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73" r:id="rId4"/>
    <p:sldId id="274" r:id="rId5"/>
    <p:sldId id="315" r:id="rId6"/>
    <p:sldId id="275" r:id="rId7"/>
    <p:sldId id="276" r:id="rId8"/>
    <p:sldId id="277" r:id="rId9"/>
    <p:sldId id="278" r:id="rId10"/>
    <p:sldId id="279" r:id="rId11"/>
    <p:sldId id="280" r:id="rId12"/>
    <p:sldId id="316" r:id="rId13"/>
    <p:sldId id="281" r:id="rId14"/>
    <p:sldId id="299" r:id="rId15"/>
    <p:sldId id="300" r:id="rId16"/>
    <p:sldId id="301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4" r:id="rId25"/>
  </p:sldIdLst>
  <p:sldSz cx="18288000" cy="10287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99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lnSpc>
                <a:spcPct val="150000"/>
              </a:lnSpc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09089072660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lnSpc>
              <a:spcPct val="150000"/>
            </a:lnSpc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D9-43B4-AB4B-6FC3B24258C1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D9-43B4-AB4B-6FC3B24258C1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D9-43B4-AB4B-6FC3B24258C1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5D9-43B4-AB4B-6FC3B24258C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5D9-43B4-AB4B-6FC3B24258C1}"/>
              </c:ext>
            </c:extLst>
          </c:dPt>
          <c:dLbls>
            <c:dLbl>
              <c:idx val="0"/>
              <c:layout>
                <c:manualLayout>
                  <c:x val="-0.14283665451003885"/>
                  <c:y val="7.61678920969273E-2"/>
                </c:manualLayout>
              </c:layout>
              <c:tx>
                <c:rich>
                  <a:bodyPr/>
                  <a:lstStyle/>
                  <a:p>
                    <a:fld id="{A7881B80-DC1B-467F-A2EC-87286564D0F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D9-43B4-AB4B-6FC3B24258C1}"/>
                </c:ext>
              </c:extLst>
            </c:dLbl>
            <c:dLbl>
              <c:idx val="1"/>
              <c:layout>
                <c:manualLayout>
                  <c:x val="7.2745622854927404E-4"/>
                  <c:y val="-0.108095999948120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D9-43B4-AB4B-6FC3B24258C1}"/>
                </c:ext>
              </c:extLst>
            </c:dLbl>
            <c:dLbl>
              <c:idx val="2"/>
              <c:layout>
                <c:manualLayout>
                  <c:x val="0.12746621309949632"/>
                  <c:y val="-8.6824014956454285E-3"/>
                </c:manualLayout>
              </c:layout>
              <c:tx>
                <c:rich>
                  <a:bodyPr/>
                  <a:lstStyle/>
                  <a:p>
                    <a:fld id="{428DC82F-924D-4764-83F5-75934A5C32C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D9-43B4-AB4B-6FC3B24258C1}"/>
                </c:ext>
              </c:extLst>
            </c:dLbl>
            <c:dLbl>
              <c:idx val="3"/>
              <c:layout>
                <c:manualLayout>
                  <c:x val="5.1440869858686497E-2"/>
                  <c:y val="0.128871751209240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5D9-43B4-AB4B-6FC3B24258C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Sách giáo khoa</c:v>
                </c:pt>
                <c:pt idx="1">
                  <c:v>Sách tham khảo</c:v>
                </c:pt>
                <c:pt idx="2">
                  <c:v>Sách truyện</c:v>
                </c:pt>
                <c:pt idx="3">
                  <c:v>Sách khác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D9-43B4-AB4B-6FC3B24258C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4501478997994921"/>
          <c:y val="0.29844439574727827"/>
          <c:w val="0.32816660401621406"/>
          <c:h val="0.59515708845245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lnSpc>
                <a:spcPct val="150000"/>
              </a:lnSpc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09089072660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lnSpc>
              <a:spcPct val="150000"/>
            </a:lnSpc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31589131671113E-2"/>
          <c:y val="0.19162242988677822"/>
          <c:w val="0.50601518060358064"/>
          <c:h val="0.763615779060028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EA-4E00-A9F5-F96104E36F79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EA-4E00-A9F5-F96104E36F79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2EA-4E00-A9F5-F96104E36F79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2EA-4E00-A9F5-F96104E36F7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2EA-4E00-A9F5-F96104E36F79}"/>
              </c:ext>
            </c:extLst>
          </c:dPt>
          <c:dLbls>
            <c:dLbl>
              <c:idx val="0"/>
              <c:layout>
                <c:manualLayout>
                  <c:x val="-8.2586316728617659E-2"/>
                  <c:y val="0.19226874433043012"/>
                </c:manualLayout>
              </c:layout>
              <c:tx>
                <c:rich>
                  <a:bodyPr/>
                  <a:lstStyle/>
                  <a:p>
                    <a:fld id="{A7881B80-DC1B-467F-A2EC-87286564D0F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EA-4E00-A9F5-F96104E36F79}"/>
                </c:ext>
              </c:extLst>
            </c:dLbl>
            <c:dLbl>
              <c:idx val="1"/>
              <c:layout>
                <c:manualLayout>
                  <c:x val="-0.15314263718246504"/>
                  <c:y val="-9.97031447361058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EA-4E00-A9F5-F96104E36F79}"/>
                </c:ext>
              </c:extLst>
            </c:dLbl>
            <c:dLbl>
              <c:idx val="2"/>
              <c:layout>
                <c:manualLayout>
                  <c:x val="6.8142803591635395E-2"/>
                  <c:y val="-0.13877135492091139"/>
                </c:manualLayout>
              </c:layout>
              <c:tx>
                <c:rich>
                  <a:bodyPr/>
                  <a:lstStyle/>
                  <a:p>
                    <a:fld id="{428DC82F-924D-4764-83F5-75934A5C32C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2EA-4E00-A9F5-F96104E36F79}"/>
                </c:ext>
              </c:extLst>
            </c:dLbl>
            <c:dLbl>
              <c:idx val="3"/>
              <c:layout>
                <c:manualLayout>
                  <c:x val="0.10520270972518547"/>
                  <c:y val="0.103693266302257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2EA-4E00-A9F5-F96104E36F7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Lớp 7A</c:v>
                </c:pt>
                <c:pt idx="1">
                  <c:v>Lớp 7B</c:v>
                </c:pt>
                <c:pt idx="2">
                  <c:v>Lớp 7C</c:v>
                </c:pt>
                <c:pt idx="3">
                  <c:v>Lớp 7D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20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EA-4E00-A9F5-F96104E36F7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01478997994921"/>
          <c:y val="0.31802767917603059"/>
          <c:w val="0.25864700002218788"/>
          <c:h val="0.59515708845245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lnSpc>
                <a:spcPct val="150000"/>
              </a:lnSpc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09089072660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lnSpc>
              <a:spcPct val="150000"/>
            </a:lnSpc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31589131671113E-2"/>
          <c:y val="0.19162242988677822"/>
          <c:w val="0.50601518060358064"/>
          <c:h val="0.763615779060028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02-430C-BE30-ECEA57DDF2F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02-430C-BE30-ECEA57DDF2FC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602-430C-BE30-ECEA57DDF2FC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602-430C-BE30-ECEA57DDF2F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602-430C-BE30-ECEA57DDF2FC}"/>
              </c:ext>
            </c:extLst>
          </c:dPt>
          <c:dLbls>
            <c:dLbl>
              <c:idx val="0"/>
              <c:layout>
                <c:manualLayout>
                  <c:x val="8.3722789181185132E-4"/>
                  <c:y val="0.28458993837764063"/>
                </c:manualLayout>
              </c:layout>
              <c:tx>
                <c:rich>
                  <a:bodyPr/>
                  <a:lstStyle/>
                  <a:p>
                    <a:fld id="{A7881B80-DC1B-467F-A2EC-87286564D0F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02-430C-BE30-ECEA57DDF2FC}"/>
                </c:ext>
              </c:extLst>
            </c:dLbl>
            <c:dLbl>
              <c:idx val="1"/>
              <c:layout>
                <c:manualLayout>
                  <c:x val="-7.0348017044970179E-2"/>
                  <c:y val="-0.199018368635377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02-430C-BE30-ECEA57DDF2FC}"/>
                </c:ext>
              </c:extLst>
            </c:dLbl>
            <c:dLbl>
              <c:idx val="2"/>
              <c:layout>
                <c:manualLayout>
                  <c:x val="8.1119799421479982E-2"/>
                  <c:y val="-8.5616728045244658E-2"/>
                </c:manualLayout>
              </c:layout>
              <c:tx>
                <c:rich>
                  <a:bodyPr/>
                  <a:lstStyle/>
                  <a:p>
                    <a:fld id="{428DC82F-924D-4764-83F5-75934A5C32C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02-430C-BE30-ECEA57DDF2FC}"/>
                </c:ext>
              </c:extLst>
            </c:dLbl>
            <c:dLbl>
              <c:idx val="3"/>
              <c:layout>
                <c:manualLayout>
                  <c:x val="0.10520270972518547"/>
                  <c:y val="0.103693266302257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02-430C-BE30-ECEA57DDF2F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Bơi thành thạo</c:v>
                </c:pt>
                <c:pt idx="1">
                  <c:v>Biết bơi nhưng chưa thành thạo</c:v>
                </c:pt>
                <c:pt idx="2">
                  <c:v>Chưa biết bơi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02-430C-BE30-ECEA57DDF2F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lnSpc>
                <a:spcPct val="100000"/>
              </a:lnSpc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4501478997994921"/>
          <c:y val="0.31802767917603059"/>
          <c:w val="0.27903942204051507"/>
          <c:h val="0.59515708845245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lnSpc>
                <a:spcPct val="150000"/>
              </a:lnSpc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7A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09089072660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lnSpc>
              <a:spcPct val="150000"/>
            </a:lnSpc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062711733773358E-2"/>
          <c:y val="0.19581884779801509"/>
          <c:w val="0.50601518060358064"/>
          <c:h val="0.763615779060028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06-4F3C-B873-B8B3CACF24BD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06-4F3C-B873-B8B3CACF24BD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06-4F3C-B873-B8B3CACF24BD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F06-4F3C-B873-B8B3CACF24B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F06-4F3C-B873-B8B3CACF24BD}"/>
              </c:ext>
            </c:extLst>
          </c:dPt>
          <c:dLbls>
            <c:dLbl>
              <c:idx val="0"/>
              <c:layout>
                <c:manualLayout>
                  <c:x val="-6.5901607804531706E-2"/>
                  <c:y val="0.15729859507012314"/>
                </c:manualLayout>
              </c:layout>
              <c:tx>
                <c:rich>
                  <a:bodyPr/>
                  <a:lstStyle/>
                  <a:p>
                    <a:fld id="{A7881B80-DC1B-467F-A2EC-87286564D0F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06-4F3C-B873-B8B3CACF24BD}"/>
                </c:ext>
              </c:extLst>
            </c:dLbl>
            <c:dLbl>
              <c:idx val="1"/>
              <c:layout>
                <c:manualLayout>
                  <c:x val="-0.13460407171125849"/>
                  <c:y val="-0.2102088163986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06-4F3C-B873-B8B3CACF24BD}"/>
                </c:ext>
              </c:extLst>
            </c:dLbl>
            <c:dLbl>
              <c:idx val="2"/>
              <c:layout>
                <c:manualLayout>
                  <c:x val="0.15805484612698717"/>
                  <c:y val="8.7835212285878053E-2"/>
                </c:manualLayout>
              </c:layout>
              <c:tx>
                <c:rich>
                  <a:bodyPr/>
                  <a:lstStyle/>
                  <a:p>
                    <a:fld id="{428DC82F-924D-4764-83F5-75934A5C32C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06-4F3C-B873-B8B3CACF24BD}"/>
                </c:ext>
              </c:extLst>
            </c:dLbl>
            <c:dLbl>
              <c:idx val="3"/>
              <c:layout>
                <c:manualLayout>
                  <c:x val="2.4559949925437013E-2"/>
                  <c:y val="0.103693266302257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F06-4F3C-B873-B8B3CACF24B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</c:v>
                </c:pt>
                <c:pt idx="1">
                  <c:v>M</c:v>
                </c:pt>
                <c:pt idx="2">
                  <c:v>L</c:v>
                </c:pt>
                <c:pt idx="3">
                  <c:v>XL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50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06-4F3C-B873-B8B3CACF24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12710274043784"/>
          <c:y val="0.30403961947190777"/>
          <c:w val="0.10477690661117357"/>
          <c:h val="0.59515708845245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2124040829763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153045557043441E-2"/>
          <c:y val="0.12666041022436184"/>
          <c:w val="0.51016788426681992"/>
          <c:h val="0.871672896643109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7A-4008-B302-4F5BCAE7D27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7A-4008-B302-4F5BCAE7D276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7A-4008-B302-4F5BCAE7D276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7A-4008-B302-4F5BCAE7D27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C7A-4008-B302-4F5BCAE7D276}"/>
              </c:ext>
            </c:extLst>
          </c:dPt>
          <c:dLbls>
            <c:dLbl>
              <c:idx val="0"/>
              <c:layout>
                <c:manualLayout>
                  <c:x val="-0.13686837552112921"/>
                  <c:y val="0.185341111549633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7A-4008-B302-4F5BCAE7D276}"/>
                </c:ext>
              </c:extLst>
            </c:dLbl>
            <c:dLbl>
              <c:idx val="1"/>
              <c:layout>
                <c:manualLayout>
                  <c:x val="8.9846432910582318E-3"/>
                  <c:y val="-0.186364768680115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7A-4008-B302-4F5BCAE7D276}"/>
                </c:ext>
              </c:extLst>
            </c:dLbl>
            <c:dLbl>
              <c:idx val="2"/>
              <c:layout>
                <c:manualLayout>
                  <c:x val="0.12640147423914264"/>
                  <c:y val="0.11451315044387075"/>
                </c:manualLayout>
              </c:layout>
              <c:tx>
                <c:rich>
                  <a:bodyPr/>
                  <a:lstStyle/>
                  <a:p>
                    <a:fld id="{D94FF5EF-0BF0-4799-AB35-F6A563E1D7F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7A-4008-B302-4F5BCAE7D276}"/>
                </c:ext>
              </c:extLst>
            </c:dLbl>
            <c:dLbl>
              <c:idx val="3"/>
              <c:layout>
                <c:manualLayout>
                  <c:x val="4.8347740889198104E-2"/>
                  <c:y val="0.14707432283305691"/>
                </c:manualLayout>
              </c:layout>
              <c:tx>
                <c:rich>
                  <a:bodyPr/>
                  <a:lstStyle/>
                  <a:p>
                    <a:fld id="{C97F7F6F-F2ED-49E6-8D9A-5E635F8049B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C7A-4008-B302-4F5BCAE7D27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Chó</c:v>
                </c:pt>
                <c:pt idx="1">
                  <c:v>Mèo</c:v>
                </c:pt>
                <c:pt idx="2">
                  <c:v>Chim </c:v>
                </c:pt>
                <c:pt idx="3">
                  <c:v>Cá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17.5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7A-4008-B302-4F5BCAE7D27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82778586234019"/>
          <c:y val="0.29827711996137324"/>
          <c:w val="0.22281552823855857"/>
          <c:h val="0.59515708845245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lnSpc>
                <a:spcPct val="150000"/>
              </a:lnSpc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09089072660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lnSpc>
              <a:spcPct val="150000"/>
            </a:lnSpc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A2-43EB-810E-C3E7E292EB03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A2-43EB-810E-C3E7E292EB03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A2-43EB-810E-C3E7E292EB03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A2-43EB-810E-C3E7E292EB0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A2-43EB-810E-C3E7E292EB03}"/>
              </c:ext>
            </c:extLst>
          </c:dPt>
          <c:dLbls>
            <c:dLbl>
              <c:idx val="0"/>
              <c:layout>
                <c:manualLayout>
                  <c:x val="-0.10297873874694485"/>
                  <c:y val="0.16710579681518731"/>
                </c:manualLayout>
              </c:layout>
              <c:tx>
                <c:rich>
                  <a:bodyPr/>
                  <a:lstStyle/>
                  <a:p>
                    <a:fld id="{A7881B80-DC1B-467F-A2EC-87286564D0F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7A2-43EB-810E-C3E7E292EB03}"/>
                </c:ext>
              </c:extLst>
            </c:dLbl>
            <c:dLbl>
              <c:idx val="1"/>
              <c:layout>
                <c:manualLayout>
                  <c:x val="-0.10772315177800906"/>
                  <c:y val="-0.13149126544870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7A2-43EB-810E-C3E7E292EB03}"/>
                </c:ext>
              </c:extLst>
            </c:dLbl>
            <c:dLbl>
              <c:idx val="2"/>
              <c:layout>
                <c:manualLayout>
                  <c:x val="5.2385022941109805E-2"/>
                  <c:y val="-8.932544907598941E-2"/>
                </c:manualLayout>
              </c:layout>
              <c:tx>
                <c:rich>
                  <a:bodyPr/>
                  <a:lstStyle/>
                  <a:p>
                    <a:fld id="{428DC82F-924D-4764-83F5-75934A5C32C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7A2-43EB-810E-C3E7E292EB03}"/>
                </c:ext>
              </c:extLst>
            </c:dLbl>
            <c:dLbl>
              <c:idx val="3"/>
              <c:layout>
                <c:manualLayout>
                  <c:x val="0.14227984066759855"/>
                  <c:y val="7.39658464736871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7A2-43EB-810E-C3E7E292EB0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Nhóm máu A</c:v>
                </c:pt>
                <c:pt idx="1">
                  <c:v>Nhóm máu B</c:v>
                </c:pt>
                <c:pt idx="2">
                  <c:v>Nhóm máu AB</c:v>
                </c:pt>
                <c:pt idx="3">
                  <c:v>Nhóm máu 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A2-43EB-810E-C3E7E292EB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01478997994921"/>
          <c:y val="0.29844439574727827"/>
          <c:w val="0.32816660401621406"/>
          <c:h val="0.59515708845245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lnSpc>
                <a:spcPct val="150000"/>
              </a:lnSpc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4000" baseline="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09089072660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lnSpc>
              <a:spcPct val="150000"/>
            </a:lnSpc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934806725966723E-2"/>
          <c:y val="0.28995465128941061"/>
          <c:w val="0.38358634825877619"/>
          <c:h val="0.710045348710589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D9-43B4-AB4B-6FC3B24258C1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D9-43B4-AB4B-6FC3B24258C1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D9-43B4-AB4B-6FC3B24258C1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5D9-43B4-AB4B-6FC3B24258C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5D9-43B4-AB4B-6FC3B24258C1}"/>
              </c:ext>
            </c:extLst>
          </c:dPt>
          <c:dLbls>
            <c:dLbl>
              <c:idx val="0"/>
              <c:layout>
                <c:manualLayout>
                  <c:x val="-0.14283665451003885"/>
                  <c:y val="7.61678920969273E-2"/>
                </c:manualLayout>
              </c:layout>
              <c:tx>
                <c:rich>
                  <a:bodyPr/>
                  <a:lstStyle/>
                  <a:p>
                    <a:fld id="{A7881B80-DC1B-467F-A2EC-87286564D0F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D9-43B4-AB4B-6FC3B24258C1}"/>
                </c:ext>
              </c:extLst>
            </c:dLbl>
            <c:dLbl>
              <c:idx val="1"/>
              <c:layout>
                <c:manualLayout>
                  <c:x val="0.13698591244191732"/>
                  <c:y val="-3.4316190459720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D9-43B4-AB4B-6FC3B24258C1}"/>
                </c:ext>
              </c:extLst>
            </c:dLbl>
            <c:dLbl>
              <c:idx val="2"/>
              <c:layout>
                <c:manualLayout>
                  <c:x val="6.5362018770954378E-2"/>
                  <c:y val="0.14917207461906995"/>
                </c:manualLayout>
              </c:layout>
              <c:tx>
                <c:rich>
                  <a:bodyPr/>
                  <a:lstStyle/>
                  <a:p>
                    <a:fld id="{428DC82F-924D-4764-83F5-75934A5C32C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D9-43B4-AB4B-6FC3B24258C1}"/>
                </c:ext>
              </c:extLst>
            </c:dLbl>
            <c:dLbl>
              <c:idx val="3"/>
              <c:layout>
                <c:manualLayout>
                  <c:x val="5.1440869858686497E-2"/>
                  <c:y val="0.128871751209240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D9-43B4-AB4B-6FC3B24258C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Xử lí chất thải sinh hoạt</c:v>
                </c:pt>
                <c:pt idx="1">
                  <c:v>Xử lí chất thải công nghiệp và nguy hại</c:v>
                </c:pt>
                <c:pt idx="2">
                  <c:v>Phương tiện thu gom và vận chuyển chất thải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D9-43B4-AB4B-6FC3B24258C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841803852051151"/>
          <c:y val="0.29844439574727827"/>
          <c:w val="0.43476337199865006"/>
          <c:h val="0.59515708845245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6E229-818A-4317-9153-BF05D50D8BB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A5DC-DAD3-4D9E-9CAD-85C904FA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9.svg"/><Relationship Id="rId7" Type="http://schemas.openxmlformats.org/officeDocument/2006/relationships/image" Target="../media/image120.svg"/><Relationship Id="rId12" Type="http://schemas.openxmlformats.org/officeDocument/2006/relationships/chart" Target="../charts/chart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79.svg"/><Relationship Id="rId5" Type="http://schemas.openxmlformats.org/officeDocument/2006/relationships/image" Target="../media/image97.svg"/><Relationship Id="rId10" Type="http://schemas.openxmlformats.org/officeDocument/2006/relationships/image" Target="../media/image66.png"/><Relationship Id="rId4" Type="http://schemas.openxmlformats.org/officeDocument/2006/relationships/image" Target="../media/image22.png"/><Relationship Id="rId9" Type="http://schemas.openxmlformats.org/officeDocument/2006/relationships/image" Target="../media/image1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1.png"/><Relationship Id="rId3" Type="http://schemas.openxmlformats.org/officeDocument/2006/relationships/image" Target="../media/image3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36.svg"/><Relationship Id="rId18" Type="http://schemas.openxmlformats.org/officeDocument/2006/relationships/image" Target="../media/image7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72.png"/><Relationship Id="rId17" Type="http://schemas.openxmlformats.org/officeDocument/2006/relationships/image" Target="../media/image40.svg"/><Relationship Id="rId2" Type="http://schemas.openxmlformats.org/officeDocument/2006/relationships/image" Target="../media/image67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32.svg"/><Relationship Id="rId1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36.svg"/><Relationship Id="rId18" Type="http://schemas.openxmlformats.org/officeDocument/2006/relationships/chart" Target="../charts/chart4.xml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72.png"/><Relationship Id="rId17" Type="http://schemas.openxmlformats.org/officeDocument/2006/relationships/image" Target="../media/image40.svg"/><Relationship Id="rId2" Type="http://schemas.openxmlformats.org/officeDocument/2006/relationships/image" Target="../media/image67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32.svg"/><Relationship Id="rId1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30.sv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28.svg"/><Relationship Id="rId5" Type="http://schemas.openxmlformats.org/officeDocument/2006/relationships/image" Target="../media/image122.sv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1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svg"/><Relationship Id="rId13" Type="http://schemas.openxmlformats.org/officeDocument/2006/relationships/image" Target="../media/image47.png"/><Relationship Id="rId18" Type="http://schemas.openxmlformats.org/officeDocument/2006/relationships/image" Target="../media/image147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141.svg"/><Relationship Id="rId17" Type="http://schemas.openxmlformats.org/officeDocument/2006/relationships/image" Target="../media/image49.png"/><Relationship Id="rId2" Type="http://schemas.openxmlformats.org/officeDocument/2006/relationships/image" Target="../media/image76.jpeg"/><Relationship Id="rId16" Type="http://schemas.openxmlformats.org/officeDocument/2006/relationships/image" Target="../media/image1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sv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image" Target="../media/image139.svg"/><Relationship Id="rId4" Type="http://schemas.openxmlformats.org/officeDocument/2006/relationships/image" Target="../media/image133.svg"/><Relationship Id="rId9" Type="http://schemas.openxmlformats.org/officeDocument/2006/relationships/image" Target="../media/image45.png"/><Relationship Id="rId14" Type="http://schemas.openxmlformats.org/officeDocument/2006/relationships/image" Target="../media/image14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59.svg"/><Relationship Id="rId3" Type="http://schemas.openxmlformats.org/officeDocument/2006/relationships/image" Target="../media/image149.svg"/><Relationship Id="rId7" Type="http://schemas.openxmlformats.org/officeDocument/2006/relationships/image" Target="../media/image153.svg"/><Relationship Id="rId12" Type="http://schemas.openxmlformats.org/officeDocument/2006/relationships/image" Target="../media/image55.png"/><Relationship Id="rId2" Type="http://schemas.openxmlformats.org/officeDocument/2006/relationships/image" Target="../media/image50.png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57.svg"/><Relationship Id="rId5" Type="http://schemas.openxmlformats.org/officeDocument/2006/relationships/image" Target="../media/image151.svg"/><Relationship Id="rId15" Type="http://schemas.openxmlformats.org/officeDocument/2006/relationships/image" Target="../media/image161.sv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155.sv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1.png"/><Relationship Id="rId3" Type="http://schemas.openxmlformats.org/officeDocument/2006/relationships/image" Target="../media/image3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36.svg"/><Relationship Id="rId18" Type="http://schemas.openxmlformats.org/officeDocument/2006/relationships/chart" Target="../charts/chart6.xml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72.png"/><Relationship Id="rId17" Type="http://schemas.openxmlformats.org/officeDocument/2006/relationships/image" Target="../media/image40.svg"/><Relationship Id="rId2" Type="http://schemas.openxmlformats.org/officeDocument/2006/relationships/image" Target="../media/image67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32.svg"/><Relationship Id="rId1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82.png"/><Relationship Id="rId18" Type="http://schemas.openxmlformats.org/officeDocument/2006/relationships/image" Target="../media/image58.sv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openxmlformats.org/officeDocument/2006/relationships/image" Target="../media/image52.svg"/><Relationship Id="rId17" Type="http://schemas.openxmlformats.org/officeDocument/2006/relationships/image" Target="../media/image84.png"/><Relationship Id="rId2" Type="http://schemas.openxmlformats.org/officeDocument/2006/relationships/image" Target="../media/image58.jpeg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5" Type="http://schemas.openxmlformats.org/officeDocument/2006/relationships/image" Target="../media/image83.png"/><Relationship Id="rId10" Type="http://schemas.openxmlformats.org/officeDocument/2006/relationships/image" Target="../media/image50.svg"/><Relationship Id="rId19" Type="http://schemas.openxmlformats.org/officeDocument/2006/relationships/image" Target="../media/image197.png"/><Relationship Id="rId4" Type="http://schemas.openxmlformats.org/officeDocument/2006/relationships/image" Target="../media/image44.svg"/><Relationship Id="rId9" Type="http://schemas.openxmlformats.org/officeDocument/2006/relationships/image" Target="../media/image80.png"/><Relationship Id="rId14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9.svg"/><Relationship Id="rId3" Type="http://schemas.openxmlformats.org/officeDocument/2006/relationships/image" Target="../media/image61.svg"/><Relationship Id="rId7" Type="http://schemas.openxmlformats.org/officeDocument/2006/relationships/image" Target="../media/image19.svg"/><Relationship Id="rId12" Type="http://schemas.openxmlformats.org/officeDocument/2006/relationships/image" Target="../media/image17.png"/><Relationship Id="rId17" Type="http://schemas.openxmlformats.org/officeDocument/2006/relationships/image" Target="../media/image73.svg"/><Relationship Id="rId2" Type="http://schemas.openxmlformats.org/officeDocument/2006/relationships/image" Target="../media/image1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7.svg"/><Relationship Id="rId5" Type="http://schemas.openxmlformats.org/officeDocument/2006/relationships/image" Target="../media/image63.svg"/><Relationship Id="rId15" Type="http://schemas.openxmlformats.org/officeDocument/2006/relationships/image" Target="../media/image71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65.sv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8.svg"/><Relationship Id="rId3" Type="http://schemas.openxmlformats.org/officeDocument/2006/relationships/image" Target="../media/image78.svg"/><Relationship Id="rId7" Type="http://schemas.openxmlformats.org/officeDocument/2006/relationships/image" Target="../media/image82.svg"/><Relationship Id="rId12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86.svg"/><Relationship Id="rId5" Type="http://schemas.openxmlformats.org/officeDocument/2006/relationships/image" Target="../media/image80.svg"/><Relationship Id="rId15" Type="http://schemas.openxmlformats.org/officeDocument/2006/relationships/image" Target="../media/image90.svg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image" Target="../media/image84.svg"/><Relationship Id="rId1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9.svg"/><Relationship Id="rId3" Type="http://schemas.openxmlformats.org/officeDocument/2006/relationships/image" Target="../media/image61.svg"/><Relationship Id="rId7" Type="http://schemas.openxmlformats.org/officeDocument/2006/relationships/image" Target="../media/image19.svg"/><Relationship Id="rId12" Type="http://schemas.openxmlformats.org/officeDocument/2006/relationships/image" Target="../media/image17.png"/><Relationship Id="rId17" Type="http://schemas.openxmlformats.org/officeDocument/2006/relationships/image" Target="../media/image73.svg"/><Relationship Id="rId2" Type="http://schemas.openxmlformats.org/officeDocument/2006/relationships/image" Target="../media/image1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7.svg"/><Relationship Id="rId5" Type="http://schemas.openxmlformats.org/officeDocument/2006/relationships/image" Target="../media/image63.svg"/><Relationship Id="rId15" Type="http://schemas.openxmlformats.org/officeDocument/2006/relationships/image" Target="../media/image71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65.sv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24.png"/><Relationship Id="rId18" Type="http://schemas.openxmlformats.org/officeDocument/2006/relationships/image" Target="../media/image185.sv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5.svg"/><Relationship Id="rId17" Type="http://schemas.openxmlformats.org/officeDocument/2006/relationships/image" Target="../media/image26.png"/><Relationship Id="rId2" Type="http://schemas.openxmlformats.org/officeDocument/2006/relationships/image" Target="../media/image20.jpeg"/><Relationship Id="rId16" Type="http://schemas.openxmlformats.org/officeDocument/2006/relationships/image" Target="../media/image10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svg"/><Relationship Id="rId11" Type="http://schemas.openxmlformats.org/officeDocument/2006/relationships/image" Target="../media/image3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openxmlformats.org/officeDocument/2006/relationships/image" Target="../media/image99.svg"/><Relationship Id="rId19" Type="http://schemas.openxmlformats.org/officeDocument/2006/relationships/chart" Target="../charts/chart7.xml"/><Relationship Id="rId4" Type="http://schemas.openxmlformats.org/officeDocument/2006/relationships/image" Target="../media/image11.svg"/><Relationship Id="rId9" Type="http://schemas.openxmlformats.org/officeDocument/2006/relationships/image" Target="../media/image23.png"/><Relationship Id="rId14" Type="http://schemas.openxmlformats.org/officeDocument/2006/relationships/image" Target="../media/image10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16.svg"/><Relationship Id="rId18" Type="http://schemas.openxmlformats.org/officeDocument/2006/relationships/image" Target="../media/image93.png"/><Relationship Id="rId3" Type="http://schemas.openxmlformats.org/officeDocument/2006/relationships/image" Target="../media/image106.svg"/><Relationship Id="rId21" Type="http://schemas.openxmlformats.org/officeDocument/2006/relationships/image" Target="../media/image200.svg"/><Relationship Id="rId7" Type="http://schemas.openxmlformats.org/officeDocument/2006/relationships/image" Target="../media/image110.svg"/><Relationship Id="rId12" Type="http://schemas.openxmlformats.org/officeDocument/2006/relationships/image" Target="../media/image33.png"/><Relationship Id="rId17" Type="http://schemas.openxmlformats.org/officeDocument/2006/relationships/image" Target="../media/image137.svg"/><Relationship Id="rId2" Type="http://schemas.openxmlformats.org/officeDocument/2006/relationships/image" Target="../media/image28.png"/><Relationship Id="rId16" Type="http://schemas.openxmlformats.org/officeDocument/2006/relationships/image" Target="../media/image92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14.svg"/><Relationship Id="rId5" Type="http://schemas.openxmlformats.org/officeDocument/2006/relationships/image" Target="../media/image108.svg"/><Relationship Id="rId15" Type="http://schemas.openxmlformats.org/officeDocument/2006/relationships/image" Target="../media/image118.svg"/><Relationship Id="rId10" Type="http://schemas.openxmlformats.org/officeDocument/2006/relationships/image" Target="../media/image32.png"/><Relationship Id="rId19" Type="http://schemas.openxmlformats.org/officeDocument/2006/relationships/image" Target="../media/image139.svg"/><Relationship Id="rId4" Type="http://schemas.openxmlformats.org/officeDocument/2006/relationships/image" Target="../media/image29.png"/><Relationship Id="rId9" Type="http://schemas.openxmlformats.org/officeDocument/2006/relationships/image" Target="../media/image112.svg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svg"/><Relationship Id="rId13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173.sv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svg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171.svg"/><Relationship Id="rId4" Type="http://schemas.openxmlformats.org/officeDocument/2006/relationships/image" Target="../media/image165.svg"/><Relationship Id="rId9" Type="http://schemas.openxmlformats.org/officeDocument/2006/relationships/image" Target="../media/image62.png"/><Relationship Id="rId14" Type="http://schemas.openxmlformats.org/officeDocument/2006/relationships/image" Target="../media/image17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24.png"/><Relationship Id="rId18" Type="http://schemas.openxmlformats.org/officeDocument/2006/relationships/image" Target="../media/image185.sv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5.svg"/><Relationship Id="rId17" Type="http://schemas.openxmlformats.org/officeDocument/2006/relationships/image" Target="../media/image26.png"/><Relationship Id="rId2" Type="http://schemas.openxmlformats.org/officeDocument/2006/relationships/image" Target="../media/image20.jpeg"/><Relationship Id="rId16" Type="http://schemas.openxmlformats.org/officeDocument/2006/relationships/image" Target="../media/image10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svg"/><Relationship Id="rId11" Type="http://schemas.openxmlformats.org/officeDocument/2006/relationships/image" Target="../media/image3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openxmlformats.org/officeDocument/2006/relationships/image" Target="../media/image99.svg"/><Relationship Id="rId19" Type="http://schemas.openxmlformats.org/officeDocument/2006/relationships/chart" Target="../charts/chart1.xml"/><Relationship Id="rId4" Type="http://schemas.openxmlformats.org/officeDocument/2006/relationships/image" Target="../media/image11.svg"/><Relationship Id="rId9" Type="http://schemas.openxmlformats.org/officeDocument/2006/relationships/image" Target="../media/image23.png"/><Relationship Id="rId14" Type="http://schemas.openxmlformats.org/officeDocument/2006/relationships/image" Target="../media/image10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114.svg"/><Relationship Id="rId2" Type="http://schemas.openxmlformats.org/officeDocument/2006/relationships/image" Target="../media/image27.jpeg"/><Relationship Id="rId16" Type="http://schemas.openxmlformats.org/officeDocument/2006/relationships/image" Target="../media/image1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image" Target="../media/image112.svg"/><Relationship Id="rId4" Type="http://schemas.openxmlformats.org/officeDocument/2006/relationships/image" Target="../media/image106.svg"/><Relationship Id="rId9" Type="http://schemas.openxmlformats.org/officeDocument/2006/relationships/image" Target="../media/image31.png"/><Relationship Id="rId14" Type="http://schemas.openxmlformats.org/officeDocument/2006/relationships/image" Target="../media/image1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30.sv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28.svg"/><Relationship Id="rId5" Type="http://schemas.openxmlformats.org/officeDocument/2006/relationships/image" Target="../media/image122.sv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126.sv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30.sv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28.svg"/><Relationship Id="rId5" Type="http://schemas.openxmlformats.org/officeDocument/2006/relationships/image" Target="../media/image122.sv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126.svg"/><Relationship Id="rId1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43.svg"/><Relationship Id="rId3" Type="http://schemas.openxmlformats.org/officeDocument/2006/relationships/image" Target="../media/image133.svg"/><Relationship Id="rId7" Type="http://schemas.openxmlformats.org/officeDocument/2006/relationships/image" Target="../media/image137.svg"/><Relationship Id="rId12" Type="http://schemas.openxmlformats.org/officeDocument/2006/relationships/image" Target="../media/image47.png"/><Relationship Id="rId17" Type="http://schemas.openxmlformats.org/officeDocument/2006/relationships/image" Target="../media/image147.svg"/><Relationship Id="rId2" Type="http://schemas.openxmlformats.org/officeDocument/2006/relationships/image" Target="../media/image4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41.svg"/><Relationship Id="rId5" Type="http://schemas.openxmlformats.org/officeDocument/2006/relationships/image" Target="../media/image135.svg"/><Relationship Id="rId15" Type="http://schemas.openxmlformats.org/officeDocument/2006/relationships/image" Target="../media/image145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139.sv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svg"/><Relationship Id="rId13" Type="http://schemas.openxmlformats.org/officeDocument/2006/relationships/image" Target="../media/image55.png"/><Relationship Id="rId18" Type="http://schemas.openxmlformats.org/officeDocument/2006/relationships/image" Target="../media/image75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157.svg"/><Relationship Id="rId17" Type="http://schemas.openxmlformats.org/officeDocument/2006/relationships/image" Target="../media/image57.png"/><Relationship Id="rId2" Type="http://schemas.openxmlformats.org/officeDocument/2006/relationships/image" Target="../media/image1.jpeg"/><Relationship Id="rId16" Type="http://schemas.openxmlformats.org/officeDocument/2006/relationships/image" Target="../media/image1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sv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10" Type="http://schemas.openxmlformats.org/officeDocument/2006/relationships/image" Target="../media/image155.svg"/><Relationship Id="rId4" Type="http://schemas.openxmlformats.org/officeDocument/2006/relationships/image" Target="../media/image149.svg"/><Relationship Id="rId9" Type="http://schemas.openxmlformats.org/officeDocument/2006/relationships/image" Target="../media/image53.png"/><Relationship Id="rId14" Type="http://schemas.openxmlformats.org/officeDocument/2006/relationships/image" Target="../media/image15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svg"/><Relationship Id="rId13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173.svg"/><Relationship Id="rId2" Type="http://schemas.openxmlformats.org/officeDocument/2006/relationships/image" Target="../media/image58.jpeg"/><Relationship Id="rId16" Type="http://schemas.openxmlformats.org/officeDocument/2006/relationships/image" Target="../media/image18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svg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171.svg"/><Relationship Id="rId4" Type="http://schemas.openxmlformats.org/officeDocument/2006/relationships/image" Target="../media/image165.svg"/><Relationship Id="rId9" Type="http://schemas.openxmlformats.org/officeDocument/2006/relationships/image" Target="../media/image62.png"/><Relationship Id="rId14" Type="http://schemas.openxmlformats.org/officeDocument/2006/relationships/image" Target="../media/image17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15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115945">
            <a:off x="4478151" y="7822561"/>
            <a:ext cx="945472" cy="548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53252">
            <a:off x="11864502" y="1914369"/>
            <a:ext cx="946582" cy="5500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13627" y="752969"/>
            <a:ext cx="16660745" cy="87810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318438">
            <a:off x="-1972193" y="6926418"/>
            <a:ext cx="4515107" cy="46637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637668" flipV="1">
            <a:off x="14113176" y="-2752173"/>
            <a:ext cx="5579783" cy="57634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428224">
            <a:off x="13454562" y="8755430"/>
            <a:ext cx="7315200" cy="22610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700000" flipH="1">
            <a:off x="-714699" y="-1806233"/>
            <a:ext cx="2843287" cy="490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6120765" y="644877"/>
            <a:ext cx="710073" cy="7676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0149840" y="9336997"/>
            <a:ext cx="548964" cy="5489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3571132">
            <a:off x="551080" y="3479329"/>
            <a:ext cx="955240" cy="9898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1401982">
            <a:off x="16944469" y="5376713"/>
            <a:ext cx="629662" cy="7495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54300E-6DF1-EEDB-9FB7-CD995EE44CA0}"/>
              </a:ext>
            </a:extLst>
          </p:cNvPr>
          <p:cNvSpPr txBox="1"/>
          <p:nvPr/>
        </p:nvSpPr>
        <p:spPr>
          <a:xfrm>
            <a:off x="3705210" y="3116316"/>
            <a:ext cx="11131932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633170">
            <a:off x="-2761072" y="8608348"/>
            <a:ext cx="6110853" cy="18888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829047" flipH="1">
            <a:off x="16251015" y="-1752223"/>
            <a:ext cx="2843287" cy="49022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49744" flipV="1">
            <a:off x="14470064" y="8359085"/>
            <a:ext cx="4340279" cy="10337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49744">
            <a:off x="-545203" y="839564"/>
            <a:ext cx="4340279" cy="10337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451663" y="9050965"/>
            <a:ext cx="372167" cy="4146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785" y="2247900"/>
            <a:ext cx="372167" cy="4146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87133" y="4728829"/>
            <a:ext cx="372167" cy="4146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700" y="5807507"/>
            <a:ext cx="372167" cy="41467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8FA8E85-1F80-9B12-9906-F2C63840D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613231"/>
              </p:ext>
            </p:extLst>
          </p:nvPr>
        </p:nvGraphicFramePr>
        <p:xfrm>
          <a:off x="2212617" y="562429"/>
          <a:ext cx="13701168" cy="907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424348995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15945">
            <a:off x="769799" y="7870741"/>
            <a:ext cx="945472" cy="548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53252">
            <a:off x="11864502" y="1914369"/>
            <a:ext cx="946582" cy="5500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18438">
            <a:off x="-1972193" y="6926418"/>
            <a:ext cx="4515107" cy="46637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637668" flipV="1">
            <a:off x="14113176" y="-2752173"/>
            <a:ext cx="5579783" cy="57634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428224">
            <a:off x="13454562" y="8755430"/>
            <a:ext cx="7315200" cy="22610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700000" flipH="1">
            <a:off x="-714699" y="-1806233"/>
            <a:ext cx="2843287" cy="490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120765" y="644877"/>
            <a:ext cx="710073" cy="7676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653422" y="9712029"/>
            <a:ext cx="548964" cy="5489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3571132">
            <a:off x="551080" y="3479329"/>
            <a:ext cx="955240" cy="9898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01982">
            <a:off x="16944469" y="5376713"/>
            <a:ext cx="629662" cy="74959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BC39B0-4F78-6476-6ECF-10BC64920F17}"/>
              </a:ext>
            </a:extLst>
          </p:cNvPr>
          <p:cNvSpPr/>
          <p:nvPr/>
        </p:nvSpPr>
        <p:spPr>
          <a:xfrm>
            <a:off x="7117404" y="900255"/>
            <a:ext cx="3581400" cy="144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62423-F564-E85B-F489-2B9D3425D5C8}"/>
              </a:ext>
            </a:extLst>
          </p:cNvPr>
          <p:cNvSpPr txBox="1"/>
          <p:nvPr/>
        </p:nvSpPr>
        <p:spPr>
          <a:xfrm>
            <a:off x="2888304" y="2470865"/>
            <a:ext cx="12039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7A.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EA2FBC0F-0C5A-0BAC-82B9-E6FFA40CC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640783"/>
              </p:ext>
            </p:extLst>
          </p:nvPr>
        </p:nvGraphicFramePr>
        <p:xfrm>
          <a:off x="3048000" y="4789905"/>
          <a:ext cx="12192000" cy="1824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82811736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1708754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8739271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50485236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54520278"/>
                    </a:ext>
                  </a:extLst>
                </a:gridCol>
              </a:tblGrid>
              <a:tr h="91246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Cỡ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áo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95273"/>
                  </a:ext>
                </a:extLst>
              </a:tr>
              <a:tr h="91246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34167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28867FD-A9F4-93FC-F94C-EB081C7C4FE1}"/>
              </a:ext>
            </a:extLst>
          </p:cNvPr>
          <p:cNvSpPr txBox="1"/>
          <p:nvPr/>
        </p:nvSpPr>
        <p:spPr>
          <a:xfrm>
            <a:off x="2857500" y="7156520"/>
            <a:ext cx="12573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5.13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225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5592" y="6962297"/>
            <a:ext cx="762302" cy="6003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35505" y="4901184"/>
            <a:ext cx="676405" cy="5554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20459">
            <a:off x="11563310" y="9331689"/>
            <a:ext cx="402882" cy="5028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35505" y="7126020"/>
            <a:ext cx="472286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090031" y="7749540"/>
            <a:ext cx="338442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8150" y="0"/>
            <a:ext cx="1758142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507414" y="0"/>
            <a:ext cx="1780586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635072">
            <a:off x="1107386" y="407235"/>
            <a:ext cx="402882" cy="5028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00400" y="679477"/>
            <a:ext cx="11887199" cy="89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5592" y="6962297"/>
            <a:ext cx="762302" cy="6003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35505" y="4901184"/>
            <a:ext cx="676405" cy="5554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20459">
            <a:off x="11563310" y="9331689"/>
            <a:ext cx="402882" cy="5028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35505" y="7126020"/>
            <a:ext cx="472286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090031" y="7749540"/>
            <a:ext cx="338442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8150" y="0"/>
            <a:ext cx="1758142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507414" y="0"/>
            <a:ext cx="1780586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635072">
            <a:off x="1107386" y="407235"/>
            <a:ext cx="402882" cy="502817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49CA036-5E46-633D-A03C-BF14A28F9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637940"/>
              </p:ext>
            </p:extLst>
          </p:nvPr>
        </p:nvGraphicFramePr>
        <p:xfrm>
          <a:off x="2273119" y="1207828"/>
          <a:ext cx="13701168" cy="907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2B81031-32C2-D8BD-9BC2-F355EC7B3F0E}"/>
              </a:ext>
            </a:extLst>
          </p:cNvPr>
          <p:cNvSpPr txBox="1"/>
          <p:nvPr/>
        </p:nvSpPr>
        <p:spPr>
          <a:xfrm>
            <a:off x="7162800" y="34290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49744">
            <a:off x="-1189434" y="784360"/>
            <a:ext cx="4340279" cy="10337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49744" flipV="1">
            <a:off x="14470064" y="8359085"/>
            <a:ext cx="4340279" cy="10337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50207" y="-972705"/>
            <a:ext cx="5675586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56512">
            <a:off x="-2418693" y="8129136"/>
            <a:ext cx="567558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288303" y="9810502"/>
            <a:ext cx="376034" cy="3760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155058" y="840683"/>
            <a:ext cx="376034" cy="376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60070" y="6356236"/>
            <a:ext cx="937260" cy="9372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40204" y="3087519"/>
            <a:ext cx="937260" cy="937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EE235E-2D62-9BFA-62A2-C1FF058DD3BF}"/>
              </a:ext>
            </a:extLst>
          </p:cNvPr>
          <p:cNvSpPr txBox="1"/>
          <p:nvPr/>
        </p:nvSpPr>
        <p:spPr>
          <a:xfrm>
            <a:off x="3083617" y="1004792"/>
            <a:ext cx="1212076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5.7 (SGK – tr.99)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8CCDCF-C659-62EA-8128-39F15AF83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60369"/>
              </p:ext>
            </p:extLst>
          </p:nvPr>
        </p:nvGraphicFramePr>
        <p:xfrm>
          <a:off x="3048000" y="4024779"/>
          <a:ext cx="12192000" cy="3031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83119971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3636023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298469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7753494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09149990"/>
                    </a:ext>
                  </a:extLst>
                </a:gridCol>
              </a:tblGrid>
              <a:tr h="1111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Chó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Mèo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909757"/>
                  </a:ext>
                </a:extLst>
              </a:tr>
              <a:tr h="13367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0553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877871-4EC2-3C71-77A6-979A032ED567}"/>
              </a:ext>
            </a:extLst>
          </p:cNvPr>
          <p:cNvSpPr txBox="1"/>
          <p:nvPr/>
        </p:nvSpPr>
        <p:spPr>
          <a:xfrm>
            <a:off x="2743200" y="7485055"/>
            <a:ext cx="12801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5.19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17979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15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64264" y="1175567"/>
            <a:ext cx="15839142" cy="8278177"/>
            <a:chOff x="0" y="0"/>
            <a:chExt cx="3359055" cy="1736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59055" cy="1736984"/>
            </a:xfrm>
            <a:custGeom>
              <a:avLst/>
              <a:gdLst/>
              <a:ahLst/>
              <a:cxnLst/>
              <a:rect l="l" t="t" r="r" b="b"/>
              <a:pathLst>
                <a:path w="3359055" h="1736984">
                  <a:moveTo>
                    <a:pt x="0" y="0"/>
                  </a:moveTo>
                  <a:lnTo>
                    <a:pt x="3359055" y="0"/>
                  </a:lnTo>
                  <a:lnTo>
                    <a:pt x="3359055" y="1736984"/>
                  </a:lnTo>
                  <a:lnTo>
                    <a:pt x="0" y="17369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47884" y="5894977"/>
            <a:ext cx="250488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15877609" y="0"/>
            <a:ext cx="2379688" cy="35784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905124" y="-2057400"/>
            <a:ext cx="413028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877609" y="7894320"/>
            <a:ext cx="413028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983480" y="9068299"/>
            <a:ext cx="358627" cy="3800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1483340" y="838699"/>
            <a:ext cx="358627" cy="3800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7003174" y="6664628"/>
            <a:ext cx="512253" cy="49112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72574" y="3087356"/>
            <a:ext cx="512253" cy="49112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947F4A7-FA8C-3B3E-59BD-E6E69F1DB311}"/>
              </a:ext>
            </a:extLst>
          </p:cNvPr>
          <p:cNvSpPr/>
          <p:nvPr/>
        </p:nvSpPr>
        <p:spPr>
          <a:xfrm>
            <a:off x="8473253" y="1136153"/>
            <a:ext cx="2514600" cy="1391786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8FBC60-4864-CEF1-8222-AEB47627F381}"/>
              </a:ext>
            </a:extLst>
          </p:cNvPr>
          <p:cNvSpPr txBox="1"/>
          <p:nvPr/>
        </p:nvSpPr>
        <p:spPr>
          <a:xfrm>
            <a:off x="2908760" y="3021613"/>
            <a:ext cx="1095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 lệ các loài vật nuôi được yêu thích: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41E4D1A6-7AB7-1DBA-0976-B4D2B8879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78325"/>
              </p:ext>
            </p:extLst>
          </p:nvPr>
        </p:nvGraphicFramePr>
        <p:xfrm>
          <a:off x="3035778" y="4799100"/>
          <a:ext cx="11417945" cy="2448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444">
                  <a:extLst>
                    <a:ext uri="{9D8B030D-6E8A-4147-A177-3AD203B41FA5}">
                      <a16:colId xmlns:a16="http://schemas.microsoft.com/office/drawing/2014/main" val="2831199710"/>
                    </a:ext>
                  </a:extLst>
                </a:gridCol>
                <a:gridCol w="1708808">
                  <a:extLst>
                    <a:ext uri="{9D8B030D-6E8A-4147-A177-3AD203B41FA5}">
                      <a16:colId xmlns:a16="http://schemas.microsoft.com/office/drawing/2014/main" val="3536360233"/>
                    </a:ext>
                  </a:extLst>
                </a:gridCol>
                <a:gridCol w="1631135">
                  <a:extLst>
                    <a:ext uri="{9D8B030D-6E8A-4147-A177-3AD203B41FA5}">
                      <a16:colId xmlns:a16="http://schemas.microsoft.com/office/drawing/2014/main" val="1229846956"/>
                    </a:ext>
                  </a:extLst>
                </a:gridCol>
                <a:gridCol w="1631135">
                  <a:extLst>
                    <a:ext uri="{9D8B030D-6E8A-4147-A177-3AD203B41FA5}">
                      <a16:colId xmlns:a16="http://schemas.microsoft.com/office/drawing/2014/main" val="977534948"/>
                    </a:ext>
                  </a:extLst>
                </a:gridCol>
                <a:gridCol w="1643423">
                  <a:extLst>
                    <a:ext uri="{9D8B030D-6E8A-4147-A177-3AD203B41FA5}">
                      <a16:colId xmlns:a16="http://schemas.microsoft.com/office/drawing/2014/main" val="1709149990"/>
                    </a:ext>
                  </a:extLst>
                </a:gridCol>
              </a:tblGrid>
              <a:tr h="1111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Chó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Mèo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909757"/>
                  </a:ext>
                </a:extLst>
              </a:tr>
              <a:tr h="13367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05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6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19772" y="-608678"/>
            <a:ext cx="3679057" cy="2938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65860" y="8034658"/>
            <a:ext cx="3679057" cy="29386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100000">
            <a:off x="-1207787" y="-982400"/>
            <a:ext cx="4184598" cy="36301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365356" y="8982551"/>
            <a:ext cx="765824" cy="7629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49409" y="647224"/>
            <a:ext cx="765824" cy="762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346248">
            <a:off x="15322006" y="7657351"/>
            <a:ext cx="4257361" cy="36932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16563" y="6538786"/>
            <a:ext cx="824274" cy="6841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3747504">
            <a:off x="16847163" y="3104938"/>
            <a:ext cx="824274" cy="684147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367965D-EBBD-D580-C863-0AFF4DED9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543429"/>
              </p:ext>
            </p:extLst>
          </p:nvPr>
        </p:nvGraphicFramePr>
        <p:xfrm>
          <a:off x="2634337" y="913932"/>
          <a:ext cx="13019326" cy="845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4273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15945">
            <a:off x="3834109" y="8926073"/>
            <a:ext cx="945472" cy="548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53252">
            <a:off x="12624690" y="845133"/>
            <a:ext cx="946582" cy="5500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18438">
            <a:off x="-1972193" y="6926418"/>
            <a:ext cx="4515107" cy="46637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637668" flipV="1">
            <a:off x="14113176" y="-2752173"/>
            <a:ext cx="5579783" cy="57634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428224">
            <a:off x="13454562" y="8755430"/>
            <a:ext cx="7315200" cy="22610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700000" flipH="1">
            <a:off x="-714699" y="-1806233"/>
            <a:ext cx="2843287" cy="490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596772" y="628827"/>
            <a:ext cx="710073" cy="7676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149840" y="9336997"/>
            <a:ext cx="548964" cy="5489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3571132">
            <a:off x="551080" y="3479329"/>
            <a:ext cx="955240" cy="9898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01982">
            <a:off x="16944469" y="5376713"/>
            <a:ext cx="629662" cy="749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880BA0-73B1-B0BE-A309-685D367917F6}"/>
              </a:ext>
            </a:extLst>
          </p:cNvPr>
          <p:cNvSpPr txBox="1"/>
          <p:nvPr/>
        </p:nvSpPr>
        <p:spPr>
          <a:xfrm>
            <a:off x="6134100" y="628827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1F7C-62A0-B5AF-1986-7FA1076CAD52}"/>
              </a:ext>
            </a:extLst>
          </p:cNvPr>
          <p:cNvSpPr txBox="1"/>
          <p:nvPr/>
        </p:nvSpPr>
        <p:spPr>
          <a:xfrm>
            <a:off x="2743200" y="2684890"/>
            <a:ext cx="12801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5.8 (SGK – tr.99)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A,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O.</a:t>
            </a:r>
          </a:p>
        </p:txBody>
      </p:sp>
    </p:spTree>
    <p:extLst>
      <p:ext uri="{BB962C8B-B14F-4D97-AF65-F5344CB8AC3E}">
        <p14:creationId xmlns:p14="http://schemas.microsoft.com/office/powerpoint/2010/main" val="27308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5592" y="6962297"/>
            <a:ext cx="762302" cy="6003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35505" y="4901184"/>
            <a:ext cx="676405" cy="5554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20459">
            <a:off x="11563310" y="9331689"/>
            <a:ext cx="402882" cy="5028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35505" y="7126020"/>
            <a:ext cx="472286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090031" y="7749540"/>
            <a:ext cx="338442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8150" y="0"/>
            <a:ext cx="1758142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507414" y="0"/>
            <a:ext cx="1780586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635072">
            <a:off x="4941530" y="777291"/>
            <a:ext cx="402882" cy="502817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ED373BD-4ED8-DECA-D07E-CB010C8E6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499942"/>
              </p:ext>
            </p:extLst>
          </p:nvPr>
        </p:nvGraphicFramePr>
        <p:xfrm>
          <a:off x="2609648" y="1546465"/>
          <a:ext cx="13701168" cy="740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382048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15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963129" y="9258300"/>
            <a:ext cx="660389" cy="6265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991541" y="3892352"/>
            <a:ext cx="646015" cy="6946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89625" y="5463540"/>
            <a:ext cx="1143000" cy="114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24901" y="662018"/>
            <a:ext cx="600999" cy="632630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535920" y="1542299"/>
            <a:ext cx="15216155" cy="7418821"/>
          </a:xfrm>
          <a:custGeom>
            <a:avLst/>
            <a:gdLst/>
            <a:ahLst/>
            <a:cxnLst/>
            <a:rect l="l" t="t" r="r" b="b"/>
            <a:pathLst>
              <a:path w="3359055" h="1736984">
                <a:moveTo>
                  <a:pt x="0" y="0"/>
                </a:moveTo>
                <a:lnTo>
                  <a:pt x="3359055" y="0"/>
                </a:lnTo>
                <a:lnTo>
                  <a:pt x="3359055" y="1736984"/>
                </a:lnTo>
                <a:lnTo>
                  <a:pt x="0" y="1736984"/>
                </a:lnTo>
                <a:close/>
              </a:path>
            </a:pathLst>
          </a:custGeom>
          <a:solidFill>
            <a:schemeClr val="bg1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311878" y="7200900"/>
            <a:ext cx="3903916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800000">
            <a:off x="15686706" y="-1028700"/>
            <a:ext cx="3903916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400000">
            <a:off x="-278369" y="-70926"/>
            <a:ext cx="2402599" cy="24101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5400000">
            <a:off x="16165897" y="7910874"/>
            <a:ext cx="2402599" cy="2410130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C3EDA869-BC03-D51B-4893-E24F2041740B}"/>
              </a:ext>
            </a:extLst>
          </p:cNvPr>
          <p:cNvSpPr/>
          <p:nvPr/>
        </p:nvSpPr>
        <p:spPr>
          <a:xfrm>
            <a:off x="7886697" y="1662524"/>
            <a:ext cx="2514600" cy="1391786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3BF2EC-9956-8252-67D3-A95640A111EB}"/>
                  </a:ext>
                </a:extLst>
              </p:cNvPr>
              <p:cNvSpPr txBox="1"/>
              <p:nvPr/>
            </p:nvSpPr>
            <p:spPr>
              <a:xfrm>
                <a:off x="1959427" y="3747811"/>
                <a:ext cx="14369143" cy="4133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Số người có nhóm máu A là: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200⋅20%=40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(người);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người có nhóm máu B là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200⋅30%=60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(người).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Tỉ lệ người có nhóm máu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20%+40%=60%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người có nhóm máu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200⋅60%=120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(người).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3BF2EC-9956-8252-67D3-A95640A11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7" y="3747811"/>
                <a:ext cx="14369143" cy="4133247"/>
              </a:xfrm>
              <a:prstGeom prst="rect">
                <a:avLst/>
              </a:prstGeom>
              <a:blipFill>
                <a:blip r:embed="rId19"/>
                <a:stretch>
                  <a:fillRect l="-1484" r="-594" b="-5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5783" y="4997517"/>
            <a:ext cx="651623" cy="6752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014975">
            <a:off x="15875143" y="9480419"/>
            <a:ext cx="501090" cy="703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42145">
            <a:off x="16984818" y="3521075"/>
            <a:ext cx="548964" cy="5489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977631">
            <a:off x="1530037" y="6089188"/>
            <a:ext cx="456209" cy="4225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528923" y="6172200"/>
            <a:ext cx="17590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58142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8290900">
            <a:off x="14915237" y="-623864"/>
            <a:ext cx="4688125" cy="33051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937354">
            <a:off x="-1004712" y="8625711"/>
            <a:ext cx="3852615" cy="2412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B00F8C-98D4-4ABB-0900-909B4B58C63E}"/>
              </a:ext>
            </a:extLst>
          </p:cNvPr>
          <p:cNvSpPr txBox="1"/>
          <p:nvPr/>
        </p:nvSpPr>
        <p:spPr>
          <a:xfrm>
            <a:off x="2025477" y="668189"/>
            <a:ext cx="13329459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BIỂU DIỄN DỮ LIỆU VÀO BIỂU ĐỒ HÌNH QUẠT TRÒN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4A9E51-DA6B-87D3-E3B7-E6CD853CF601}"/>
              </a:ext>
            </a:extLst>
          </p:cNvPr>
          <p:cNvSpPr/>
          <p:nvPr/>
        </p:nvSpPr>
        <p:spPr>
          <a:xfrm>
            <a:off x="1758141" y="3192586"/>
            <a:ext cx="3200400" cy="1447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7E8671-BE54-2F9A-988E-87B6DAE9411A}"/>
              </a:ext>
            </a:extLst>
          </p:cNvPr>
          <p:cNvSpPr txBox="1"/>
          <p:nvPr/>
        </p:nvSpPr>
        <p:spPr>
          <a:xfrm>
            <a:off x="5410199" y="3032321"/>
            <a:ext cx="1111872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74DFC935-AC89-3EC5-5717-8B2AD3609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00147"/>
              </p:ext>
            </p:extLst>
          </p:nvPr>
        </p:nvGraphicFramePr>
        <p:xfrm>
          <a:off x="1092386" y="5187357"/>
          <a:ext cx="16341475" cy="2641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993">
                  <a:extLst>
                    <a:ext uri="{9D8B030D-6E8A-4147-A177-3AD203B41FA5}">
                      <a16:colId xmlns:a16="http://schemas.microsoft.com/office/drawing/2014/main" val="1844395894"/>
                    </a:ext>
                  </a:extLst>
                </a:gridCol>
                <a:gridCol w="3821597">
                  <a:extLst>
                    <a:ext uri="{9D8B030D-6E8A-4147-A177-3AD203B41FA5}">
                      <a16:colId xmlns:a16="http://schemas.microsoft.com/office/drawing/2014/main" val="3833127626"/>
                    </a:ext>
                  </a:extLst>
                </a:gridCol>
                <a:gridCol w="3874603">
                  <a:extLst>
                    <a:ext uri="{9D8B030D-6E8A-4147-A177-3AD203B41FA5}">
                      <a16:colId xmlns:a16="http://schemas.microsoft.com/office/drawing/2014/main" val="7720227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88301501"/>
                    </a:ext>
                  </a:extLst>
                </a:gridCol>
                <a:gridCol w="2882282">
                  <a:extLst>
                    <a:ext uri="{9D8B030D-6E8A-4147-A177-3AD203B41FA5}">
                      <a16:colId xmlns:a16="http://schemas.microsoft.com/office/drawing/2014/main" val="3772768225"/>
                    </a:ext>
                  </a:extLst>
                </a:gridCol>
              </a:tblGrid>
              <a:tr h="132055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sách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Sách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Sách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khảo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Sách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truyện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Sách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331213"/>
                  </a:ext>
                </a:extLst>
              </a:tr>
              <a:tr h="132055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65401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9C0A9C2-0B5E-31DC-44B1-B69669427334}"/>
              </a:ext>
            </a:extLst>
          </p:cNvPr>
          <p:cNvSpPr txBox="1"/>
          <p:nvPr/>
        </p:nvSpPr>
        <p:spPr>
          <a:xfrm>
            <a:off x="2819400" y="8229600"/>
            <a:ext cx="12649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5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84278" y="7726680"/>
            <a:ext cx="3448717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83371" y="-1346765"/>
            <a:ext cx="344913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34468" y="8042710"/>
            <a:ext cx="2649664" cy="2431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44594" y="-186890"/>
            <a:ext cx="2649664" cy="24311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832064" y="710635"/>
            <a:ext cx="824274" cy="6841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503298">
            <a:off x="1158103" y="6955919"/>
            <a:ext cx="824274" cy="6841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97952" y="5933393"/>
            <a:ext cx="1014079" cy="997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795460" y="4169576"/>
            <a:ext cx="927680" cy="95024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364439" y="174244"/>
            <a:ext cx="316418" cy="342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491521" y="6614501"/>
            <a:ext cx="316418" cy="3420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317994-C620-34F0-9AAF-AA37ECD9ADEF}"/>
              </a:ext>
            </a:extLst>
          </p:cNvPr>
          <p:cNvSpPr txBox="1"/>
          <p:nvPr/>
        </p:nvSpPr>
        <p:spPr>
          <a:xfrm>
            <a:off x="3276600" y="1565538"/>
            <a:ext cx="103124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Cho bảng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0E51DD1-2157-70FF-1B4E-B828B569B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10147"/>
              </p:ext>
            </p:extLst>
          </p:nvPr>
        </p:nvGraphicFramePr>
        <p:xfrm>
          <a:off x="1689956" y="2857606"/>
          <a:ext cx="15569344" cy="41148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691162">
                  <a:extLst>
                    <a:ext uri="{9D8B030D-6E8A-4147-A177-3AD203B41FA5}">
                      <a16:colId xmlns:a16="http://schemas.microsoft.com/office/drawing/2014/main" val="952553556"/>
                    </a:ext>
                  </a:extLst>
                </a:gridCol>
                <a:gridCol w="5878182">
                  <a:extLst>
                    <a:ext uri="{9D8B030D-6E8A-4147-A177-3AD203B41FA5}">
                      <a16:colId xmlns:a16="http://schemas.microsoft.com/office/drawing/2014/main" val="37449533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 lệ ngân sách cấp cho các dự án bảo vệ môi trường của thành phố 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561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 án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 lệ ngân sách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622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Xử lí chất thải sinh hoạt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772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Xử lí chất thải công nghiệp và nguy hại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697370"/>
                  </a:ext>
                </a:extLst>
              </a:tr>
              <a:tr h="7632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Phương tiện thu gom và vận chuyển chất thải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26995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A17FBA3-D3AE-1213-6B83-455BA617E2DE}"/>
              </a:ext>
            </a:extLst>
          </p:cNvPr>
          <p:cNvSpPr txBox="1"/>
          <p:nvPr/>
        </p:nvSpPr>
        <p:spPr>
          <a:xfrm>
            <a:off x="3276600" y="7518092"/>
            <a:ext cx="1223917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Hãy biểu diễn dữ liệu từ bảng thống kê vào biểu đồ dưới, bằng cách điền vào phần …..</a:t>
            </a:r>
          </a:p>
        </p:txBody>
      </p:sp>
    </p:spTree>
    <p:extLst>
      <p:ext uri="{BB962C8B-B14F-4D97-AF65-F5344CB8AC3E}">
        <p14:creationId xmlns:p14="http://schemas.microsoft.com/office/powerpoint/2010/main" val="1424621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5783" y="4997517"/>
            <a:ext cx="651623" cy="6752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014975">
            <a:off x="15875143" y="9480419"/>
            <a:ext cx="501090" cy="703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42145">
            <a:off x="16984818" y="3521075"/>
            <a:ext cx="548964" cy="5489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977631">
            <a:off x="1530037" y="6089188"/>
            <a:ext cx="456209" cy="4225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528923" y="6172200"/>
            <a:ext cx="17590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58142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8290900">
            <a:off x="14915237" y="-623864"/>
            <a:ext cx="4688125" cy="33051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937354">
            <a:off x="-1004712" y="8625711"/>
            <a:ext cx="3852615" cy="2412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222E3-9EEF-162D-C99E-2D3D0CBD1E22}"/>
              </a:ext>
            </a:extLst>
          </p:cNvPr>
          <p:cNvSpPr txBox="1"/>
          <p:nvPr/>
        </p:nvSpPr>
        <p:spPr>
          <a:xfrm>
            <a:off x="3370031" y="2883800"/>
            <a:ext cx="12104913" cy="490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Hãy hoàn thành biểu đồ hình quạt tròn bằng cách chọn màu thích hợp của từng ô (1), (2), (3).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Xử lí chất thải sinh hoạt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thải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380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15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4022" y="1411346"/>
            <a:ext cx="15139955" cy="8141406"/>
            <a:chOff x="0" y="0"/>
            <a:chExt cx="3359055" cy="1736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59055" cy="1736984"/>
            </a:xfrm>
            <a:custGeom>
              <a:avLst/>
              <a:gdLst/>
              <a:ahLst/>
              <a:cxnLst/>
              <a:rect l="l" t="t" r="r" b="b"/>
              <a:pathLst>
                <a:path w="3359055" h="1736984">
                  <a:moveTo>
                    <a:pt x="0" y="0"/>
                  </a:moveTo>
                  <a:lnTo>
                    <a:pt x="3359055" y="0"/>
                  </a:lnTo>
                  <a:lnTo>
                    <a:pt x="3359055" y="1736984"/>
                  </a:lnTo>
                  <a:lnTo>
                    <a:pt x="0" y="1736984"/>
                  </a:lnTo>
                  <a:close/>
                </a:path>
              </a:pathLst>
            </a:custGeom>
            <a:solidFill>
              <a:srgbClr val="FFF9D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637668" flipV="1">
            <a:off x="-2986104" y="-1824742"/>
            <a:ext cx="5579783" cy="5763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18438">
            <a:off x="15593950" y="7429338"/>
            <a:ext cx="4515107" cy="46637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829047" flipH="1">
            <a:off x="16251015" y="-1752223"/>
            <a:ext cx="2843287" cy="49022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33170">
            <a:off x="-2761072" y="8608348"/>
            <a:ext cx="6110853" cy="18888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53252">
            <a:off x="8670709" y="9081210"/>
            <a:ext cx="946582" cy="5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53252">
            <a:off x="8670709" y="651585"/>
            <a:ext cx="946582" cy="5500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878149" y="3961468"/>
            <a:ext cx="762302" cy="6003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028700" y="6198498"/>
            <a:ext cx="676405" cy="5554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6702936" y="660769"/>
            <a:ext cx="5220899" cy="1272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2CCBC-3402-F846-15C4-BB7F902BA333}"/>
              </a:ext>
            </a:extLst>
          </p:cNvPr>
          <p:cNvSpPr txBox="1"/>
          <p:nvPr/>
        </p:nvSpPr>
        <p:spPr>
          <a:xfrm>
            <a:off x="7620000" y="958484"/>
            <a:ext cx="3663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A8C9A2-AF53-0EA8-7AFF-BBE40C61B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620948"/>
              </p:ext>
            </p:extLst>
          </p:nvPr>
        </p:nvGraphicFramePr>
        <p:xfrm>
          <a:off x="2601145" y="1853239"/>
          <a:ext cx="13701168" cy="740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15081058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56329" y="-233288"/>
            <a:ext cx="3679057" cy="2938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47679" y="4018671"/>
            <a:ext cx="3679057" cy="29386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70835" y="-1531620"/>
            <a:ext cx="418277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8251">
            <a:off x="-1508185" y="7959320"/>
            <a:ext cx="418277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29056" y="3216685"/>
            <a:ext cx="830244" cy="7918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38908" y="6570544"/>
            <a:ext cx="688581" cy="6773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73124" y="8960349"/>
            <a:ext cx="372167" cy="4146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841028" y="821365"/>
            <a:ext cx="372167" cy="41467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114147" y="8524294"/>
            <a:ext cx="372167" cy="4146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208076" y="821365"/>
            <a:ext cx="372167" cy="414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D94991-955A-EDDF-BC1C-23DE6597F19D}"/>
              </a:ext>
            </a:extLst>
          </p:cNvPr>
          <p:cNvSpPr txBox="1"/>
          <p:nvPr/>
        </p:nvSpPr>
        <p:spPr>
          <a:xfrm>
            <a:off x="4114800" y="1028700"/>
            <a:ext cx="9726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FF3FBB-FDB6-4EB6-E47C-B0C035881FCF}"/>
              </a:ext>
            </a:extLst>
          </p:cNvPr>
          <p:cNvSpPr txBox="1"/>
          <p:nvPr/>
        </p:nvSpPr>
        <p:spPr>
          <a:xfrm>
            <a:off x="1262442" y="6892335"/>
            <a:ext cx="432162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EBA278-997F-3B50-F417-A801D82BCDAC}"/>
              </a:ext>
            </a:extLst>
          </p:cNvPr>
          <p:cNvSpPr txBox="1"/>
          <p:nvPr/>
        </p:nvSpPr>
        <p:spPr>
          <a:xfrm>
            <a:off x="6868885" y="6913345"/>
            <a:ext cx="455022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65F482-231F-CEE1-A8E3-139954E3B488}"/>
              </a:ext>
            </a:extLst>
          </p:cNvPr>
          <p:cNvSpPr txBox="1"/>
          <p:nvPr/>
        </p:nvSpPr>
        <p:spPr>
          <a:xfrm>
            <a:off x="12058769" y="6913345"/>
            <a:ext cx="523602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mới “Biểu đồ đoạn thẳng”.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8">
            <a:extLst>
              <a:ext uri="{FF2B5EF4-FFF2-40B4-BE49-F238E27FC236}">
                <a16:creationId xmlns:a16="http://schemas.microsoft.com/office/drawing/2014/main" id="{37FDF04E-316B-766E-D933-05C7098A921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171604" y="4241036"/>
            <a:ext cx="2503304" cy="2493916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B95BC094-A9EB-6E76-D6CE-A65FE10B465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726261" y="4241035"/>
            <a:ext cx="2503305" cy="2493917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6E346777-E6F1-6401-45F3-4CD7067FD73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3610842" y="4408736"/>
            <a:ext cx="2503305" cy="24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15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45600" y="1629299"/>
            <a:ext cx="14301755" cy="7634444"/>
            <a:chOff x="0" y="0"/>
            <a:chExt cx="3359055" cy="1736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59055" cy="1736984"/>
            </a:xfrm>
            <a:custGeom>
              <a:avLst/>
              <a:gdLst/>
              <a:ahLst/>
              <a:cxnLst/>
              <a:rect l="l" t="t" r="r" b="b"/>
              <a:pathLst>
                <a:path w="3359055" h="1736984">
                  <a:moveTo>
                    <a:pt x="0" y="0"/>
                  </a:moveTo>
                  <a:lnTo>
                    <a:pt x="3359055" y="0"/>
                  </a:lnTo>
                  <a:lnTo>
                    <a:pt x="3359055" y="1736984"/>
                  </a:lnTo>
                  <a:lnTo>
                    <a:pt x="0" y="1736984"/>
                  </a:lnTo>
                  <a:close/>
                </a:path>
              </a:pathLst>
            </a:custGeom>
            <a:solidFill>
              <a:srgbClr val="FFF9D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529858" y="0"/>
            <a:ext cx="1758142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80586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198789" y="7840980"/>
            <a:ext cx="3449137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035305" y="7998966"/>
            <a:ext cx="344913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934594" y="8716171"/>
            <a:ext cx="773891" cy="7642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64274" y="646591"/>
            <a:ext cx="773891" cy="7642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974089" y="8783176"/>
            <a:ext cx="463840" cy="4751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749023" y="1028700"/>
            <a:ext cx="476582" cy="488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91B01-101C-F958-B8DA-1790BC37FF3C}"/>
              </a:ext>
            </a:extLst>
          </p:cNvPr>
          <p:cNvSpPr txBox="1"/>
          <p:nvPr/>
        </p:nvSpPr>
        <p:spPr>
          <a:xfrm>
            <a:off x="3344521" y="2859950"/>
            <a:ext cx="11503911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257464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1506"/>
          <a:stretch>
            <a:fillRect/>
          </a:stretch>
        </p:blipFill>
        <p:spPr>
          <a:xfrm>
            <a:off x="-678543" y="660769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4022" y="1411346"/>
            <a:ext cx="15139955" cy="8141406"/>
            <a:chOff x="0" y="0"/>
            <a:chExt cx="3359055" cy="1736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59055" cy="1736984"/>
            </a:xfrm>
            <a:custGeom>
              <a:avLst/>
              <a:gdLst/>
              <a:ahLst/>
              <a:cxnLst/>
              <a:rect l="l" t="t" r="r" b="b"/>
              <a:pathLst>
                <a:path w="3359055" h="1736984">
                  <a:moveTo>
                    <a:pt x="0" y="0"/>
                  </a:moveTo>
                  <a:lnTo>
                    <a:pt x="3359055" y="0"/>
                  </a:lnTo>
                  <a:lnTo>
                    <a:pt x="3359055" y="1736984"/>
                  </a:lnTo>
                  <a:lnTo>
                    <a:pt x="0" y="1736984"/>
                  </a:lnTo>
                  <a:close/>
                </a:path>
              </a:pathLst>
            </a:custGeom>
            <a:solidFill>
              <a:srgbClr val="FFF9D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637668" flipV="1">
            <a:off x="-2986104" y="-1824742"/>
            <a:ext cx="5579783" cy="5763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18438">
            <a:off x="15593950" y="7429338"/>
            <a:ext cx="4515107" cy="46637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829047" flipH="1">
            <a:off x="16251015" y="-1752223"/>
            <a:ext cx="2843287" cy="49022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33170">
            <a:off x="-2761072" y="8608348"/>
            <a:ext cx="6110853" cy="18888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53252">
            <a:off x="8670709" y="9081210"/>
            <a:ext cx="946582" cy="5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53252">
            <a:off x="8670709" y="651585"/>
            <a:ext cx="946582" cy="5500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878149" y="3961468"/>
            <a:ext cx="762302" cy="6003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028700" y="6198498"/>
            <a:ext cx="676405" cy="5554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6702936" y="660769"/>
            <a:ext cx="5220899" cy="1272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2CCBC-3402-F846-15C4-BB7F902BA333}"/>
              </a:ext>
            </a:extLst>
          </p:cNvPr>
          <p:cNvSpPr txBox="1"/>
          <p:nvPr/>
        </p:nvSpPr>
        <p:spPr>
          <a:xfrm>
            <a:off x="7620000" y="958484"/>
            <a:ext cx="3663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A8C9A2-AF53-0EA8-7AFF-BBE40C61B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749570"/>
              </p:ext>
            </p:extLst>
          </p:nvPr>
        </p:nvGraphicFramePr>
        <p:xfrm>
          <a:off x="2601145" y="1853239"/>
          <a:ext cx="13701168" cy="740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5740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15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3679057" cy="2938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580243" y="6319653"/>
            <a:ext cx="3679057" cy="293864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16742" y="1762706"/>
            <a:ext cx="15254515" cy="7952793"/>
            <a:chOff x="0" y="0"/>
            <a:chExt cx="3359055" cy="17369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59055" cy="1736984"/>
            </a:xfrm>
            <a:custGeom>
              <a:avLst/>
              <a:gdLst/>
              <a:ahLst/>
              <a:cxnLst/>
              <a:rect l="l" t="t" r="r" b="b"/>
              <a:pathLst>
                <a:path w="3359055" h="1736984">
                  <a:moveTo>
                    <a:pt x="0" y="0"/>
                  </a:moveTo>
                  <a:lnTo>
                    <a:pt x="3359055" y="0"/>
                  </a:lnTo>
                  <a:lnTo>
                    <a:pt x="3359055" y="1736984"/>
                  </a:lnTo>
                  <a:lnTo>
                    <a:pt x="0" y="17369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70835" y="-1531620"/>
            <a:ext cx="418277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8251">
            <a:off x="-1508185" y="7959320"/>
            <a:ext cx="418277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429056" y="3216685"/>
            <a:ext cx="830244" cy="7918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8700" y="6554215"/>
            <a:ext cx="688581" cy="6773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773124" y="8960349"/>
            <a:ext cx="372167" cy="4146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841028" y="821365"/>
            <a:ext cx="372167" cy="41467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114147" y="8524294"/>
            <a:ext cx="372167" cy="4146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3208076" y="821365"/>
            <a:ext cx="372167" cy="41467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26A0E6-1BEA-2940-2881-97724BC8AF1B}"/>
              </a:ext>
            </a:extLst>
          </p:cNvPr>
          <p:cNvSpPr/>
          <p:nvPr/>
        </p:nvSpPr>
        <p:spPr>
          <a:xfrm>
            <a:off x="7141483" y="1236035"/>
            <a:ext cx="3581400" cy="144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261330-8B24-6123-D3F8-E0D6811585E8}"/>
              </a:ext>
            </a:extLst>
          </p:cNvPr>
          <p:cNvSpPr txBox="1"/>
          <p:nvPr/>
        </p:nvSpPr>
        <p:spPr>
          <a:xfrm>
            <a:off x="3341033" y="2694346"/>
            <a:ext cx="1184417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7.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0EE326D-8873-4460-F28A-47D823DE9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74985"/>
              </p:ext>
            </p:extLst>
          </p:nvPr>
        </p:nvGraphicFramePr>
        <p:xfrm>
          <a:off x="3010093" y="4771241"/>
          <a:ext cx="11844179" cy="2641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9228">
                  <a:extLst>
                    <a:ext uri="{9D8B030D-6E8A-4147-A177-3AD203B41FA5}">
                      <a16:colId xmlns:a16="http://schemas.microsoft.com/office/drawing/2014/main" val="1844395894"/>
                    </a:ext>
                  </a:extLst>
                </a:gridCol>
                <a:gridCol w="1705353">
                  <a:extLst>
                    <a:ext uri="{9D8B030D-6E8A-4147-A177-3AD203B41FA5}">
                      <a16:colId xmlns:a16="http://schemas.microsoft.com/office/drawing/2014/main" val="3833127626"/>
                    </a:ext>
                  </a:extLst>
                </a:gridCol>
                <a:gridCol w="1634297">
                  <a:extLst>
                    <a:ext uri="{9D8B030D-6E8A-4147-A177-3AD203B41FA5}">
                      <a16:colId xmlns:a16="http://schemas.microsoft.com/office/drawing/2014/main" val="772022719"/>
                    </a:ext>
                  </a:extLst>
                </a:gridCol>
                <a:gridCol w="1563240">
                  <a:extLst>
                    <a:ext uri="{9D8B030D-6E8A-4147-A177-3AD203B41FA5}">
                      <a16:colId xmlns:a16="http://schemas.microsoft.com/office/drawing/2014/main" val="3388301501"/>
                    </a:ext>
                  </a:extLst>
                </a:gridCol>
                <a:gridCol w="1612061">
                  <a:extLst>
                    <a:ext uri="{9D8B030D-6E8A-4147-A177-3AD203B41FA5}">
                      <a16:colId xmlns:a16="http://schemas.microsoft.com/office/drawing/2014/main" val="3772768225"/>
                    </a:ext>
                  </a:extLst>
                </a:gridCol>
              </a:tblGrid>
              <a:tr h="132055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Đội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tuyển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331213"/>
                  </a:ext>
                </a:extLst>
              </a:tr>
              <a:tr h="132055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đoán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65401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A536F23-213D-C969-6E2C-F04B3CA403AF}"/>
              </a:ext>
            </a:extLst>
          </p:cNvPr>
          <p:cNvSpPr txBox="1"/>
          <p:nvPr/>
        </p:nvSpPr>
        <p:spPr>
          <a:xfrm>
            <a:off x="2770571" y="7504720"/>
            <a:ext cx="12649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692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49744">
            <a:off x="-545203" y="839564"/>
            <a:ext cx="4340279" cy="10337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49744" flipV="1">
            <a:off x="14470064" y="8359085"/>
            <a:ext cx="4340279" cy="10337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21507" y="-1485900"/>
            <a:ext cx="5675586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56512">
            <a:off x="-2418693" y="8129136"/>
            <a:ext cx="567558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560096" y="9070283"/>
            <a:ext cx="376034" cy="3760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155058" y="840683"/>
            <a:ext cx="376034" cy="376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60070" y="6356236"/>
            <a:ext cx="937260" cy="9372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40204" y="3087519"/>
            <a:ext cx="937260" cy="937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4714" y="1216717"/>
            <a:ext cx="12330086" cy="81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49744">
            <a:off x="-545203" y="839564"/>
            <a:ext cx="4340279" cy="10337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49744" flipV="1">
            <a:off x="14470064" y="8359085"/>
            <a:ext cx="4340279" cy="10337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21507" y="-1485900"/>
            <a:ext cx="5675586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56512">
            <a:off x="-2418693" y="8129136"/>
            <a:ext cx="567558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560096" y="9070283"/>
            <a:ext cx="376034" cy="3760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155058" y="840683"/>
            <a:ext cx="376034" cy="376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60070" y="6356236"/>
            <a:ext cx="937260" cy="9372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40204" y="3087519"/>
            <a:ext cx="937260" cy="937260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A960ABB-B53E-49D6-061D-A93F2C487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704516"/>
              </p:ext>
            </p:extLst>
          </p:nvPr>
        </p:nvGraphicFramePr>
        <p:xfrm>
          <a:off x="2212617" y="562429"/>
          <a:ext cx="13701168" cy="907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9803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250488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5877609" y="0"/>
            <a:ext cx="2379688" cy="35784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05124" y="-2057400"/>
            <a:ext cx="413028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77609" y="7894320"/>
            <a:ext cx="413028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983480" y="9068299"/>
            <a:ext cx="358627" cy="3800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146293" y="220527"/>
            <a:ext cx="358627" cy="3800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003174" y="6664628"/>
            <a:ext cx="512253" cy="49112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72574" y="3087356"/>
            <a:ext cx="512253" cy="49112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57BF670-A3EC-E997-46B0-C8AE6419B38B}"/>
              </a:ext>
            </a:extLst>
          </p:cNvPr>
          <p:cNvSpPr/>
          <p:nvPr/>
        </p:nvSpPr>
        <p:spPr>
          <a:xfrm>
            <a:off x="7604760" y="452881"/>
            <a:ext cx="3200400" cy="1447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33CAB-3457-C427-ADEA-C0E4D94A2470}"/>
              </a:ext>
            </a:extLst>
          </p:cNvPr>
          <p:cNvSpPr txBox="1"/>
          <p:nvPr/>
        </p:nvSpPr>
        <p:spPr>
          <a:xfrm>
            <a:off x="1844040" y="2241840"/>
            <a:ext cx="1459992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F528846-DBF6-9043-1A8D-D95DA0BE7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56225"/>
              </p:ext>
            </p:extLst>
          </p:nvPr>
        </p:nvGraphicFramePr>
        <p:xfrm>
          <a:off x="1905000" y="5605894"/>
          <a:ext cx="14599920" cy="3369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720">
                  <a:extLst>
                    <a:ext uri="{9D8B030D-6E8A-4147-A177-3AD203B41FA5}">
                      <a16:colId xmlns:a16="http://schemas.microsoft.com/office/drawing/2014/main" val="34916085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727121884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455447027"/>
                    </a:ext>
                  </a:extLst>
                </a:gridCol>
                <a:gridCol w="3649980">
                  <a:extLst>
                    <a:ext uri="{9D8B030D-6E8A-4147-A177-3AD203B41FA5}">
                      <a16:colId xmlns:a16="http://schemas.microsoft.com/office/drawing/2014/main" val="2287251946"/>
                    </a:ext>
                  </a:extLst>
                </a:gridCol>
              </a:tblGrid>
              <a:tr h="14492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thạo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4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4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4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4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4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thạo</a:t>
                      </a:r>
                      <a:endParaRPr lang="en-US" sz="4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bơi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47747"/>
                  </a:ext>
                </a:extLst>
              </a:tr>
              <a:tr h="14492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88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14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15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419772" y="-608678"/>
            <a:ext cx="3679057" cy="2938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165860" y="8034658"/>
            <a:ext cx="3679057" cy="293864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767045" y="1845945"/>
            <a:ext cx="12753910" cy="6595110"/>
            <a:chOff x="0" y="0"/>
            <a:chExt cx="3359055" cy="17369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59055" cy="1736984"/>
            </a:xfrm>
            <a:custGeom>
              <a:avLst/>
              <a:gdLst/>
              <a:ahLst/>
              <a:cxnLst/>
              <a:rect l="l" t="t" r="r" b="b"/>
              <a:pathLst>
                <a:path w="3359055" h="1736984">
                  <a:moveTo>
                    <a:pt x="0" y="0"/>
                  </a:moveTo>
                  <a:lnTo>
                    <a:pt x="3359055" y="0"/>
                  </a:lnTo>
                  <a:lnTo>
                    <a:pt x="3359055" y="1736984"/>
                  </a:lnTo>
                  <a:lnTo>
                    <a:pt x="0" y="1736984"/>
                  </a:lnTo>
                  <a:close/>
                </a:path>
              </a:pathLst>
            </a:custGeom>
            <a:solidFill>
              <a:srgbClr val="E3858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100000">
            <a:off x="-1207787" y="-982400"/>
            <a:ext cx="4184598" cy="36301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365356" y="8982551"/>
            <a:ext cx="765824" cy="7629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849409" y="647224"/>
            <a:ext cx="765824" cy="762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346248">
            <a:off x="15322006" y="7657351"/>
            <a:ext cx="4257361" cy="36932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16563" y="6538786"/>
            <a:ext cx="824274" cy="6841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747504">
            <a:off x="16847163" y="3104938"/>
            <a:ext cx="824274" cy="6841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086600" y="1356451"/>
            <a:ext cx="4018228" cy="9789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D53BE4-601F-CD71-AE76-2316218DB7CE}"/>
              </a:ext>
            </a:extLst>
          </p:cNvPr>
          <p:cNvSpPr txBox="1"/>
          <p:nvPr/>
        </p:nvSpPr>
        <p:spPr>
          <a:xfrm>
            <a:off x="4097710" y="3367001"/>
            <a:ext cx="1009258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30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15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45600" y="1629299"/>
            <a:ext cx="14301755" cy="7634444"/>
            <a:chOff x="0" y="0"/>
            <a:chExt cx="3359055" cy="1736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59055" cy="1736984"/>
            </a:xfrm>
            <a:custGeom>
              <a:avLst/>
              <a:gdLst/>
              <a:ahLst/>
              <a:cxnLst/>
              <a:rect l="l" t="t" r="r" b="b"/>
              <a:pathLst>
                <a:path w="3359055" h="1736984">
                  <a:moveTo>
                    <a:pt x="0" y="0"/>
                  </a:moveTo>
                  <a:lnTo>
                    <a:pt x="3359055" y="0"/>
                  </a:lnTo>
                  <a:lnTo>
                    <a:pt x="3359055" y="1736984"/>
                  </a:lnTo>
                  <a:lnTo>
                    <a:pt x="0" y="1736984"/>
                  </a:lnTo>
                  <a:close/>
                </a:path>
              </a:pathLst>
            </a:custGeom>
            <a:solidFill>
              <a:srgbClr val="FFF9D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529858" y="0"/>
            <a:ext cx="1758142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80586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198789" y="7840980"/>
            <a:ext cx="3449137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035305" y="7998966"/>
            <a:ext cx="344913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934594" y="8716171"/>
            <a:ext cx="773891" cy="7642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564274" y="646591"/>
            <a:ext cx="773891" cy="7642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974089" y="8783176"/>
            <a:ext cx="463840" cy="4751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749023" y="1028700"/>
            <a:ext cx="476582" cy="488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F4A109-E13E-8E35-338C-0EC3E8512183}"/>
                  </a:ext>
                </a:extLst>
              </p:cNvPr>
              <p:cNvSpPr txBox="1"/>
              <p:nvPr/>
            </p:nvSpPr>
            <p:spPr>
              <a:xfrm>
                <a:off x="2825424" y="2534677"/>
                <a:ext cx="12634805" cy="6462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250+175+75=500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chưa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chưa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=50%;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=35%;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=15%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F4A109-E13E-8E35-338C-0EC3E8512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424" y="2534677"/>
                <a:ext cx="12634805" cy="6462475"/>
              </a:xfrm>
              <a:prstGeom prst="rect">
                <a:avLst/>
              </a:prstGeom>
              <a:blipFill>
                <a:blip r:embed="rId16"/>
                <a:stretch>
                  <a:fillRect l="-168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9F75D07-A4D5-6914-2812-D0CD856766B7}"/>
              </a:ext>
            </a:extLst>
          </p:cNvPr>
          <p:cNvSpPr/>
          <p:nvPr/>
        </p:nvSpPr>
        <p:spPr>
          <a:xfrm>
            <a:off x="7839177" y="1023257"/>
            <a:ext cx="2514600" cy="1391786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844</Words>
  <Application>Microsoft Office PowerPoint</Application>
  <PresentationFormat>Custom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Cambria Math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Colorfull Passive Voice Presentation</dc:title>
  <dc:creator>Lê Thảo</dc:creator>
  <cp:lastModifiedBy>FPTSHOP</cp:lastModifiedBy>
  <cp:revision>9</cp:revision>
  <dcterms:created xsi:type="dcterms:W3CDTF">2006-08-16T00:00:00Z</dcterms:created>
  <dcterms:modified xsi:type="dcterms:W3CDTF">2024-11-18T08:27:21Z</dcterms:modified>
  <dc:identifier>DAFPjy546jU</dc:identifier>
</cp:coreProperties>
</file>