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74" r:id="rId2"/>
    <p:sldMasterId id="2147483821" r:id="rId3"/>
    <p:sldMasterId id="2147483857" r:id="rId4"/>
  </p:sldMasterIdLst>
  <p:notesMasterIdLst>
    <p:notesMasterId r:id="rId25"/>
  </p:notesMasterIdLst>
  <p:sldIdLst>
    <p:sldId id="311" r:id="rId5"/>
    <p:sldId id="346" r:id="rId6"/>
    <p:sldId id="19133" r:id="rId7"/>
    <p:sldId id="19134" r:id="rId8"/>
    <p:sldId id="19136" r:id="rId9"/>
    <p:sldId id="19135" r:id="rId10"/>
    <p:sldId id="19137" r:id="rId11"/>
    <p:sldId id="350" r:id="rId12"/>
    <p:sldId id="347" r:id="rId13"/>
    <p:sldId id="19140" r:id="rId14"/>
    <p:sldId id="19151" r:id="rId15"/>
    <p:sldId id="19141" r:id="rId16"/>
    <p:sldId id="19142" r:id="rId17"/>
    <p:sldId id="19153" r:id="rId18"/>
    <p:sldId id="266" r:id="rId19"/>
    <p:sldId id="19154" r:id="rId20"/>
    <p:sldId id="348" r:id="rId21"/>
    <p:sldId id="3351" r:id="rId22"/>
    <p:sldId id="341" r:id="rId23"/>
    <p:sldId id="342" r:id="rId24"/>
  </p:sldIdLst>
  <p:sldSz cx="9144000" cy="5145088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00CCFF"/>
    <a:srgbClr val="006600"/>
    <a:srgbClr val="000066"/>
    <a:srgbClr val="CC3300"/>
    <a:srgbClr val="DDEAD6"/>
    <a:srgbClr val="FF0000"/>
    <a:srgbClr val="F8FFB1"/>
    <a:srgbClr val="96B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1" autoAdjust="0"/>
    <p:restoredTop sz="81219" autoAdjust="0"/>
  </p:normalViewPr>
  <p:slideViewPr>
    <p:cSldViewPr>
      <p:cViewPr varScale="1">
        <p:scale>
          <a:sx n="72" d="100"/>
          <a:sy n="72" d="100"/>
        </p:scale>
        <p:origin x="1272" y="60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09B130-DED3-4B19-8414-26179362794E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7E8793-EB70-483D-A015-BCFE66FF4858}">
      <dgm:prSet phldrT="[Text]" custT="1"/>
      <dgm:spPr>
        <a:solidFill>
          <a:schemeClr val="bg2">
            <a:lumMod val="90000"/>
            <a:alpha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Tính mới</a:t>
          </a:r>
        </a:p>
      </dgm:t>
    </dgm:pt>
    <dgm:pt modelId="{AC63419B-1988-46F2-A40E-13E3CC98C6D2}" type="parTrans" cxnId="{A324CFCB-AB89-4D80-B761-5E9783F426A8}">
      <dgm:prSet/>
      <dgm:spPr/>
      <dgm:t>
        <a:bodyPr/>
        <a:lstStyle/>
        <a:p>
          <a:endParaRPr lang="en-US"/>
        </a:p>
      </dgm:t>
    </dgm:pt>
    <dgm:pt modelId="{AA305E3E-933E-4E3C-8D9D-02A304414D5A}" type="sibTrans" cxnId="{A324CFCB-AB89-4D80-B761-5E9783F426A8}">
      <dgm:prSet/>
      <dgm:spPr/>
      <dgm:t>
        <a:bodyPr/>
        <a:lstStyle/>
        <a:p>
          <a:endParaRPr lang="en-US"/>
        </a:p>
      </dgm:t>
    </dgm:pt>
    <dgm:pt modelId="{812C16CD-6D6A-4235-AB8D-2327D5E0E625}">
      <dgm:prSet phldrT="[Text]" custT="1"/>
      <dgm:spPr>
        <a:solidFill>
          <a:schemeClr val="bg2">
            <a:lumMod val="90000"/>
            <a:alpha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Tính đầy đủ</a:t>
          </a:r>
        </a:p>
      </dgm:t>
    </dgm:pt>
    <dgm:pt modelId="{4363E38F-3790-4121-83B6-9E343FC3DF48}" type="parTrans" cxnId="{B56348F4-E0FE-4D5D-924E-C32A5C609742}">
      <dgm:prSet/>
      <dgm:spPr/>
      <dgm:t>
        <a:bodyPr/>
        <a:lstStyle/>
        <a:p>
          <a:endParaRPr lang="en-US"/>
        </a:p>
      </dgm:t>
    </dgm:pt>
    <dgm:pt modelId="{469892DB-A17F-42C0-AE19-51203A4D4D91}" type="sibTrans" cxnId="{B56348F4-E0FE-4D5D-924E-C32A5C609742}">
      <dgm:prSet/>
      <dgm:spPr/>
      <dgm:t>
        <a:bodyPr/>
        <a:lstStyle/>
        <a:p>
          <a:endParaRPr lang="en-US"/>
        </a:p>
      </dgm:t>
    </dgm:pt>
    <dgm:pt modelId="{E014B628-8C83-403B-90CB-DDE4E89F1AA7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a) Đánh giá thông tin</a:t>
          </a:r>
        </a:p>
      </dgm:t>
    </dgm:pt>
    <dgm:pt modelId="{C1E88A89-51E5-4CED-939B-F4113ACFE8CD}" type="sibTrans" cxnId="{495B11D2-910A-4A12-B654-478FE3A9255D}">
      <dgm:prSet/>
      <dgm:spPr/>
      <dgm:t>
        <a:bodyPr/>
        <a:lstStyle/>
        <a:p>
          <a:endParaRPr lang="en-US"/>
        </a:p>
      </dgm:t>
    </dgm:pt>
    <dgm:pt modelId="{859B7986-EAB1-43EA-B0E8-B588432DC4F1}" type="parTrans" cxnId="{495B11D2-910A-4A12-B654-478FE3A9255D}">
      <dgm:prSet/>
      <dgm:spPr/>
      <dgm:t>
        <a:bodyPr/>
        <a:lstStyle/>
        <a:p>
          <a:endParaRPr lang="en-US"/>
        </a:p>
      </dgm:t>
    </dgm:pt>
    <dgm:pt modelId="{B03BAA73-814B-4AF8-9C2C-C69930C905B1}">
      <dgm:prSet custT="1"/>
      <dgm:spPr>
        <a:solidFill>
          <a:schemeClr val="bg2">
            <a:lumMod val="90000"/>
            <a:alpha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Tính sử dụng được</a:t>
          </a:r>
        </a:p>
      </dgm:t>
    </dgm:pt>
    <dgm:pt modelId="{E7093253-9F6C-4D3D-92B9-8BB3C7939B3B}" type="parTrans" cxnId="{60F43544-6202-43DD-8D6F-295EFB30D7FD}">
      <dgm:prSet/>
      <dgm:spPr/>
      <dgm:t>
        <a:bodyPr/>
        <a:lstStyle/>
        <a:p>
          <a:endParaRPr lang="en-US"/>
        </a:p>
      </dgm:t>
    </dgm:pt>
    <dgm:pt modelId="{3B0253CF-A2C9-48F1-9503-A6C514C4AB80}" type="sibTrans" cxnId="{60F43544-6202-43DD-8D6F-295EFB30D7FD}">
      <dgm:prSet/>
      <dgm:spPr/>
      <dgm:t>
        <a:bodyPr/>
        <a:lstStyle/>
        <a:p>
          <a:endParaRPr lang="en-US"/>
        </a:p>
      </dgm:t>
    </dgm:pt>
    <dgm:pt modelId="{E48FB164-DBEA-4746-94E6-52183E06683A}">
      <dgm:prSet custT="1"/>
      <dgm:spPr>
        <a:solidFill>
          <a:schemeClr val="bg2">
            <a:lumMod val="90000"/>
            <a:alpha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Tính chính xác</a:t>
          </a:r>
        </a:p>
      </dgm:t>
    </dgm:pt>
    <dgm:pt modelId="{8DF75665-2CD1-4C9E-A815-5746D850EF5A}" type="parTrans" cxnId="{5DFBA797-AE60-4438-9AE1-F3F7817BBD59}">
      <dgm:prSet/>
      <dgm:spPr/>
      <dgm:t>
        <a:bodyPr/>
        <a:lstStyle/>
        <a:p>
          <a:endParaRPr lang="en-US"/>
        </a:p>
      </dgm:t>
    </dgm:pt>
    <dgm:pt modelId="{BB93FFF4-5847-448C-92A6-9D5EC7C50945}" type="sibTrans" cxnId="{5DFBA797-AE60-4438-9AE1-F3F7817BBD59}">
      <dgm:prSet/>
      <dgm:spPr/>
      <dgm:t>
        <a:bodyPr/>
        <a:lstStyle/>
        <a:p>
          <a:endParaRPr lang="en-US"/>
        </a:p>
      </dgm:t>
    </dgm:pt>
    <dgm:pt modelId="{295EEBD2-4F56-4CEC-9E2C-68028D8C85BC}" type="pres">
      <dgm:prSet presAssocID="{2409B130-DED3-4B19-8414-26179362794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5DAA2C-11F2-48C6-86E8-50C2D2367B7F}" type="pres">
      <dgm:prSet presAssocID="{E014B628-8C83-403B-90CB-DDE4E89F1AA7}" presName="root" presStyleCnt="0"/>
      <dgm:spPr/>
    </dgm:pt>
    <dgm:pt modelId="{24F4F736-40CF-4B96-B4B7-8AD06847B238}" type="pres">
      <dgm:prSet presAssocID="{E014B628-8C83-403B-90CB-DDE4E89F1AA7}" presName="rootComposite" presStyleCnt="0"/>
      <dgm:spPr/>
    </dgm:pt>
    <dgm:pt modelId="{1ECC6F18-919B-455B-A6E7-E7AC30005400}" type="pres">
      <dgm:prSet presAssocID="{E014B628-8C83-403B-90CB-DDE4E89F1AA7}" presName="rootText" presStyleLbl="node1" presStyleIdx="0" presStyleCnt="1" custScaleX="213337" custLinFactNeighborX="-12415" custLinFactNeighborY="-64"/>
      <dgm:spPr/>
    </dgm:pt>
    <dgm:pt modelId="{E5DCDDC4-FBB4-4104-B7AF-54E30EBB72AA}" type="pres">
      <dgm:prSet presAssocID="{E014B628-8C83-403B-90CB-DDE4E89F1AA7}" presName="rootConnector" presStyleLbl="node1" presStyleIdx="0" presStyleCnt="1"/>
      <dgm:spPr/>
    </dgm:pt>
    <dgm:pt modelId="{6B0FAEE9-ACC6-4958-AC33-C469FB685531}" type="pres">
      <dgm:prSet presAssocID="{E014B628-8C83-403B-90CB-DDE4E89F1AA7}" presName="childShape" presStyleCnt="0"/>
      <dgm:spPr/>
    </dgm:pt>
    <dgm:pt modelId="{F4B923CE-633B-4032-B986-1969CE823A4A}" type="pres">
      <dgm:prSet presAssocID="{AC63419B-1988-46F2-A40E-13E3CC98C6D2}" presName="Name13" presStyleLbl="parChTrans1D2" presStyleIdx="0" presStyleCnt="4"/>
      <dgm:spPr/>
    </dgm:pt>
    <dgm:pt modelId="{77F27988-8466-487A-B06E-BB8A83043452}" type="pres">
      <dgm:prSet presAssocID="{E67E8793-EB70-483D-A015-BCFE66FF4858}" presName="childText" presStyleLbl="bgAcc1" presStyleIdx="0" presStyleCnt="4" custScaleX="249390" custScaleY="68880">
        <dgm:presLayoutVars>
          <dgm:bulletEnabled val="1"/>
        </dgm:presLayoutVars>
      </dgm:prSet>
      <dgm:spPr/>
    </dgm:pt>
    <dgm:pt modelId="{A5EBBED6-A493-4124-A778-CD3B5FEF87CB}" type="pres">
      <dgm:prSet presAssocID="{8DF75665-2CD1-4C9E-A815-5746D850EF5A}" presName="Name13" presStyleLbl="parChTrans1D2" presStyleIdx="1" presStyleCnt="4"/>
      <dgm:spPr/>
    </dgm:pt>
    <dgm:pt modelId="{7094E960-14B8-4379-B602-218B5E51F61D}" type="pres">
      <dgm:prSet presAssocID="{E48FB164-DBEA-4746-94E6-52183E06683A}" presName="childText" presStyleLbl="bgAcc1" presStyleIdx="1" presStyleCnt="4" custScaleX="243193" custScaleY="64077">
        <dgm:presLayoutVars>
          <dgm:bulletEnabled val="1"/>
        </dgm:presLayoutVars>
      </dgm:prSet>
      <dgm:spPr/>
    </dgm:pt>
    <dgm:pt modelId="{62522963-4FE7-4BE1-9FD7-C3AD435DE065}" type="pres">
      <dgm:prSet presAssocID="{4363E38F-3790-4121-83B6-9E343FC3DF48}" presName="Name13" presStyleLbl="parChTrans1D2" presStyleIdx="2" presStyleCnt="4"/>
      <dgm:spPr/>
    </dgm:pt>
    <dgm:pt modelId="{D256FC8A-4A20-49E9-863F-0B0260755A09}" type="pres">
      <dgm:prSet presAssocID="{812C16CD-6D6A-4235-AB8D-2327D5E0E625}" presName="childText" presStyleLbl="bgAcc1" presStyleIdx="2" presStyleCnt="4" custScaleX="241027" custScaleY="76258" custLinFactNeighborY="-7929">
        <dgm:presLayoutVars>
          <dgm:bulletEnabled val="1"/>
        </dgm:presLayoutVars>
      </dgm:prSet>
      <dgm:spPr/>
    </dgm:pt>
    <dgm:pt modelId="{9EDDB80B-F928-4112-86B6-8BC9EAF58362}" type="pres">
      <dgm:prSet presAssocID="{E7093253-9F6C-4D3D-92B9-8BB3C7939B3B}" presName="Name13" presStyleLbl="parChTrans1D2" presStyleIdx="3" presStyleCnt="4"/>
      <dgm:spPr/>
    </dgm:pt>
    <dgm:pt modelId="{823B9470-DB4A-44F3-A269-DDDDBF9994D8}" type="pres">
      <dgm:prSet presAssocID="{B03BAA73-814B-4AF8-9C2C-C69930C905B1}" presName="childText" presStyleLbl="bgAcc1" presStyleIdx="3" presStyleCnt="4" custScaleX="239989" custScaleY="71732" custLinFactNeighborX="773" custLinFactNeighborY="-15439">
        <dgm:presLayoutVars>
          <dgm:bulletEnabled val="1"/>
        </dgm:presLayoutVars>
      </dgm:prSet>
      <dgm:spPr/>
    </dgm:pt>
  </dgm:ptLst>
  <dgm:cxnLst>
    <dgm:cxn modelId="{31ACC901-3439-4907-A33C-8408BC561999}" type="presOf" srcId="{2409B130-DED3-4B19-8414-26179362794E}" destId="{295EEBD2-4F56-4CEC-9E2C-68028D8C85BC}" srcOrd="0" destOrd="0" presId="urn:microsoft.com/office/officeart/2005/8/layout/hierarchy3"/>
    <dgm:cxn modelId="{36EF050C-E493-46DA-9BDE-22CE1FB48DDC}" type="presOf" srcId="{E67E8793-EB70-483D-A015-BCFE66FF4858}" destId="{77F27988-8466-487A-B06E-BB8A83043452}" srcOrd="0" destOrd="0" presId="urn:microsoft.com/office/officeart/2005/8/layout/hierarchy3"/>
    <dgm:cxn modelId="{A8892531-1F50-42F6-BAF9-B822DEDABF93}" type="presOf" srcId="{4363E38F-3790-4121-83B6-9E343FC3DF48}" destId="{62522963-4FE7-4BE1-9FD7-C3AD435DE065}" srcOrd="0" destOrd="0" presId="urn:microsoft.com/office/officeart/2005/8/layout/hierarchy3"/>
    <dgm:cxn modelId="{60F43544-6202-43DD-8D6F-295EFB30D7FD}" srcId="{E014B628-8C83-403B-90CB-DDE4E89F1AA7}" destId="{B03BAA73-814B-4AF8-9C2C-C69930C905B1}" srcOrd="3" destOrd="0" parTransId="{E7093253-9F6C-4D3D-92B9-8BB3C7939B3B}" sibTransId="{3B0253CF-A2C9-48F1-9503-A6C514C4AB80}"/>
    <dgm:cxn modelId="{4112A745-CC12-431B-B0DD-4BE62D586B4A}" type="presOf" srcId="{AC63419B-1988-46F2-A40E-13E3CC98C6D2}" destId="{F4B923CE-633B-4032-B986-1969CE823A4A}" srcOrd="0" destOrd="0" presId="urn:microsoft.com/office/officeart/2005/8/layout/hierarchy3"/>
    <dgm:cxn modelId="{34E72E78-F754-4F2E-9DA4-8F5A38D9E128}" type="presOf" srcId="{812C16CD-6D6A-4235-AB8D-2327D5E0E625}" destId="{D256FC8A-4A20-49E9-863F-0B0260755A09}" srcOrd="0" destOrd="0" presId="urn:microsoft.com/office/officeart/2005/8/layout/hierarchy3"/>
    <dgm:cxn modelId="{5DFBA797-AE60-4438-9AE1-F3F7817BBD59}" srcId="{E014B628-8C83-403B-90CB-DDE4E89F1AA7}" destId="{E48FB164-DBEA-4746-94E6-52183E06683A}" srcOrd="1" destOrd="0" parTransId="{8DF75665-2CD1-4C9E-A815-5746D850EF5A}" sibTransId="{BB93FFF4-5847-448C-92A6-9D5EC7C50945}"/>
    <dgm:cxn modelId="{878A43C6-35B4-4953-A1A1-CED6E29545A0}" type="presOf" srcId="{B03BAA73-814B-4AF8-9C2C-C69930C905B1}" destId="{823B9470-DB4A-44F3-A269-DDDDBF9994D8}" srcOrd="0" destOrd="0" presId="urn:microsoft.com/office/officeart/2005/8/layout/hierarchy3"/>
    <dgm:cxn modelId="{A324CFCB-AB89-4D80-B761-5E9783F426A8}" srcId="{E014B628-8C83-403B-90CB-DDE4E89F1AA7}" destId="{E67E8793-EB70-483D-A015-BCFE66FF4858}" srcOrd="0" destOrd="0" parTransId="{AC63419B-1988-46F2-A40E-13E3CC98C6D2}" sibTransId="{AA305E3E-933E-4E3C-8D9D-02A304414D5A}"/>
    <dgm:cxn modelId="{04A681D0-32D9-46A6-B88E-00943417DEF7}" type="presOf" srcId="{8DF75665-2CD1-4C9E-A815-5746D850EF5A}" destId="{A5EBBED6-A493-4124-A778-CD3B5FEF87CB}" srcOrd="0" destOrd="0" presId="urn:microsoft.com/office/officeart/2005/8/layout/hierarchy3"/>
    <dgm:cxn modelId="{495B11D2-910A-4A12-B654-478FE3A9255D}" srcId="{2409B130-DED3-4B19-8414-26179362794E}" destId="{E014B628-8C83-403B-90CB-DDE4E89F1AA7}" srcOrd="0" destOrd="0" parTransId="{859B7986-EAB1-43EA-B0E8-B588432DC4F1}" sibTransId="{C1E88A89-51E5-4CED-939B-F4113ACFE8CD}"/>
    <dgm:cxn modelId="{38E684D8-CA81-4655-9463-042658B82D9F}" type="presOf" srcId="{E7093253-9F6C-4D3D-92B9-8BB3C7939B3B}" destId="{9EDDB80B-F928-4112-86B6-8BC9EAF58362}" srcOrd="0" destOrd="0" presId="urn:microsoft.com/office/officeart/2005/8/layout/hierarchy3"/>
    <dgm:cxn modelId="{EE5119F2-0099-4B3C-87E9-2092E7D906C1}" type="presOf" srcId="{E014B628-8C83-403B-90CB-DDE4E89F1AA7}" destId="{E5DCDDC4-FBB4-4104-B7AF-54E30EBB72AA}" srcOrd="1" destOrd="0" presId="urn:microsoft.com/office/officeart/2005/8/layout/hierarchy3"/>
    <dgm:cxn modelId="{439852F3-7B40-4786-8407-D05C4CDDD93D}" type="presOf" srcId="{E48FB164-DBEA-4746-94E6-52183E06683A}" destId="{7094E960-14B8-4379-B602-218B5E51F61D}" srcOrd="0" destOrd="0" presId="urn:microsoft.com/office/officeart/2005/8/layout/hierarchy3"/>
    <dgm:cxn modelId="{B56348F4-E0FE-4D5D-924E-C32A5C609742}" srcId="{E014B628-8C83-403B-90CB-DDE4E89F1AA7}" destId="{812C16CD-6D6A-4235-AB8D-2327D5E0E625}" srcOrd="2" destOrd="0" parTransId="{4363E38F-3790-4121-83B6-9E343FC3DF48}" sibTransId="{469892DB-A17F-42C0-AE19-51203A4D4D91}"/>
    <dgm:cxn modelId="{5D1A36FF-1BB1-4AD5-9F62-976E6E78E1CB}" type="presOf" srcId="{E014B628-8C83-403B-90CB-DDE4E89F1AA7}" destId="{1ECC6F18-919B-455B-A6E7-E7AC30005400}" srcOrd="0" destOrd="0" presId="urn:microsoft.com/office/officeart/2005/8/layout/hierarchy3"/>
    <dgm:cxn modelId="{F6AA3B54-10FE-4258-B1AA-7DCE9D57950A}" type="presParOf" srcId="{295EEBD2-4F56-4CEC-9E2C-68028D8C85BC}" destId="{825DAA2C-11F2-48C6-86E8-50C2D2367B7F}" srcOrd="0" destOrd="0" presId="urn:microsoft.com/office/officeart/2005/8/layout/hierarchy3"/>
    <dgm:cxn modelId="{686CD117-E645-4CD5-9AFE-6751D5B0F2A7}" type="presParOf" srcId="{825DAA2C-11F2-48C6-86E8-50C2D2367B7F}" destId="{24F4F736-40CF-4B96-B4B7-8AD06847B238}" srcOrd="0" destOrd="0" presId="urn:microsoft.com/office/officeart/2005/8/layout/hierarchy3"/>
    <dgm:cxn modelId="{87764FE0-DA36-4F4C-826A-6C991043EA50}" type="presParOf" srcId="{24F4F736-40CF-4B96-B4B7-8AD06847B238}" destId="{1ECC6F18-919B-455B-A6E7-E7AC30005400}" srcOrd="0" destOrd="0" presId="urn:microsoft.com/office/officeart/2005/8/layout/hierarchy3"/>
    <dgm:cxn modelId="{0DE03ECA-56FA-4474-ACEE-66999BBA676C}" type="presParOf" srcId="{24F4F736-40CF-4B96-B4B7-8AD06847B238}" destId="{E5DCDDC4-FBB4-4104-B7AF-54E30EBB72AA}" srcOrd="1" destOrd="0" presId="urn:microsoft.com/office/officeart/2005/8/layout/hierarchy3"/>
    <dgm:cxn modelId="{C11E1FBA-568A-40F8-B349-ABFE60EFFE9B}" type="presParOf" srcId="{825DAA2C-11F2-48C6-86E8-50C2D2367B7F}" destId="{6B0FAEE9-ACC6-4958-AC33-C469FB685531}" srcOrd="1" destOrd="0" presId="urn:microsoft.com/office/officeart/2005/8/layout/hierarchy3"/>
    <dgm:cxn modelId="{1CC574FE-96A1-499B-A91D-3ABB344FDE47}" type="presParOf" srcId="{6B0FAEE9-ACC6-4958-AC33-C469FB685531}" destId="{F4B923CE-633B-4032-B986-1969CE823A4A}" srcOrd="0" destOrd="0" presId="urn:microsoft.com/office/officeart/2005/8/layout/hierarchy3"/>
    <dgm:cxn modelId="{8FFE01DA-1FC1-4F40-AB25-CF3DF99C7448}" type="presParOf" srcId="{6B0FAEE9-ACC6-4958-AC33-C469FB685531}" destId="{77F27988-8466-487A-B06E-BB8A83043452}" srcOrd="1" destOrd="0" presId="urn:microsoft.com/office/officeart/2005/8/layout/hierarchy3"/>
    <dgm:cxn modelId="{3CA9960F-52CD-46A4-AD35-BD00322A15D0}" type="presParOf" srcId="{6B0FAEE9-ACC6-4958-AC33-C469FB685531}" destId="{A5EBBED6-A493-4124-A778-CD3B5FEF87CB}" srcOrd="2" destOrd="0" presId="urn:microsoft.com/office/officeart/2005/8/layout/hierarchy3"/>
    <dgm:cxn modelId="{8690BFE2-389A-4FEB-A713-F583577CFCB6}" type="presParOf" srcId="{6B0FAEE9-ACC6-4958-AC33-C469FB685531}" destId="{7094E960-14B8-4379-B602-218B5E51F61D}" srcOrd="3" destOrd="0" presId="urn:microsoft.com/office/officeart/2005/8/layout/hierarchy3"/>
    <dgm:cxn modelId="{B262D7FE-1E6F-4341-8732-552A0867E8FE}" type="presParOf" srcId="{6B0FAEE9-ACC6-4958-AC33-C469FB685531}" destId="{62522963-4FE7-4BE1-9FD7-C3AD435DE065}" srcOrd="4" destOrd="0" presId="urn:microsoft.com/office/officeart/2005/8/layout/hierarchy3"/>
    <dgm:cxn modelId="{956F4D32-CAC5-4DEF-9C19-3279A1EDE52D}" type="presParOf" srcId="{6B0FAEE9-ACC6-4958-AC33-C469FB685531}" destId="{D256FC8A-4A20-49E9-863F-0B0260755A09}" srcOrd="5" destOrd="0" presId="urn:microsoft.com/office/officeart/2005/8/layout/hierarchy3"/>
    <dgm:cxn modelId="{ECD03997-3374-4535-B111-B5FA9D4C1060}" type="presParOf" srcId="{6B0FAEE9-ACC6-4958-AC33-C469FB685531}" destId="{9EDDB80B-F928-4112-86B6-8BC9EAF58362}" srcOrd="6" destOrd="0" presId="urn:microsoft.com/office/officeart/2005/8/layout/hierarchy3"/>
    <dgm:cxn modelId="{539945E8-F4BA-4D26-80FC-E14F73E5020B}" type="presParOf" srcId="{6B0FAEE9-ACC6-4958-AC33-C469FB685531}" destId="{823B9470-DB4A-44F3-A269-DDDDBF9994D8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4643EB-528E-427A-A861-4F4A30FA4C3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629AAA-0C3D-433B-9EEE-A73B34953388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sắp</a:t>
          </a:r>
          <a:r>
            <a: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1D6987-FEAF-4250-88C0-5A0BC10B532B}" type="parTrans" cxnId="{A6C5E7FE-2FAD-4F4F-AD30-993133D77A9B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5BCD1-58A0-48BA-B816-3C8DCE09BE8E}" type="sibTrans" cxnId="{A6C5E7FE-2FAD-4F4F-AD30-993133D77A9B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27CE0-27F9-48E2-AE4D-4730BDF41441}">
      <dgm:prSet phldrT="[Text]" custT="1"/>
      <dgm:spPr>
        <a:solidFill>
          <a:schemeClr val="bg2">
            <a:lumMod val="90000"/>
            <a:alpha val="90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71040B-D43E-46AE-B292-0562CACCD8EF}" type="parTrans" cxnId="{DC88C54A-6BE0-43D4-B07E-3D46D2D8C9FB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9CB8F2-F8A4-4783-BF3B-BAC3D6A31F69}" type="sibTrans" cxnId="{DC88C54A-6BE0-43D4-B07E-3D46D2D8C9FB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24F741-3921-49B8-B253-A9701E6AB3A9}">
      <dgm:prSet phldrT="[Text]" custT="1"/>
      <dgm:spPr>
        <a:solidFill>
          <a:schemeClr val="bg2">
            <a:lumMod val="90000"/>
            <a:alpha val="90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1873F-EA61-480C-ABBE-71D1DF373B9C}" type="parTrans" cxnId="{27D9F1A0-1238-4F95-AE15-653C23E00A54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636AC0-FC71-4847-927D-F44C9482A808}" type="sibTrans" cxnId="{27D9F1A0-1238-4F95-AE15-653C23E00A54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1AA9C-646A-44A6-A5D9-299183AAF620}">
      <dgm:prSet custT="1"/>
      <dgm:spPr>
        <a:solidFill>
          <a:schemeClr val="bg2">
            <a:lumMod val="90000"/>
            <a:alpha val="90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tốt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EA5C9-77CE-4065-9D2C-6CBEC56026DA}" type="parTrans" cxnId="{D8D16B51-8B5A-4790-8904-8A32836CEE58}">
      <dgm:prSet/>
      <dgm:spPr/>
      <dgm:t>
        <a:bodyPr/>
        <a:lstStyle/>
        <a:p>
          <a:endParaRPr lang="en-US" sz="2000"/>
        </a:p>
      </dgm:t>
    </dgm:pt>
    <dgm:pt modelId="{7CA9C09B-B63B-45DB-A12B-414E343289E9}" type="sibTrans" cxnId="{D8D16B51-8B5A-4790-8904-8A32836CEE58}">
      <dgm:prSet/>
      <dgm:spPr/>
      <dgm:t>
        <a:bodyPr/>
        <a:lstStyle/>
        <a:p>
          <a:endParaRPr lang="en-US" sz="2000"/>
        </a:p>
      </dgm:t>
    </dgm:pt>
    <dgm:pt modelId="{16AF352E-282C-41A8-BF3E-90A3108EC90A}">
      <dgm:prSet custT="1"/>
      <dgm:spPr>
        <a:solidFill>
          <a:schemeClr val="bg2">
            <a:lumMod val="90000"/>
            <a:alpha val="90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sở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A529F3-6A70-4DA5-A85E-BB61017E7487}" type="parTrans" cxnId="{432128F1-1024-4B56-86F7-021D3BF4A1E7}">
      <dgm:prSet/>
      <dgm:spPr/>
      <dgm:t>
        <a:bodyPr/>
        <a:lstStyle/>
        <a:p>
          <a:endParaRPr lang="en-US" sz="2000"/>
        </a:p>
      </dgm:t>
    </dgm:pt>
    <dgm:pt modelId="{BBDEDA1B-51FA-4559-BB59-B807E27B8799}" type="sibTrans" cxnId="{432128F1-1024-4B56-86F7-021D3BF4A1E7}">
      <dgm:prSet/>
      <dgm:spPr/>
      <dgm:t>
        <a:bodyPr/>
        <a:lstStyle/>
        <a:p>
          <a:endParaRPr lang="en-US" sz="2000"/>
        </a:p>
      </dgm:t>
    </dgm:pt>
    <dgm:pt modelId="{79F925B2-4A16-42C4-957F-BD8BB2925098}" type="pres">
      <dgm:prSet presAssocID="{424643EB-528E-427A-A861-4F4A30FA4C3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9D61B6A-F44B-4047-986B-FD95E4780F6B}" type="pres">
      <dgm:prSet presAssocID="{30629AAA-0C3D-433B-9EEE-A73B34953388}" presName="root" presStyleCnt="0"/>
      <dgm:spPr/>
    </dgm:pt>
    <dgm:pt modelId="{0F3745B3-EA8B-4A81-9FFE-A23F61744058}" type="pres">
      <dgm:prSet presAssocID="{30629AAA-0C3D-433B-9EEE-A73B34953388}" presName="rootComposite" presStyleCnt="0"/>
      <dgm:spPr/>
    </dgm:pt>
    <dgm:pt modelId="{3D672B0C-CDB2-47D5-9F7F-199113F81029}" type="pres">
      <dgm:prSet presAssocID="{30629AAA-0C3D-433B-9EEE-A73B34953388}" presName="rootText" presStyleLbl="node1" presStyleIdx="0" presStyleCnt="1" custScaleX="234182" custLinFactNeighborX="1295" custLinFactNeighborY="-92526"/>
      <dgm:spPr/>
    </dgm:pt>
    <dgm:pt modelId="{5EA5C645-E9AE-4F44-A050-2C5CD2E79659}" type="pres">
      <dgm:prSet presAssocID="{30629AAA-0C3D-433B-9EEE-A73B34953388}" presName="rootConnector" presStyleLbl="node1" presStyleIdx="0" presStyleCnt="1"/>
      <dgm:spPr/>
    </dgm:pt>
    <dgm:pt modelId="{68D2FB2B-8D6D-491A-A87C-6A7B493BA858}" type="pres">
      <dgm:prSet presAssocID="{30629AAA-0C3D-433B-9EEE-A73B34953388}" presName="childShape" presStyleCnt="0"/>
      <dgm:spPr/>
    </dgm:pt>
    <dgm:pt modelId="{B6962ABB-B391-4C04-8492-2F3F94C27D6C}" type="pres">
      <dgm:prSet presAssocID="{D671040B-D43E-46AE-B292-0562CACCD8EF}" presName="Name13" presStyleLbl="parChTrans1D2" presStyleIdx="0" presStyleCnt="4"/>
      <dgm:spPr/>
    </dgm:pt>
    <dgm:pt modelId="{6029EBCF-48F9-487F-ACF7-D130C9B41E58}" type="pres">
      <dgm:prSet presAssocID="{C4527CE0-27F9-48E2-AE4D-4730BDF41441}" presName="childText" presStyleLbl="bgAcc1" presStyleIdx="0" presStyleCnt="4" custScaleX="247833" custScaleY="73160" custLinFactNeighborX="-12155" custLinFactNeighborY="-59510">
        <dgm:presLayoutVars>
          <dgm:bulletEnabled val="1"/>
        </dgm:presLayoutVars>
      </dgm:prSet>
      <dgm:spPr/>
    </dgm:pt>
    <dgm:pt modelId="{E9D04C01-3D4C-422E-BDDC-9B6E0C658071}" type="pres">
      <dgm:prSet presAssocID="{DFD1873F-EA61-480C-ABBE-71D1DF373B9C}" presName="Name13" presStyleLbl="parChTrans1D2" presStyleIdx="1" presStyleCnt="4"/>
      <dgm:spPr/>
    </dgm:pt>
    <dgm:pt modelId="{7305404B-17BA-489B-A387-A33A44142AA3}" type="pres">
      <dgm:prSet presAssocID="{FA24F741-3921-49B8-B253-A9701E6AB3A9}" presName="childText" presStyleLbl="bgAcc1" presStyleIdx="1" presStyleCnt="4" custScaleX="239249" custScaleY="113902" custLinFactNeighborX="-6347" custLinFactNeighborY="-42928">
        <dgm:presLayoutVars>
          <dgm:bulletEnabled val="1"/>
        </dgm:presLayoutVars>
      </dgm:prSet>
      <dgm:spPr/>
    </dgm:pt>
    <dgm:pt modelId="{BCF96209-8F5B-4D45-885E-25DFC66447D4}" type="pres">
      <dgm:prSet presAssocID="{5B0EA5C9-77CE-4065-9D2C-6CBEC56026DA}" presName="Name13" presStyleLbl="parChTrans1D2" presStyleIdx="2" presStyleCnt="4"/>
      <dgm:spPr/>
    </dgm:pt>
    <dgm:pt modelId="{35022A64-46D0-4F07-8F6B-C62AF7598C34}" type="pres">
      <dgm:prSet presAssocID="{3011AA9C-646A-44A6-A5D9-299183AAF620}" presName="childText" presStyleLbl="bgAcc1" presStyleIdx="2" presStyleCnt="4" custScaleX="246152" custScaleY="100539" custLinFactNeighborX="-12155" custLinFactNeighborY="-26503">
        <dgm:presLayoutVars>
          <dgm:bulletEnabled val="1"/>
        </dgm:presLayoutVars>
      </dgm:prSet>
      <dgm:spPr/>
    </dgm:pt>
    <dgm:pt modelId="{CED2EEDC-0314-4E0A-9656-BEA6D064D8EA}" type="pres">
      <dgm:prSet presAssocID="{21A529F3-6A70-4DA5-A85E-BB61017E7487}" presName="Name13" presStyleLbl="parChTrans1D2" presStyleIdx="3" presStyleCnt="4"/>
      <dgm:spPr/>
    </dgm:pt>
    <dgm:pt modelId="{BF33D198-A1F7-47DB-BC19-7EFECA23F73C}" type="pres">
      <dgm:prSet presAssocID="{16AF352E-282C-41A8-BF3E-90A3108EC90A}" presName="childText" presStyleLbl="bgAcc1" presStyleIdx="3" presStyleCnt="4" custScaleX="249716" custScaleY="99891" custLinFactNeighborX="-20985" custLinFactNeighborY="-11140">
        <dgm:presLayoutVars>
          <dgm:bulletEnabled val="1"/>
        </dgm:presLayoutVars>
      </dgm:prSet>
      <dgm:spPr/>
    </dgm:pt>
  </dgm:ptLst>
  <dgm:cxnLst>
    <dgm:cxn modelId="{DD939B1F-1AB3-4DAF-AF7D-6E850E575D11}" type="presOf" srcId="{30629AAA-0C3D-433B-9EEE-A73B34953388}" destId="{5EA5C645-E9AE-4F44-A050-2C5CD2E79659}" srcOrd="1" destOrd="0" presId="urn:microsoft.com/office/officeart/2005/8/layout/hierarchy3"/>
    <dgm:cxn modelId="{5C2CA83C-B9E0-4F02-9ED9-7A92A941DB46}" type="presOf" srcId="{DFD1873F-EA61-480C-ABBE-71D1DF373B9C}" destId="{E9D04C01-3D4C-422E-BDDC-9B6E0C658071}" srcOrd="0" destOrd="0" presId="urn:microsoft.com/office/officeart/2005/8/layout/hierarchy3"/>
    <dgm:cxn modelId="{A6C60A45-9799-4989-84F2-65EE663BD8C7}" type="presOf" srcId="{FA24F741-3921-49B8-B253-A9701E6AB3A9}" destId="{7305404B-17BA-489B-A387-A33A44142AA3}" srcOrd="0" destOrd="0" presId="urn:microsoft.com/office/officeart/2005/8/layout/hierarchy3"/>
    <dgm:cxn modelId="{86807366-74FA-4112-BD10-837ADB97ECDD}" type="presOf" srcId="{3011AA9C-646A-44A6-A5D9-299183AAF620}" destId="{35022A64-46D0-4F07-8F6B-C62AF7598C34}" srcOrd="0" destOrd="0" presId="urn:microsoft.com/office/officeart/2005/8/layout/hierarchy3"/>
    <dgm:cxn modelId="{DC88C54A-6BE0-43D4-B07E-3D46D2D8C9FB}" srcId="{30629AAA-0C3D-433B-9EEE-A73B34953388}" destId="{C4527CE0-27F9-48E2-AE4D-4730BDF41441}" srcOrd="0" destOrd="0" parTransId="{D671040B-D43E-46AE-B292-0562CACCD8EF}" sibTransId="{829CB8F2-F8A4-4783-BF3B-BAC3D6A31F69}"/>
    <dgm:cxn modelId="{9559CD4C-0A30-4C6F-B8E5-F6A02E71BBC0}" type="presOf" srcId="{21A529F3-6A70-4DA5-A85E-BB61017E7487}" destId="{CED2EEDC-0314-4E0A-9656-BEA6D064D8EA}" srcOrd="0" destOrd="0" presId="urn:microsoft.com/office/officeart/2005/8/layout/hierarchy3"/>
    <dgm:cxn modelId="{D8D16B51-8B5A-4790-8904-8A32836CEE58}" srcId="{30629AAA-0C3D-433B-9EEE-A73B34953388}" destId="{3011AA9C-646A-44A6-A5D9-299183AAF620}" srcOrd="2" destOrd="0" parTransId="{5B0EA5C9-77CE-4065-9D2C-6CBEC56026DA}" sibTransId="{7CA9C09B-B63B-45DB-A12B-414E343289E9}"/>
    <dgm:cxn modelId="{CCA43E80-BF85-4969-A9BD-6DE2E31032EC}" type="presOf" srcId="{5B0EA5C9-77CE-4065-9D2C-6CBEC56026DA}" destId="{BCF96209-8F5B-4D45-885E-25DFC66447D4}" srcOrd="0" destOrd="0" presId="urn:microsoft.com/office/officeart/2005/8/layout/hierarchy3"/>
    <dgm:cxn modelId="{27D9F1A0-1238-4F95-AE15-653C23E00A54}" srcId="{30629AAA-0C3D-433B-9EEE-A73B34953388}" destId="{FA24F741-3921-49B8-B253-A9701E6AB3A9}" srcOrd="1" destOrd="0" parTransId="{DFD1873F-EA61-480C-ABBE-71D1DF373B9C}" sibTransId="{02636AC0-FC71-4847-927D-F44C9482A808}"/>
    <dgm:cxn modelId="{4685A9B7-4E16-482A-96FC-226A7E34B111}" type="presOf" srcId="{C4527CE0-27F9-48E2-AE4D-4730BDF41441}" destId="{6029EBCF-48F9-487F-ACF7-D130C9B41E58}" srcOrd="0" destOrd="0" presId="urn:microsoft.com/office/officeart/2005/8/layout/hierarchy3"/>
    <dgm:cxn modelId="{D01C8FBE-9C6B-4BFB-9641-882E071D384C}" type="presOf" srcId="{424643EB-528E-427A-A861-4F4A30FA4C38}" destId="{79F925B2-4A16-42C4-957F-BD8BB2925098}" srcOrd="0" destOrd="0" presId="urn:microsoft.com/office/officeart/2005/8/layout/hierarchy3"/>
    <dgm:cxn modelId="{5246DCBF-BB0B-4EC6-90A7-FDDFFBD11AB3}" type="presOf" srcId="{30629AAA-0C3D-433B-9EEE-A73B34953388}" destId="{3D672B0C-CDB2-47D5-9F7F-199113F81029}" srcOrd="0" destOrd="0" presId="urn:microsoft.com/office/officeart/2005/8/layout/hierarchy3"/>
    <dgm:cxn modelId="{A562B3D2-035A-4940-A01B-185F10815E4B}" type="presOf" srcId="{16AF352E-282C-41A8-BF3E-90A3108EC90A}" destId="{BF33D198-A1F7-47DB-BC19-7EFECA23F73C}" srcOrd="0" destOrd="0" presId="urn:microsoft.com/office/officeart/2005/8/layout/hierarchy3"/>
    <dgm:cxn modelId="{64FB57DC-D4B4-4048-96D0-E29AD9339A94}" type="presOf" srcId="{D671040B-D43E-46AE-B292-0562CACCD8EF}" destId="{B6962ABB-B391-4C04-8492-2F3F94C27D6C}" srcOrd="0" destOrd="0" presId="urn:microsoft.com/office/officeart/2005/8/layout/hierarchy3"/>
    <dgm:cxn modelId="{432128F1-1024-4B56-86F7-021D3BF4A1E7}" srcId="{30629AAA-0C3D-433B-9EEE-A73B34953388}" destId="{16AF352E-282C-41A8-BF3E-90A3108EC90A}" srcOrd="3" destOrd="0" parTransId="{21A529F3-6A70-4DA5-A85E-BB61017E7487}" sibTransId="{BBDEDA1B-51FA-4559-BB59-B807E27B8799}"/>
    <dgm:cxn modelId="{A6C5E7FE-2FAD-4F4F-AD30-993133D77A9B}" srcId="{424643EB-528E-427A-A861-4F4A30FA4C38}" destId="{30629AAA-0C3D-433B-9EEE-A73B34953388}" srcOrd="0" destOrd="0" parTransId="{341D6987-FEAF-4250-88C0-5A0BC10B532B}" sibTransId="{3365BCD1-58A0-48BA-B816-3C8DCE09BE8E}"/>
    <dgm:cxn modelId="{D6D5C10C-2BCA-46A0-81D3-C2398EC8C57B}" type="presParOf" srcId="{79F925B2-4A16-42C4-957F-BD8BB2925098}" destId="{D9D61B6A-F44B-4047-986B-FD95E4780F6B}" srcOrd="0" destOrd="0" presId="urn:microsoft.com/office/officeart/2005/8/layout/hierarchy3"/>
    <dgm:cxn modelId="{424EC693-241B-4F4C-906B-C197A98C1277}" type="presParOf" srcId="{D9D61B6A-F44B-4047-986B-FD95E4780F6B}" destId="{0F3745B3-EA8B-4A81-9FFE-A23F61744058}" srcOrd="0" destOrd="0" presId="urn:microsoft.com/office/officeart/2005/8/layout/hierarchy3"/>
    <dgm:cxn modelId="{F559413C-C34A-48F7-BCAE-2512873D880A}" type="presParOf" srcId="{0F3745B3-EA8B-4A81-9FFE-A23F61744058}" destId="{3D672B0C-CDB2-47D5-9F7F-199113F81029}" srcOrd="0" destOrd="0" presId="urn:microsoft.com/office/officeart/2005/8/layout/hierarchy3"/>
    <dgm:cxn modelId="{3CBE8B2D-B892-4A90-8F77-422489D0FFC9}" type="presParOf" srcId="{0F3745B3-EA8B-4A81-9FFE-A23F61744058}" destId="{5EA5C645-E9AE-4F44-A050-2C5CD2E79659}" srcOrd="1" destOrd="0" presId="urn:microsoft.com/office/officeart/2005/8/layout/hierarchy3"/>
    <dgm:cxn modelId="{6CB5A9DC-69E6-4698-B204-C398D5FA7233}" type="presParOf" srcId="{D9D61B6A-F44B-4047-986B-FD95E4780F6B}" destId="{68D2FB2B-8D6D-491A-A87C-6A7B493BA858}" srcOrd="1" destOrd="0" presId="urn:microsoft.com/office/officeart/2005/8/layout/hierarchy3"/>
    <dgm:cxn modelId="{D414EF3F-3578-4AFA-BDF6-8F239169A46A}" type="presParOf" srcId="{68D2FB2B-8D6D-491A-A87C-6A7B493BA858}" destId="{B6962ABB-B391-4C04-8492-2F3F94C27D6C}" srcOrd="0" destOrd="0" presId="urn:microsoft.com/office/officeart/2005/8/layout/hierarchy3"/>
    <dgm:cxn modelId="{79244659-4AB6-454D-BC74-71BAE824B84E}" type="presParOf" srcId="{68D2FB2B-8D6D-491A-A87C-6A7B493BA858}" destId="{6029EBCF-48F9-487F-ACF7-D130C9B41E58}" srcOrd="1" destOrd="0" presId="urn:microsoft.com/office/officeart/2005/8/layout/hierarchy3"/>
    <dgm:cxn modelId="{187E01DA-C88D-419B-BD9A-97A86D413A2F}" type="presParOf" srcId="{68D2FB2B-8D6D-491A-A87C-6A7B493BA858}" destId="{E9D04C01-3D4C-422E-BDDC-9B6E0C658071}" srcOrd="2" destOrd="0" presId="urn:microsoft.com/office/officeart/2005/8/layout/hierarchy3"/>
    <dgm:cxn modelId="{C0571BB3-7A9C-4B27-924A-54577E6E4948}" type="presParOf" srcId="{68D2FB2B-8D6D-491A-A87C-6A7B493BA858}" destId="{7305404B-17BA-489B-A387-A33A44142AA3}" srcOrd="3" destOrd="0" presId="urn:microsoft.com/office/officeart/2005/8/layout/hierarchy3"/>
    <dgm:cxn modelId="{5434D5DA-EE82-4BD8-A5F5-9D033AF58FC2}" type="presParOf" srcId="{68D2FB2B-8D6D-491A-A87C-6A7B493BA858}" destId="{BCF96209-8F5B-4D45-885E-25DFC66447D4}" srcOrd="4" destOrd="0" presId="urn:microsoft.com/office/officeart/2005/8/layout/hierarchy3"/>
    <dgm:cxn modelId="{B1942D50-45F3-4CEE-AEA4-EFF697B2984E}" type="presParOf" srcId="{68D2FB2B-8D6D-491A-A87C-6A7B493BA858}" destId="{35022A64-46D0-4F07-8F6B-C62AF7598C34}" srcOrd="5" destOrd="0" presId="urn:microsoft.com/office/officeart/2005/8/layout/hierarchy3"/>
    <dgm:cxn modelId="{FB7B0A58-FE7A-4463-99F9-806378DBC686}" type="presParOf" srcId="{68D2FB2B-8D6D-491A-A87C-6A7B493BA858}" destId="{CED2EEDC-0314-4E0A-9656-BEA6D064D8EA}" srcOrd="6" destOrd="0" presId="urn:microsoft.com/office/officeart/2005/8/layout/hierarchy3"/>
    <dgm:cxn modelId="{131C5405-1951-4CB5-B000-21888A2C57FC}" type="presParOf" srcId="{68D2FB2B-8D6D-491A-A87C-6A7B493BA858}" destId="{BF33D198-A1F7-47DB-BC19-7EFECA23F73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C6F18-919B-455B-A6E7-E7AC30005400}">
      <dsp:nvSpPr>
        <dsp:cNvPr id="0" name=""/>
        <dsp:cNvSpPr/>
      </dsp:nvSpPr>
      <dsp:spPr>
        <a:xfrm>
          <a:off x="0" y="236174"/>
          <a:ext cx="2475524" cy="580191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a) Đánh giá thông tin</a:t>
          </a:r>
        </a:p>
      </dsp:txBody>
      <dsp:txXfrm>
        <a:off x="16993" y="253167"/>
        <a:ext cx="2441538" cy="546205"/>
      </dsp:txXfrm>
    </dsp:sp>
    <dsp:sp modelId="{F4B923CE-633B-4032-B986-1969CE823A4A}">
      <dsp:nvSpPr>
        <dsp:cNvPr id="0" name=""/>
        <dsp:cNvSpPr/>
      </dsp:nvSpPr>
      <dsp:spPr>
        <a:xfrm>
          <a:off x="247552" y="816365"/>
          <a:ext cx="248640" cy="345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236"/>
              </a:lnTo>
              <a:lnTo>
                <a:pt x="248640" y="34523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F27988-8466-487A-B06E-BB8A83043452}">
      <dsp:nvSpPr>
        <dsp:cNvPr id="0" name=""/>
        <dsp:cNvSpPr/>
      </dsp:nvSpPr>
      <dsp:spPr>
        <a:xfrm>
          <a:off x="496192" y="961785"/>
          <a:ext cx="2315101" cy="399635"/>
        </a:xfrm>
        <a:prstGeom prst="roundRect">
          <a:avLst>
            <a:gd name="adj" fmla="val 10000"/>
          </a:avLst>
        </a:prstGeom>
        <a:solidFill>
          <a:schemeClr val="bg2">
            <a:lumMod val="90000"/>
            <a:alpha val="90000"/>
          </a:schemeClr>
        </a:solidFill>
        <a:ln w="15875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Tính mới</a:t>
          </a:r>
        </a:p>
      </dsp:txBody>
      <dsp:txXfrm>
        <a:off x="507897" y="973490"/>
        <a:ext cx="2291691" cy="376225"/>
      </dsp:txXfrm>
    </dsp:sp>
    <dsp:sp modelId="{A5EBBED6-A493-4124-A778-CD3B5FEF87CB}">
      <dsp:nvSpPr>
        <dsp:cNvPr id="0" name=""/>
        <dsp:cNvSpPr/>
      </dsp:nvSpPr>
      <dsp:spPr>
        <a:xfrm>
          <a:off x="247552" y="816365"/>
          <a:ext cx="248640" cy="875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5987"/>
              </a:lnTo>
              <a:lnTo>
                <a:pt x="248640" y="87598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4E960-14B8-4379-B602-218B5E51F61D}">
      <dsp:nvSpPr>
        <dsp:cNvPr id="0" name=""/>
        <dsp:cNvSpPr/>
      </dsp:nvSpPr>
      <dsp:spPr>
        <a:xfrm>
          <a:off x="496192" y="1506468"/>
          <a:ext cx="2257574" cy="371769"/>
        </a:xfrm>
        <a:prstGeom prst="roundRect">
          <a:avLst>
            <a:gd name="adj" fmla="val 10000"/>
          </a:avLst>
        </a:prstGeom>
        <a:solidFill>
          <a:schemeClr val="bg2">
            <a:lumMod val="90000"/>
            <a:alpha val="90000"/>
          </a:schemeClr>
        </a:solidFill>
        <a:ln w="15875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Tính chính xác</a:t>
          </a:r>
        </a:p>
      </dsp:txBody>
      <dsp:txXfrm>
        <a:off x="507081" y="1517357"/>
        <a:ext cx="2235796" cy="349991"/>
      </dsp:txXfrm>
    </dsp:sp>
    <dsp:sp modelId="{62522963-4FE7-4BE1-9FD7-C3AD435DE065}">
      <dsp:nvSpPr>
        <dsp:cNvPr id="0" name=""/>
        <dsp:cNvSpPr/>
      </dsp:nvSpPr>
      <dsp:spPr>
        <a:xfrm>
          <a:off x="247552" y="816365"/>
          <a:ext cx="248640" cy="1382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2137"/>
              </a:lnTo>
              <a:lnTo>
                <a:pt x="248640" y="138213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56FC8A-4A20-49E9-863F-0B0260755A09}">
      <dsp:nvSpPr>
        <dsp:cNvPr id="0" name=""/>
        <dsp:cNvSpPr/>
      </dsp:nvSpPr>
      <dsp:spPr>
        <a:xfrm>
          <a:off x="496192" y="1977281"/>
          <a:ext cx="2237467" cy="442442"/>
        </a:xfrm>
        <a:prstGeom prst="roundRect">
          <a:avLst>
            <a:gd name="adj" fmla="val 10000"/>
          </a:avLst>
        </a:prstGeom>
        <a:solidFill>
          <a:schemeClr val="bg2">
            <a:lumMod val="90000"/>
            <a:alpha val="90000"/>
          </a:schemeClr>
        </a:solidFill>
        <a:ln w="15875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Tính đầy đủ</a:t>
          </a:r>
        </a:p>
      </dsp:txBody>
      <dsp:txXfrm>
        <a:off x="509151" y="1990240"/>
        <a:ext cx="2211549" cy="416524"/>
      </dsp:txXfrm>
    </dsp:sp>
    <dsp:sp modelId="{9EDDB80B-F928-4112-86B6-8BC9EAF58362}">
      <dsp:nvSpPr>
        <dsp:cNvPr id="0" name=""/>
        <dsp:cNvSpPr/>
      </dsp:nvSpPr>
      <dsp:spPr>
        <a:xfrm>
          <a:off x="247552" y="816365"/>
          <a:ext cx="255815" cy="1912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2924"/>
              </a:lnTo>
              <a:lnTo>
                <a:pt x="255815" y="191292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3B9470-DB4A-44F3-A269-DDDDBF9994D8}">
      <dsp:nvSpPr>
        <dsp:cNvPr id="0" name=""/>
        <dsp:cNvSpPr/>
      </dsp:nvSpPr>
      <dsp:spPr>
        <a:xfrm>
          <a:off x="503368" y="2521199"/>
          <a:ext cx="2227831" cy="416182"/>
        </a:xfrm>
        <a:prstGeom prst="roundRect">
          <a:avLst>
            <a:gd name="adj" fmla="val 10000"/>
          </a:avLst>
        </a:prstGeom>
        <a:solidFill>
          <a:schemeClr val="bg2">
            <a:lumMod val="90000"/>
            <a:alpha val="90000"/>
          </a:schemeClr>
        </a:solidFill>
        <a:ln w="15875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Tính sử dụng được</a:t>
          </a:r>
        </a:p>
      </dsp:txBody>
      <dsp:txXfrm>
        <a:off x="515558" y="2533389"/>
        <a:ext cx="2203451" cy="3918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72B0C-CDB2-47D5-9F7F-199113F81029}">
      <dsp:nvSpPr>
        <dsp:cNvPr id="0" name=""/>
        <dsp:cNvSpPr/>
      </dsp:nvSpPr>
      <dsp:spPr>
        <a:xfrm>
          <a:off x="14527" y="0"/>
          <a:ext cx="2494452" cy="53258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sắp</a:t>
          </a:r>
          <a:r>
            <a: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126" y="15599"/>
        <a:ext cx="2463254" cy="501390"/>
      </dsp:txXfrm>
    </dsp:sp>
    <dsp:sp modelId="{B6962ABB-B391-4C04-8492-2F3F94C27D6C}">
      <dsp:nvSpPr>
        <dsp:cNvPr id="0" name=""/>
        <dsp:cNvSpPr/>
      </dsp:nvSpPr>
      <dsp:spPr>
        <a:xfrm>
          <a:off x="263973" y="532588"/>
          <a:ext cx="132073" cy="32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0839"/>
              </a:lnTo>
              <a:lnTo>
                <a:pt x="132073" y="32083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9EBCF-48F9-487F-ACF7-D130C9B41E58}">
      <dsp:nvSpPr>
        <dsp:cNvPr id="0" name=""/>
        <dsp:cNvSpPr/>
      </dsp:nvSpPr>
      <dsp:spPr>
        <a:xfrm>
          <a:off x="396046" y="658607"/>
          <a:ext cx="2111887" cy="389641"/>
        </a:xfrm>
        <a:prstGeom prst="roundRect">
          <a:avLst>
            <a:gd name="adj" fmla="val 10000"/>
          </a:avLst>
        </a:prstGeom>
        <a:solidFill>
          <a:schemeClr val="bg2">
            <a:lumMod val="90000"/>
            <a:alpha val="90000"/>
          </a:schemeClr>
        </a:solidFill>
        <a:ln w="15875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458" y="670019"/>
        <a:ext cx="2089063" cy="366817"/>
      </dsp:txXfrm>
    </dsp:sp>
    <dsp:sp modelId="{E9D04C01-3D4C-422E-BDDC-9B6E0C658071}">
      <dsp:nvSpPr>
        <dsp:cNvPr id="0" name=""/>
        <dsp:cNvSpPr/>
      </dsp:nvSpPr>
      <dsp:spPr>
        <a:xfrm>
          <a:off x="263973" y="532588"/>
          <a:ext cx="181565" cy="1040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0436"/>
              </a:lnTo>
              <a:lnTo>
                <a:pt x="181565" y="104043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5404B-17BA-489B-A387-A33A44142AA3}">
      <dsp:nvSpPr>
        <dsp:cNvPr id="0" name=""/>
        <dsp:cNvSpPr/>
      </dsp:nvSpPr>
      <dsp:spPr>
        <a:xfrm>
          <a:off x="445538" y="1269710"/>
          <a:ext cx="2038740" cy="606628"/>
        </a:xfrm>
        <a:prstGeom prst="roundRect">
          <a:avLst>
            <a:gd name="adj" fmla="val 10000"/>
          </a:avLst>
        </a:prstGeom>
        <a:solidFill>
          <a:schemeClr val="bg2">
            <a:lumMod val="90000"/>
            <a:alpha val="90000"/>
          </a:schemeClr>
        </a:solidFill>
        <a:ln w="15875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3306" y="1287478"/>
        <a:ext cx="2003204" cy="571092"/>
      </dsp:txXfrm>
    </dsp:sp>
    <dsp:sp modelId="{BCF96209-8F5B-4D45-885E-25DFC66447D4}">
      <dsp:nvSpPr>
        <dsp:cNvPr id="0" name=""/>
        <dsp:cNvSpPr/>
      </dsp:nvSpPr>
      <dsp:spPr>
        <a:xfrm>
          <a:off x="263973" y="532588"/>
          <a:ext cx="132073" cy="1832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2104"/>
              </a:lnTo>
              <a:lnTo>
                <a:pt x="132073" y="183210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022A64-46D0-4F07-8F6B-C62AF7598C34}">
      <dsp:nvSpPr>
        <dsp:cNvPr id="0" name=""/>
        <dsp:cNvSpPr/>
      </dsp:nvSpPr>
      <dsp:spPr>
        <a:xfrm>
          <a:off x="396046" y="2096963"/>
          <a:ext cx="2097563" cy="535459"/>
        </a:xfrm>
        <a:prstGeom prst="roundRect">
          <a:avLst>
            <a:gd name="adj" fmla="val 10000"/>
          </a:avLst>
        </a:prstGeom>
        <a:solidFill>
          <a:schemeClr val="bg2">
            <a:lumMod val="90000"/>
            <a:alpha val="90000"/>
          </a:schemeClr>
        </a:solidFill>
        <a:ln w="15875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tốt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729" y="2112646"/>
        <a:ext cx="2066197" cy="504093"/>
      </dsp:txXfrm>
    </dsp:sp>
    <dsp:sp modelId="{CED2EEDC-0314-4E0A-9656-BEA6D064D8EA}">
      <dsp:nvSpPr>
        <dsp:cNvPr id="0" name=""/>
        <dsp:cNvSpPr/>
      </dsp:nvSpPr>
      <dsp:spPr>
        <a:xfrm>
          <a:off x="218253" y="532588"/>
          <a:ext cx="91440" cy="25808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80807"/>
              </a:lnTo>
              <a:lnTo>
                <a:pt x="102549" y="258080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33D198-A1F7-47DB-BC19-7EFECA23F73C}">
      <dsp:nvSpPr>
        <dsp:cNvPr id="0" name=""/>
        <dsp:cNvSpPr/>
      </dsp:nvSpPr>
      <dsp:spPr>
        <a:xfrm>
          <a:off x="320802" y="2847391"/>
          <a:ext cx="2127933" cy="532007"/>
        </a:xfrm>
        <a:prstGeom prst="roundRect">
          <a:avLst>
            <a:gd name="adj" fmla="val 10000"/>
          </a:avLst>
        </a:prstGeom>
        <a:solidFill>
          <a:schemeClr val="bg2">
            <a:lumMod val="90000"/>
            <a:alpha val="90000"/>
          </a:schemeClr>
        </a:solidFill>
        <a:ln w="15875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sở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384" y="2862973"/>
        <a:ext cx="2096769" cy="500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863E-D442-44F9-9BD6-E000583DFCBC}" type="datetimeFigureOut">
              <a:rPr lang="zh-CN" altLang="en-US" smtClean="0"/>
              <a:pPr/>
              <a:t>2025/10/9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A98F-6474-4A59-A3C8-82662F3662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48E98-4F9C-4F01-A2E4-36C3243D25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79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máy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phiếu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10 </a:t>
            </a:r>
            <a:r>
              <a:rPr lang="en-US" baseline="0" dirty="0" err="1"/>
              <a:t>phút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9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541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4910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0759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con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1,2,3,4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10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371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cươi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ở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437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cươi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ở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may </a:t>
            </a:r>
            <a:r>
              <a:rPr lang="en-US" baseline="0" dirty="0" err="1"/>
              <a:t>mắn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607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cươi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ở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may </a:t>
            </a:r>
            <a:r>
              <a:rPr lang="en-US" baseline="0" dirty="0" err="1"/>
              <a:t>mắn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551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cươi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ở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may </a:t>
            </a:r>
            <a:r>
              <a:rPr lang="en-US" baseline="0" dirty="0" err="1"/>
              <a:t>mắn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785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102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186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812C2390-52E8-4565-956E-601D085DAC1F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D8354F81-B5C0-4468-A639-C6473D688B4E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20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AD79DE48-B1FD-4846-94EE-22A5223EEDC7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DC10CDAD-1087-4208-BCF4-DF600C50BE5A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10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4998CC50-F2EB-48E0-B7C8-9BA2682375A3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5CAE13BB-DB79-4C19-AB2C-596F7C8A67EB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014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29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20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7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80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01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2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69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3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889C76A2-D200-4290-BF40-8E15CA0596A3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46C9AC9B-9BF8-4B8A-8FF4-16C5C02ECE3D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00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19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3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68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7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62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17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603558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97510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21983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43310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700"/>
            <a:ext cx="7886700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3161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E668AC82-3240-4E7D-B3EC-B2863BA3D679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D235547F-4F0A-4D8B-8179-141912DD942D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49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469559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18671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7204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25612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07148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16525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860819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960687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726208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30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C718C3FE-701C-4AD0-AF85-2C9C2A4A4FFD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CA5BF29B-E299-4470-AE38-781C224C0DBA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53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7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2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9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78699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96906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99057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246038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215075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6452" y="842032"/>
            <a:ext cx="6751097" cy="179125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6452" y="2702363"/>
            <a:ext cx="6751097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5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30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8CF5DBDB-78C4-4D41-A9B0-12154163D511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02C58C92-F97C-46D4-A885-02A127D8DC84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797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216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493072"/>
            <a:ext cx="7300134" cy="2140213"/>
          </a:xfrm>
        </p:spPr>
        <p:txBody>
          <a:bodyPr anchor="b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2702363"/>
            <a:ext cx="7300134" cy="112548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986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341"/>
            <a:ext cx="7765321" cy="995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1566723"/>
            <a:ext cx="3829503" cy="27780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1566723"/>
            <a:ext cx="3820616" cy="27780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342"/>
            <a:ext cx="7765321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354" y="1566723"/>
            <a:ext cx="3659399" cy="6181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184848"/>
            <a:ext cx="3830406" cy="21598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1502" y="1566723"/>
            <a:ext cx="3649166" cy="6181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84848"/>
            <a:ext cx="3821518" cy="21598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236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25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174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457341"/>
            <a:ext cx="2949178" cy="1772197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457341"/>
            <a:ext cx="4642119" cy="38874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229539"/>
            <a:ext cx="2949178" cy="211520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037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457341"/>
            <a:ext cx="4447330" cy="1772197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3" y="569337"/>
            <a:ext cx="2441517" cy="3663409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2229538"/>
            <a:ext cx="4451213" cy="2115203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989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3218023"/>
            <a:ext cx="7775673" cy="614706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466135"/>
            <a:ext cx="7775673" cy="2535584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832729"/>
            <a:ext cx="7774499" cy="512012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886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57342"/>
            <a:ext cx="7765322" cy="2569437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3154589"/>
            <a:ext cx="7765321" cy="1194508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3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B56B2239-8CC0-4F0E-9021-DABBB93AB185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E03553C6-10EA-4608-8D77-FD516F221D94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2500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341"/>
            <a:ext cx="6977064" cy="224537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8360"/>
            <a:ext cx="6564224" cy="320208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3154590"/>
            <a:ext cx="7765322" cy="11901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551601"/>
            <a:ext cx="457200" cy="4387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93467" y="2229758"/>
            <a:ext cx="457200" cy="4387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45661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1595699"/>
            <a:ext cx="7766495" cy="188445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488994"/>
            <a:ext cx="7765322" cy="855747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37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457342"/>
            <a:ext cx="7765322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566723"/>
            <a:ext cx="2474217" cy="61766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184392"/>
            <a:ext cx="2474217" cy="216034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1566723"/>
            <a:ext cx="2473919" cy="61766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184392"/>
            <a:ext cx="2474866" cy="216034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566723"/>
            <a:ext cx="2468408" cy="61766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184392"/>
            <a:ext cx="2468408" cy="216034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108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457342"/>
            <a:ext cx="7765322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147896"/>
            <a:ext cx="2474216" cy="43233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1724773"/>
            <a:ext cx="2205038" cy="1143353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3580226"/>
            <a:ext cx="2474216" cy="76451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147896"/>
            <a:ext cx="2474237" cy="43233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1724773"/>
            <a:ext cx="2197894" cy="1143353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0225"/>
            <a:ext cx="2475252" cy="76451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147896"/>
            <a:ext cx="2467425" cy="43233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1724773"/>
            <a:ext cx="2199085" cy="1143353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3580226"/>
            <a:ext cx="2470694" cy="76451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8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550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341"/>
            <a:ext cx="1906993" cy="38874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457341"/>
            <a:ext cx="5744029" cy="38874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FFED-C07B-4692-89D6-D0C0449F253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7EDD-6F03-4DCC-8AA4-2E34E763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984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890"/>
            <a:ext cx="6517482" cy="1882491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5550"/>
            <a:ext cx="6517482" cy="1029017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103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868"/>
            <a:ext cx="7772870" cy="2568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>
              <a:defRPr/>
            </a:pPr>
            <a:fld id="{D10F2C41-D146-4299-8CF7-AAADEF542A8B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>
              <a:defRPr/>
            </a:pPr>
            <a:fld id="{16F86329-3CF8-4C14-BDA1-626E503EBA06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06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614"/>
            <a:ext cx="7763814" cy="2053248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940"/>
            <a:ext cx="7763814" cy="1026454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22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4032"/>
            <a:ext cx="7773338" cy="11975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868"/>
            <a:ext cx="3829520" cy="2568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868"/>
            <a:ext cx="3829050" cy="2568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>
              <a:defRPr/>
            </a:pPr>
            <a:fld id="{D10F2C41-D146-4299-8CF7-AAADEF542A8B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>
              <a:defRPr/>
            </a:pPr>
            <a:fld id="{16F86329-3CF8-4C14-BDA1-626E503EBA06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05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C7785FA0-7831-48F8-B8F5-A4F02B557358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18A10D1D-0EBF-40E0-B683-8BF433AEB466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1458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4032"/>
            <a:ext cx="7773338" cy="11975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812"/>
            <a:ext cx="3655106" cy="510153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966"/>
            <a:ext cx="3829520" cy="2055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812"/>
            <a:ext cx="3661353" cy="510153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966"/>
            <a:ext cx="3829051" cy="2055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>
              <a:defRPr/>
            </a:pPr>
            <a:fld id="{D10F2C41-D146-4299-8CF7-AAADEF542A8B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>
              <a:defRPr/>
            </a:pPr>
            <a:fld id="{16F86329-3CF8-4C14-BDA1-626E503EBA06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9063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288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513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341"/>
            <a:ext cx="2951766" cy="1517907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342"/>
            <a:ext cx="4650122" cy="3887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5249"/>
            <a:ext cx="2951767" cy="236949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>
              <a:defRPr/>
            </a:pPr>
            <a:fld id="{D10F2C41-D146-4299-8CF7-AAADEF542A8B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>
              <a:defRPr/>
            </a:pPr>
            <a:fld id="{16F86329-3CF8-4C14-BDA1-626E503EBA06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589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341"/>
            <a:ext cx="4451227" cy="151790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342"/>
            <a:ext cx="2441519" cy="38874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5249"/>
            <a:ext cx="4451212" cy="236949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598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8024"/>
            <a:ext cx="7773324" cy="60889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858"/>
            <a:ext cx="7366899" cy="241134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2729"/>
            <a:ext cx="7773339" cy="51201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295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341"/>
            <a:ext cx="7773339" cy="2571227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4590"/>
            <a:ext cx="7773339" cy="1190152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738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341"/>
            <a:ext cx="6977064" cy="224537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8360"/>
            <a:ext cx="6564224" cy="44622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80610"/>
            <a:ext cx="7773339" cy="106611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116" y="565799"/>
            <a:ext cx="457200" cy="4387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877"/>
            <a:ext cx="457200" cy="4387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12197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536"/>
            <a:ext cx="7773339" cy="1884458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7831"/>
            <a:ext cx="7773339" cy="855747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107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341"/>
            <a:ext cx="7773339" cy="1204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868"/>
            <a:ext cx="2474232" cy="432330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8198"/>
            <a:ext cx="2474232" cy="213654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868"/>
            <a:ext cx="2468641" cy="432330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8198"/>
            <a:ext cx="2477513" cy="213654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868"/>
            <a:ext cx="2478696" cy="432330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8198"/>
            <a:ext cx="2478696" cy="213654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9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9"/>
            <a:ext cx="4629150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6DC1B418-8A18-48E5-8695-7405AC4B9734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973DECF5-BD7D-48B2-AAF4-026DDBFAAB47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543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220"/>
            <a:ext cx="7773339" cy="12033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4589"/>
            <a:ext cx="2472307" cy="432330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868"/>
            <a:ext cx="2472307" cy="1143353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6919"/>
            <a:ext cx="2472307" cy="75782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4589"/>
            <a:ext cx="2476371" cy="432330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868"/>
            <a:ext cx="2477514" cy="1143353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6918"/>
            <a:ext cx="2477514" cy="75782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4589"/>
            <a:ext cx="2475511" cy="432330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868"/>
            <a:ext cx="2478696" cy="1143353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6916"/>
            <a:ext cx="2478790" cy="75782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023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868"/>
            <a:ext cx="7773339" cy="256887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>
              <a:defRPr/>
            </a:pPr>
            <a:fld id="{D10F2C41-D146-4299-8CF7-AAADEF542A8B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>
              <a:defRPr/>
            </a:pPr>
            <a:fld id="{16F86329-3CF8-4C14-BDA1-626E503EBA06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0530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342"/>
            <a:ext cx="1914995" cy="3887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342"/>
            <a:ext cx="5744043" cy="38873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983">
              <a:defRPr/>
            </a:pPr>
            <a:fld id="{D10F2C41-D146-4299-8CF7-AAADEF542A8B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98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983">
              <a:defRPr/>
            </a:pPr>
            <a:fld id="{16F86329-3CF8-4C14-BDA1-626E503EBA06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4887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472B-AFBA-2EA1-36FD-C067E55F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C8605-9E96-B4D6-5941-F2E392891D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F4E82-2E2D-6635-8B60-9859B4003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237DB-F9CB-F9A9-BCB5-F7620E026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9E1D2-EC2E-49B2-88E2-2A6BA53747B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B4FE-C643-9ACC-6DA4-5C052D61B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60C43-B517-144F-3F69-3BE4692B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8DB47-C3A3-4D76-B27C-25C38B2F2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7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99"/>
            <a:ext cx="4629150" cy="3656347"/>
          </a:xfrm>
        </p:spPr>
        <p:txBody>
          <a:bodyPr rtlCol="0">
            <a:normAutofit/>
          </a:bodyPr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8559D845-4B41-4B6E-BB59-B4FB2C16D5B7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defTabSz="685983">
              <a:defRPr/>
            </a:pPr>
            <a:fld id="{4197E3FF-F906-4486-B87D-11DD96C97CE3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81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929"/>
            <a:ext cx="7886700" cy="99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642"/>
            <a:ext cx="7886700" cy="326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85983">
              <a:defRPr/>
            </a:pPr>
            <a:fld id="{D10F2C41-D146-4299-8CF7-AAADEF542A8B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85983">
              <a:defRPr/>
            </a:pPr>
            <a:fld id="{16F86329-3CF8-4C14-BDA1-626E503EBA06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/>
        </a:defRPr>
      </a:lvl5pPr>
      <a:lvl6pPr marL="342991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/>
        </a:defRPr>
      </a:lvl6pPr>
      <a:lvl7pPr marL="685983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/>
        </a:defRPr>
      </a:lvl7pPr>
      <a:lvl8pPr marL="1028974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/>
        </a:defRPr>
      </a:lvl8pPr>
      <a:lvl9pPr marL="1371966" algn="l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/>
        </a:defRPr>
      </a:lvl9pPr>
    </p:titleStyle>
    <p:bodyStyle>
      <a:lvl1pPr marL="171496" indent="-171496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9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804" r:id="rId8"/>
    <p:sldLayoutId id="2147483798" r:id="rId9"/>
    <p:sldLayoutId id="2147483790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803" r:id="rId16"/>
    <p:sldLayoutId id="2147483802" r:id="rId17"/>
    <p:sldLayoutId id="2147483801" r:id="rId18"/>
    <p:sldLayoutId id="2147483799" r:id="rId19"/>
    <p:sldLayoutId id="2147483797" r:id="rId20"/>
    <p:sldLayoutId id="2147483796" r:id="rId21"/>
    <p:sldLayoutId id="2147483795" r:id="rId22"/>
    <p:sldLayoutId id="2147483794" r:id="rId23"/>
    <p:sldLayoutId id="2147483793" r:id="rId24"/>
    <p:sldLayoutId id="2147483789" r:id="rId25"/>
    <p:sldLayoutId id="2147483788" r:id="rId26"/>
    <p:sldLayoutId id="2147483787" r:id="rId27"/>
    <p:sldLayoutId id="2147483708" r:id="rId28"/>
    <p:sldLayoutId id="2147483662" r:id="rId29"/>
    <p:sldLayoutId id="2147483663" r:id="rId30"/>
    <p:sldLayoutId id="2147483664" r:id="rId31"/>
    <p:sldLayoutId id="2147483665" r:id="rId32"/>
    <p:sldLayoutId id="2147483791" r:id="rId33"/>
    <p:sldLayoutId id="2147483805" r:id="rId34"/>
    <p:sldLayoutId id="2147483800" r:id="rId35"/>
    <p:sldLayoutId id="2147483792" r:id="rId36"/>
    <p:sldLayoutId id="2147483876" r:id="rId3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457341"/>
            <a:ext cx="7765321" cy="995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572533"/>
            <a:ext cx="7765322" cy="27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4413819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>
              <a:defRPr/>
            </a:pPr>
            <a:fld id="{D10F2C41-D146-4299-8CF7-AAADEF542A8B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4413819"/>
            <a:ext cx="5004649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3819"/>
            <a:ext cx="565159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>
              <a:defRPr/>
            </a:pPr>
            <a:fld id="{16F86329-3CF8-4C14-BDA1-626E503EBA06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82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4032"/>
            <a:ext cx="7773338" cy="1197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868"/>
            <a:ext cx="7773339" cy="2568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3819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defTabSz="685983">
              <a:defRPr/>
            </a:pPr>
            <a:fld id="{D10F2C41-D146-4299-8CF7-AAADEF542A8B}" type="datetimeFigureOut">
              <a:rPr lang="en-GB" smtClean="0"/>
              <a:pPr defTabSz="685983">
                <a:defRPr/>
              </a:pPr>
              <a:t>09/10/2025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3819"/>
            <a:ext cx="5004665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685983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3819"/>
            <a:ext cx="573161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defTabSz="685983">
              <a:defRPr/>
            </a:pPr>
            <a:fld id="{16F86329-3CF8-4C14-BDA1-626E503EBA06}" type="slidenum">
              <a:rPr lang="en-GB" smtClean="0"/>
              <a:pPr defTabSz="68598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88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slide" Target="slide6.xml"/><Relationship Id="rId3" Type="http://schemas.openxmlformats.org/officeDocument/2006/relationships/image" Target="../media/image15.png"/><Relationship Id="rId21" Type="http://schemas.openxmlformats.org/officeDocument/2006/relationships/image" Target="../media/image28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slide" Target="slide8.xml"/><Relationship Id="rId19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slide" Target="slide5.xml"/><Relationship Id="rId5" Type="http://schemas.openxmlformats.org/officeDocument/2006/relationships/image" Target="../media/image30.png"/><Relationship Id="rId10" Type="http://schemas.openxmlformats.org/officeDocument/2006/relationships/slide" Target="slide3.xml"/><Relationship Id="rId4" Type="http://schemas.openxmlformats.org/officeDocument/2006/relationships/image" Target="../media/image29.png"/><Relationship Id="rId9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slide" Target="slide8.xml"/><Relationship Id="rId5" Type="http://schemas.openxmlformats.org/officeDocument/2006/relationships/image" Target="../media/image30.png"/><Relationship Id="rId10" Type="http://schemas.openxmlformats.org/officeDocument/2006/relationships/slide" Target="slide3.xml"/><Relationship Id="rId4" Type="http://schemas.openxmlformats.org/officeDocument/2006/relationships/image" Target="../media/image29.png"/><Relationship Id="rId9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slide" Target="slide3.xml"/><Relationship Id="rId4" Type="http://schemas.openxmlformats.org/officeDocument/2006/relationships/image" Target="../media/image29.png"/><Relationship Id="rId9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en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7107" name="Picture 3" descr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45732"/>
          <a:stretch>
            <a:fillRect/>
          </a:stretch>
        </p:blipFill>
        <p:spPr bwMode="auto">
          <a:xfrm>
            <a:off x="5229428" y="4516244"/>
            <a:ext cx="2543960" cy="4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 b="53659"/>
          <a:stretch>
            <a:fillRect/>
          </a:stretch>
        </p:blipFill>
        <p:spPr bwMode="auto">
          <a:xfrm>
            <a:off x="7430382" y="2572544"/>
            <a:ext cx="371590" cy="217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371480" y="343007"/>
            <a:ext cx="4230405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983" fontAlgn="base">
              <a:spcBef>
                <a:spcPct val="50000"/>
              </a:spcBef>
              <a:spcAft>
                <a:spcPct val="0"/>
              </a:spcAft>
            </a:pPr>
            <a:endParaRPr lang="vi-VN" alt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274690" y="343006"/>
            <a:ext cx="8509778" cy="218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8784468" y="343007"/>
            <a:ext cx="0" cy="456979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87524" y="343007"/>
            <a:ext cx="0" cy="457341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287524" y="4912804"/>
            <a:ext cx="849694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4" name="Picture 10" descr="ngo%20da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132">
            <a:off x="1141942" y="3830232"/>
            <a:ext cx="1143353" cy="114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437182" y="3090119"/>
            <a:ext cx="4487660" cy="1385507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Tin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  <a:p>
            <a:pPr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Dương Thị Hiển</a:t>
            </a:r>
          </a:p>
          <a:p>
            <a:pPr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PTDTBT THCS NẬM CHA</a:t>
            </a:r>
          </a:p>
        </p:txBody>
      </p:sp>
      <p:pic>
        <p:nvPicPr>
          <p:cNvPr id="47117" name="Picture 13" descr="CHIP010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4" y="-127756"/>
            <a:ext cx="2054462" cy="245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8" name="WordArt 14"/>
          <p:cNvSpPr>
            <a:spLocks noChangeArrowheads="1" noChangeShapeType="1" noTextEdit="1"/>
          </p:cNvSpPr>
          <p:nvPr/>
        </p:nvSpPr>
        <p:spPr bwMode="auto">
          <a:xfrm>
            <a:off x="1656450" y="2217629"/>
            <a:ext cx="5773932" cy="6407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101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THẦY CÔ VÀ CÁC EM HỌC SINH LỚP 9A2</a:t>
            </a:r>
          </a:p>
        </p:txBody>
      </p:sp>
      <p:pic>
        <p:nvPicPr>
          <p:cNvPr id="2050" name="Picture 2" descr="Ảnh động cối xay gió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112" y="391771"/>
            <a:ext cx="928974" cy="92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ách lật trang - Ảnh động - Phan Thanh Tân - WEB NGOẠI NGỮ -TIN HỌC -Thanh  T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50" y="399579"/>
            <a:ext cx="1943700" cy="15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005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D46041-EBFF-0474-51A5-E90457C97781}"/>
              </a:ext>
            </a:extLst>
          </p:cNvPr>
          <p:cNvSpPr/>
          <p:nvPr/>
        </p:nvSpPr>
        <p:spPr>
          <a:xfrm>
            <a:off x="0" y="-19744"/>
            <a:ext cx="9144000" cy="9361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05 – Bài 3</a:t>
            </a:r>
            <a:r>
              <a:rPr lang="en-US" sz="25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THỰC HÀNH ĐÁNH GIÁ THÔNG TIN</a:t>
            </a:r>
            <a:endParaRPr lang="vi-VN" sz="25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8238E-629A-258B-E9F4-F29615E1CD01}"/>
              </a:ext>
            </a:extLst>
          </p:cNvPr>
          <p:cNvSpPr txBox="1"/>
          <p:nvPr/>
        </p:nvSpPr>
        <p:spPr>
          <a:xfrm>
            <a:off x="683568" y="1168388"/>
            <a:ext cx="810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KIẾM THEO MỤC ĐÍCH, YÊU CẦU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7BB2D9-46D1-6E76-FFAA-EC349295EA64}"/>
              </a:ext>
            </a:extLst>
          </p:cNvPr>
          <p:cNvSpPr txBox="1"/>
          <p:nvPr/>
        </p:nvSpPr>
        <p:spPr>
          <a:xfrm>
            <a:off x="1691680" y="196280"/>
            <a:ext cx="7272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THPT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Sìn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 thành phiếu học tập số 1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32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 trường</a:t>
            </a:r>
          </a:p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(2023 – 2024, 2024- 2025)</a:t>
            </a:r>
          </a:p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Môn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( 5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21D7E63-4A63-8499-46BF-DA608C164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7" y="1204392"/>
            <a:ext cx="1584176" cy="15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D79134-0383-C715-B207-C1050C2E6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606156"/>
              </p:ext>
            </p:extLst>
          </p:nvPr>
        </p:nvGraphicFramePr>
        <p:xfrm>
          <a:off x="395535" y="1076637"/>
          <a:ext cx="7848873" cy="3728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0689">
                  <a:extLst>
                    <a:ext uri="{9D8B030D-6E8A-4147-A177-3AD203B41FA5}">
                      <a16:colId xmlns:a16="http://schemas.microsoft.com/office/drawing/2014/main" val="829677798"/>
                    </a:ext>
                  </a:extLst>
                </a:gridCol>
                <a:gridCol w="2286038">
                  <a:extLst>
                    <a:ext uri="{9D8B030D-6E8A-4147-A177-3AD203B41FA5}">
                      <a16:colId xmlns:a16="http://schemas.microsoft.com/office/drawing/2014/main" val="2936116485"/>
                    </a:ext>
                  </a:extLst>
                </a:gridCol>
                <a:gridCol w="1025742">
                  <a:extLst>
                    <a:ext uri="{9D8B030D-6E8A-4147-A177-3AD203B41FA5}">
                      <a16:colId xmlns:a16="http://schemas.microsoft.com/office/drawing/2014/main" val="3022177448"/>
                    </a:ext>
                  </a:extLst>
                </a:gridCol>
                <a:gridCol w="2123458">
                  <a:extLst>
                    <a:ext uri="{9D8B030D-6E8A-4147-A177-3AD203B41FA5}">
                      <a16:colId xmlns:a16="http://schemas.microsoft.com/office/drawing/2014/main" val="10165884"/>
                    </a:ext>
                  </a:extLst>
                </a:gridCol>
                <a:gridCol w="1512946">
                  <a:extLst>
                    <a:ext uri="{9D8B030D-6E8A-4147-A177-3AD203B41FA5}">
                      <a16:colId xmlns:a16="http://schemas.microsoft.com/office/drawing/2014/main" val="4292695656"/>
                    </a:ext>
                  </a:extLst>
                </a:gridCol>
              </a:tblGrid>
              <a:tr h="14823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TRƯỜNG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ĐƯỜNG(KM)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CHUẨN CÁC NĂM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(2023-2024, 2024-2025)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 THẾ MẠNH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2228295"/>
                  </a:ext>
                </a:extLst>
              </a:tr>
              <a:tr h="8258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011280"/>
                  </a:ext>
                </a:extLst>
              </a:tr>
              <a:tr h="7099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8461924"/>
                  </a:ext>
                </a:extLst>
              </a:tr>
              <a:tr h="7099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541775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B011BAD-2A6B-B911-FC97-D88736D98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708" y="160276"/>
            <a:ext cx="53285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kumimoji="0" lang="vi-VN" altLang="vi-VN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B8EC07-A795-1ECC-0547-0539E13310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" y="-127755"/>
            <a:ext cx="1086699" cy="1044116"/>
          </a:xfrm>
          <a:prstGeom prst="rect">
            <a:avLst/>
          </a:prstGeom>
        </p:spPr>
      </p:pic>
      <p:pic>
        <p:nvPicPr>
          <p:cNvPr id="5" name="10 Minute Groovy Themed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0"/>
            <a:ext cx="1584176" cy="7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9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886CE0-587D-2E29-6E10-A4C40006C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245418"/>
              </p:ext>
            </p:extLst>
          </p:nvPr>
        </p:nvGraphicFramePr>
        <p:xfrm>
          <a:off x="386535" y="765666"/>
          <a:ext cx="8370930" cy="4495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0599">
                  <a:extLst>
                    <a:ext uri="{9D8B030D-6E8A-4147-A177-3AD203B41FA5}">
                      <a16:colId xmlns:a16="http://schemas.microsoft.com/office/drawing/2014/main" val="721913830"/>
                    </a:ext>
                  </a:extLst>
                </a:gridCol>
                <a:gridCol w="2438091">
                  <a:extLst>
                    <a:ext uri="{9D8B030D-6E8A-4147-A177-3AD203B41FA5}">
                      <a16:colId xmlns:a16="http://schemas.microsoft.com/office/drawing/2014/main" val="4077930344"/>
                    </a:ext>
                  </a:extLst>
                </a:gridCol>
                <a:gridCol w="973177">
                  <a:extLst>
                    <a:ext uri="{9D8B030D-6E8A-4147-A177-3AD203B41FA5}">
                      <a16:colId xmlns:a16="http://schemas.microsoft.com/office/drawing/2014/main" val="4004284796"/>
                    </a:ext>
                  </a:extLst>
                </a:gridCol>
                <a:gridCol w="2385486">
                  <a:extLst>
                    <a:ext uri="{9D8B030D-6E8A-4147-A177-3AD203B41FA5}">
                      <a16:colId xmlns:a16="http://schemas.microsoft.com/office/drawing/2014/main" val="187531306"/>
                    </a:ext>
                  </a:extLst>
                </a:gridCol>
                <a:gridCol w="1613577">
                  <a:extLst>
                    <a:ext uri="{9D8B030D-6E8A-4147-A177-3AD203B41FA5}">
                      <a16:colId xmlns:a16="http://schemas.microsoft.com/office/drawing/2014/main" val="2840417530"/>
                    </a:ext>
                  </a:extLst>
                </a:gridCol>
              </a:tblGrid>
              <a:tr h="123496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TT</a:t>
                      </a:r>
                      <a:endParaRPr lang="vi-V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TÊN TRƯỜNG</a:t>
                      </a:r>
                      <a:endParaRPr lang="vi-V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QUÃNG ĐƯỜNG (KM)</a:t>
                      </a:r>
                      <a:endParaRPr lang="vi-V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ĐIỂM CHUẨN CÁC NĂM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(2023-2024, 2024-2025)</a:t>
                      </a:r>
                      <a:endParaRPr lang="vi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MÔN THẾ MẠNH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(5 MÔN)</a:t>
                      </a:r>
                      <a:endParaRPr lang="vi-V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extLst>
                  <a:ext uri="{0D108BD9-81ED-4DB2-BD59-A6C34878D82A}">
                    <a16:rowId xmlns:a16="http://schemas.microsoft.com/office/drawing/2014/main" val="159117964"/>
                  </a:ext>
                </a:extLst>
              </a:tr>
              <a:tr h="106098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vi-V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THPT </a:t>
                      </a:r>
                      <a:r>
                        <a:rPr lang="en-US" sz="1800" b="1" dirty="0" err="1">
                          <a:effectLst/>
                        </a:rPr>
                        <a:t>Sìn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Hồ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70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15,25- ( 2023-2024)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16,75 ( 2024-2025)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Toán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Hóa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, Sinh, Văn, Tin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</a:rPr>
                        <a:t>học</a:t>
                      </a:r>
                      <a:endParaRPr lang="vi-VN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extLst>
                  <a:ext uri="{0D108BD9-81ED-4DB2-BD59-A6C34878D82A}">
                    <a16:rowId xmlns:a16="http://schemas.microsoft.com/office/drawing/2014/main" val="3547241060"/>
                  </a:ext>
                </a:extLst>
              </a:tr>
              <a:tr h="127160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vi-V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THPT </a:t>
                      </a:r>
                      <a:r>
                        <a:rPr lang="en-US" sz="1800" b="1" dirty="0" err="1">
                          <a:effectLst/>
                        </a:rPr>
                        <a:t>Nậm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Tăm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 (2023-2024)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 ( 2024-2025)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Toán</a:t>
                      </a:r>
                      <a:r>
                        <a:rPr lang="en-US" sz="1800" b="1" dirty="0">
                          <a:effectLst/>
                        </a:rPr>
                        <a:t>, Lý, </a:t>
                      </a:r>
                      <a:r>
                        <a:rPr lang="en-US" sz="1800" b="1" dirty="0" err="1">
                          <a:effectLst/>
                        </a:rPr>
                        <a:t>Hóa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Ngoại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Ngữ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Địa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Sử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extLst>
                  <a:ext uri="{0D108BD9-81ED-4DB2-BD59-A6C34878D82A}">
                    <a16:rowId xmlns:a16="http://schemas.microsoft.com/office/drawing/2014/main" val="4007266622"/>
                  </a:ext>
                </a:extLst>
              </a:tr>
              <a:tr h="92755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vi-V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THPTBT </a:t>
                      </a:r>
                      <a:r>
                        <a:rPr lang="en-US" sz="1800" b="1" dirty="0" err="1">
                          <a:effectLst/>
                        </a:rPr>
                        <a:t>Nội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Trú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Huyện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Sìn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Hồ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70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21 (2023-2024)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22,75 (2024-2025)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Toán</a:t>
                      </a:r>
                      <a:r>
                        <a:rPr lang="en-US" sz="1800" b="1" dirty="0">
                          <a:effectLst/>
                        </a:rPr>
                        <a:t>, Văn, Anh, </a:t>
                      </a:r>
                      <a:r>
                        <a:rPr lang="en-US" sz="1800" b="1" dirty="0" err="1">
                          <a:effectLst/>
                        </a:rPr>
                        <a:t>Hóa</a:t>
                      </a:r>
                      <a:r>
                        <a:rPr lang="en-US" sz="1800" b="1" dirty="0">
                          <a:effectLst/>
                        </a:rPr>
                        <a:t>, Lý, </a:t>
                      </a:r>
                      <a:r>
                        <a:rPr lang="en-US" sz="1800" b="1" dirty="0" err="1">
                          <a:effectLst/>
                        </a:rPr>
                        <a:t>Địa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extLst>
                  <a:ext uri="{0D108BD9-81ED-4DB2-BD59-A6C34878D82A}">
                    <a16:rowId xmlns:a16="http://schemas.microsoft.com/office/drawing/2014/main" val="370060541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2592877D-8752-B7EE-0148-C2B6808DD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283" y="-3774"/>
            <a:ext cx="691711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(MINH HỌA DỰ TRÙ KẾT QUẢ)</a:t>
            </a:r>
            <a:endParaRPr kumimoji="0" lang="vi-VN" altLang="vi-VN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92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VỀ TRƯỜNG CẤP 3">
            <a:hlinkClick r:id="" action="ppaction://media"/>
            <a:extLst>
              <a:ext uri="{FF2B5EF4-FFF2-40B4-BE49-F238E27FC236}">
                <a16:creationId xmlns:a16="http://schemas.microsoft.com/office/drawing/2014/main" id="{656C2822-CF3E-1E22-546E-6C91BAD6E7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668038"/>
            <a:ext cx="8892480" cy="44754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F616018-90B7-0282-2286-7110A2B08C03}"/>
              </a:ext>
            </a:extLst>
          </p:cNvPr>
          <p:cNvSpPr txBox="1">
            <a:spLocks/>
          </p:cNvSpPr>
          <p:nvPr/>
        </p:nvSpPr>
        <p:spPr>
          <a:xfrm>
            <a:off x="1" y="88005"/>
            <a:ext cx="8892480" cy="54032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 QUYẾT ĐỊNH DỰA TRÊN CHẤT LƯỢNG THÔNG TIN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5232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96416-376D-FCAB-D152-8D8BE9E6E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6359" y="1424898"/>
            <a:ext cx="4652082" cy="344555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D97279-E5EC-BE8F-C3E5-1D522E8483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88005"/>
            <a:ext cx="889248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 QUYẾT ĐỊNH DỰA TRÊN CHẤT LƯỢNG THÔNG TIN</a:t>
            </a:r>
            <a:endParaRPr lang="en-US" sz="2100" b="1" dirty="0"/>
          </a:p>
        </p:txBody>
      </p:sp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9A18F54C-132E-38B3-6B63-71A229C5F50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45558" y="1027291"/>
          <a:ext cx="2812382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4DF67D6-FA55-6BB0-CD83-FC7ED71D9818}"/>
              </a:ext>
            </a:extLst>
          </p:cNvPr>
          <p:cNvSpPr txBox="1"/>
          <p:nvPr/>
        </p:nvSpPr>
        <p:spPr>
          <a:xfrm>
            <a:off x="3080084" y="2090982"/>
            <a:ext cx="86627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en-US" sz="21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FD4A7E-344D-3614-34B6-7080AB82D88B}"/>
              </a:ext>
            </a:extLst>
          </p:cNvPr>
          <p:cNvSpPr txBox="1"/>
          <p:nvPr/>
        </p:nvSpPr>
        <p:spPr>
          <a:xfrm>
            <a:off x="3080084" y="2592938"/>
            <a:ext cx="86627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en-US" sz="21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3192E6-B10F-2A5B-C024-3B5D8C0DEA1B}"/>
              </a:ext>
            </a:extLst>
          </p:cNvPr>
          <p:cNvSpPr txBox="1"/>
          <p:nvPr/>
        </p:nvSpPr>
        <p:spPr>
          <a:xfrm>
            <a:off x="3080084" y="3027319"/>
            <a:ext cx="86627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en-US" sz="21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B08ADA-4B25-85AC-D74C-47DAD6ACC58F}"/>
              </a:ext>
            </a:extLst>
          </p:cNvPr>
          <p:cNvSpPr txBox="1"/>
          <p:nvPr/>
        </p:nvSpPr>
        <p:spPr>
          <a:xfrm>
            <a:off x="3080084" y="3560736"/>
            <a:ext cx="86627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en-US" sz="21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 descr="Chọn nguyện vọng lớp 10 hợp lý: tin tức, hình ảnh, video, bình luận mới nhất">
            <a:extLst>
              <a:ext uri="{FF2B5EF4-FFF2-40B4-BE49-F238E27FC236}">
                <a16:creationId xmlns:a16="http://schemas.microsoft.com/office/drawing/2014/main" id="{DDADEE63-A8E4-A4F1-CC42-858404686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59" y="1382932"/>
            <a:ext cx="4652083" cy="251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94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24CF65-C089-65DC-0595-F61BD7B91612}"/>
              </a:ext>
            </a:extLst>
          </p:cNvPr>
          <p:cNvSpPr txBox="1"/>
          <p:nvPr/>
        </p:nvSpPr>
        <p:spPr>
          <a:xfrm>
            <a:off x="143508" y="18285"/>
            <a:ext cx="8856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 ĐỊNH DỰA TRÊN CHẤT LƯỢNG THÔNG TIN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EC9BB81F-0398-B6A3-AD89-CF88D933B0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4648719"/>
              </p:ext>
            </p:extLst>
          </p:nvPr>
        </p:nvGraphicFramePr>
        <p:xfrm>
          <a:off x="143508" y="840222"/>
          <a:ext cx="2628292" cy="3748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1EE198-71D6-6A22-36F1-33795CF7C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227247"/>
              </p:ext>
            </p:extLst>
          </p:nvPr>
        </p:nvGraphicFramePr>
        <p:xfrm>
          <a:off x="2839329" y="466302"/>
          <a:ext cx="6165685" cy="465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7538">
                  <a:extLst>
                    <a:ext uri="{9D8B030D-6E8A-4147-A177-3AD203B41FA5}">
                      <a16:colId xmlns:a16="http://schemas.microsoft.com/office/drawing/2014/main" val="721913830"/>
                    </a:ext>
                  </a:extLst>
                </a:gridCol>
                <a:gridCol w="1795798">
                  <a:extLst>
                    <a:ext uri="{9D8B030D-6E8A-4147-A177-3AD203B41FA5}">
                      <a16:colId xmlns:a16="http://schemas.microsoft.com/office/drawing/2014/main" val="4077930344"/>
                    </a:ext>
                  </a:extLst>
                </a:gridCol>
                <a:gridCol w="716802">
                  <a:extLst>
                    <a:ext uri="{9D8B030D-6E8A-4147-A177-3AD203B41FA5}">
                      <a16:colId xmlns:a16="http://schemas.microsoft.com/office/drawing/2014/main" val="4004284796"/>
                    </a:ext>
                  </a:extLst>
                </a:gridCol>
                <a:gridCol w="1757052">
                  <a:extLst>
                    <a:ext uri="{9D8B030D-6E8A-4147-A177-3AD203B41FA5}">
                      <a16:colId xmlns:a16="http://schemas.microsoft.com/office/drawing/2014/main" val="187531306"/>
                    </a:ext>
                  </a:extLst>
                </a:gridCol>
                <a:gridCol w="1188495">
                  <a:extLst>
                    <a:ext uri="{9D8B030D-6E8A-4147-A177-3AD203B41FA5}">
                      <a16:colId xmlns:a16="http://schemas.microsoft.com/office/drawing/2014/main" val="2840417530"/>
                    </a:ext>
                  </a:extLst>
                </a:gridCol>
              </a:tblGrid>
              <a:tr h="105712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TT</a:t>
                      </a:r>
                      <a:endParaRPr lang="vi-V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TÊN TRƯỜNG</a:t>
                      </a:r>
                      <a:endParaRPr lang="vi-V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QUÃNG ĐƯỜNG (KM)</a:t>
                      </a:r>
                      <a:endParaRPr lang="vi-V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ĐIỂM CHUẨN CÁC NĂM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(2023-2024, 2024-2025)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MÔN THẾ MẠNH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(5 MÔN)</a:t>
                      </a:r>
                      <a:endParaRPr lang="vi-V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extLst>
                  <a:ext uri="{0D108BD9-81ED-4DB2-BD59-A6C34878D82A}">
                    <a16:rowId xmlns:a16="http://schemas.microsoft.com/office/drawing/2014/main" val="159117964"/>
                  </a:ext>
                </a:extLst>
              </a:tr>
              <a:tr h="149275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vi-V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THPT </a:t>
                      </a:r>
                      <a:r>
                        <a:rPr lang="en-US" sz="1400" b="1" dirty="0" err="1">
                          <a:effectLst/>
                        </a:rPr>
                        <a:t>Sìn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Hồ</a:t>
                      </a:r>
                      <a:endParaRPr lang="vi-V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70</a:t>
                      </a:r>
                      <a:endParaRPr lang="vi-V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15,25- ( 2023-2024)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16,75 ( 2024-2025)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Toán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Hóa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, Sinh, Văn, Tin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học</a:t>
                      </a:r>
                      <a:endParaRPr lang="vi-VN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extLst>
                  <a:ext uri="{0D108BD9-81ED-4DB2-BD59-A6C34878D82A}">
                    <a16:rowId xmlns:a16="http://schemas.microsoft.com/office/drawing/2014/main" val="3547241060"/>
                  </a:ext>
                </a:extLst>
              </a:tr>
              <a:tr h="11889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vi-V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THPT </a:t>
                      </a:r>
                      <a:r>
                        <a:rPr lang="en-US" sz="1400" b="1" dirty="0" err="1">
                          <a:effectLst/>
                        </a:rPr>
                        <a:t>Nậm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Tăm</a:t>
                      </a:r>
                      <a:endParaRPr lang="vi-V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</a:t>
                      </a:r>
                      <a:endParaRPr lang="vi-V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 (2023-2024)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 ( 2024-2025)</a:t>
                      </a:r>
                      <a:endParaRPr lang="vi-V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Toán</a:t>
                      </a:r>
                      <a:r>
                        <a:rPr lang="en-US" sz="1400" b="1" dirty="0">
                          <a:effectLst/>
                        </a:rPr>
                        <a:t>, Lý, </a:t>
                      </a:r>
                      <a:r>
                        <a:rPr lang="en-US" sz="1400" b="1" dirty="0" err="1">
                          <a:effectLst/>
                        </a:rPr>
                        <a:t>Hóa</a:t>
                      </a:r>
                      <a:r>
                        <a:rPr lang="en-US" sz="1400" b="1" dirty="0">
                          <a:effectLst/>
                        </a:rPr>
                        <a:t>, </a:t>
                      </a:r>
                      <a:r>
                        <a:rPr lang="en-US" sz="1400" b="1" dirty="0" err="1">
                          <a:effectLst/>
                        </a:rPr>
                        <a:t>Ngoại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Ngữ</a:t>
                      </a:r>
                      <a:r>
                        <a:rPr lang="en-US" sz="1400" b="1" dirty="0">
                          <a:effectLst/>
                        </a:rPr>
                        <a:t>, </a:t>
                      </a:r>
                      <a:r>
                        <a:rPr lang="en-US" sz="1400" b="1" dirty="0" err="1">
                          <a:effectLst/>
                        </a:rPr>
                        <a:t>Địa</a:t>
                      </a:r>
                      <a:r>
                        <a:rPr lang="en-US" sz="1400" b="1" dirty="0">
                          <a:effectLst/>
                        </a:rPr>
                        <a:t>, </a:t>
                      </a:r>
                      <a:r>
                        <a:rPr lang="en-US" sz="1400" b="1" dirty="0" err="1">
                          <a:effectLst/>
                        </a:rPr>
                        <a:t>Sử</a:t>
                      </a:r>
                      <a:endParaRPr lang="vi-V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extLst>
                  <a:ext uri="{0D108BD9-81ED-4DB2-BD59-A6C34878D82A}">
                    <a16:rowId xmlns:a16="http://schemas.microsoft.com/office/drawing/2014/main" val="4007266622"/>
                  </a:ext>
                </a:extLst>
              </a:tr>
              <a:tr h="88551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vi-VN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THPTBT </a:t>
                      </a:r>
                      <a:r>
                        <a:rPr lang="en-US" sz="1400" b="1" dirty="0" err="1">
                          <a:effectLst/>
                        </a:rPr>
                        <a:t>Nội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Trú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Huyện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Sìn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Hồ</a:t>
                      </a:r>
                      <a:endParaRPr lang="vi-V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70</a:t>
                      </a:r>
                      <a:endParaRPr lang="vi-V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21 (2023-2024)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22,75 (2024-2025)</a:t>
                      </a:r>
                      <a:endParaRPr lang="vi-V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Toán</a:t>
                      </a:r>
                      <a:r>
                        <a:rPr lang="en-US" sz="1400" b="1" dirty="0">
                          <a:effectLst/>
                        </a:rPr>
                        <a:t>, Văn, Anh, </a:t>
                      </a:r>
                      <a:r>
                        <a:rPr lang="en-US" sz="1400" b="1" dirty="0" err="1">
                          <a:effectLst/>
                        </a:rPr>
                        <a:t>Hóa</a:t>
                      </a:r>
                      <a:r>
                        <a:rPr lang="en-US" sz="1400" b="1" dirty="0">
                          <a:effectLst/>
                        </a:rPr>
                        <a:t>, Lý, </a:t>
                      </a:r>
                      <a:r>
                        <a:rPr lang="en-US" sz="1400" b="1" dirty="0" err="1">
                          <a:effectLst/>
                        </a:rPr>
                        <a:t>Địa</a:t>
                      </a:r>
                      <a:endParaRPr lang="vi-V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2950" marR="52950" marT="0" marB="0" anchor="ctr"/>
                </a:tc>
                <a:extLst>
                  <a:ext uri="{0D108BD9-81ED-4DB2-BD59-A6C34878D82A}">
                    <a16:rowId xmlns:a16="http://schemas.microsoft.com/office/drawing/2014/main" val="3700605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536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89" y="0"/>
            <a:ext cx="9338510" cy="668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28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61745"/>
            <a:ext cx="3160883" cy="3161431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39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7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89" y="4921761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39" y="5040489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5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8" y="4706145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4" y="4606645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7" y="483301"/>
            <a:ext cx="14401600" cy="4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6" y="338199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7524" y="1843753"/>
            <a:ext cx="2217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D574D51-8BEE-81C5-8948-5BAA0D5ED6D4}"/>
              </a:ext>
            </a:extLst>
          </p:cNvPr>
          <p:cNvSpPr/>
          <p:nvPr/>
        </p:nvSpPr>
        <p:spPr>
          <a:xfrm>
            <a:off x="-72517" y="-55748"/>
            <a:ext cx="9325037" cy="42798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05 – Bài 3</a:t>
            </a:r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THỰC HÀNH ĐÁNH GIÁ THÔNG TIN</a:t>
            </a:r>
            <a:endParaRPr lang="vi-VN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00CC0E-B905-B041-40DE-3E31F94C5DC7}"/>
              </a:ext>
            </a:extLst>
          </p:cNvPr>
          <p:cNvSpPr/>
          <p:nvPr/>
        </p:nvSpPr>
        <p:spPr>
          <a:xfrm>
            <a:off x="2527776" y="584430"/>
            <a:ext cx="6457692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Em hãy thực hành tìm kiếm thông tin trên Internet để biết về các môn học được dạy ở bậc THPT. Dựa vào các thông tin tìm được, em hãy đưa ra dự kiến chọn các môn học mà em thích ở cấp THPT.</a:t>
            </a:r>
          </a:p>
        </p:txBody>
      </p:sp>
    </p:spTree>
    <p:extLst>
      <p:ext uri="{BB962C8B-B14F-4D97-AF65-F5344CB8AC3E}">
        <p14:creationId xmlns:p14="http://schemas.microsoft.com/office/powerpoint/2010/main" val="450191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17F69E-6480-40C9-AFE9-5DC829F79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376"/>
          <a:stretch/>
        </p:blipFill>
        <p:spPr>
          <a:xfrm>
            <a:off x="615017" y="257395"/>
            <a:ext cx="775490" cy="714351"/>
          </a:xfrm>
          <a:prstGeom prst="rect">
            <a:avLst/>
          </a:prstGeom>
        </p:spPr>
      </p:pic>
      <p:sp>
        <p:nvSpPr>
          <p:cNvPr id="8" name="矩形 10">
            <a:extLst>
              <a:ext uri="{FF2B5EF4-FFF2-40B4-BE49-F238E27FC236}">
                <a16:creationId xmlns:a16="http://schemas.microsoft.com/office/drawing/2014/main" id="{F3E5ABCC-06EA-4E30-80AE-696192411721}"/>
              </a:ext>
            </a:extLst>
          </p:cNvPr>
          <p:cNvSpPr/>
          <p:nvPr/>
        </p:nvSpPr>
        <p:spPr>
          <a:xfrm>
            <a:off x="1199240" y="327258"/>
            <a:ext cx="2068193" cy="519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0025">
              <a:lnSpc>
                <a:spcPct val="125000"/>
              </a:lnSpc>
              <a:spcAft>
                <a:spcPts val="30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  <a:endParaRPr lang="vi-VN" sz="24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8A8BE3-F859-7D17-6C95-D711DFD8656C}"/>
              </a:ext>
            </a:extLst>
          </p:cNvPr>
          <p:cNvSpPr txBox="1"/>
          <p:nvPr/>
        </p:nvSpPr>
        <p:spPr>
          <a:xfrm>
            <a:off x="615017" y="968833"/>
            <a:ext cx="7913967" cy="1961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231F20"/>
                </a:solidFill>
                <a:latin typeface="Arial" panose="020B0604020202020204" pitchFamily="34" charset="0"/>
              </a:rPr>
              <a:t>Em hãy tạo một bài trình chiếu về chủ đề </a:t>
            </a:r>
            <a:r>
              <a:rPr lang="vi-VN" sz="2800" dirty="0">
                <a:solidFill>
                  <a:srgbClr val="ED028C"/>
                </a:solidFill>
                <a:latin typeface="Arial" panose="020B0604020202020204" pitchFamily="34" charset="0"/>
              </a:rPr>
              <a:t>Chọn môi trường học tập</a:t>
            </a:r>
            <a:r>
              <a:rPr lang="vi-VN" sz="2800" dirty="0">
                <a:solidFill>
                  <a:srgbClr val="231F20"/>
                </a:solidFill>
                <a:latin typeface="Arial" panose="020B0604020202020204" pitchFamily="34" charset="0"/>
              </a:rPr>
              <a:t> sau khi kết thúc cấp THCS, với các nguồn thông tin mà em thu thập được.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608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8524" cy="5145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770786" y="1086185"/>
            <a:ext cx="56595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983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350" b="1">
              <a:solidFill>
                <a:srgbClr val="FFFF0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32" y="850369"/>
            <a:ext cx="800347" cy="4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8" y="814639"/>
            <a:ext cx="762235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1874131" y="749183"/>
            <a:ext cx="5545261" cy="58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983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3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tự học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B971B4-AC1F-DBB6-D35A-6008A66F2553}"/>
              </a:ext>
            </a:extLst>
          </p:cNvPr>
          <p:cNvSpPr txBox="1"/>
          <p:nvPr/>
        </p:nvSpPr>
        <p:spPr>
          <a:xfrm>
            <a:off x="935596" y="1447706"/>
            <a:ext cx="756084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95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8505"/>
            <a:ext cx="9144001" cy="531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28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317165"/>
            <a:ext cx="3365058" cy="3365642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39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7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89" y="4921761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39" y="5040489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5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8" y="4706145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4" y="4606645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7" y="483301"/>
            <a:ext cx="14401600" cy="4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6" y="338199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9554" y="1493251"/>
            <a:ext cx="241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B1E3BD-41F6-AE69-15D3-964B50476C97}"/>
              </a:ext>
            </a:extLst>
          </p:cNvPr>
          <p:cNvSpPr txBox="1"/>
          <p:nvPr/>
        </p:nvSpPr>
        <p:spPr>
          <a:xfrm>
            <a:off x="4011987" y="179767"/>
            <a:ext cx="4343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b="1" dirty="0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3750" b="1" dirty="0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50" b="1" dirty="0" err="1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50" b="1" dirty="0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750" b="1" dirty="0" err="1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750" b="1" dirty="0">
              <a:solidFill>
                <a:srgbClr val="F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3092FA-CC5B-6F6C-A3EF-A90EB48C2CF3}"/>
              </a:ext>
            </a:extLst>
          </p:cNvPr>
          <p:cNvSpPr txBox="1"/>
          <p:nvPr/>
        </p:nvSpPr>
        <p:spPr>
          <a:xfrm>
            <a:off x="3196206" y="1420416"/>
            <a:ext cx="5324236" cy="2973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ô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ô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ô may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may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endParaRPr lang="vi-VN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8469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79360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827953" y="686012"/>
            <a:ext cx="5773932" cy="9146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70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 ƠN  QUÝ THẦY CÔ VÀ CÁC EM ĐÃ THAM DỰ TIẾT HỌC </a:t>
            </a:r>
          </a:p>
        </p:txBody>
      </p:sp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2299586" y="1829365"/>
            <a:ext cx="4587703" cy="8277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701" b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ED3D7"/>
                </a:solidFill>
                <a:latin typeface="Times New Roman"/>
                <a:cs typeface="Times New Roman"/>
              </a:rPr>
              <a:t>CHÚC QUÝ THẦY CÔ SỨC KHỎE! </a:t>
            </a:r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2685468" y="3208534"/>
            <a:ext cx="3773064" cy="6788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pt-BR" sz="2701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TỐT!</a:t>
            </a:r>
            <a:endParaRPr lang="en-US" sz="2701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752631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564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654" y="2827512"/>
            <a:ext cx="604838" cy="84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70" y="3551600"/>
            <a:ext cx="1312069" cy="52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70" y="3651612"/>
            <a:ext cx="1918097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92" y="2457226"/>
            <a:ext cx="67151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320" y="1592834"/>
            <a:ext cx="1184672" cy="185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71" y="2931283"/>
            <a:ext cx="131207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18" y="3086064"/>
            <a:ext cx="852488" cy="80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441" y="3042011"/>
            <a:ext cx="800100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ADMIN\Desktop\Nong trai\barn-clipart-old-macdonald-2a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335956"/>
            <a:ext cx="2787670" cy="295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40" y="3914553"/>
            <a:ext cx="1263253" cy="5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287" y="3935984"/>
            <a:ext cx="573881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Tai nguyen thiet ke tro choi\Bảng gỗ\1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19" y="-5550"/>
            <a:ext cx="619125" cy="96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C:\Users\ADMIN\Desktop\Tai nguyen thiet ke tro choi\Bảng gỗ\2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444" y="795"/>
            <a:ext cx="585788" cy="9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C:\Users\ADMIN\Desktop\Tai nguyen thiet ke tro choi\Bảng gỗ\3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14" y="-18255"/>
            <a:ext cx="592931" cy="94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C:\Users\ADMIN\Desktop\Tai nguyen thiet ke tro choi\Bảng gỗ\4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97" y="796"/>
            <a:ext cx="565547" cy="92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738630" y="258116"/>
            <a:ext cx="43434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50" b="1" dirty="0">
                <a:solidFill>
                  <a:srgbClr val="F20000"/>
                </a:solidFill>
                <a:latin typeface="Algerian" panose="04020705040A02060702" pitchFamily="82" charset="0"/>
              </a:rPr>
              <a:t>Con </a:t>
            </a:r>
            <a:r>
              <a:rPr lang="en-US" sz="3750" b="1" dirty="0" err="1">
                <a:solidFill>
                  <a:srgbClr val="F20000"/>
                </a:solidFill>
                <a:latin typeface="Algerian" panose="04020705040A02060702" pitchFamily="82" charset="0"/>
              </a:rPr>
              <a:t>Số</a:t>
            </a:r>
            <a:r>
              <a:rPr lang="en-US" sz="3750" b="1" dirty="0">
                <a:solidFill>
                  <a:srgbClr val="F20000"/>
                </a:solidFill>
                <a:latin typeface="Algerian" panose="04020705040A02060702" pitchFamily="82" charset="0"/>
              </a:rPr>
              <a:t> may </a:t>
            </a:r>
            <a:r>
              <a:rPr lang="en-US" sz="3750" b="1" dirty="0" err="1">
                <a:solidFill>
                  <a:srgbClr val="F20000"/>
                </a:solidFill>
                <a:latin typeface="Algerian" panose="04020705040A02060702" pitchFamily="82" charset="0"/>
              </a:rPr>
              <a:t>mắn</a:t>
            </a:r>
            <a:endParaRPr lang="en-US" sz="3750" b="1" dirty="0">
              <a:solidFill>
                <a:srgbClr val="F20000"/>
              </a:solidFill>
              <a:latin typeface="Algerian" panose="04020705040A02060702" pitchFamily="82" charset="0"/>
            </a:endParaRPr>
          </a:p>
        </p:txBody>
      </p:sp>
      <p:sp>
        <p:nvSpPr>
          <p:cNvPr id="23" name="Action Button: Forward or Next 22">
            <a:hlinkClick r:id="rId16" action="ppaction://hlinksldjump" highlightClick="1"/>
          </p:cNvPr>
          <p:cNvSpPr/>
          <p:nvPr/>
        </p:nvSpPr>
        <p:spPr>
          <a:xfrm>
            <a:off x="8887968" y="4853293"/>
            <a:ext cx="256032" cy="2607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4739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3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78"/>
            <a:ext cx="9144000" cy="515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0"/>
          <a:stretch/>
        </p:blipFill>
        <p:spPr bwMode="auto">
          <a:xfrm>
            <a:off x="1600200" y="273928"/>
            <a:ext cx="6400800" cy="165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12ffg"/>
          <p:cNvPicPr>
            <a:picLocks noChangeAspect="1" noChangeArrowheads="1"/>
          </p:cNvPicPr>
          <p:nvPr/>
        </p:nvPicPr>
        <p:blipFill>
          <a:blip r:embed="rId6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458494"/>
            <a:ext cx="5314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12ffg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29444"/>
            <a:ext cx="8001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12ffg"/>
          <p:cNvPicPr>
            <a:picLocks noChangeAspect="1" noChangeArrowheads="1"/>
          </p:cNvPicPr>
          <p:nvPr/>
        </p:nvPicPr>
        <p:blipFill>
          <a:blip r:embed="rId8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9444"/>
            <a:ext cx="8001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appyface_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75139"/>
            <a:ext cx="1085850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appyface_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39"/>
            <a:ext cx="1085850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appyface_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44194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appyface_w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94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094078" y="-15378"/>
            <a:ext cx="1428750" cy="4036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67744" y="484312"/>
            <a:ext cx="4923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ction Button: Forward or Next 16">
            <a:hlinkClick r:id="rId11" action="ppaction://hlinksldjump" highlightClick="1"/>
          </p:cNvPr>
          <p:cNvSpPr/>
          <p:nvPr/>
        </p:nvSpPr>
        <p:spPr>
          <a:xfrm>
            <a:off x="8887968" y="4853293"/>
            <a:ext cx="256032" cy="2607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1A562619-7FBD-5FBC-326C-773EA1053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15" y="2065440"/>
            <a:ext cx="4973585" cy="42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</a:pPr>
            <a:r>
              <a:rPr lang="en-US" sz="2000" b="1" dirty="0">
                <a:solidFill>
                  <a:srgbClr val="FF0000"/>
                </a:solidFill>
              </a:rPr>
              <a:t>A. </a:t>
            </a:r>
            <a:r>
              <a:rPr lang="en-US" sz="2000" b="1" dirty="0" err="1">
                <a:solidFill>
                  <a:srgbClr val="FF0000"/>
                </a:solidFill>
              </a:rPr>
              <a:t>Tốc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độ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truyền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thông</a:t>
            </a:r>
            <a:r>
              <a:rPr lang="en-US" sz="2000" b="1" dirty="0">
                <a:solidFill>
                  <a:srgbClr val="FF0000"/>
                </a:solidFill>
              </a:rPr>
              <a:t> tin	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BC3E15D1-2E53-13D5-278E-D1B421240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814" y="2617808"/>
            <a:ext cx="50005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</a:rPr>
              <a:t>B. </a:t>
            </a:r>
            <a:r>
              <a:rPr lang="en-US" sz="2000" b="1" dirty="0" err="1">
                <a:solidFill>
                  <a:srgbClr val="FF0000"/>
                </a:solidFill>
              </a:rPr>
              <a:t>Độ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dài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thông</a:t>
            </a:r>
            <a:r>
              <a:rPr lang="en-US" sz="2000" b="1" dirty="0">
                <a:solidFill>
                  <a:srgbClr val="FF0000"/>
                </a:solidFill>
              </a:rPr>
              <a:t> tin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A4EBD87D-E3FD-A179-5DA4-4AB2C5AF0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218" y="3177078"/>
            <a:ext cx="46305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</a:rPr>
              <a:t>C. </a:t>
            </a:r>
            <a:r>
              <a:rPr lang="en-US" sz="2000" b="1" dirty="0" err="1">
                <a:solidFill>
                  <a:srgbClr val="FF0000"/>
                </a:solidFill>
              </a:rPr>
              <a:t>Số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biết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đến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thông</a:t>
            </a:r>
            <a:r>
              <a:rPr lang="en-US" sz="2000" b="1" dirty="0">
                <a:solidFill>
                  <a:srgbClr val="FF0000"/>
                </a:solidFill>
              </a:rPr>
              <a:t> tin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B2CA46BA-C74E-D0EE-0AFC-2FE112B9D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218" y="3742698"/>
            <a:ext cx="508792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D. </a:t>
            </a:r>
            <a:r>
              <a:rPr lang="en-US" sz="2000" b="1" dirty="0" err="1">
                <a:solidFill>
                  <a:srgbClr val="FF0000"/>
                </a:solidFill>
              </a:rPr>
              <a:t>Mức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độ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chính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xác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đầy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đủ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kịp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phù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hợp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13">
            <a:extLst>
              <a:ext uri="{FF2B5EF4-FFF2-40B4-BE49-F238E27FC236}">
                <a16:creationId xmlns:a16="http://schemas.microsoft.com/office/drawing/2014/main" id="{83F8B6D6-3FD1-03B3-B866-0D6A2D83B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335" y="3652664"/>
            <a:ext cx="1434537" cy="665101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116275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3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365" y="79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7"/>
          <a:stretch/>
        </p:blipFill>
        <p:spPr bwMode="auto">
          <a:xfrm>
            <a:off x="1472892" y="0"/>
            <a:ext cx="6400800" cy="137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12ffg"/>
          <p:cNvPicPr>
            <a:picLocks noChangeAspect="1" noChangeArrowheads="1"/>
          </p:cNvPicPr>
          <p:nvPr/>
        </p:nvPicPr>
        <p:blipFill>
          <a:blip r:embed="rId6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458494"/>
            <a:ext cx="5314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12ffg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29444"/>
            <a:ext cx="8001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12ffg"/>
          <p:cNvPicPr>
            <a:picLocks noChangeAspect="1" noChangeArrowheads="1"/>
          </p:cNvPicPr>
          <p:nvPr/>
        </p:nvPicPr>
        <p:blipFill>
          <a:blip r:embed="rId8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9444"/>
            <a:ext cx="8001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appyface_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75139"/>
            <a:ext cx="1085850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appyface_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39"/>
            <a:ext cx="1085850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appyface_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44194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appyface_w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94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119636" y="46039"/>
            <a:ext cx="1300236" cy="3161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D2420F-E604-9EE2-76CC-EFD712CC51C6}"/>
              </a:ext>
            </a:extLst>
          </p:cNvPr>
          <p:cNvSpPr txBox="1"/>
          <p:nvPr/>
        </p:nvSpPr>
        <p:spPr>
          <a:xfrm>
            <a:off x="2426900" y="290959"/>
            <a:ext cx="5118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Vì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sao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cần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kiểm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độ</a:t>
            </a:r>
            <a:r>
              <a:rPr lang="en-US" sz="2800" b="1" dirty="0">
                <a:solidFill>
                  <a:srgbClr val="FFFF00"/>
                </a:solidFill>
              </a:rPr>
              <a:t> tin </a:t>
            </a:r>
            <a:r>
              <a:rPr lang="en-US" sz="2800" b="1" dirty="0" err="1">
                <a:solidFill>
                  <a:srgbClr val="FFFF00"/>
                </a:solidFill>
              </a:rPr>
              <a:t>cậy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của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thông</a:t>
            </a:r>
            <a:r>
              <a:rPr lang="en-US" sz="2800" b="1" dirty="0">
                <a:solidFill>
                  <a:srgbClr val="FFFF00"/>
                </a:solidFill>
              </a:rPr>
              <a:t> tin </a:t>
            </a:r>
            <a:r>
              <a:rPr lang="en-US" sz="2800" b="1" dirty="0" err="1">
                <a:solidFill>
                  <a:srgbClr val="FFFF00"/>
                </a:solidFill>
              </a:rPr>
              <a:t>trước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khi</a:t>
            </a:r>
            <a:r>
              <a:rPr lang="en-US" sz="2800" b="1" dirty="0">
                <a:solidFill>
                  <a:srgbClr val="FFFF00"/>
                </a:solidFill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</a:rPr>
              <a:t>sẻ</a:t>
            </a:r>
            <a:r>
              <a:rPr lang="en-US" sz="2800" b="1" dirty="0">
                <a:solidFill>
                  <a:srgbClr val="FFFF00"/>
                </a:solidFill>
              </a:rPr>
              <a:t>?</a:t>
            </a:r>
            <a:endParaRPr lang="vi-VN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ction Button: Forward or Next 17">
            <a:hlinkClick r:id="rId11" action="ppaction://hlinksldjump" highlightClick="1"/>
          </p:cNvPr>
          <p:cNvSpPr/>
          <p:nvPr/>
        </p:nvSpPr>
        <p:spPr>
          <a:xfrm>
            <a:off x="8887968" y="4853293"/>
            <a:ext cx="256032" cy="2607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092B219C-BFE3-C56A-310C-DFBAE3293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2065440"/>
            <a:ext cx="4973585" cy="127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</a:pPr>
            <a:r>
              <a:rPr lang="en-US" sz="2000" b="1" dirty="0">
                <a:solidFill>
                  <a:srgbClr val="FF0000"/>
                </a:solidFill>
              </a:rPr>
              <a:t>A. </a:t>
            </a:r>
            <a:r>
              <a:rPr lang="en-US" sz="2000" b="1" dirty="0" err="1">
                <a:solidFill>
                  <a:srgbClr val="FF0000"/>
                </a:solidFill>
              </a:rPr>
              <a:t>Để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thông</a:t>
            </a:r>
            <a:r>
              <a:rPr lang="en-US" sz="2000" b="1" dirty="0">
                <a:solidFill>
                  <a:srgbClr val="FF0000"/>
                </a:solidFill>
              </a:rPr>
              <a:t> tin </a:t>
            </a:r>
            <a:r>
              <a:rPr lang="en-US" sz="2000" b="1" dirty="0" err="1">
                <a:solidFill>
                  <a:srgbClr val="FF0000"/>
                </a:solidFill>
              </a:rPr>
              <a:t>hấp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dẫn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hơn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Để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tăng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theo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dõi</a:t>
            </a:r>
            <a:endParaRPr lang="en-US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</a:pPr>
            <a:r>
              <a:rPr lang="en-US" sz="2000" b="1" dirty="0">
                <a:solidFill>
                  <a:srgbClr val="FF0000"/>
                </a:solidFill>
              </a:rPr>
              <a:t>	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4A448587-A742-0E76-D3F4-D4E205676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746" y="2991742"/>
            <a:ext cx="4973585" cy="42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</a:pP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rgbClr val="FF0000"/>
                </a:solidFill>
              </a:rPr>
              <a:t>Để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tránh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truyền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thông</a:t>
            </a:r>
            <a:r>
              <a:rPr lang="en-US" sz="2000" b="1" dirty="0">
                <a:solidFill>
                  <a:srgbClr val="FF0000"/>
                </a:solidFill>
              </a:rPr>
              <a:t> tin </a:t>
            </a:r>
            <a:r>
              <a:rPr lang="en-US" sz="2000" b="1" dirty="0" err="1">
                <a:solidFill>
                  <a:srgbClr val="FF0000"/>
                </a:solidFill>
              </a:rPr>
              <a:t>sai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lệch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ACAE202C-BCBF-840B-5A31-CBE9F101C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669" y="2752564"/>
            <a:ext cx="1188132" cy="531614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2065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3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7"/>
          <a:stretch/>
        </p:blipFill>
        <p:spPr bwMode="auto">
          <a:xfrm>
            <a:off x="1472892" y="0"/>
            <a:ext cx="6400800" cy="137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12ffg"/>
          <p:cNvPicPr>
            <a:picLocks noChangeAspect="1" noChangeArrowheads="1"/>
          </p:cNvPicPr>
          <p:nvPr/>
        </p:nvPicPr>
        <p:blipFill>
          <a:blip r:embed="rId6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458494"/>
            <a:ext cx="5314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12ffg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29444"/>
            <a:ext cx="8001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12ffg"/>
          <p:cNvPicPr>
            <a:picLocks noChangeAspect="1" noChangeArrowheads="1"/>
          </p:cNvPicPr>
          <p:nvPr/>
        </p:nvPicPr>
        <p:blipFill>
          <a:blip r:embed="rId8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629444"/>
            <a:ext cx="8001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happyface_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75139"/>
            <a:ext cx="1085850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happyface_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32" y="46039"/>
            <a:ext cx="1085850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happyface_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44194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happyface_w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94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571216" y="278805"/>
            <a:ext cx="1428750" cy="4036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30676" y="1856513"/>
            <a:ext cx="5314950" cy="1912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mừng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may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mắn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đượ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quà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6" name="Action Button: Forward or Next 25">
            <a:hlinkClick r:id="" action="ppaction://noaction" highlightClick="1"/>
          </p:cNvPr>
          <p:cNvSpPr/>
          <p:nvPr/>
        </p:nvSpPr>
        <p:spPr>
          <a:xfrm>
            <a:off x="8887968" y="4853293"/>
            <a:ext cx="256032" cy="2607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1956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55457" r="7708"/>
          <a:stretch/>
        </p:blipFill>
        <p:spPr bwMode="auto">
          <a:xfrm>
            <a:off x="1450504" y="103627"/>
            <a:ext cx="6182394" cy="137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12ffg"/>
          <p:cNvPicPr>
            <a:picLocks noChangeAspect="1" noChangeArrowheads="1"/>
          </p:cNvPicPr>
          <p:nvPr/>
        </p:nvPicPr>
        <p:blipFill>
          <a:blip r:embed="rId6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4458494"/>
            <a:ext cx="7336804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75139"/>
            <a:ext cx="1085850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6039"/>
            <a:ext cx="1085850" cy="8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022321" y="-34238"/>
            <a:ext cx="1428750" cy="4036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E36DC-54AE-11C4-0DBA-6E2B46315A14}"/>
              </a:ext>
            </a:extLst>
          </p:cNvPr>
          <p:cNvSpPr txBox="1"/>
          <p:nvPr/>
        </p:nvSpPr>
        <p:spPr>
          <a:xfrm>
            <a:off x="1691680" y="340296"/>
            <a:ext cx="5644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en-US" sz="3200" b="1" dirty="0">
                <a:solidFill>
                  <a:srgbClr val="FFFF00"/>
                </a:solidFill>
              </a:rPr>
              <a:t>Thông tin </a:t>
            </a:r>
            <a:r>
              <a:rPr lang="en-US" sz="3200" b="1" dirty="0" err="1">
                <a:solidFill>
                  <a:srgbClr val="FFFF00"/>
                </a:solidFill>
              </a:rPr>
              <a:t>phù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hợp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là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thông</a:t>
            </a:r>
            <a:r>
              <a:rPr lang="en-US" sz="3200" b="1" dirty="0">
                <a:solidFill>
                  <a:srgbClr val="FFFF00"/>
                </a:solidFill>
              </a:rPr>
              <a:t> tin: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Action Button: Forward or Next 16">
            <a:hlinkClick r:id="rId8" action="ppaction://hlinksldjump" highlightClick="1"/>
          </p:cNvPr>
          <p:cNvSpPr/>
          <p:nvPr/>
        </p:nvSpPr>
        <p:spPr>
          <a:xfrm>
            <a:off x="8887968" y="4853293"/>
            <a:ext cx="256032" cy="2607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 descr="happyface_w">
            <a:hlinkClick r:id="rId9" action="ppaction://hlinksldjump"/>
            <a:extLst>
              <a:ext uri="{FF2B5EF4-FFF2-40B4-BE49-F238E27FC236}">
                <a16:creationId xmlns:a16="http://schemas.microsoft.com/office/drawing/2014/main" id="{3FEB04E4-A325-52C8-9685-8FE0A169B3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00" y="794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appyface_w">
            <a:extLst>
              <a:ext uri="{FF2B5EF4-FFF2-40B4-BE49-F238E27FC236}">
                <a16:creationId xmlns:a16="http://schemas.microsoft.com/office/drawing/2014/main" id="{EA0843A6-57D6-BB15-28FF-2EBBF39193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00" y="4344194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CA9061AE-3AAD-1E82-0264-F0E8F0A36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2065440"/>
            <a:ext cx="4973585" cy="148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</a:pPr>
            <a:r>
              <a:rPr lang="en-US" sz="2400" b="1" dirty="0">
                <a:solidFill>
                  <a:srgbClr val="FF0000"/>
                </a:solidFill>
              </a:rPr>
              <a:t>A. </a:t>
            </a:r>
            <a:r>
              <a:rPr lang="en-US" sz="2400" b="1" dirty="0" err="1">
                <a:solidFill>
                  <a:srgbClr val="FF0000"/>
                </a:solidFill>
              </a:rPr>
              <a:t>Phù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hợp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với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mục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cầu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dụng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nhận</a:t>
            </a:r>
            <a:endParaRPr lang="en-US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</a:pPr>
            <a:r>
              <a:rPr lang="en-US" sz="2400" b="1" dirty="0">
                <a:solidFill>
                  <a:srgbClr val="FF0000"/>
                </a:solidFill>
              </a:rPr>
              <a:t>	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EEEAC89C-9BC8-9F0B-1BC8-96A769F5B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085" y="3264425"/>
            <a:ext cx="4973585" cy="93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750"/>
              </a:spcBef>
              <a:buClr>
                <a:schemeClr val="tx1"/>
              </a:buClr>
            </a:pPr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Được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tâm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ngắn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gọn</a:t>
            </a:r>
            <a:r>
              <a:rPr lang="en-US" sz="2400" b="1" dirty="0">
                <a:solidFill>
                  <a:srgbClr val="FF0000"/>
                </a:solidFill>
              </a:rPr>
              <a:t>	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3">
            <a:extLst>
              <a:ext uri="{FF2B5EF4-FFF2-40B4-BE49-F238E27FC236}">
                <a16:creationId xmlns:a16="http://schemas.microsoft.com/office/drawing/2014/main" id="{3DB71909-6304-A15E-8EDA-0DD080D44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2631" y="1960476"/>
            <a:ext cx="1229170" cy="744116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23792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38338" y="146693"/>
            <a:ext cx="2381434" cy="1061568"/>
            <a:chOff x="1523998" y="0"/>
            <a:chExt cx="2190751" cy="128409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b="1"/>
              </a:p>
            </p:txBody>
          </p:sp>
          <p:sp>
            <p:nvSpPr>
              <p:cNvPr id="10" name="Rectangle: Top Corners Rounded 9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b="1"/>
              </a:p>
            </p:txBody>
          </p:sp>
        </p:grp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200" b="1" dirty="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CH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Ủ</a:t>
              </a:r>
              <a:r>
                <a:rPr lang="vi-VN" sz="3200" b="1" dirty="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 ĐỀ 2</a:t>
              </a:r>
            </a:p>
          </p:txBody>
        </p:sp>
      </p:grpSp>
      <p:sp>
        <p:nvSpPr>
          <p:cNvPr id="5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08890" y="196280"/>
            <a:ext cx="5743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TỔ CHỨC LƯU TRỮ, TÌM KIẾM </a:t>
            </a:r>
          </a:p>
          <a:p>
            <a:pPr algn="ctr"/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VÀ TRAO ĐỔI THÔNG TIN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125073" y="1420416"/>
            <a:ext cx="6761437" cy="24430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latin typeface="Bahnschrift Condensed" panose="020B0502040204020203" pitchFamily="34" charset="0"/>
              </a:rPr>
              <a:t>Tiết 05:</a:t>
            </a:r>
          </a:p>
          <a:p>
            <a:pPr algn="ctr">
              <a:lnSpc>
                <a:spcPct val="120000"/>
              </a:lnSpc>
            </a:pPr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latin typeface="Bahnschrift Condensed" panose="020B0502040204020203" pitchFamily="34" charset="0"/>
              </a:rPr>
              <a:t>Bài </a:t>
            </a:r>
            <a:r>
              <a:rPr lang="vi-VN" sz="4400" b="1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latin typeface="Bahnschrift Condensed" panose="020B0502040204020203" pitchFamily="34" charset="0"/>
              </a:rPr>
              <a:t>3</a:t>
            </a:r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vi-VN" sz="4400" b="1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latin typeface="Bahnschrift Condensed" panose="020B0502040204020203" pitchFamily="34" charset="0"/>
              </a:rPr>
              <a:t>THỰC HÀNH</a:t>
            </a:r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4400" b="1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latin typeface="Bahnschrift Condensed" panose="020B0502040204020203" pitchFamily="34" charset="0"/>
              </a:rPr>
              <a:t>ĐÁNH </a:t>
            </a:r>
            <a:r>
              <a:rPr lang="vi-VN" sz="4400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latin typeface="Bahnschrift Condensed" panose="020B0502040204020203" pitchFamily="34" charset="0"/>
              </a:rPr>
              <a:t>GIÁ CHẤT </a:t>
            </a:r>
            <a:r>
              <a:rPr lang="vi-VN" sz="4400" b="1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latin typeface="Bahnschrift Condensed" panose="020B0502040204020203" pitchFamily="34" charset="0"/>
              </a:rPr>
              <a:t>LƯỢNG THÔNG </a:t>
            </a:r>
            <a:r>
              <a:rPr lang="vi-VN" sz="4400" b="1" dirty="0">
                <a:ln w="19050">
                  <a:solidFill>
                    <a:schemeClr val="bg1"/>
                  </a:solidFill>
                </a:ln>
                <a:solidFill>
                  <a:srgbClr val="002060"/>
                </a:solidFill>
                <a:latin typeface="Bahnschrift Condensed" panose="020B0502040204020203" pitchFamily="34" charset="0"/>
              </a:rPr>
              <a:t>TIN</a:t>
            </a:r>
          </a:p>
        </p:txBody>
      </p:sp>
      <p:grpSp>
        <p:nvGrpSpPr>
          <p:cNvPr id="2" name="组合 124">
            <a:extLst>
              <a:ext uri="{FF2B5EF4-FFF2-40B4-BE49-F238E27FC236}">
                <a16:creationId xmlns:a16="http://schemas.microsoft.com/office/drawing/2014/main" id="{907A5DD0-DA7D-17A0-5462-D7FD541AEE16}"/>
              </a:ext>
            </a:extLst>
          </p:cNvPr>
          <p:cNvGrpSpPr/>
          <p:nvPr/>
        </p:nvGrpSpPr>
        <p:grpSpPr>
          <a:xfrm>
            <a:off x="6375728" y="4000398"/>
            <a:ext cx="697408" cy="73337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125">
              <a:extLst>
                <a:ext uri="{FF2B5EF4-FFF2-40B4-BE49-F238E27FC236}">
                  <a16:creationId xmlns:a16="http://schemas.microsoft.com/office/drawing/2014/main" id="{9A0DA06D-3ADE-5193-21BB-4CD07493FC9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椭圆 126">
              <a:extLst>
                <a:ext uri="{FF2B5EF4-FFF2-40B4-BE49-F238E27FC236}">
                  <a16:creationId xmlns:a16="http://schemas.microsoft.com/office/drawing/2014/main" id="{D7175376-8DC0-4C88-4CB7-C78FA1BC069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27">
            <a:extLst>
              <a:ext uri="{FF2B5EF4-FFF2-40B4-BE49-F238E27FC236}">
                <a16:creationId xmlns:a16="http://schemas.microsoft.com/office/drawing/2014/main" id="{2FE0F159-C43A-17DC-01AC-E8BFE07AC186}"/>
              </a:ext>
            </a:extLst>
          </p:cNvPr>
          <p:cNvGrpSpPr/>
          <p:nvPr/>
        </p:nvGrpSpPr>
        <p:grpSpPr>
          <a:xfrm>
            <a:off x="4538336" y="4122106"/>
            <a:ext cx="365927" cy="3848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8">
              <a:extLst>
                <a:ext uri="{FF2B5EF4-FFF2-40B4-BE49-F238E27FC236}">
                  <a16:creationId xmlns:a16="http://schemas.microsoft.com/office/drawing/2014/main" id="{40DE3913-2C14-2C35-0E62-0A942E44D42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" name="椭圆 129">
              <a:extLst>
                <a:ext uri="{FF2B5EF4-FFF2-40B4-BE49-F238E27FC236}">
                  <a16:creationId xmlns:a16="http://schemas.microsoft.com/office/drawing/2014/main" id="{8C8DCE59-D4E1-62E1-195F-5A377815193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5" name="组合 130">
            <a:extLst>
              <a:ext uri="{FF2B5EF4-FFF2-40B4-BE49-F238E27FC236}">
                <a16:creationId xmlns:a16="http://schemas.microsoft.com/office/drawing/2014/main" id="{DAEC4EDB-E23D-AE6B-9195-12850AE90E59}"/>
              </a:ext>
            </a:extLst>
          </p:cNvPr>
          <p:cNvGrpSpPr/>
          <p:nvPr/>
        </p:nvGrpSpPr>
        <p:grpSpPr>
          <a:xfrm>
            <a:off x="5243977" y="4450876"/>
            <a:ext cx="507749" cy="5339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31">
              <a:extLst>
                <a:ext uri="{FF2B5EF4-FFF2-40B4-BE49-F238E27FC236}">
                  <a16:creationId xmlns:a16="http://schemas.microsoft.com/office/drawing/2014/main" id="{74DC857E-B034-8DB0-01FB-70216441A6B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椭圆 132">
              <a:extLst>
                <a:ext uri="{FF2B5EF4-FFF2-40B4-BE49-F238E27FC236}">
                  <a16:creationId xmlns:a16="http://schemas.microsoft.com/office/drawing/2014/main" id="{3E078CC4-65E4-58C2-F985-2DE6C8B4D31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33">
            <a:extLst>
              <a:ext uri="{FF2B5EF4-FFF2-40B4-BE49-F238E27FC236}">
                <a16:creationId xmlns:a16="http://schemas.microsoft.com/office/drawing/2014/main" id="{7E79F6F8-9A84-868B-4353-F83996E5F4D1}"/>
              </a:ext>
            </a:extLst>
          </p:cNvPr>
          <p:cNvGrpSpPr/>
          <p:nvPr/>
        </p:nvGrpSpPr>
        <p:grpSpPr>
          <a:xfrm>
            <a:off x="7566078" y="4202167"/>
            <a:ext cx="367638" cy="386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134">
              <a:extLst>
                <a:ext uri="{FF2B5EF4-FFF2-40B4-BE49-F238E27FC236}">
                  <a16:creationId xmlns:a16="http://schemas.microsoft.com/office/drawing/2014/main" id="{FC6F48B6-85D0-209B-29F1-8E501EC59F6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椭圆 135">
              <a:extLst>
                <a:ext uri="{FF2B5EF4-FFF2-40B4-BE49-F238E27FC236}">
                  <a16:creationId xmlns:a16="http://schemas.microsoft.com/office/drawing/2014/main" id="{94BE78FC-A6E6-D7F0-C505-D43BA167581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1" name="组合 136">
            <a:extLst>
              <a:ext uri="{FF2B5EF4-FFF2-40B4-BE49-F238E27FC236}">
                <a16:creationId xmlns:a16="http://schemas.microsoft.com/office/drawing/2014/main" id="{3B49DB61-D30E-0C9D-58F9-25C12D694474}"/>
              </a:ext>
            </a:extLst>
          </p:cNvPr>
          <p:cNvGrpSpPr/>
          <p:nvPr/>
        </p:nvGrpSpPr>
        <p:grpSpPr>
          <a:xfrm>
            <a:off x="573728" y="4524442"/>
            <a:ext cx="400188" cy="4208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同心圆 137">
              <a:extLst>
                <a:ext uri="{FF2B5EF4-FFF2-40B4-BE49-F238E27FC236}">
                  <a16:creationId xmlns:a16="http://schemas.microsoft.com/office/drawing/2014/main" id="{BA89EF1B-52CF-3DED-BE5E-C2105857267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3" name="椭圆 138">
              <a:extLst>
                <a:ext uri="{FF2B5EF4-FFF2-40B4-BE49-F238E27FC236}">
                  <a16:creationId xmlns:a16="http://schemas.microsoft.com/office/drawing/2014/main" id="{4D614A1F-25AD-83A2-C1DF-67917DBAE4D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139">
            <a:extLst>
              <a:ext uri="{FF2B5EF4-FFF2-40B4-BE49-F238E27FC236}">
                <a16:creationId xmlns:a16="http://schemas.microsoft.com/office/drawing/2014/main" id="{B919CA9A-6D05-6823-4141-0940EA8DD65E}"/>
              </a:ext>
            </a:extLst>
          </p:cNvPr>
          <p:cNvGrpSpPr/>
          <p:nvPr/>
        </p:nvGrpSpPr>
        <p:grpSpPr>
          <a:xfrm>
            <a:off x="3769794" y="3917824"/>
            <a:ext cx="171593" cy="1804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140">
              <a:extLst>
                <a:ext uri="{FF2B5EF4-FFF2-40B4-BE49-F238E27FC236}">
                  <a16:creationId xmlns:a16="http://schemas.microsoft.com/office/drawing/2014/main" id="{DF5A7636-ED91-F509-46CD-C0A8A2C2F9C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6" name="椭圆 141">
              <a:extLst>
                <a:ext uri="{FF2B5EF4-FFF2-40B4-BE49-F238E27FC236}">
                  <a16:creationId xmlns:a16="http://schemas.microsoft.com/office/drawing/2014/main" id="{5149FF53-759D-0F0E-8C53-382BBD6AFD9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7" name="组合 142">
            <a:extLst>
              <a:ext uri="{FF2B5EF4-FFF2-40B4-BE49-F238E27FC236}">
                <a16:creationId xmlns:a16="http://schemas.microsoft.com/office/drawing/2014/main" id="{08187901-3E73-3646-C794-56A308E04A91}"/>
              </a:ext>
            </a:extLst>
          </p:cNvPr>
          <p:cNvGrpSpPr/>
          <p:nvPr/>
        </p:nvGrpSpPr>
        <p:grpSpPr>
          <a:xfrm>
            <a:off x="2988541" y="3793945"/>
            <a:ext cx="359560" cy="37810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143">
              <a:extLst>
                <a:ext uri="{FF2B5EF4-FFF2-40B4-BE49-F238E27FC236}">
                  <a16:creationId xmlns:a16="http://schemas.microsoft.com/office/drawing/2014/main" id="{F2303233-54E5-B406-6982-19D142B319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9" name="椭圆 144">
              <a:extLst>
                <a:ext uri="{FF2B5EF4-FFF2-40B4-BE49-F238E27FC236}">
                  <a16:creationId xmlns:a16="http://schemas.microsoft.com/office/drawing/2014/main" id="{6C674620-42A5-5071-B7CB-6DAD53999FB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0" name="组合 145">
            <a:extLst>
              <a:ext uri="{FF2B5EF4-FFF2-40B4-BE49-F238E27FC236}">
                <a16:creationId xmlns:a16="http://schemas.microsoft.com/office/drawing/2014/main" id="{8E3AFF9B-6128-3B14-44FB-6B5405277143}"/>
              </a:ext>
            </a:extLst>
          </p:cNvPr>
          <p:cNvGrpSpPr/>
          <p:nvPr/>
        </p:nvGrpSpPr>
        <p:grpSpPr>
          <a:xfrm>
            <a:off x="8271272" y="3445816"/>
            <a:ext cx="710276" cy="74690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同心圆 146">
              <a:extLst>
                <a:ext uri="{FF2B5EF4-FFF2-40B4-BE49-F238E27FC236}">
                  <a16:creationId xmlns:a16="http://schemas.microsoft.com/office/drawing/2014/main" id="{2F14C44F-78A6-EC3F-DDD8-EE023CAAC7E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2" name="椭圆 147">
              <a:extLst>
                <a:ext uri="{FF2B5EF4-FFF2-40B4-BE49-F238E27FC236}">
                  <a16:creationId xmlns:a16="http://schemas.microsoft.com/office/drawing/2014/main" id="{E7ABE255-DCD0-58AB-1084-8FE8B89ADBA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3" name="组合 148">
            <a:extLst>
              <a:ext uri="{FF2B5EF4-FFF2-40B4-BE49-F238E27FC236}">
                <a16:creationId xmlns:a16="http://schemas.microsoft.com/office/drawing/2014/main" id="{3DB1E6C4-25E7-C23E-61AC-045E70C43CFF}"/>
              </a:ext>
            </a:extLst>
          </p:cNvPr>
          <p:cNvGrpSpPr/>
          <p:nvPr/>
        </p:nvGrpSpPr>
        <p:grpSpPr>
          <a:xfrm>
            <a:off x="4226915" y="3704722"/>
            <a:ext cx="151605" cy="15942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4" name="同心圆 149">
              <a:extLst>
                <a:ext uri="{FF2B5EF4-FFF2-40B4-BE49-F238E27FC236}">
                  <a16:creationId xmlns:a16="http://schemas.microsoft.com/office/drawing/2014/main" id="{BD0C9747-C841-763B-E143-7E4B2E40391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椭圆 150">
              <a:extLst>
                <a:ext uri="{FF2B5EF4-FFF2-40B4-BE49-F238E27FC236}">
                  <a16:creationId xmlns:a16="http://schemas.microsoft.com/office/drawing/2014/main" id="{9B943893-B2CA-A435-5AA7-ED376F430C5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6" name="组合 151">
            <a:extLst>
              <a:ext uri="{FF2B5EF4-FFF2-40B4-BE49-F238E27FC236}">
                <a16:creationId xmlns:a16="http://schemas.microsoft.com/office/drawing/2014/main" id="{2D17349D-CFF5-559E-947E-FC68B01FFFD2}"/>
              </a:ext>
            </a:extLst>
          </p:cNvPr>
          <p:cNvGrpSpPr/>
          <p:nvPr/>
        </p:nvGrpSpPr>
        <p:grpSpPr>
          <a:xfrm>
            <a:off x="1750427" y="4296786"/>
            <a:ext cx="654282" cy="6880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152">
              <a:extLst>
                <a:ext uri="{FF2B5EF4-FFF2-40B4-BE49-F238E27FC236}">
                  <a16:creationId xmlns:a16="http://schemas.microsoft.com/office/drawing/2014/main" id="{186CA02C-3494-35D5-6D9C-B506D1A171F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8" name="椭圆 153">
              <a:extLst>
                <a:ext uri="{FF2B5EF4-FFF2-40B4-BE49-F238E27FC236}">
                  <a16:creationId xmlns:a16="http://schemas.microsoft.com/office/drawing/2014/main" id="{78F98DE4-72D6-9763-678B-12088C02ABDB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9" name="组合 154">
            <a:extLst>
              <a:ext uri="{FF2B5EF4-FFF2-40B4-BE49-F238E27FC236}">
                <a16:creationId xmlns:a16="http://schemas.microsoft.com/office/drawing/2014/main" id="{E3F94DB5-9BA6-A30E-73C1-AFEFB0FCE8A3}"/>
              </a:ext>
            </a:extLst>
          </p:cNvPr>
          <p:cNvGrpSpPr/>
          <p:nvPr/>
        </p:nvGrpSpPr>
        <p:grpSpPr>
          <a:xfrm>
            <a:off x="1082482" y="4071004"/>
            <a:ext cx="353523" cy="3717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155">
              <a:extLst>
                <a:ext uri="{FF2B5EF4-FFF2-40B4-BE49-F238E27FC236}">
                  <a16:creationId xmlns:a16="http://schemas.microsoft.com/office/drawing/2014/main" id="{A20D5871-7A47-7E2E-E98A-4C5D207BBD9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1" name="椭圆 156">
              <a:extLst>
                <a:ext uri="{FF2B5EF4-FFF2-40B4-BE49-F238E27FC236}">
                  <a16:creationId xmlns:a16="http://schemas.microsoft.com/office/drawing/2014/main" id="{48C04EC8-8CD4-52F7-AC6B-8D6FEBAF235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2" name="组合 157">
            <a:extLst>
              <a:ext uri="{FF2B5EF4-FFF2-40B4-BE49-F238E27FC236}">
                <a16:creationId xmlns:a16="http://schemas.microsoft.com/office/drawing/2014/main" id="{8205C45B-FEB8-5B79-A7DE-B5F2896F13F1}"/>
              </a:ext>
            </a:extLst>
          </p:cNvPr>
          <p:cNvGrpSpPr/>
          <p:nvPr/>
        </p:nvGrpSpPr>
        <p:grpSpPr>
          <a:xfrm>
            <a:off x="98366" y="4328105"/>
            <a:ext cx="215350" cy="2264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158">
              <a:extLst>
                <a:ext uri="{FF2B5EF4-FFF2-40B4-BE49-F238E27FC236}">
                  <a16:creationId xmlns:a16="http://schemas.microsoft.com/office/drawing/2014/main" id="{2516235C-C526-3986-DCCB-DCAA63D9690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4" name="椭圆 159">
              <a:extLst>
                <a:ext uri="{FF2B5EF4-FFF2-40B4-BE49-F238E27FC236}">
                  <a16:creationId xmlns:a16="http://schemas.microsoft.com/office/drawing/2014/main" id="{4F47FEE1-0138-0649-B71D-4A7E8B8E292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8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91752"/>
            <a:ext cx="9900592" cy="536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28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527" y="137094"/>
            <a:ext cx="3869742" cy="3870414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568439" y="4391649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31047" y="4652538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89" y="4921761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39" y="5040489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5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8" y="4706145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4" y="4606645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7" y="483301"/>
            <a:ext cx="14401600" cy="4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6" y="338199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0183" y="1410581"/>
            <a:ext cx="2885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7092509429672">
            <a:hlinkClick r:id="" action="ppaction://media"/>
            <a:extLst>
              <a:ext uri="{FF2B5EF4-FFF2-40B4-BE49-F238E27FC236}">
                <a16:creationId xmlns:a16="http://schemas.microsoft.com/office/drawing/2014/main" id="{E075F270-1CC2-8B13-E24B-84E535F523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82574" y="197344"/>
            <a:ext cx="4621874" cy="49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196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736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C2D433-F107-4188-B4C6-D46D663B08E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275195993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4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3433</TotalTime>
  <Words>1078</Words>
  <Application>Microsoft Office PowerPoint</Application>
  <PresentationFormat>Custom</PresentationFormat>
  <Paragraphs>224</Paragraphs>
  <Slides>20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微软雅黑</vt:lpstr>
      <vt:lpstr>Algerian</vt:lpstr>
      <vt:lpstr>Arial</vt:lpstr>
      <vt:lpstr>Bahnschrift Condensed</vt:lpstr>
      <vt:lpstr>Bookman Old Style</vt:lpstr>
      <vt:lpstr>Calibri</vt:lpstr>
      <vt:lpstr>Calibri Light</vt:lpstr>
      <vt:lpstr>Rockwell</vt:lpstr>
      <vt:lpstr>Times New Roman</vt:lpstr>
      <vt:lpstr>Tw Cen MT</vt:lpstr>
      <vt:lpstr>UTM Avo</vt:lpstr>
      <vt:lpstr>Wingdings</vt:lpstr>
      <vt:lpstr>Office Theme</vt:lpstr>
      <vt:lpstr>1_Office Theme</vt:lpstr>
      <vt:lpstr>Damask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2: QUYẾT ĐỊNH DỰA TRÊN CHẤT LƯỢNG THÔNG TIN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微粒体总结</dc:title>
  <dc:creator>Administrator</dc:creator>
  <cp:lastModifiedBy>HO CANH KHOA</cp:lastModifiedBy>
  <cp:revision>462</cp:revision>
  <dcterms:created xsi:type="dcterms:W3CDTF">2017-04-06T01:11:23Z</dcterms:created>
  <dcterms:modified xsi:type="dcterms:W3CDTF">2025-10-09T15:37:27Z</dcterms:modified>
</cp:coreProperties>
</file>