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6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7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8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9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webextensions/taskpanes.xml" ContentType="application/vnd.ms-office.webextensiontaskpanes+xml"/>
  <Override PartName="/ppt/webextensions/webextension1.xml" ContentType="application/vnd.ms-office.webextension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11/relationships/webextensiontaskpanes" Target="ppt/webextensions/taskpanes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701" r:id="rId5"/>
    <p:sldMasterId id="2147483708" r:id="rId6"/>
    <p:sldMasterId id="2147483720" r:id="rId7"/>
    <p:sldMasterId id="2147483727" r:id="rId8"/>
    <p:sldMasterId id="2147483734" r:id="rId9"/>
    <p:sldMasterId id="2147483753" r:id="rId10"/>
  </p:sldMasterIdLst>
  <p:notesMasterIdLst>
    <p:notesMasterId r:id="rId44"/>
  </p:notesMasterIdLst>
  <p:sldIdLst>
    <p:sldId id="752" r:id="rId11"/>
    <p:sldId id="263" r:id="rId12"/>
    <p:sldId id="268" r:id="rId13"/>
    <p:sldId id="269" r:id="rId14"/>
    <p:sldId id="270" r:id="rId15"/>
    <p:sldId id="265" r:id="rId16"/>
    <p:sldId id="257" r:id="rId17"/>
    <p:sldId id="259" r:id="rId18"/>
    <p:sldId id="579" r:id="rId19"/>
    <p:sldId id="775" r:id="rId20"/>
    <p:sldId id="776" r:id="rId21"/>
    <p:sldId id="783" r:id="rId22"/>
    <p:sldId id="785" r:id="rId23"/>
    <p:sldId id="777" r:id="rId24"/>
    <p:sldId id="786" r:id="rId25"/>
    <p:sldId id="790" r:id="rId26"/>
    <p:sldId id="778" r:id="rId27"/>
    <p:sldId id="789" r:id="rId28"/>
    <p:sldId id="784" r:id="rId29"/>
    <p:sldId id="779" r:id="rId30"/>
    <p:sldId id="788" r:id="rId31"/>
    <p:sldId id="758" r:id="rId32"/>
    <p:sldId id="759" r:id="rId33"/>
    <p:sldId id="760" r:id="rId34"/>
    <p:sldId id="764" r:id="rId35"/>
    <p:sldId id="765" r:id="rId36"/>
    <p:sldId id="767" r:id="rId37"/>
    <p:sldId id="781" r:id="rId38"/>
    <p:sldId id="782" r:id="rId39"/>
    <p:sldId id="754" r:id="rId40"/>
    <p:sldId id="787" r:id="rId41"/>
    <p:sldId id="750" r:id="rId42"/>
    <p:sldId id="766" r:id="rId43"/>
  </p:sldIdLst>
  <p:sldSz cx="12192000" cy="6858000"/>
  <p:notesSz cx="6858000" cy="9144000"/>
  <p:defaultTextStyle>
    <a:defPPr>
      <a:defRPr lang="en-US"/>
    </a:defPPr>
    <a:lvl1pPr marL="0" algn="l" defTabSz="91410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047" algn="l" defTabSz="91410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105" algn="l" defTabSz="91410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158" algn="l" defTabSz="91410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210" algn="l" defTabSz="91410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270" algn="l" defTabSz="91410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2314" algn="l" defTabSz="91410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9360" algn="l" defTabSz="91410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6407" algn="l" defTabSz="91410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030A0"/>
    <a:srgbClr val="FF0000"/>
    <a:srgbClr val="00B0F0"/>
    <a:srgbClr val="EFDDBD"/>
    <a:srgbClr val="F0DDB3"/>
    <a:srgbClr val="EDDB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69" autoAdjust="0"/>
    <p:restoredTop sz="91117" autoAdjust="0"/>
  </p:normalViewPr>
  <p:slideViewPr>
    <p:cSldViewPr snapToGrid="0">
      <p:cViewPr>
        <p:scale>
          <a:sx n="74" d="100"/>
          <a:sy n="74" d="100"/>
        </p:scale>
        <p:origin x="-582" y="19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42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slide" Target="slides/slide3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242AB3-7F3C-4EDE-824C-870109EC7601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28103D-2B66-4A46-B9FC-E53AA57645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300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1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47" algn="l" defTabSz="9141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105" algn="l" defTabSz="9141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158" algn="l" defTabSz="9141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210" algn="l" defTabSz="9141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270" algn="l" defTabSz="9141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314" algn="l" defTabSz="9141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360" algn="l" defTabSz="9141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407" algn="l" defTabSz="9141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6" name="Google Shape;956;g7882870172_0_44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7" name="Google Shape;957;g7882870172_0_44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4393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6328E0-9DA1-42B8-A842-34FCF2B3A8C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99765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6F389CC-2D13-E73F-EEAF-CC425AAA6E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4340EA72-0E82-B828-CB13-96D379BB1F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47" indent="0" algn="ctr">
              <a:buNone/>
              <a:defRPr sz="2000"/>
            </a:lvl2pPr>
            <a:lvl3pPr marL="914105" indent="0" algn="ctr">
              <a:buNone/>
              <a:defRPr sz="1900"/>
            </a:lvl3pPr>
            <a:lvl4pPr marL="1371158" indent="0" algn="ctr">
              <a:buNone/>
              <a:defRPr sz="1600"/>
            </a:lvl4pPr>
            <a:lvl5pPr marL="1828210" indent="0" algn="ctr">
              <a:buNone/>
              <a:defRPr sz="1600"/>
            </a:lvl5pPr>
            <a:lvl6pPr marL="2285270" indent="0" algn="ctr">
              <a:buNone/>
              <a:defRPr sz="1600"/>
            </a:lvl6pPr>
            <a:lvl7pPr marL="2742314" indent="0" algn="ctr">
              <a:buNone/>
              <a:defRPr sz="1600"/>
            </a:lvl7pPr>
            <a:lvl8pPr marL="3199360" indent="0" algn="ctr">
              <a:buNone/>
              <a:defRPr sz="1600"/>
            </a:lvl8pPr>
            <a:lvl9pPr marL="3656407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6C174EF-8299-1AD0-9265-DD683E67BF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1E6A1-E419-46A0-8070-03B4FEA7D935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4ED9DE0-FDC0-A7BD-86A1-60CD67478B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170CB09-79B2-E027-112B-7C382A2DC6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AFBCB-B1B1-4980-866A-EC5A3DB73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9931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4284DB9-1C3D-DE94-C02A-2D4A499AB8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D2C44819-8081-20B3-F0D7-2B957ADFDC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8DA761F-1770-627E-6E04-0D0AD1492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1E6A1-E419-46A0-8070-03B4FEA7D935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4BD2D21-8CA3-8C85-54A5-28C311283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7DE2AB1-3B4E-7D6D-56DE-1A498FE51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AFBCB-B1B1-4980-866A-EC5A3DB73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1571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9009BBC9-D326-86D5-2DA6-35501A3AF51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42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8FF07327-9A93-707D-30DD-E37EB2667E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42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385962F-6EA8-C22A-294B-5A964C304D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1E6A1-E419-46A0-8070-03B4FEA7D935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C69BA26-9818-57BE-B1E0-F80970B63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2D09DC7-4A82-93A2-A9A5-7E9332B23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AFBCB-B1B1-4980-866A-EC5A3DB73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5566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"/>
          <p:cNvSpPr/>
          <p:nvPr/>
        </p:nvSpPr>
        <p:spPr>
          <a:xfrm>
            <a:off x="-100" y="3"/>
            <a:ext cx="12191888" cy="6848908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121865" tIns="121865" rIns="121865" bIns="12186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3"/>
          <p:cNvSpPr/>
          <p:nvPr/>
        </p:nvSpPr>
        <p:spPr>
          <a:xfrm>
            <a:off x="443210" y="226823"/>
            <a:ext cx="11375607" cy="6385932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121865" tIns="121865" rIns="121865" bIns="12186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3"/>
          <p:cNvSpPr/>
          <p:nvPr/>
        </p:nvSpPr>
        <p:spPr>
          <a:xfrm>
            <a:off x="415737" y="201665"/>
            <a:ext cx="11423472" cy="6423736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121865" tIns="121865" rIns="121865" bIns="12186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3"/>
          <p:cNvSpPr txBox="1">
            <a:spLocks noGrp="1"/>
          </p:cNvSpPr>
          <p:nvPr>
            <p:ph type="title"/>
          </p:nvPr>
        </p:nvSpPr>
        <p:spPr>
          <a:xfrm>
            <a:off x="914400" y="3337600"/>
            <a:ext cx="5765200" cy="1122400"/>
          </a:xfrm>
          <a:prstGeom prst="rect">
            <a:avLst/>
          </a:prstGeom>
        </p:spPr>
        <p:txBody>
          <a:bodyPr spcFirstLastPara="1" wrap="square" lIns="91398" tIns="91398" rIns="91398" bIns="91398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398" tIns="91398" rIns="91398" bIns="91398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108" name="Google Shape;108;p3"/>
          <p:cNvSpPr txBox="1">
            <a:spLocks noGrp="1"/>
          </p:cNvSpPr>
          <p:nvPr>
            <p:ph type="title" idx="2" hasCustomPrompt="1"/>
          </p:nvPr>
        </p:nvSpPr>
        <p:spPr>
          <a:xfrm>
            <a:off x="914400" y="1780000"/>
            <a:ext cx="5765200" cy="1557600"/>
          </a:xfrm>
          <a:prstGeom prst="rect">
            <a:avLst/>
          </a:prstGeom>
        </p:spPr>
        <p:txBody>
          <a:bodyPr spcFirstLastPara="1" wrap="square" lIns="91398" tIns="91398" rIns="91398" bIns="91398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000"/>
              <a:buNone/>
              <a:defRPr sz="9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00"/>
            </a:lvl9pPr>
          </a:lstStyle>
          <a:p>
            <a:r>
              <a:t>xx%</a:t>
            </a:r>
          </a:p>
        </p:txBody>
      </p:sp>
      <p:sp>
        <p:nvSpPr>
          <p:cNvPr id="109" name="Google Shape;109;p3"/>
          <p:cNvSpPr txBox="1">
            <a:spLocks noGrp="1"/>
          </p:cNvSpPr>
          <p:nvPr>
            <p:ph type="subTitle" idx="1"/>
          </p:nvPr>
        </p:nvSpPr>
        <p:spPr>
          <a:xfrm>
            <a:off x="914400" y="4460000"/>
            <a:ext cx="5765200" cy="618000"/>
          </a:xfrm>
          <a:prstGeom prst="rect">
            <a:avLst/>
          </a:prstGeom>
        </p:spPr>
        <p:txBody>
          <a:bodyPr spcFirstLastPara="1" wrap="square" lIns="91398" tIns="91398" rIns="91398" bIns="91398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081370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7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4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1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88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35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3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0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77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3471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1796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3"/>
            <a:ext cx="5181600" cy="908051"/>
          </a:xfrm>
        </p:spPr>
        <p:txBody>
          <a:bodyPr anchor="t"/>
          <a:lstStyle>
            <a:lvl1pPr algn="l">
              <a:defRPr sz="27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12"/>
            <a:ext cx="5181600" cy="1000125"/>
          </a:xfrm>
        </p:spPr>
        <p:txBody>
          <a:bodyPr anchor="b"/>
          <a:lstStyle>
            <a:lvl1pPr marL="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1pPr>
            <a:lvl2pPr marL="30471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423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3pPr>
            <a:lvl4pPr marL="914152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21887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523583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82830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2133013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437742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1210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8585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11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711" indent="0">
              <a:buNone/>
              <a:defRPr sz="1300" b="1"/>
            </a:lvl2pPr>
            <a:lvl3pPr marL="609423" indent="0">
              <a:buNone/>
              <a:defRPr sz="1200" b="1"/>
            </a:lvl3pPr>
            <a:lvl4pPr marL="914152" indent="0">
              <a:buNone/>
              <a:defRPr sz="1100" b="1"/>
            </a:lvl4pPr>
            <a:lvl5pPr marL="1218870" indent="0">
              <a:buNone/>
              <a:defRPr sz="1100" b="1"/>
            </a:lvl5pPr>
            <a:lvl6pPr marL="1523583" indent="0">
              <a:buNone/>
              <a:defRPr sz="1100" b="1"/>
            </a:lvl6pPr>
            <a:lvl7pPr marL="1828301" indent="0">
              <a:buNone/>
              <a:defRPr sz="1100" b="1"/>
            </a:lvl7pPr>
            <a:lvl8pPr marL="2133013" indent="0">
              <a:buNone/>
              <a:defRPr sz="1100" b="1"/>
            </a:lvl8pPr>
            <a:lvl9pPr marL="2437742" indent="0">
              <a:buNone/>
              <a:defRPr sz="1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11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711" indent="0">
              <a:buNone/>
              <a:defRPr sz="1300" b="1"/>
            </a:lvl2pPr>
            <a:lvl3pPr marL="609423" indent="0">
              <a:buNone/>
              <a:defRPr sz="1200" b="1"/>
            </a:lvl3pPr>
            <a:lvl4pPr marL="914152" indent="0">
              <a:buNone/>
              <a:defRPr sz="1100" b="1"/>
            </a:lvl4pPr>
            <a:lvl5pPr marL="1218870" indent="0">
              <a:buNone/>
              <a:defRPr sz="1100" b="1"/>
            </a:lvl5pPr>
            <a:lvl6pPr marL="1523583" indent="0">
              <a:buNone/>
              <a:defRPr sz="1100" b="1"/>
            </a:lvl6pPr>
            <a:lvl7pPr marL="1828301" indent="0">
              <a:buNone/>
              <a:defRPr sz="1100" b="1"/>
            </a:lvl7pPr>
            <a:lvl8pPr marL="2133013" indent="0">
              <a:buNone/>
              <a:defRPr sz="1100" b="1"/>
            </a:lvl8pPr>
            <a:lvl9pPr marL="2437742" indent="0">
              <a:buNone/>
              <a:defRPr sz="1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6783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5384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032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FB67D9F-C608-230E-2191-97C0070452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08931DC-C638-07E7-985C-124CB7B89D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B6ED568-52D7-7339-9FCB-A8DC59930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1E6A1-E419-46A0-8070-03B4FEA7D935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073B2F3-E724-6DE7-D558-C753C356EB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D2AEBAA-8B0C-5C0B-1FD1-0DC371ECC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AFBCB-B1B1-4980-866A-EC5A3DB73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3767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17" y="182035"/>
            <a:ext cx="2005543" cy="774700"/>
          </a:xfrm>
        </p:spPr>
        <p:txBody>
          <a:bodyPr anchor="b"/>
          <a:lstStyle>
            <a:lvl1pPr algn="l">
              <a:defRPr sz="1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85" y="182037"/>
            <a:ext cx="3407833" cy="3902075"/>
          </a:xfrm>
        </p:spPr>
        <p:txBody>
          <a:bodyPr/>
          <a:lstStyle>
            <a:lvl1pPr>
              <a:defRPr sz="2100"/>
            </a:lvl1pPr>
            <a:lvl2pPr>
              <a:defRPr sz="1900"/>
            </a:lvl2pPr>
            <a:lvl3pPr>
              <a:defRPr sz="16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17" y="956751"/>
            <a:ext cx="2005543" cy="3127375"/>
          </a:xfrm>
        </p:spPr>
        <p:txBody>
          <a:bodyPr/>
          <a:lstStyle>
            <a:lvl1pPr marL="0" indent="0">
              <a:buNone/>
              <a:defRPr sz="900"/>
            </a:lvl1pPr>
            <a:lvl2pPr marL="304711" indent="0">
              <a:buNone/>
              <a:defRPr sz="800"/>
            </a:lvl2pPr>
            <a:lvl3pPr marL="609423" indent="0">
              <a:buNone/>
              <a:defRPr sz="700"/>
            </a:lvl3pPr>
            <a:lvl4pPr marL="914152" indent="0">
              <a:buNone/>
              <a:defRPr sz="700"/>
            </a:lvl4pPr>
            <a:lvl5pPr marL="1218870" indent="0">
              <a:buNone/>
              <a:defRPr sz="700"/>
            </a:lvl5pPr>
            <a:lvl6pPr marL="1523583" indent="0">
              <a:buNone/>
              <a:defRPr sz="700"/>
            </a:lvl6pPr>
            <a:lvl7pPr marL="1828301" indent="0">
              <a:buNone/>
              <a:defRPr sz="700"/>
            </a:lvl7pPr>
            <a:lvl8pPr marL="2133013" indent="0">
              <a:buNone/>
              <a:defRPr sz="700"/>
            </a:lvl8pPr>
            <a:lvl9pPr marL="2437742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6373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17"/>
            <a:ext cx="3657600" cy="377825"/>
          </a:xfrm>
        </p:spPr>
        <p:txBody>
          <a:bodyPr anchor="b"/>
          <a:lstStyle>
            <a:lvl1pPr algn="l">
              <a:defRPr sz="1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00"/>
            </a:lvl1pPr>
            <a:lvl2pPr marL="304711" indent="0">
              <a:buNone/>
              <a:defRPr sz="1900"/>
            </a:lvl2pPr>
            <a:lvl3pPr marL="609423" indent="0">
              <a:buNone/>
              <a:defRPr sz="1600"/>
            </a:lvl3pPr>
            <a:lvl4pPr marL="914152" indent="0">
              <a:buNone/>
              <a:defRPr sz="1300"/>
            </a:lvl4pPr>
            <a:lvl5pPr marL="1218870" indent="0">
              <a:buNone/>
              <a:defRPr sz="1300"/>
            </a:lvl5pPr>
            <a:lvl6pPr marL="1523583" indent="0">
              <a:buNone/>
              <a:defRPr sz="1300"/>
            </a:lvl6pPr>
            <a:lvl7pPr marL="1828301" indent="0">
              <a:buNone/>
              <a:defRPr sz="1300"/>
            </a:lvl7pPr>
            <a:lvl8pPr marL="2133013" indent="0">
              <a:buNone/>
              <a:defRPr sz="1300"/>
            </a:lvl8pPr>
            <a:lvl9pPr marL="2437742" indent="0">
              <a:buNone/>
              <a:defRPr sz="13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42"/>
            <a:ext cx="3657600" cy="536575"/>
          </a:xfrm>
        </p:spPr>
        <p:txBody>
          <a:bodyPr/>
          <a:lstStyle>
            <a:lvl1pPr marL="0" indent="0">
              <a:buNone/>
              <a:defRPr sz="900"/>
            </a:lvl1pPr>
            <a:lvl2pPr marL="304711" indent="0">
              <a:buNone/>
              <a:defRPr sz="800"/>
            </a:lvl2pPr>
            <a:lvl3pPr marL="609423" indent="0">
              <a:buNone/>
              <a:defRPr sz="700"/>
            </a:lvl3pPr>
            <a:lvl4pPr marL="914152" indent="0">
              <a:buNone/>
              <a:defRPr sz="700"/>
            </a:lvl4pPr>
            <a:lvl5pPr marL="1218870" indent="0">
              <a:buNone/>
              <a:defRPr sz="700"/>
            </a:lvl5pPr>
            <a:lvl6pPr marL="1523583" indent="0">
              <a:buNone/>
              <a:defRPr sz="700"/>
            </a:lvl6pPr>
            <a:lvl7pPr marL="1828301" indent="0">
              <a:buNone/>
              <a:defRPr sz="700"/>
            </a:lvl7pPr>
            <a:lvl8pPr marL="2133013" indent="0">
              <a:buNone/>
              <a:defRPr sz="700"/>
            </a:lvl8pPr>
            <a:lvl9pPr marL="2437742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3399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8217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109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109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803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0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="" xmlns:a16="http://schemas.microsoft.com/office/drawing/2014/main" id="{1E66AF05-5CA2-0A2F-7F88-E20B1070F1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5B1A1F61-AB62-298E-869D-92AB85155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="" xmlns:a16="http://schemas.microsoft.com/office/drawing/2014/main" id="{EFCCC3CA-6C5E-E585-8FBD-5FF2D54D7F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35DF89-B443-4D37-8BC2-076EA878B28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05505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47" indent="0" algn="ctr">
              <a:buNone/>
              <a:defRPr sz="2000"/>
            </a:lvl2pPr>
            <a:lvl3pPr marL="914105" indent="0" algn="ctr">
              <a:buNone/>
              <a:defRPr sz="1900"/>
            </a:lvl3pPr>
            <a:lvl4pPr marL="1371158" indent="0" algn="ctr">
              <a:buNone/>
              <a:defRPr sz="1600"/>
            </a:lvl4pPr>
            <a:lvl5pPr marL="1828210" indent="0" algn="ctr">
              <a:buNone/>
              <a:defRPr sz="1600"/>
            </a:lvl5pPr>
            <a:lvl6pPr marL="2285270" indent="0" algn="ctr">
              <a:buNone/>
              <a:defRPr sz="1600"/>
            </a:lvl6pPr>
            <a:lvl7pPr marL="2742314" indent="0" algn="ctr">
              <a:buNone/>
              <a:defRPr sz="1600"/>
            </a:lvl7pPr>
            <a:lvl8pPr marL="3199360" indent="0" algn="ctr">
              <a:buNone/>
              <a:defRPr sz="1600"/>
            </a:lvl8pPr>
            <a:lvl9pPr marL="3656407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7238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44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5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4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10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15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27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3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40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6227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6289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47" indent="0">
              <a:buNone/>
              <a:defRPr sz="2000" b="1"/>
            </a:lvl2pPr>
            <a:lvl3pPr marL="914105" indent="0">
              <a:buNone/>
              <a:defRPr sz="1900" b="1"/>
            </a:lvl3pPr>
            <a:lvl4pPr marL="1371158" indent="0">
              <a:buNone/>
              <a:defRPr sz="1600" b="1"/>
            </a:lvl4pPr>
            <a:lvl5pPr marL="1828210" indent="0">
              <a:buNone/>
              <a:defRPr sz="1600" b="1"/>
            </a:lvl5pPr>
            <a:lvl6pPr marL="2285270" indent="0">
              <a:buNone/>
              <a:defRPr sz="1600" b="1"/>
            </a:lvl6pPr>
            <a:lvl7pPr marL="2742314" indent="0">
              <a:buNone/>
              <a:defRPr sz="1600" b="1"/>
            </a:lvl7pPr>
            <a:lvl8pPr marL="3199360" indent="0">
              <a:buNone/>
              <a:defRPr sz="1600" b="1"/>
            </a:lvl8pPr>
            <a:lvl9pPr marL="3656407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47" indent="0">
              <a:buNone/>
              <a:defRPr sz="2000" b="1"/>
            </a:lvl2pPr>
            <a:lvl3pPr marL="914105" indent="0">
              <a:buNone/>
              <a:defRPr sz="1900" b="1"/>
            </a:lvl3pPr>
            <a:lvl4pPr marL="1371158" indent="0">
              <a:buNone/>
              <a:defRPr sz="1600" b="1"/>
            </a:lvl4pPr>
            <a:lvl5pPr marL="1828210" indent="0">
              <a:buNone/>
              <a:defRPr sz="1600" b="1"/>
            </a:lvl5pPr>
            <a:lvl6pPr marL="2285270" indent="0">
              <a:buNone/>
              <a:defRPr sz="1600" b="1"/>
            </a:lvl6pPr>
            <a:lvl7pPr marL="2742314" indent="0">
              <a:buNone/>
              <a:defRPr sz="1600" b="1"/>
            </a:lvl7pPr>
            <a:lvl8pPr marL="3199360" indent="0">
              <a:buNone/>
              <a:defRPr sz="1600" b="1"/>
            </a:lvl8pPr>
            <a:lvl9pPr marL="3656407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9642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54CF7B7-0849-A74A-AA30-94F6F8BE6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5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CC5A6EC-A3F0-4CC2-1F23-CA090312E3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4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10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15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27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3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40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18B27F1-6683-448E-8CA6-7259419E5C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1E6A1-E419-46A0-8070-03B4FEA7D935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4A0D410-8EED-E605-A496-094CC7FA98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2FB8161-55E4-5415-1551-4709D2DBF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AFBCB-B1B1-4980-866A-EC5A3DB73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54120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77354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75581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42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47" indent="0">
              <a:buNone/>
              <a:defRPr sz="1500"/>
            </a:lvl2pPr>
            <a:lvl3pPr marL="914105" indent="0">
              <a:buNone/>
              <a:defRPr sz="1200"/>
            </a:lvl3pPr>
            <a:lvl4pPr marL="1371158" indent="0">
              <a:buNone/>
              <a:defRPr sz="1100"/>
            </a:lvl4pPr>
            <a:lvl5pPr marL="1828210" indent="0">
              <a:buNone/>
              <a:defRPr sz="1100"/>
            </a:lvl5pPr>
            <a:lvl6pPr marL="2285270" indent="0">
              <a:buNone/>
              <a:defRPr sz="1100"/>
            </a:lvl6pPr>
            <a:lvl7pPr marL="2742314" indent="0">
              <a:buNone/>
              <a:defRPr sz="1100"/>
            </a:lvl7pPr>
            <a:lvl8pPr marL="3199360" indent="0">
              <a:buNone/>
              <a:defRPr sz="1100"/>
            </a:lvl8pPr>
            <a:lvl9pPr marL="3656407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31476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42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047" indent="0">
              <a:buNone/>
              <a:defRPr sz="2800"/>
            </a:lvl2pPr>
            <a:lvl3pPr marL="914105" indent="0">
              <a:buNone/>
              <a:defRPr sz="2400"/>
            </a:lvl3pPr>
            <a:lvl4pPr marL="1371158" indent="0">
              <a:buNone/>
              <a:defRPr sz="2000"/>
            </a:lvl4pPr>
            <a:lvl5pPr marL="1828210" indent="0">
              <a:buNone/>
              <a:defRPr sz="2000"/>
            </a:lvl5pPr>
            <a:lvl6pPr marL="2285270" indent="0">
              <a:buNone/>
              <a:defRPr sz="2000"/>
            </a:lvl6pPr>
            <a:lvl7pPr marL="2742314" indent="0">
              <a:buNone/>
              <a:defRPr sz="2000"/>
            </a:lvl7pPr>
            <a:lvl8pPr marL="3199360" indent="0">
              <a:buNone/>
              <a:defRPr sz="2000"/>
            </a:lvl8pPr>
            <a:lvl9pPr marL="3656407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47" indent="0">
              <a:buNone/>
              <a:defRPr sz="1500"/>
            </a:lvl2pPr>
            <a:lvl3pPr marL="914105" indent="0">
              <a:buNone/>
              <a:defRPr sz="1200"/>
            </a:lvl3pPr>
            <a:lvl4pPr marL="1371158" indent="0">
              <a:buNone/>
              <a:defRPr sz="1100"/>
            </a:lvl4pPr>
            <a:lvl5pPr marL="1828210" indent="0">
              <a:buNone/>
              <a:defRPr sz="1100"/>
            </a:lvl5pPr>
            <a:lvl6pPr marL="2285270" indent="0">
              <a:buNone/>
              <a:defRPr sz="1100"/>
            </a:lvl6pPr>
            <a:lvl7pPr marL="2742314" indent="0">
              <a:buNone/>
              <a:defRPr sz="1100"/>
            </a:lvl7pPr>
            <a:lvl8pPr marL="3199360" indent="0">
              <a:buNone/>
              <a:defRPr sz="1100"/>
            </a:lvl8pPr>
            <a:lvl9pPr marL="3656407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3477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44054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42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42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140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4"/>
          <p:cNvSpPr/>
          <p:nvPr/>
        </p:nvSpPr>
        <p:spPr>
          <a:xfrm>
            <a:off x="-100" y="3"/>
            <a:ext cx="12191888" cy="6848908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121865" tIns="121865" rIns="121865" bIns="12186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" name="Google Shape;112;p4"/>
          <p:cNvSpPr/>
          <p:nvPr/>
        </p:nvSpPr>
        <p:spPr>
          <a:xfrm>
            <a:off x="443210" y="226823"/>
            <a:ext cx="11375607" cy="6385932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121865" tIns="121865" rIns="121865" bIns="12186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" name="Google Shape;113;p4"/>
          <p:cNvSpPr/>
          <p:nvPr/>
        </p:nvSpPr>
        <p:spPr>
          <a:xfrm>
            <a:off x="415737" y="201665"/>
            <a:ext cx="11423472" cy="6423736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121865" tIns="121865" rIns="121865" bIns="12186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" name="Google Shape;114;p4"/>
          <p:cNvSpPr txBox="1">
            <a:spLocks noGrp="1"/>
          </p:cNvSpPr>
          <p:nvPr>
            <p:ph type="title"/>
          </p:nvPr>
        </p:nvSpPr>
        <p:spPr>
          <a:xfrm>
            <a:off x="914400" y="593367"/>
            <a:ext cx="10363200" cy="763600"/>
          </a:xfrm>
          <a:prstGeom prst="rect">
            <a:avLst/>
          </a:prstGeom>
        </p:spPr>
        <p:txBody>
          <a:bodyPr spcFirstLastPara="1" wrap="square" lIns="91398" tIns="91398" rIns="91398" bIns="91398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4"/>
          <p:cNvSpPr txBox="1">
            <a:spLocks noGrp="1"/>
          </p:cNvSpPr>
          <p:nvPr>
            <p:ph type="body" idx="1"/>
          </p:nvPr>
        </p:nvSpPr>
        <p:spPr>
          <a:xfrm>
            <a:off x="914400" y="1536633"/>
            <a:ext cx="10363200" cy="4555200"/>
          </a:xfrm>
          <a:prstGeom prst="rect">
            <a:avLst/>
          </a:prstGeom>
        </p:spPr>
        <p:txBody>
          <a:bodyPr spcFirstLastPara="1" wrap="square" lIns="91398" tIns="91398" rIns="91398" bIns="91398" anchor="t" anchorCtr="0">
            <a:noAutofit/>
          </a:bodyPr>
          <a:lstStyle>
            <a:lvl1pPr marL="609379" lvl="0" indent="-40626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500"/>
            </a:lvl1pPr>
            <a:lvl2pPr marL="1218780" lvl="1" indent="-40626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165" lvl="2" indent="-40626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7558" lvl="3" indent="-40626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6936" lvl="4" indent="-40626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6315" lvl="5" indent="-40626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5707" lvl="6" indent="-40626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5093" lvl="7" indent="-40626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4494" lvl="8" indent="-40626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16" name="Google Shape;116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398" tIns="91398" rIns="91398" bIns="91398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/>
            <a:fld id="{00000000-1234-1234-1234-123412341234}" type="slidenum">
              <a:rPr lang="en" smtClean="0"/>
              <a:pPr algn="r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46711719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B0E35CE-F84D-4488-902C-7D80BE332A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448D107-7546-4DB6-9366-689C254346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47" indent="0" algn="ctr">
              <a:buNone/>
              <a:defRPr sz="2000"/>
            </a:lvl2pPr>
            <a:lvl3pPr marL="914105" indent="0" algn="ctr">
              <a:buNone/>
              <a:defRPr sz="1900"/>
            </a:lvl3pPr>
            <a:lvl4pPr marL="1371158" indent="0" algn="ctr">
              <a:buNone/>
              <a:defRPr sz="1600"/>
            </a:lvl4pPr>
            <a:lvl5pPr marL="1828210" indent="0" algn="ctr">
              <a:buNone/>
              <a:defRPr sz="1600"/>
            </a:lvl5pPr>
            <a:lvl6pPr marL="2285270" indent="0" algn="ctr">
              <a:buNone/>
              <a:defRPr sz="1600"/>
            </a:lvl6pPr>
            <a:lvl7pPr marL="2742314" indent="0" algn="ctr">
              <a:buNone/>
              <a:defRPr sz="1600"/>
            </a:lvl7pPr>
            <a:lvl8pPr marL="3199360" indent="0" algn="ctr">
              <a:buNone/>
              <a:defRPr sz="1600"/>
            </a:lvl8pPr>
            <a:lvl9pPr marL="3656407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F9E7722-21A4-4DE7-A1CA-28842D068B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27472-1756-4738-AE28-E1B932ABE63A}" type="datetimeFigureOut">
              <a:rPr lang="vi-VN" smtClean="0"/>
              <a:t>07/10/2025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116BD50-6486-4C66-8F40-3B08CDD60B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990AF55-4971-4B1C-B5C1-562BD6A889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1AE32-CCB2-42A0-A02F-F6B0A8A0C6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61036089"/>
      </p:ext>
    </p:extLst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61B6B27-E290-4B9C-8730-6FFEE41012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A6C2D86-F267-4A1A-A8F8-0150C68E2D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0C8D13D-CA1F-4412-8851-7D6FCCC41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27472-1756-4738-AE28-E1B932ABE63A}" type="datetimeFigureOut">
              <a:rPr lang="vi-VN" smtClean="0"/>
              <a:t>07/10/2025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5A61694-0A62-4F2E-9F61-1B45CA597A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F8DAA9B-D7FE-4C47-BAF7-AB98E9648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1AE32-CCB2-42A0-A02F-F6B0A8A0C6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28906432"/>
      </p:ext>
    </p:extLst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218E21E-523B-4C30-B24B-7A2805E86E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5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50D59E6-7EF7-4DC5-A31C-3311B69738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4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10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15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27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3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40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61FEA62-BFCF-4C90-B78B-861472CA6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27472-1756-4738-AE28-E1B932ABE63A}" type="datetimeFigureOut">
              <a:rPr lang="vi-VN" smtClean="0"/>
              <a:t>07/10/2025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A6BC270-A4E4-46FF-BFA4-17922B078F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AF0C41D-1322-4C70-B67D-C06D3DF38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1AE32-CCB2-42A0-A02F-F6B0A8A0C6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96823140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F3CE19E-53BB-64D8-8D8F-2C8859458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04268D1-29C8-4629-E2CF-D11EA32734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C8EB558C-A354-FB39-F864-43F1D9A6F7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4D3A314-90DD-2B73-2274-376DE5930C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1E6A1-E419-46A0-8070-03B4FEA7D935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54E1521-EFE4-8BDD-5B3E-F96616FBD6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5E6ED89-CADA-0E6C-1E50-9D74155CC0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AFBCB-B1B1-4980-866A-EC5A3DB73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98288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BEF9F46-2F63-48D8-A459-2F79B464EB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F0BA153-FB83-4770-A81A-3302604C2E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C5A8FB69-6CBB-4A70-BA88-B81DFD78DC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9DF2CB5-F14B-4518-9081-C22570DEA5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27472-1756-4738-AE28-E1B932ABE63A}" type="datetimeFigureOut">
              <a:rPr lang="vi-VN" smtClean="0"/>
              <a:t>07/10/2025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91292D3-47BB-44E7-A8F6-DE15A7C572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BF022A8-5D11-4C1D-8FF2-682854294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1AE32-CCB2-42A0-A02F-F6B0A8A0C6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18766777"/>
      </p:ext>
    </p:extLst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4FD7DCB-9B80-4C6D-BE56-9734A69660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729DFF4-652D-494B-ABE6-610B7B260E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47" indent="0">
              <a:buNone/>
              <a:defRPr sz="2000" b="1"/>
            </a:lvl2pPr>
            <a:lvl3pPr marL="914105" indent="0">
              <a:buNone/>
              <a:defRPr sz="1900" b="1"/>
            </a:lvl3pPr>
            <a:lvl4pPr marL="1371158" indent="0">
              <a:buNone/>
              <a:defRPr sz="1600" b="1"/>
            </a:lvl4pPr>
            <a:lvl5pPr marL="1828210" indent="0">
              <a:buNone/>
              <a:defRPr sz="1600" b="1"/>
            </a:lvl5pPr>
            <a:lvl6pPr marL="2285270" indent="0">
              <a:buNone/>
              <a:defRPr sz="1600" b="1"/>
            </a:lvl6pPr>
            <a:lvl7pPr marL="2742314" indent="0">
              <a:buNone/>
              <a:defRPr sz="1600" b="1"/>
            </a:lvl7pPr>
            <a:lvl8pPr marL="3199360" indent="0">
              <a:buNone/>
              <a:defRPr sz="1600" b="1"/>
            </a:lvl8pPr>
            <a:lvl9pPr marL="365640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DCF9F440-5002-48CD-A0F5-FE25B4E312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54AD65F3-DA53-43E0-8258-5898279617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47" indent="0">
              <a:buNone/>
              <a:defRPr sz="2000" b="1"/>
            </a:lvl2pPr>
            <a:lvl3pPr marL="914105" indent="0">
              <a:buNone/>
              <a:defRPr sz="1900" b="1"/>
            </a:lvl3pPr>
            <a:lvl4pPr marL="1371158" indent="0">
              <a:buNone/>
              <a:defRPr sz="1600" b="1"/>
            </a:lvl4pPr>
            <a:lvl5pPr marL="1828210" indent="0">
              <a:buNone/>
              <a:defRPr sz="1600" b="1"/>
            </a:lvl5pPr>
            <a:lvl6pPr marL="2285270" indent="0">
              <a:buNone/>
              <a:defRPr sz="1600" b="1"/>
            </a:lvl6pPr>
            <a:lvl7pPr marL="2742314" indent="0">
              <a:buNone/>
              <a:defRPr sz="1600" b="1"/>
            </a:lvl7pPr>
            <a:lvl8pPr marL="3199360" indent="0">
              <a:buNone/>
              <a:defRPr sz="1600" b="1"/>
            </a:lvl8pPr>
            <a:lvl9pPr marL="365640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AAFB449D-8A6F-48EB-ACE3-031B377F72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AF3E0C14-C93B-4838-9BF9-37AE8F3CED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27472-1756-4738-AE28-E1B932ABE63A}" type="datetimeFigureOut">
              <a:rPr lang="vi-VN" smtClean="0"/>
              <a:t>07/10/2025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2F918499-D05C-439F-B504-89A42F71C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431DCFED-B579-483F-8BE3-D48BE4B87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1AE32-CCB2-42A0-A02F-F6B0A8A0C6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50962039"/>
      </p:ext>
    </p:extLst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414DC99-9631-4554-91DD-92D5D1DD80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6CCA76D9-D605-4D9C-96E3-E09F4DCD9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27472-1756-4738-AE28-E1B932ABE63A}" type="datetimeFigureOut">
              <a:rPr lang="vi-VN" smtClean="0"/>
              <a:t>07/10/2025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93BA3E8D-1A5C-49D3-AD97-4DD56D1EB4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2F51BF9E-6EC9-438B-8533-B1E145374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1AE32-CCB2-42A0-A02F-F6B0A8A0C6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31772606"/>
      </p:ext>
    </p:extLst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52FBE83E-38EE-4736-AC54-48CC02CFA3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27472-1756-4738-AE28-E1B932ABE63A}" type="datetimeFigureOut">
              <a:rPr lang="vi-VN" smtClean="0"/>
              <a:t>07/10/2025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2BAB2BBE-B6A4-4361-B70B-5EA996B47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CCE4ECB-98E6-49EF-A84B-467AEDB81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1AE32-CCB2-42A0-A02F-F6B0A8A0C6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06290615"/>
      </p:ext>
    </p:extLst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2EB190D-0186-4555-B153-65AE6AF6BA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483C7E2-13EC-4FB2-BBB4-3074A5B4E5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42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EDBEBD2A-3074-41EF-97C4-8365047E7B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47" indent="0">
              <a:buNone/>
              <a:defRPr sz="1500"/>
            </a:lvl2pPr>
            <a:lvl3pPr marL="914105" indent="0">
              <a:buNone/>
              <a:defRPr sz="1200"/>
            </a:lvl3pPr>
            <a:lvl4pPr marL="1371158" indent="0">
              <a:buNone/>
              <a:defRPr sz="1100"/>
            </a:lvl4pPr>
            <a:lvl5pPr marL="1828210" indent="0">
              <a:buNone/>
              <a:defRPr sz="1100"/>
            </a:lvl5pPr>
            <a:lvl6pPr marL="2285270" indent="0">
              <a:buNone/>
              <a:defRPr sz="1100"/>
            </a:lvl6pPr>
            <a:lvl7pPr marL="2742314" indent="0">
              <a:buNone/>
              <a:defRPr sz="1100"/>
            </a:lvl7pPr>
            <a:lvl8pPr marL="3199360" indent="0">
              <a:buNone/>
              <a:defRPr sz="1100"/>
            </a:lvl8pPr>
            <a:lvl9pPr marL="3656407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47B824FC-3FE6-4C3B-8E00-479BAF0297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27472-1756-4738-AE28-E1B932ABE63A}" type="datetimeFigureOut">
              <a:rPr lang="vi-VN" smtClean="0"/>
              <a:t>07/10/2025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D60FB17-6FEB-47C7-8E89-458499468C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070D44D-7C8A-4A59-BFD4-2E526148B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1AE32-CCB2-42A0-A02F-F6B0A8A0C6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4772217"/>
      </p:ext>
    </p:extLst>
  </p:cSld>
  <p:clrMapOvr>
    <a:masterClrMapping/>
  </p:clrMapOvr>
  <p:transition spd="slow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8436191-8CA6-4334-B51F-3EA40E94E5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B7D59FDE-F9E1-4FDC-9C3B-CEF36BB092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42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047" indent="0">
              <a:buNone/>
              <a:defRPr sz="2800"/>
            </a:lvl2pPr>
            <a:lvl3pPr marL="914105" indent="0">
              <a:buNone/>
              <a:defRPr sz="2400"/>
            </a:lvl3pPr>
            <a:lvl4pPr marL="1371158" indent="0">
              <a:buNone/>
              <a:defRPr sz="2000"/>
            </a:lvl4pPr>
            <a:lvl5pPr marL="1828210" indent="0">
              <a:buNone/>
              <a:defRPr sz="2000"/>
            </a:lvl5pPr>
            <a:lvl6pPr marL="2285270" indent="0">
              <a:buNone/>
              <a:defRPr sz="2000"/>
            </a:lvl6pPr>
            <a:lvl7pPr marL="2742314" indent="0">
              <a:buNone/>
              <a:defRPr sz="2000"/>
            </a:lvl7pPr>
            <a:lvl8pPr marL="3199360" indent="0">
              <a:buNone/>
              <a:defRPr sz="2000"/>
            </a:lvl8pPr>
            <a:lvl9pPr marL="3656407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E95AD74A-B73F-43A4-8AD1-12391CAD44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47" indent="0">
              <a:buNone/>
              <a:defRPr sz="1500"/>
            </a:lvl2pPr>
            <a:lvl3pPr marL="914105" indent="0">
              <a:buNone/>
              <a:defRPr sz="1200"/>
            </a:lvl3pPr>
            <a:lvl4pPr marL="1371158" indent="0">
              <a:buNone/>
              <a:defRPr sz="1100"/>
            </a:lvl4pPr>
            <a:lvl5pPr marL="1828210" indent="0">
              <a:buNone/>
              <a:defRPr sz="1100"/>
            </a:lvl5pPr>
            <a:lvl6pPr marL="2285270" indent="0">
              <a:buNone/>
              <a:defRPr sz="1100"/>
            </a:lvl6pPr>
            <a:lvl7pPr marL="2742314" indent="0">
              <a:buNone/>
              <a:defRPr sz="1100"/>
            </a:lvl7pPr>
            <a:lvl8pPr marL="3199360" indent="0">
              <a:buNone/>
              <a:defRPr sz="1100"/>
            </a:lvl8pPr>
            <a:lvl9pPr marL="3656407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3DA9001-449C-4968-AC1D-558FB59C2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27472-1756-4738-AE28-E1B932ABE63A}" type="datetimeFigureOut">
              <a:rPr lang="vi-VN" smtClean="0"/>
              <a:t>07/10/2025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CBEC345-E525-4B2D-9B15-719EDD2DB6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948111B7-34BA-4A65-B087-B7307F0C3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1AE32-CCB2-42A0-A02F-F6B0A8A0C6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10701862"/>
      </p:ext>
    </p:extLst>
  </p:cSld>
  <p:clrMapOvr>
    <a:masterClrMapping/>
  </p:clrMapOvr>
  <p:transition spd="slow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AC5A469-A0D8-4DDD-8506-E94277C67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BE2A78BC-8361-4662-9FF9-3E03B100F7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2360282-DDC5-41EC-B1F9-4530B18C8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27472-1756-4738-AE28-E1B932ABE63A}" type="datetimeFigureOut">
              <a:rPr lang="vi-VN" smtClean="0"/>
              <a:t>07/10/2025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56C284E-7990-456E-9574-928018B23E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1F7E15F-A00F-49F6-850E-C56FA8E5D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1AE32-CCB2-42A0-A02F-F6B0A8A0C6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5988409"/>
      </p:ext>
    </p:extLst>
  </p:cSld>
  <p:clrMapOvr>
    <a:masterClrMapping/>
  </p:clrMapOvr>
  <p:transition spd="slow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8E58B1A5-3E06-4D7E-8110-DEA7F70FE10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42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2639EE57-8876-4D33-8736-266F313420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42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741336C-C82C-4A31-9BD2-7CE3445389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27472-1756-4738-AE28-E1B932ABE63A}" type="datetimeFigureOut">
              <a:rPr lang="vi-VN" smtClean="0"/>
              <a:t>07/10/2025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AC4F528-2B6F-47B0-BE43-D561D60479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580BC7B-E3C3-42B4-B602-91D6FD36CB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1AE32-CCB2-42A0-A02F-F6B0A8A0C6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97919308"/>
      </p:ext>
    </p:extLst>
  </p:cSld>
  <p:clrMapOvr>
    <a:masterClrMapping/>
  </p:clrMapOvr>
  <p:transition spd="slow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/>
              <a:t>10/7/2025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768810"/>
      </p:ext>
    </p:extLst>
  </p:cSld>
  <p:clrMapOvr>
    <a:masterClrMapping/>
  </p:clrMapOvr>
  <p:transition spd="slow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" y="1258"/>
            <a:ext cx="12191999" cy="6855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D6733-6F27-4404-AB51-585418F146E5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BC638-39B7-4287-91A7-2A3DDA57329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제목 1"/>
          <p:cNvSpPr>
            <a:spLocks noGrp="1"/>
          </p:cNvSpPr>
          <p:nvPr>
            <p:ph type="ctrTitle" hasCustomPrompt="1"/>
          </p:nvPr>
        </p:nvSpPr>
        <p:spPr>
          <a:xfrm>
            <a:off x="4295565" y="2637114"/>
            <a:ext cx="7286835" cy="1151863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132703" tIns="66361" rIns="132703" bIns="66361" numCol="1" rtlCol="0" anchor="t" anchorCtr="0" compatLnSpc="1">
            <a:prstTxWarp prst="textNoShape">
              <a:avLst/>
            </a:prstTxWarp>
            <a:noAutofit/>
          </a:bodyPr>
          <a:lstStyle>
            <a:lvl1pPr marL="0" indent="0" algn="r" defTabSz="995086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굴림체" pitchFamily="49" charset="-127"/>
              <a:buNone/>
              <a:defRPr lang="ko-KR" altLang="en-US" sz="5500" kern="1200" baseline="0" dirty="0">
                <a:solidFill>
                  <a:srgbClr val="524113"/>
                </a:solidFill>
                <a:effectLst/>
                <a:latin typeface="+mj-lt"/>
                <a:ea typeface="맑은 고딕" pitchFamily="50" charset="-127"/>
                <a:cs typeface="+mj-cs"/>
              </a:defRPr>
            </a:lvl1pPr>
          </a:lstStyle>
          <a:p>
            <a:r>
              <a:rPr lang="ko-KR" altLang="en-US" dirty="0"/>
              <a:t>제목을</a:t>
            </a:r>
            <a:r>
              <a:rPr lang="en-US" altLang="ko-KR" dirty="0"/>
              <a:t> </a:t>
            </a:r>
            <a:r>
              <a:rPr lang="ko-KR" altLang="en-US" dirty="0"/>
              <a:t>입력하시오</a:t>
            </a:r>
          </a:p>
        </p:txBody>
      </p:sp>
    </p:spTree>
    <p:extLst>
      <p:ext uri="{BB962C8B-B14F-4D97-AF65-F5344CB8AC3E}">
        <p14:creationId xmlns:p14="http://schemas.microsoft.com/office/powerpoint/2010/main" val="30950697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F10D52D-6CA8-F80A-83F9-9C8589D4E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76D05C0-C4E5-4722-5927-B2159DDD2F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47" indent="0">
              <a:buNone/>
              <a:defRPr sz="2000" b="1"/>
            </a:lvl2pPr>
            <a:lvl3pPr marL="914105" indent="0">
              <a:buNone/>
              <a:defRPr sz="1900" b="1"/>
            </a:lvl3pPr>
            <a:lvl4pPr marL="1371158" indent="0">
              <a:buNone/>
              <a:defRPr sz="1600" b="1"/>
            </a:lvl4pPr>
            <a:lvl5pPr marL="1828210" indent="0">
              <a:buNone/>
              <a:defRPr sz="1600" b="1"/>
            </a:lvl5pPr>
            <a:lvl6pPr marL="2285270" indent="0">
              <a:buNone/>
              <a:defRPr sz="1600" b="1"/>
            </a:lvl6pPr>
            <a:lvl7pPr marL="2742314" indent="0">
              <a:buNone/>
              <a:defRPr sz="1600" b="1"/>
            </a:lvl7pPr>
            <a:lvl8pPr marL="3199360" indent="0">
              <a:buNone/>
              <a:defRPr sz="1600" b="1"/>
            </a:lvl8pPr>
            <a:lvl9pPr marL="365640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7E4CE628-FF66-1405-227A-AD499A197D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0D11BDC8-5B3F-3139-E1B3-7A55873830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47" indent="0">
              <a:buNone/>
              <a:defRPr sz="2000" b="1"/>
            </a:lvl2pPr>
            <a:lvl3pPr marL="914105" indent="0">
              <a:buNone/>
              <a:defRPr sz="1900" b="1"/>
            </a:lvl3pPr>
            <a:lvl4pPr marL="1371158" indent="0">
              <a:buNone/>
              <a:defRPr sz="1600" b="1"/>
            </a:lvl4pPr>
            <a:lvl5pPr marL="1828210" indent="0">
              <a:buNone/>
              <a:defRPr sz="1600" b="1"/>
            </a:lvl5pPr>
            <a:lvl6pPr marL="2285270" indent="0">
              <a:buNone/>
              <a:defRPr sz="1600" b="1"/>
            </a:lvl6pPr>
            <a:lvl7pPr marL="2742314" indent="0">
              <a:buNone/>
              <a:defRPr sz="1600" b="1"/>
            </a:lvl7pPr>
            <a:lvl8pPr marL="3199360" indent="0">
              <a:buNone/>
              <a:defRPr sz="1600" b="1"/>
            </a:lvl8pPr>
            <a:lvl9pPr marL="365640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E090CA37-4725-3415-E193-6954FB930F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A7B98D95-982F-E995-3637-36FC660A6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1E6A1-E419-46A0-8070-03B4FEA7D935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F472E11D-1365-FD62-747C-5ECC6B573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A49CD3E6-EFD8-DA52-34DC-451006AFC9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AFBCB-B1B1-4980-866A-EC5A3DB73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64101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" y="1240"/>
            <a:ext cx="12191997" cy="6855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D6733-6F27-4404-AB51-585418F146E5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BC638-39B7-4287-91A7-2A3DDA57329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376755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구역 머리글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" y="1240"/>
            <a:ext cx="12191997" cy="6855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D6733-6F27-4404-AB51-585418F146E5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BC638-39B7-4287-91A7-2A3DDA57329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15855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5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" y="1240"/>
            <a:ext cx="12191997" cy="6855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D6733-6F27-4404-AB51-585418F146E5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BC638-39B7-4287-91A7-2A3DDA57329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제목 1"/>
          <p:cNvSpPr>
            <a:spLocks noGrp="1"/>
          </p:cNvSpPr>
          <p:nvPr>
            <p:ph type="title"/>
          </p:nvPr>
        </p:nvSpPr>
        <p:spPr>
          <a:xfrm>
            <a:off x="362015" y="506081"/>
            <a:ext cx="7894847" cy="798568"/>
          </a:xfrm>
        </p:spPr>
        <p:txBody>
          <a:bodyPr vert="horz" lIns="132703" tIns="66361" rIns="132703" bIns="66361" rtlCol="0" anchor="ctr">
            <a:normAutofit/>
          </a:bodyPr>
          <a:lstStyle>
            <a:lvl1pPr algn="l" defTabSz="995086" rtl="0" eaLnBrk="1" latinLnBrk="1" hangingPunct="1">
              <a:spcBef>
                <a:spcPct val="0"/>
              </a:spcBef>
              <a:buNone/>
              <a:defRPr lang="ko-KR" altLang="en-US" sz="2500" b="1" kern="1200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맑은 고딕" pitchFamily="50" charset="-127"/>
                <a:cs typeface="+mj-cs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15" name="내용 개체 틀 2"/>
          <p:cNvSpPr>
            <a:spLocks noGrp="1"/>
          </p:cNvSpPr>
          <p:nvPr>
            <p:ph idx="1"/>
          </p:nvPr>
        </p:nvSpPr>
        <p:spPr>
          <a:xfrm>
            <a:off x="362015" y="1599848"/>
            <a:ext cx="11423375" cy="4564841"/>
          </a:xfrm>
        </p:spPr>
        <p:txBody>
          <a:bodyPr>
            <a:normAutofit/>
          </a:bodyPr>
          <a:lstStyle>
            <a:lvl1pPr algn="l">
              <a:buNone/>
              <a:defRPr sz="1600" i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</a:defRPr>
            </a:lvl1pPr>
            <a:lvl2pPr algn="l">
              <a:buNone/>
              <a:defRPr sz="1600" i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</a:defRPr>
            </a:lvl2pPr>
            <a:lvl3pPr algn="l">
              <a:buNone/>
              <a:defRPr sz="1600" i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</a:defRPr>
            </a:lvl3pPr>
            <a:lvl4pPr algn="l">
              <a:buNone/>
              <a:defRPr sz="1600" i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</a:defRPr>
            </a:lvl4pPr>
            <a:lvl5pPr algn="l">
              <a:buNone/>
              <a:defRPr sz="1600" i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</a:defRPr>
            </a:lvl5pPr>
          </a:lstStyle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297244473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" y="1240"/>
            <a:ext cx="12191995" cy="6855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609600" y="6500854"/>
            <a:ext cx="2844800" cy="220641"/>
          </a:xfrm>
        </p:spPr>
        <p:txBody>
          <a:bodyPr/>
          <a:lstStyle/>
          <a:p>
            <a:fld id="{ED3D6733-6F27-4404-AB51-585418F146E5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165601" y="6500854"/>
            <a:ext cx="3860800" cy="220641"/>
          </a:xfrm>
        </p:spPr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8737600" y="6500854"/>
            <a:ext cx="2844800" cy="220641"/>
          </a:xfrm>
        </p:spPr>
        <p:txBody>
          <a:bodyPr/>
          <a:lstStyle/>
          <a:p>
            <a:fld id="{EE6BC638-39B7-4287-91A7-2A3DDA57329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제목 1"/>
          <p:cNvSpPr>
            <a:spLocks noGrp="1"/>
          </p:cNvSpPr>
          <p:nvPr>
            <p:ph type="title"/>
          </p:nvPr>
        </p:nvSpPr>
        <p:spPr>
          <a:xfrm>
            <a:off x="362015" y="506081"/>
            <a:ext cx="7894847" cy="798568"/>
          </a:xfrm>
        </p:spPr>
        <p:txBody>
          <a:bodyPr vert="horz" lIns="132703" tIns="66361" rIns="132703" bIns="66361" rtlCol="0" anchor="ctr">
            <a:normAutofit/>
          </a:bodyPr>
          <a:lstStyle>
            <a:lvl1pPr algn="l" defTabSz="995086" rtl="0" eaLnBrk="1" latinLnBrk="1" hangingPunct="1">
              <a:spcBef>
                <a:spcPct val="0"/>
              </a:spcBef>
              <a:buNone/>
              <a:defRPr lang="ko-KR" altLang="en-US" sz="2500" b="1" kern="1200" baseline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맑은 고딕" pitchFamily="50" charset="-127"/>
                <a:cs typeface="+mj-cs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12" name="내용 개체 틀 2"/>
          <p:cNvSpPr>
            <a:spLocks noGrp="1"/>
          </p:cNvSpPr>
          <p:nvPr>
            <p:ph idx="1"/>
          </p:nvPr>
        </p:nvSpPr>
        <p:spPr>
          <a:xfrm>
            <a:off x="362015" y="1599848"/>
            <a:ext cx="11423375" cy="4564841"/>
          </a:xfrm>
        </p:spPr>
        <p:txBody>
          <a:bodyPr>
            <a:normAutofit/>
          </a:bodyPr>
          <a:lstStyle>
            <a:lvl1pPr algn="l">
              <a:buNone/>
              <a:defRPr sz="1600" i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</a:defRPr>
            </a:lvl1pPr>
            <a:lvl2pPr algn="l">
              <a:buNone/>
              <a:defRPr sz="1600" i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</a:defRPr>
            </a:lvl2pPr>
            <a:lvl3pPr algn="l">
              <a:buNone/>
              <a:defRPr sz="1600" i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</a:defRPr>
            </a:lvl3pPr>
            <a:lvl4pPr algn="l">
              <a:buNone/>
              <a:defRPr sz="1600" i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</a:defRPr>
            </a:lvl4pPr>
            <a:lvl5pPr algn="l">
              <a:buNone/>
              <a:defRPr sz="1600" i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</a:defRPr>
            </a:lvl5pPr>
          </a:lstStyle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399731328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사용자 지정 레이아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" y="1240"/>
            <a:ext cx="12191997" cy="6855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D6733-6F27-4404-AB51-585418F146E5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BC638-39B7-4287-91A7-2A3DDA57329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제목 1"/>
          <p:cNvSpPr>
            <a:spLocks noGrp="1"/>
          </p:cNvSpPr>
          <p:nvPr>
            <p:ph type="ctrTitle"/>
          </p:nvPr>
        </p:nvSpPr>
        <p:spPr>
          <a:xfrm>
            <a:off x="450232" y="3427233"/>
            <a:ext cx="8958585" cy="1439827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132703" tIns="66361" rIns="132703" bIns="66361" numCol="1" rtlCol="0" anchor="t" anchorCtr="0" compatLnSpc="1">
            <a:prstTxWarp prst="textNoShape">
              <a:avLst/>
            </a:prstTxWarp>
            <a:noAutofit/>
          </a:bodyPr>
          <a:lstStyle>
            <a:lvl1pPr marL="0" indent="0" algn="l" defTabSz="995086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굴림체" pitchFamily="49" charset="-127"/>
              <a:buNone/>
              <a:defRPr lang="ko-KR" altLang="en-US" sz="7100" kern="1200" baseline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맑은 고딕" pitchFamily="50" charset="-127"/>
                <a:cs typeface="+mj-cs"/>
              </a:defRPr>
            </a:lvl1pPr>
          </a:lstStyle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61479121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1E09DD3-8E89-434A-A034-532962C146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ACBCEBD1-2331-E242-8410-DC06A12EF5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83" indent="0" algn="ctr">
              <a:buNone/>
              <a:defRPr sz="2000"/>
            </a:lvl2pPr>
            <a:lvl3pPr marL="914173" indent="0" algn="ctr">
              <a:buNone/>
              <a:defRPr sz="1900"/>
            </a:lvl3pPr>
            <a:lvl4pPr marL="1371260" indent="0" algn="ctr">
              <a:buNone/>
              <a:defRPr sz="1600"/>
            </a:lvl4pPr>
            <a:lvl5pPr marL="1828346" indent="0" algn="ctr">
              <a:buNone/>
              <a:defRPr sz="1600"/>
            </a:lvl5pPr>
            <a:lvl6pPr marL="2285438" indent="0" algn="ctr">
              <a:buNone/>
              <a:defRPr sz="1600"/>
            </a:lvl6pPr>
            <a:lvl7pPr marL="2742518" indent="0" algn="ctr">
              <a:buNone/>
              <a:defRPr sz="1600"/>
            </a:lvl7pPr>
            <a:lvl8pPr marL="3199600" indent="0" algn="ctr">
              <a:buNone/>
              <a:defRPr sz="1600"/>
            </a:lvl8pPr>
            <a:lvl9pPr marL="36566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93B3517-2672-1E4D-8DC7-123E3AC4FF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134B8-1B69-4C4B-A923-12DE0C232415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10/7/2025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0343CF9-A4B1-DF4B-B3D5-E16C8D58C8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E97042E-EB22-7740-91FB-7BF6F97C1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A0EC6-672A-0845-849B-B95DD60D473E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746458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F11B943-9BB7-2040-ACB0-F0E4E12661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0FF1764-E2E4-1041-B9EC-CE94759F3C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F9A2C99-9C86-714A-8C0A-EEBEA6D415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134B8-1B69-4C4B-A923-12DE0C232415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10/7/2025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97EFA26-AE69-DE42-9B3B-4814A74AEA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2AED55E-5E05-304B-A43D-E94875BD20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A0EC6-672A-0845-849B-B95DD60D473E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47956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14B8B69-9073-5A4E-9653-D716BA4C76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5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BB1ACB6-B826-814A-815C-1BC0065224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8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17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2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3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43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5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6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6170089-B4A2-6547-B4E2-136B00025A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134B8-1B69-4C4B-A923-12DE0C232415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10/7/2025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FDD0DEF-7FB0-7F46-BE17-B4DC9DD78A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C072281-4BE0-314E-A0F8-6200EB74DF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A0EC6-672A-0845-849B-B95DD60D473E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046871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A515519-2A5F-0443-A2A8-95BB638406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4BA7E90-1192-CD44-9E44-603CA60995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86F835BF-1551-5B49-A565-88AC98D6B4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ED244EA-DD10-E943-9CCA-5FFDF39325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134B8-1B69-4C4B-A923-12DE0C232415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10/7/2025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B9C51207-E96B-744D-9EEF-8D319534E6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2F825CF-9420-654F-ABEA-B05F0197CD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A0EC6-672A-0845-849B-B95DD60D473E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847990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0D82CC1-2682-554F-BFDF-59F8F4331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CEB2410-2513-6F49-B899-8C7EF2764E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3" indent="0">
              <a:buNone/>
              <a:defRPr sz="2000" b="1"/>
            </a:lvl2pPr>
            <a:lvl3pPr marL="914173" indent="0">
              <a:buNone/>
              <a:defRPr sz="1900" b="1"/>
            </a:lvl3pPr>
            <a:lvl4pPr marL="1371260" indent="0">
              <a:buNone/>
              <a:defRPr sz="1600" b="1"/>
            </a:lvl4pPr>
            <a:lvl5pPr marL="1828346" indent="0">
              <a:buNone/>
              <a:defRPr sz="1600" b="1"/>
            </a:lvl5pPr>
            <a:lvl6pPr marL="2285438" indent="0">
              <a:buNone/>
              <a:defRPr sz="1600" b="1"/>
            </a:lvl6pPr>
            <a:lvl7pPr marL="2742518" indent="0">
              <a:buNone/>
              <a:defRPr sz="1600" b="1"/>
            </a:lvl7pPr>
            <a:lvl8pPr marL="3199600" indent="0">
              <a:buNone/>
              <a:defRPr sz="1600" b="1"/>
            </a:lvl8pPr>
            <a:lvl9pPr marL="36566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94EB4DC3-CCBF-B149-A5B7-541F20751E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7060ADDA-A87C-8745-B5F7-2241DA519C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3" indent="0">
              <a:buNone/>
              <a:defRPr sz="2000" b="1"/>
            </a:lvl2pPr>
            <a:lvl3pPr marL="914173" indent="0">
              <a:buNone/>
              <a:defRPr sz="1900" b="1"/>
            </a:lvl3pPr>
            <a:lvl4pPr marL="1371260" indent="0">
              <a:buNone/>
              <a:defRPr sz="1600" b="1"/>
            </a:lvl4pPr>
            <a:lvl5pPr marL="1828346" indent="0">
              <a:buNone/>
              <a:defRPr sz="1600" b="1"/>
            </a:lvl5pPr>
            <a:lvl6pPr marL="2285438" indent="0">
              <a:buNone/>
              <a:defRPr sz="1600" b="1"/>
            </a:lvl6pPr>
            <a:lvl7pPr marL="2742518" indent="0">
              <a:buNone/>
              <a:defRPr sz="1600" b="1"/>
            </a:lvl7pPr>
            <a:lvl8pPr marL="3199600" indent="0">
              <a:buNone/>
              <a:defRPr sz="1600" b="1"/>
            </a:lvl8pPr>
            <a:lvl9pPr marL="36566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90096DA0-B466-B840-A61F-7A57094CD4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FFF5D35B-95A0-AD4E-8370-DA8B78062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134B8-1B69-4C4B-A923-12DE0C232415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10/7/2025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E98CA059-BEB4-8244-8B7F-96B91F8DCC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BBC98F4D-E0B9-DF4B-A394-8E798345D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A0EC6-672A-0845-849B-B95DD60D473E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2074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E640D3A-6286-910A-E5F4-31A3A90F01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039A83E5-6D57-B46F-0BF8-6C3ECD5D43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1E6A1-E419-46A0-8070-03B4FEA7D935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D2091B92-39BF-7615-AA31-7EEAE92BA7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9485CC56-58E4-7DE6-704F-EC08C09E4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AFBCB-B1B1-4980-866A-EC5A3DB73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82322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70530BE-ABB8-014F-9FC8-57A05ADFD6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C766E7D5-8414-384B-9ED9-51098E1233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134B8-1B69-4C4B-A923-12DE0C232415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10/7/2025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A2F388C5-48AC-384D-9EA7-4535BF254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740E938F-254A-6842-933B-2420437E5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A0EC6-672A-0845-849B-B95DD60D473E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484026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79BE313C-603F-204F-99DE-3CDBC6CB0C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134B8-1B69-4C4B-A923-12DE0C232415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10/7/2025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6306DA5F-2AF6-D742-8810-DC1533E879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151E0178-550C-0C49-BEB8-83F1B5306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A0EC6-672A-0845-849B-B95DD60D473E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076143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F41097F-250F-B848-A423-96994664C6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5F0DA12-B500-DD4E-815C-2DF59D66D0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3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1DFA31FD-B14C-3F47-9666-43475F1881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83" indent="0">
              <a:buNone/>
              <a:defRPr sz="1500"/>
            </a:lvl2pPr>
            <a:lvl3pPr marL="914173" indent="0">
              <a:buNone/>
              <a:defRPr sz="1200"/>
            </a:lvl3pPr>
            <a:lvl4pPr marL="1371260" indent="0">
              <a:buNone/>
              <a:defRPr sz="1100"/>
            </a:lvl4pPr>
            <a:lvl5pPr marL="1828346" indent="0">
              <a:buNone/>
              <a:defRPr sz="1100"/>
            </a:lvl5pPr>
            <a:lvl6pPr marL="2285438" indent="0">
              <a:buNone/>
              <a:defRPr sz="1100"/>
            </a:lvl6pPr>
            <a:lvl7pPr marL="2742518" indent="0">
              <a:buNone/>
              <a:defRPr sz="1100"/>
            </a:lvl7pPr>
            <a:lvl8pPr marL="3199600" indent="0">
              <a:buNone/>
              <a:defRPr sz="1100"/>
            </a:lvl8pPr>
            <a:lvl9pPr marL="3656683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2937295-AF65-BD4E-852C-75373A4C5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134B8-1B69-4C4B-A923-12DE0C232415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10/7/2025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E7D7C534-50AB-3B48-BAE9-30B17C14E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306709D0-9AA1-2644-8B83-46C82FB87F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A0EC6-672A-0845-849B-B95DD60D473E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317058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ADF7D95-3250-9D4B-BA57-9A574FE46F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4D2186F8-3492-3948-9AE0-DC5777A796B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38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083" indent="0">
              <a:buNone/>
              <a:defRPr sz="2800"/>
            </a:lvl2pPr>
            <a:lvl3pPr marL="914173" indent="0">
              <a:buNone/>
              <a:defRPr sz="2400"/>
            </a:lvl3pPr>
            <a:lvl4pPr marL="1371260" indent="0">
              <a:buNone/>
              <a:defRPr sz="2000"/>
            </a:lvl4pPr>
            <a:lvl5pPr marL="1828346" indent="0">
              <a:buNone/>
              <a:defRPr sz="2000"/>
            </a:lvl5pPr>
            <a:lvl6pPr marL="2285438" indent="0">
              <a:buNone/>
              <a:defRPr sz="2000"/>
            </a:lvl6pPr>
            <a:lvl7pPr marL="2742518" indent="0">
              <a:buNone/>
              <a:defRPr sz="2000"/>
            </a:lvl7pPr>
            <a:lvl8pPr marL="3199600" indent="0">
              <a:buNone/>
              <a:defRPr sz="2000"/>
            </a:lvl8pPr>
            <a:lvl9pPr marL="3656683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19134A40-5DC6-174C-9A5A-AF640BBB14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83" indent="0">
              <a:buNone/>
              <a:defRPr sz="1500"/>
            </a:lvl2pPr>
            <a:lvl3pPr marL="914173" indent="0">
              <a:buNone/>
              <a:defRPr sz="1200"/>
            </a:lvl3pPr>
            <a:lvl4pPr marL="1371260" indent="0">
              <a:buNone/>
              <a:defRPr sz="1100"/>
            </a:lvl4pPr>
            <a:lvl5pPr marL="1828346" indent="0">
              <a:buNone/>
              <a:defRPr sz="1100"/>
            </a:lvl5pPr>
            <a:lvl6pPr marL="2285438" indent="0">
              <a:buNone/>
              <a:defRPr sz="1100"/>
            </a:lvl6pPr>
            <a:lvl7pPr marL="2742518" indent="0">
              <a:buNone/>
              <a:defRPr sz="1100"/>
            </a:lvl7pPr>
            <a:lvl8pPr marL="3199600" indent="0">
              <a:buNone/>
              <a:defRPr sz="1100"/>
            </a:lvl8pPr>
            <a:lvl9pPr marL="3656683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48C15596-DB29-2D45-88BC-7CA80B5A37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134B8-1B69-4C4B-A923-12DE0C232415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10/7/2025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C005F13-61C2-A84D-9F9B-C37E766AB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B1A9A7D-7C5E-104E-884E-928B950213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A0EC6-672A-0845-849B-B95DD60D473E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906050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301A012-4E56-2449-B07B-124508A3C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485D0497-B1E5-6D4E-9C99-878ED1E86C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2B4CA7F-63F0-924F-90AB-A4A3FF7D73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134B8-1B69-4C4B-A923-12DE0C232415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10/7/2025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0AB1496-EDB7-D94A-8FFA-154B22C8B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FC648AA-1316-8746-9E01-0B733334F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A0EC6-672A-0845-849B-B95DD60D473E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42677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1F6816EB-EDDA-1B49-8F3C-9C15FFC85C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38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39235C0A-0D9D-5142-B8EA-BE0792810A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38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A6CCB56-997B-F94D-886A-BDF2698F65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134B8-1B69-4C4B-A923-12DE0C232415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10/7/2025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676A197-1A46-DD44-B85B-3AE31D0BC9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23B7F2C-6813-1745-A20F-324111DCA2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A0EC6-672A-0845-849B-B95DD60D473E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863022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950800" y="1759633"/>
            <a:ext cx="6032800" cy="2998000"/>
          </a:xfrm>
          <a:prstGeom prst="rect">
            <a:avLst/>
          </a:prstGeom>
        </p:spPr>
        <p:txBody>
          <a:bodyPr spcFirstLastPara="1" wrap="square" lIns="121873" tIns="121873" rIns="121873" bIns="121873" anchor="b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8100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950800" y="4757633"/>
            <a:ext cx="6032800" cy="460400"/>
          </a:xfrm>
          <a:prstGeom prst="rect">
            <a:avLst/>
          </a:prstGeom>
        </p:spPr>
        <p:txBody>
          <a:bodyPr spcFirstLastPara="1" wrap="square" lIns="121873" tIns="121873" rIns="121873" bIns="121873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 sz="21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400">
                <a:latin typeface="Open Sans"/>
                <a:ea typeface="Open Sans"/>
                <a:cs typeface="Open Sans"/>
                <a:sym typeface="Open Sans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400">
                <a:latin typeface="Open Sans"/>
                <a:ea typeface="Open Sans"/>
                <a:cs typeface="Open Sans"/>
                <a:sym typeface="Open Sans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400">
                <a:latin typeface="Open Sans"/>
                <a:ea typeface="Open Sans"/>
                <a:cs typeface="Open Sans"/>
                <a:sym typeface="Open Sans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400">
                <a:latin typeface="Open Sans"/>
                <a:ea typeface="Open Sans"/>
                <a:cs typeface="Open Sans"/>
                <a:sym typeface="Open Sans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400">
                <a:latin typeface="Open Sans"/>
                <a:ea typeface="Open Sans"/>
                <a:cs typeface="Open Sans"/>
                <a:sym typeface="Open Sans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400">
                <a:latin typeface="Open Sans"/>
                <a:ea typeface="Open Sans"/>
                <a:cs typeface="Open Sans"/>
                <a:sym typeface="Open Sans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400">
                <a:latin typeface="Open Sans"/>
                <a:ea typeface="Open Sans"/>
                <a:cs typeface="Open Sans"/>
                <a:sym typeface="Open Sans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400"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 rot="-2390044">
            <a:off x="-326091" y="5506846"/>
            <a:ext cx="1466709" cy="1380703"/>
            <a:chOff x="3611750" y="1496100"/>
            <a:chExt cx="821550" cy="773375"/>
          </a:xfrm>
        </p:grpSpPr>
        <p:sp>
          <p:nvSpPr>
            <p:cNvPr id="12" name="Google Shape;12;p2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196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196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196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196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196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196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196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196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196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196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196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196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196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196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196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196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196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9" name="Google Shape;29;p2"/>
          <p:cNvGrpSpPr/>
          <p:nvPr/>
        </p:nvGrpSpPr>
        <p:grpSpPr>
          <a:xfrm>
            <a:off x="11089064" y="3848681"/>
            <a:ext cx="1263517" cy="2290123"/>
            <a:chOff x="5329525" y="1305350"/>
            <a:chExt cx="595325" cy="1079025"/>
          </a:xfrm>
        </p:grpSpPr>
        <p:sp>
          <p:nvSpPr>
            <p:cNvPr id="30" name="Google Shape;30;p2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196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196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196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196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196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196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196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196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196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196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0" name="Google Shape;40;p2"/>
          <p:cNvGrpSpPr/>
          <p:nvPr/>
        </p:nvGrpSpPr>
        <p:grpSpPr>
          <a:xfrm>
            <a:off x="-298833" y="5903067"/>
            <a:ext cx="2226948" cy="2096361"/>
            <a:chOff x="3611750" y="1496100"/>
            <a:chExt cx="821550" cy="773375"/>
          </a:xfrm>
        </p:grpSpPr>
        <p:sp>
          <p:nvSpPr>
            <p:cNvPr id="41" name="Google Shape;41;p2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196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196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196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196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196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196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196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196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196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196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196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196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196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196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196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196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196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58" name="Google Shape;58;p2"/>
          <p:cNvGrpSpPr/>
          <p:nvPr/>
        </p:nvGrpSpPr>
        <p:grpSpPr>
          <a:xfrm rot="856444">
            <a:off x="10458762" y="5017305"/>
            <a:ext cx="2369497" cy="2359785"/>
            <a:chOff x="4532700" y="3320475"/>
            <a:chExt cx="647125" cy="644450"/>
          </a:xfrm>
        </p:grpSpPr>
        <p:sp>
          <p:nvSpPr>
            <p:cNvPr id="59" name="Google Shape;59;p2"/>
            <p:cNvSpPr/>
            <p:nvPr/>
          </p:nvSpPr>
          <p:spPr>
            <a:xfrm>
              <a:off x="4941975" y="3407400"/>
              <a:ext cx="118800" cy="358075"/>
            </a:xfrm>
            <a:custGeom>
              <a:avLst/>
              <a:gdLst/>
              <a:ahLst/>
              <a:cxnLst/>
              <a:rect l="l" t="t" r="r" b="b"/>
              <a:pathLst>
                <a:path w="4752" h="14323" extrusionOk="0">
                  <a:moveTo>
                    <a:pt x="4751" y="0"/>
                  </a:moveTo>
                  <a:lnTo>
                    <a:pt x="4751" y="0"/>
                  </a:lnTo>
                  <a:cubicBezTo>
                    <a:pt x="3775" y="334"/>
                    <a:pt x="2822" y="810"/>
                    <a:pt x="2036" y="1489"/>
                  </a:cubicBezTo>
                  <a:cubicBezTo>
                    <a:pt x="1227" y="2167"/>
                    <a:pt x="584" y="3024"/>
                    <a:pt x="274" y="4025"/>
                  </a:cubicBezTo>
                  <a:cubicBezTo>
                    <a:pt x="72" y="4679"/>
                    <a:pt x="0" y="5382"/>
                    <a:pt x="12" y="6072"/>
                  </a:cubicBezTo>
                  <a:cubicBezTo>
                    <a:pt x="48" y="9370"/>
                    <a:pt x="1405" y="12502"/>
                    <a:pt x="4215" y="14228"/>
                  </a:cubicBezTo>
                  <a:lnTo>
                    <a:pt x="4370" y="14288"/>
                  </a:lnTo>
                  <a:cubicBezTo>
                    <a:pt x="4343" y="14288"/>
                    <a:pt x="4379" y="14323"/>
                    <a:pt x="4402" y="14323"/>
                  </a:cubicBezTo>
                  <a:cubicBezTo>
                    <a:pt x="4409" y="14323"/>
                    <a:pt x="4415" y="14320"/>
                    <a:pt x="4418" y="14312"/>
                  </a:cubicBezTo>
                  <a:cubicBezTo>
                    <a:pt x="4430" y="14288"/>
                    <a:pt x="4418" y="14252"/>
                    <a:pt x="4382" y="14228"/>
                  </a:cubicBezTo>
                  <a:cubicBezTo>
                    <a:pt x="3834" y="13633"/>
                    <a:pt x="3346" y="12966"/>
                    <a:pt x="2846" y="12335"/>
                  </a:cubicBezTo>
                  <a:cubicBezTo>
                    <a:pt x="2477" y="11847"/>
                    <a:pt x="2108" y="11347"/>
                    <a:pt x="1822" y="10799"/>
                  </a:cubicBezTo>
                  <a:cubicBezTo>
                    <a:pt x="1572" y="10275"/>
                    <a:pt x="1394" y="9692"/>
                    <a:pt x="1263" y="9132"/>
                  </a:cubicBezTo>
                  <a:cubicBezTo>
                    <a:pt x="1120" y="8608"/>
                    <a:pt x="1024" y="8073"/>
                    <a:pt x="977" y="7525"/>
                  </a:cubicBezTo>
                  <a:cubicBezTo>
                    <a:pt x="846" y="6049"/>
                    <a:pt x="1096" y="4537"/>
                    <a:pt x="1751" y="3191"/>
                  </a:cubicBezTo>
                  <a:cubicBezTo>
                    <a:pt x="2406" y="1858"/>
                    <a:pt x="3465" y="703"/>
                    <a:pt x="47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196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796725" y="3749700"/>
              <a:ext cx="254225" cy="215225"/>
            </a:xfrm>
            <a:custGeom>
              <a:avLst/>
              <a:gdLst/>
              <a:ahLst/>
              <a:cxnLst/>
              <a:rect l="l" t="t" r="r" b="b"/>
              <a:pathLst>
                <a:path w="10169" h="8609" extrusionOk="0">
                  <a:moveTo>
                    <a:pt x="10168" y="441"/>
                  </a:moveTo>
                  <a:lnTo>
                    <a:pt x="10168" y="441"/>
                  </a:lnTo>
                  <a:cubicBezTo>
                    <a:pt x="10082" y="446"/>
                    <a:pt x="9996" y="452"/>
                    <a:pt x="9910" y="459"/>
                  </a:cubicBezTo>
                  <a:lnTo>
                    <a:pt x="9910" y="459"/>
                  </a:lnTo>
                  <a:lnTo>
                    <a:pt x="10013" y="524"/>
                  </a:lnTo>
                  <a:cubicBezTo>
                    <a:pt x="10061" y="500"/>
                    <a:pt x="10121" y="465"/>
                    <a:pt x="10168" y="441"/>
                  </a:cubicBezTo>
                  <a:close/>
                  <a:moveTo>
                    <a:pt x="7879" y="0"/>
                  </a:moveTo>
                  <a:cubicBezTo>
                    <a:pt x="6222" y="0"/>
                    <a:pt x="4558" y="504"/>
                    <a:pt x="3108" y="1310"/>
                  </a:cubicBezTo>
                  <a:cubicBezTo>
                    <a:pt x="2286" y="1751"/>
                    <a:pt x="1536" y="2298"/>
                    <a:pt x="953" y="3037"/>
                  </a:cubicBezTo>
                  <a:cubicBezTo>
                    <a:pt x="369" y="3763"/>
                    <a:pt x="0" y="4680"/>
                    <a:pt x="60" y="5608"/>
                  </a:cubicBezTo>
                  <a:cubicBezTo>
                    <a:pt x="95" y="6073"/>
                    <a:pt x="226" y="6513"/>
                    <a:pt x="357" y="6966"/>
                  </a:cubicBezTo>
                  <a:cubicBezTo>
                    <a:pt x="548" y="7561"/>
                    <a:pt x="774" y="8180"/>
                    <a:pt x="1238" y="8609"/>
                  </a:cubicBezTo>
                  <a:lnTo>
                    <a:pt x="1238" y="8454"/>
                  </a:lnTo>
                  <a:lnTo>
                    <a:pt x="1238" y="8216"/>
                  </a:lnTo>
                  <a:lnTo>
                    <a:pt x="1238" y="7739"/>
                  </a:lnTo>
                  <a:cubicBezTo>
                    <a:pt x="1227" y="7394"/>
                    <a:pt x="1203" y="7037"/>
                    <a:pt x="1191" y="6692"/>
                  </a:cubicBezTo>
                  <a:cubicBezTo>
                    <a:pt x="1167" y="6037"/>
                    <a:pt x="1143" y="5382"/>
                    <a:pt x="1262" y="4727"/>
                  </a:cubicBezTo>
                  <a:cubicBezTo>
                    <a:pt x="1310" y="4441"/>
                    <a:pt x="1405" y="4168"/>
                    <a:pt x="1489" y="3894"/>
                  </a:cubicBezTo>
                  <a:cubicBezTo>
                    <a:pt x="1500" y="3846"/>
                    <a:pt x="1524" y="3787"/>
                    <a:pt x="1536" y="3739"/>
                  </a:cubicBezTo>
                  <a:cubicBezTo>
                    <a:pt x="1548" y="3668"/>
                    <a:pt x="1560" y="3596"/>
                    <a:pt x="1584" y="3537"/>
                  </a:cubicBezTo>
                  <a:cubicBezTo>
                    <a:pt x="1655" y="3346"/>
                    <a:pt x="1846" y="3179"/>
                    <a:pt x="1989" y="3025"/>
                  </a:cubicBezTo>
                  <a:cubicBezTo>
                    <a:pt x="2179" y="2846"/>
                    <a:pt x="2381" y="2703"/>
                    <a:pt x="2584" y="2548"/>
                  </a:cubicBezTo>
                  <a:cubicBezTo>
                    <a:pt x="2608" y="2536"/>
                    <a:pt x="2620" y="2525"/>
                    <a:pt x="2632" y="2525"/>
                  </a:cubicBezTo>
                  <a:cubicBezTo>
                    <a:pt x="3084" y="2227"/>
                    <a:pt x="3560" y="2013"/>
                    <a:pt x="4048" y="1810"/>
                  </a:cubicBezTo>
                  <a:cubicBezTo>
                    <a:pt x="5921" y="1068"/>
                    <a:pt x="7892" y="610"/>
                    <a:pt x="9910" y="459"/>
                  </a:cubicBezTo>
                  <a:lnTo>
                    <a:pt x="9910" y="459"/>
                  </a:lnTo>
                  <a:lnTo>
                    <a:pt x="9430" y="155"/>
                  </a:lnTo>
                  <a:cubicBezTo>
                    <a:pt x="8918" y="50"/>
                    <a:pt x="8399" y="0"/>
                    <a:pt x="78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196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4848225" y="3358575"/>
              <a:ext cx="150625" cy="380125"/>
            </a:xfrm>
            <a:custGeom>
              <a:avLst/>
              <a:gdLst/>
              <a:ahLst/>
              <a:cxnLst/>
              <a:rect l="l" t="t" r="r" b="b"/>
              <a:pathLst>
                <a:path w="6025" h="15205" extrusionOk="0">
                  <a:moveTo>
                    <a:pt x="3989" y="1"/>
                  </a:moveTo>
                  <a:lnTo>
                    <a:pt x="3989" y="1"/>
                  </a:lnTo>
                  <a:cubicBezTo>
                    <a:pt x="3012" y="263"/>
                    <a:pt x="2215" y="953"/>
                    <a:pt x="1524" y="1691"/>
                  </a:cubicBezTo>
                  <a:cubicBezTo>
                    <a:pt x="1191" y="2049"/>
                    <a:pt x="857" y="2453"/>
                    <a:pt x="631" y="2906"/>
                  </a:cubicBezTo>
                  <a:cubicBezTo>
                    <a:pt x="441" y="3287"/>
                    <a:pt x="333" y="3715"/>
                    <a:pt x="274" y="4156"/>
                  </a:cubicBezTo>
                  <a:cubicBezTo>
                    <a:pt x="0" y="6097"/>
                    <a:pt x="464" y="8121"/>
                    <a:pt x="1345" y="9895"/>
                  </a:cubicBezTo>
                  <a:cubicBezTo>
                    <a:pt x="2238" y="11669"/>
                    <a:pt x="3524" y="13217"/>
                    <a:pt x="4905" y="14633"/>
                  </a:cubicBezTo>
                  <a:lnTo>
                    <a:pt x="6025" y="15205"/>
                  </a:lnTo>
                  <a:cubicBezTo>
                    <a:pt x="4727" y="13979"/>
                    <a:pt x="3643" y="12514"/>
                    <a:pt x="2810" y="10942"/>
                  </a:cubicBezTo>
                  <a:cubicBezTo>
                    <a:pt x="2131" y="9657"/>
                    <a:pt x="1619" y="8275"/>
                    <a:pt x="1453" y="6847"/>
                  </a:cubicBezTo>
                  <a:cubicBezTo>
                    <a:pt x="1286" y="5418"/>
                    <a:pt x="1464" y="3918"/>
                    <a:pt x="2096" y="2620"/>
                  </a:cubicBezTo>
                  <a:cubicBezTo>
                    <a:pt x="2572" y="1656"/>
                    <a:pt x="3286" y="822"/>
                    <a:pt x="39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196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4703850" y="3721725"/>
              <a:ext cx="277150" cy="212850"/>
            </a:xfrm>
            <a:custGeom>
              <a:avLst/>
              <a:gdLst/>
              <a:ahLst/>
              <a:cxnLst/>
              <a:rect l="l" t="t" r="r" b="b"/>
              <a:pathLst>
                <a:path w="11086" h="8514" extrusionOk="0">
                  <a:moveTo>
                    <a:pt x="10454" y="0"/>
                  </a:moveTo>
                  <a:cubicBezTo>
                    <a:pt x="9264" y="226"/>
                    <a:pt x="8097" y="441"/>
                    <a:pt x="6918" y="703"/>
                  </a:cubicBezTo>
                  <a:cubicBezTo>
                    <a:pt x="5620" y="977"/>
                    <a:pt x="4311" y="1322"/>
                    <a:pt x="3156" y="1953"/>
                  </a:cubicBezTo>
                  <a:cubicBezTo>
                    <a:pt x="1977" y="2584"/>
                    <a:pt x="953" y="3560"/>
                    <a:pt x="477" y="4787"/>
                  </a:cubicBezTo>
                  <a:cubicBezTo>
                    <a:pt x="0" y="6025"/>
                    <a:pt x="179" y="7561"/>
                    <a:pt x="1096" y="8513"/>
                  </a:cubicBezTo>
                  <a:cubicBezTo>
                    <a:pt x="929" y="7037"/>
                    <a:pt x="965" y="5441"/>
                    <a:pt x="1739" y="4179"/>
                  </a:cubicBezTo>
                  <a:cubicBezTo>
                    <a:pt x="2275" y="3322"/>
                    <a:pt x="3096" y="2691"/>
                    <a:pt x="3965" y="2203"/>
                  </a:cubicBezTo>
                  <a:cubicBezTo>
                    <a:pt x="6132" y="1000"/>
                    <a:pt x="8633" y="584"/>
                    <a:pt x="11085" y="286"/>
                  </a:cubicBezTo>
                  <a:lnTo>
                    <a:pt x="1045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196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657725" y="3686600"/>
              <a:ext cx="264925" cy="150050"/>
            </a:xfrm>
            <a:custGeom>
              <a:avLst/>
              <a:gdLst/>
              <a:ahLst/>
              <a:cxnLst/>
              <a:rect l="l" t="t" r="r" b="b"/>
              <a:pathLst>
                <a:path w="10597" h="6002" extrusionOk="0">
                  <a:moveTo>
                    <a:pt x="9751" y="0"/>
                  </a:moveTo>
                  <a:cubicBezTo>
                    <a:pt x="7537" y="107"/>
                    <a:pt x="5310" y="227"/>
                    <a:pt x="3167" y="810"/>
                  </a:cubicBezTo>
                  <a:cubicBezTo>
                    <a:pt x="2691" y="929"/>
                    <a:pt x="2226" y="1072"/>
                    <a:pt x="1810" y="1334"/>
                  </a:cubicBezTo>
                  <a:cubicBezTo>
                    <a:pt x="1072" y="1774"/>
                    <a:pt x="560" y="2560"/>
                    <a:pt x="298" y="3394"/>
                  </a:cubicBezTo>
                  <a:cubicBezTo>
                    <a:pt x="24" y="4227"/>
                    <a:pt x="0" y="5120"/>
                    <a:pt x="60" y="6001"/>
                  </a:cubicBezTo>
                  <a:cubicBezTo>
                    <a:pt x="417" y="4156"/>
                    <a:pt x="1762" y="2620"/>
                    <a:pt x="3405" y="1715"/>
                  </a:cubicBezTo>
                  <a:cubicBezTo>
                    <a:pt x="5036" y="822"/>
                    <a:pt x="6929" y="500"/>
                    <a:pt x="8811" y="441"/>
                  </a:cubicBezTo>
                  <a:cubicBezTo>
                    <a:pt x="9018" y="433"/>
                    <a:pt x="9225" y="427"/>
                    <a:pt x="9433" y="427"/>
                  </a:cubicBezTo>
                  <a:cubicBezTo>
                    <a:pt x="9821" y="427"/>
                    <a:pt x="10209" y="446"/>
                    <a:pt x="10597" y="500"/>
                  </a:cubicBezTo>
                  <a:lnTo>
                    <a:pt x="975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196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4769625" y="3320475"/>
              <a:ext cx="127125" cy="377750"/>
            </a:xfrm>
            <a:custGeom>
              <a:avLst/>
              <a:gdLst/>
              <a:ahLst/>
              <a:cxnLst/>
              <a:rect l="l" t="t" r="r" b="b"/>
              <a:pathLst>
                <a:path w="5085" h="15110" extrusionOk="0">
                  <a:moveTo>
                    <a:pt x="2453" y="1"/>
                  </a:moveTo>
                  <a:lnTo>
                    <a:pt x="2453" y="1"/>
                  </a:lnTo>
                  <a:cubicBezTo>
                    <a:pt x="1977" y="84"/>
                    <a:pt x="1560" y="382"/>
                    <a:pt x="1203" y="703"/>
                  </a:cubicBezTo>
                  <a:cubicBezTo>
                    <a:pt x="798" y="1072"/>
                    <a:pt x="429" y="1489"/>
                    <a:pt x="215" y="2001"/>
                  </a:cubicBezTo>
                  <a:cubicBezTo>
                    <a:pt x="60" y="2382"/>
                    <a:pt x="13" y="2822"/>
                    <a:pt x="13" y="3239"/>
                  </a:cubicBezTo>
                  <a:cubicBezTo>
                    <a:pt x="1" y="4394"/>
                    <a:pt x="275" y="5537"/>
                    <a:pt x="632" y="6656"/>
                  </a:cubicBezTo>
                  <a:cubicBezTo>
                    <a:pt x="1506" y="9385"/>
                    <a:pt x="2809" y="11980"/>
                    <a:pt x="4482" y="14305"/>
                  </a:cubicBezTo>
                  <a:lnTo>
                    <a:pt x="4482" y="14305"/>
                  </a:lnTo>
                  <a:cubicBezTo>
                    <a:pt x="4477" y="14291"/>
                    <a:pt x="4471" y="14278"/>
                    <a:pt x="4466" y="14264"/>
                  </a:cubicBezTo>
                  <a:cubicBezTo>
                    <a:pt x="3513" y="12002"/>
                    <a:pt x="2596" y="9704"/>
                    <a:pt x="1727" y="7406"/>
                  </a:cubicBezTo>
                  <a:cubicBezTo>
                    <a:pt x="1572" y="7002"/>
                    <a:pt x="1430" y="6609"/>
                    <a:pt x="1334" y="6192"/>
                  </a:cubicBezTo>
                  <a:cubicBezTo>
                    <a:pt x="1263" y="5775"/>
                    <a:pt x="1239" y="5358"/>
                    <a:pt x="1251" y="4930"/>
                  </a:cubicBezTo>
                  <a:cubicBezTo>
                    <a:pt x="1275" y="3549"/>
                    <a:pt x="1620" y="2191"/>
                    <a:pt x="2227" y="953"/>
                  </a:cubicBezTo>
                  <a:cubicBezTo>
                    <a:pt x="2382" y="655"/>
                    <a:pt x="2537" y="334"/>
                    <a:pt x="2453" y="1"/>
                  </a:cubicBezTo>
                  <a:close/>
                  <a:moveTo>
                    <a:pt x="4482" y="14305"/>
                  </a:moveTo>
                  <a:lnTo>
                    <a:pt x="4482" y="14305"/>
                  </a:lnTo>
                  <a:cubicBezTo>
                    <a:pt x="4602" y="14592"/>
                    <a:pt x="4753" y="14892"/>
                    <a:pt x="5002" y="15062"/>
                  </a:cubicBezTo>
                  <a:lnTo>
                    <a:pt x="5002" y="15062"/>
                  </a:lnTo>
                  <a:cubicBezTo>
                    <a:pt x="5002" y="15062"/>
                    <a:pt x="5002" y="15062"/>
                    <a:pt x="5001" y="15062"/>
                  </a:cubicBezTo>
                  <a:lnTo>
                    <a:pt x="5013" y="15069"/>
                  </a:lnTo>
                  <a:lnTo>
                    <a:pt x="5013" y="15069"/>
                  </a:lnTo>
                  <a:cubicBezTo>
                    <a:pt x="5029" y="15079"/>
                    <a:pt x="5045" y="15089"/>
                    <a:pt x="5061" y="15098"/>
                  </a:cubicBezTo>
                  <a:cubicBezTo>
                    <a:pt x="5065" y="15101"/>
                    <a:pt x="5069" y="15102"/>
                    <a:pt x="5071" y="15102"/>
                  </a:cubicBezTo>
                  <a:cubicBezTo>
                    <a:pt x="5071" y="15102"/>
                    <a:pt x="5071" y="15102"/>
                    <a:pt x="5071" y="15102"/>
                  </a:cubicBezTo>
                  <a:lnTo>
                    <a:pt x="5071" y="15102"/>
                  </a:lnTo>
                  <a:lnTo>
                    <a:pt x="5085" y="15110"/>
                  </a:lnTo>
                  <a:cubicBezTo>
                    <a:pt x="5080" y="15104"/>
                    <a:pt x="5076" y="15098"/>
                    <a:pt x="5071" y="15092"/>
                  </a:cubicBezTo>
                  <a:lnTo>
                    <a:pt x="5071" y="15092"/>
                  </a:lnTo>
                  <a:cubicBezTo>
                    <a:pt x="5069" y="15087"/>
                    <a:pt x="5064" y="15081"/>
                    <a:pt x="5058" y="15076"/>
                  </a:cubicBezTo>
                  <a:lnTo>
                    <a:pt x="5058" y="15076"/>
                  </a:lnTo>
                  <a:cubicBezTo>
                    <a:pt x="4862" y="14822"/>
                    <a:pt x="4670" y="14565"/>
                    <a:pt x="4482" y="143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196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4609200" y="3630750"/>
              <a:ext cx="222375" cy="113625"/>
            </a:xfrm>
            <a:custGeom>
              <a:avLst/>
              <a:gdLst/>
              <a:ahLst/>
              <a:cxnLst/>
              <a:rect l="l" t="t" r="r" b="b"/>
              <a:pathLst>
                <a:path w="8895" h="4545" extrusionOk="0">
                  <a:moveTo>
                    <a:pt x="6110" y="0"/>
                  </a:moveTo>
                  <a:cubicBezTo>
                    <a:pt x="5569" y="0"/>
                    <a:pt x="4906" y="29"/>
                    <a:pt x="4167" y="175"/>
                  </a:cubicBezTo>
                  <a:cubicBezTo>
                    <a:pt x="3108" y="365"/>
                    <a:pt x="2382" y="508"/>
                    <a:pt x="1727" y="972"/>
                  </a:cubicBezTo>
                  <a:cubicBezTo>
                    <a:pt x="608" y="1758"/>
                    <a:pt x="0" y="3211"/>
                    <a:pt x="203" y="4544"/>
                  </a:cubicBezTo>
                  <a:cubicBezTo>
                    <a:pt x="750" y="2889"/>
                    <a:pt x="2143" y="1579"/>
                    <a:pt x="3763" y="960"/>
                  </a:cubicBezTo>
                  <a:cubicBezTo>
                    <a:pt x="4713" y="593"/>
                    <a:pt x="5721" y="431"/>
                    <a:pt x="6733" y="431"/>
                  </a:cubicBezTo>
                  <a:cubicBezTo>
                    <a:pt x="7457" y="431"/>
                    <a:pt x="8184" y="514"/>
                    <a:pt x="8894" y="663"/>
                  </a:cubicBezTo>
                  <a:lnTo>
                    <a:pt x="8466" y="139"/>
                  </a:lnTo>
                  <a:cubicBezTo>
                    <a:pt x="8037" y="79"/>
                    <a:pt x="7418" y="20"/>
                    <a:pt x="6680" y="8"/>
                  </a:cubicBezTo>
                  <a:cubicBezTo>
                    <a:pt x="6510" y="5"/>
                    <a:pt x="6319" y="0"/>
                    <a:pt x="61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196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4705925" y="3356825"/>
              <a:ext cx="112550" cy="289025"/>
            </a:xfrm>
            <a:custGeom>
              <a:avLst/>
              <a:gdLst/>
              <a:ahLst/>
              <a:cxnLst/>
              <a:rect l="l" t="t" r="r" b="b"/>
              <a:pathLst>
                <a:path w="4502" h="11561" extrusionOk="0">
                  <a:moveTo>
                    <a:pt x="1292" y="1"/>
                  </a:moveTo>
                  <a:cubicBezTo>
                    <a:pt x="1273" y="1"/>
                    <a:pt x="417" y="1087"/>
                    <a:pt x="191" y="2238"/>
                  </a:cubicBezTo>
                  <a:cubicBezTo>
                    <a:pt x="60" y="2869"/>
                    <a:pt x="1" y="3857"/>
                    <a:pt x="691" y="5809"/>
                  </a:cubicBezTo>
                  <a:cubicBezTo>
                    <a:pt x="1108" y="7000"/>
                    <a:pt x="1894" y="8786"/>
                    <a:pt x="3406" y="10727"/>
                  </a:cubicBezTo>
                  <a:lnTo>
                    <a:pt x="4501" y="11560"/>
                  </a:lnTo>
                  <a:cubicBezTo>
                    <a:pt x="2323" y="8786"/>
                    <a:pt x="1072" y="5321"/>
                    <a:pt x="953" y="1809"/>
                  </a:cubicBezTo>
                  <a:cubicBezTo>
                    <a:pt x="941" y="1178"/>
                    <a:pt x="953" y="547"/>
                    <a:pt x="1287" y="11"/>
                  </a:cubicBezTo>
                  <a:cubicBezTo>
                    <a:pt x="1291" y="4"/>
                    <a:pt x="1293" y="1"/>
                    <a:pt x="12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196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4565725" y="3580925"/>
              <a:ext cx="185775" cy="94675"/>
            </a:xfrm>
            <a:custGeom>
              <a:avLst/>
              <a:gdLst/>
              <a:ahLst/>
              <a:cxnLst/>
              <a:rect l="l" t="t" r="r" b="b"/>
              <a:pathLst>
                <a:path w="7431" h="3787" extrusionOk="0">
                  <a:moveTo>
                    <a:pt x="6978" y="1"/>
                  </a:moveTo>
                  <a:cubicBezTo>
                    <a:pt x="6168" y="12"/>
                    <a:pt x="4168" y="48"/>
                    <a:pt x="2263" y="227"/>
                  </a:cubicBezTo>
                  <a:cubicBezTo>
                    <a:pt x="1930" y="251"/>
                    <a:pt x="1394" y="346"/>
                    <a:pt x="858" y="715"/>
                  </a:cubicBezTo>
                  <a:cubicBezTo>
                    <a:pt x="382" y="1060"/>
                    <a:pt x="84" y="1620"/>
                    <a:pt x="37" y="2203"/>
                  </a:cubicBezTo>
                  <a:cubicBezTo>
                    <a:pt x="1" y="2787"/>
                    <a:pt x="239" y="3382"/>
                    <a:pt x="668" y="3787"/>
                  </a:cubicBezTo>
                  <a:cubicBezTo>
                    <a:pt x="382" y="3037"/>
                    <a:pt x="727" y="2179"/>
                    <a:pt x="1323" y="1656"/>
                  </a:cubicBezTo>
                  <a:cubicBezTo>
                    <a:pt x="1906" y="1132"/>
                    <a:pt x="2692" y="894"/>
                    <a:pt x="3466" y="715"/>
                  </a:cubicBezTo>
                  <a:cubicBezTo>
                    <a:pt x="4547" y="467"/>
                    <a:pt x="5653" y="343"/>
                    <a:pt x="6764" y="343"/>
                  </a:cubicBezTo>
                  <a:cubicBezTo>
                    <a:pt x="6986" y="343"/>
                    <a:pt x="7208" y="348"/>
                    <a:pt x="7430" y="358"/>
                  </a:cubicBezTo>
                  <a:lnTo>
                    <a:pt x="697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196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4648200" y="3341025"/>
              <a:ext cx="88425" cy="235450"/>
            </a:xfrm>
            <a:custGeom>
              <a:avLst/>
              <a:gdLst/>
              <a:ahLst/>
              <a:cxnLst/>
              <a:rect l="l" t="t" r="r" b="b"/>
              <a:pathLst>
                <a:path w="3537" h="9418" extrusionOk="0">
                  <a:moveTo>
                    <a:pt x="1441" y="0"/>
                  </a:moveTo>
                  <a:cubicBezTo>
                    <a:pt x="607" y="429"/>
                    <a:pt x="131" y="1369"/>
                    <a:pt x="60" y="2310"/>
                  </a:cubicBezTo>
                  <a:cubicBezTo>
                    <a:pt x="0" y="3251"/>
                    <a:pt x="286" y="4167"/>
                    <a:pt x="643" y="5037"/>
                  </a:cubicBezTo>
                  <a:cubicBezTo>
                    <a:pt x="1263" y="6491"/>
                    <a:pt x="2114" y="7849"/>
                    <a:pt x="3170" y="9025"/>
                  </a:cubicBezTo>
                  <a:lnTo>
                    <a:pt x="3170" y="9025"/>
                  </a:lnTo>
                  <a:lnTo>
                    <a:pt x="2357" y="7120"/>
                  </a:lnTo>
                  <a:cubicBezTo>
                    <a:pt x="1703" y="5596"/>
                    <a:pt x="1048" y="3989"/>
                    <a:pt x="1203" y="2334"/>
                  </a:cubicBezTo>
                  <a:cubicBezTo>
                    <a:pt x="1286" y="1548"/>
                    <a:pt x="1548" y="774"/>
                    <a:pt x="1441" y="0"/>
                  </a:cubicBezTo>
                  <a:close/>
                  <a:moveTo>
                    <a:pt x="3170" y="9025"/>
                  </a:moveTo>
                  <a:lnTo>
                    <a:pt x="3286" y="9299"/>
                  </a:lnTo>
                  <a:lnTo>
                    <a:pt x="3536" y="9418"/>
                  </a:lnTo>
                  <a:cubicBezTo>
                    <a:pt x="3411" y="9290"/>
                    <a:pt x="3289" y="9159"/>
                    <a:pt x="3170" y="902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196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4555025" y="3524250"/>
              <a:ext cx="141400" cy="59500"/>
            </a:xfrm>
            <a:custGeom>
              <a:avLst/>
              <a:gdLst/>
              <a:ahLst/>
              <a:cxnLst/>
              <a:rect l="l" t="t" r="r" b="b"/>
              <a:pathLst>
                <a:path w="5656" h="2380" extrusionOk="0">
                  <a:moveTo>
                    <a:pt x="2838" y="0"/>
                  </a:moveTo>
                  <a:cubicBezTo>
                    <a:pt x="2610" y="0"/>
                    <a:pt x="2370" y="20"/>
                    <a:pt x="2120" y="65"/>
                  </a:cubicBezTo>
                  <a:cubicBezTo>
                    <a:pt x="1703" y="148"/>
                    <a:pt x="643" y="339"/>
                    <a:pt x="369" y="994"/>
                  </a:cubicBezTo>
                  <a:cubicBezTo>
                    <a:pt x="298" y="1172"/>
                    <a:pt x="191" y="1541"/>
                    <a:pt x="131" y="1815"/>
                  </a:cubicBezTo>
                  <a:cubicBezTo>
                    <a:pt x="0" y="2315"/>
                    <a:pt x="24" y="2363"/>
                    <a:pt x="36" y="2375"/>
                  </a:cubicBezTo>
                  <a:cubicBezTo>
                    <a:pt x="42" y="2378"/>
                    <a:pt x="48" y="2380"/>
                    <a:pt x="54" y="2380"/>
                  </a:cubicBezTo>
                  <a:cubicBezTo>
                    <a:pt x="189" y="2380"/>
                    <a:pt x="545" y="1713"/>
                    <a:pt x="1215" y="1339"/>
                  </a:cubicBezTo>
                  <a:cubicBezTo>
                    <a:pt x="1429" y="1220"/>
                    <a:pt x="1727" y="1101"/>
                    <a:pt x="2798" y="1041"/>
                  </a:cubicBezTo>
                  <a:cubicBezTo>
                    <a:pt x="3119" y="1023"/>
                    <a:pt x="3418" y="1017"/>
                    <a:pt x="3693" y="1017"/>
                  </a:cubicBezTo>
                  <a:cubicBezTo>
                    <a:pt x="4437" y="1017"/>
                    <a:pt x="5005" y="1065"/>
                    <a:pt x="5334" y="1065"/>
                  </a:cubicBezTo>
                  <a:cubicBezTo>
                    <a:pt x="5530" y="1065"/>
                    <a:pt x="5641" y="1048"/>
                    <a:pt x="5656" y="994"/>
                  </a:cubicBezTo>
                  <a:cubicBezTo>
                    <a:pt x="5656" y="958"/>
                    <a:pt x="5656" y="886"/>
                    <a:pt x="5203" y="660"/>
                  </a:cubicBezTo>
                  <a:cubicBezTo>
                    <a:pt x="4676" y="406"/>
                    <a:pt x="3877" y="0"/>
                    <a:pt x="28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196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4609200" y="3355900"/>
              <a:ext cx="53600" cy="157775"/>
            </a:xfrm>
            <a:custGeom>
              <a:avLst/>
              <a:gdLst/>
              <a:ahLst/>
              <a:cxnLst/>
              <a:rect l="l" t="t" r="r" b="b"/>
              <a:pathLst>
                <a:path w="2144" h="6311" extrusionOk="0">
                  <a:moveTo>
                    <a:pt x="1143" y="0"/>
                  </a:moveTo>
                  <a:lnTo>
                    <a:pt x="1143" y="0"/>
                  </a:lnTo>
                  <a:cubicBezTo>
                    <a:pt x="631" y="215"/>
                    <a:pt x="274" y="715"/>
                    <a:pt x="131" y="1263"/>
                  </a:cubicBezTo>
                  <a:cubicBezTo>
                    <a:pt x="0" y="1822"/>
                    <a:pt x="60" y="2382"/>
                    <a:pt x="191" y="2929"/>
                  </a:cubicBezTo>
                  <a:cubicBezTo>
                    <a:pt x="429" y="3930"/>
                    <a:pt x="881" y="4870"/>
                    <a:pt x="1500" y="5656"/>
                  </a:cubicBezTo>
                  <a:lnTo>
                    <a:pt x="1155" y="5382"/>
                  </a:lnTo>
                  <a:lnTo>
                    <a:pt x="1155" y="5382"/>
                  </a:lnTo>
                  <a:cubicBezTo>
                    <a:pt x="1429" y="5751"/>
                    <a:pt x="1751" y="6061"/>
                    <a:pt x="2143" y="6311"/>
                  </a:cubicBezTo>
                  <a:cubicBezTo>
                    <a:pt x="1429" y="5477"/>
                    <a:pt x="1060" y="4394"/>
                    <a:pt x="941" y="3287"/>
                  </a:cubicBezTo>
                  <a:cubicBezTo>
                    <a:pt x="822" y="2191"/>
                    <a:pt x="953" y="1084"/>
                    <a:pt x="11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196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4536575" y="3494600"/>
              <a:ext cx="106875" cy="54800"/>
            </a:xfrm>
            <a:custGeom>
              <a:avLst/>
              <a:gdLst/>
              <a:ahLst/>
              <a:cxnLst/>
              <a:rect l="l" t="t" r="r" b="b"/>
              <a:pathLst>
                <a:path w="4275" h="2192" extrusionOk="0">
                  <a:moveTo>
                    <a:pt x="1548" y="1"/>
                  </a:moveTo>
                  <a:cubicBezTo>
                    <a:pt x="1298" y="1"/>
                    <a:pt x="1048" y="1"/>
                    <a:pt x="822" y="84"/>
                  </a:cubicBezTo>
                  <a:cubicBezTo>
                    <a:pt x="441" y="215"/>
                    <a:pt x="167" y="584"/>
                    <a:pt x="84" y="989"/>
                  </a:cubicBezTo>
                  <a:cubicBezTo>
                    <a:pt x="0" y="1394"/>
                    <a:pt x="84" y="1822"/>
                    <a:pt x="262" y="2192"/>
                  </a:cubicBezTo>
                  <a:cubicBezTo>
                    <a:pt x="465" y="1406"/>
                    <a:pt x="1119" y="798"/>
                    <a:pt x="1881" y="501"/>
                  </a:cubicBezTo>
                  <a:cubicBezTo>
                    <a:pt x="2392" y="301"/>
                    <a:pt x="2930" y="225"/>
                    <a:pt x="3473" y="225"/>
                  </a:cubicBezTo>
                  <a:cubicBezTo>
                    <a:pt x="3740" y="225"/>
                    <a:pt x="4008" y="243"/>
                    <a:pt x="4275" y="275"/>
                  </a:cubicBezTo>
                  <a:lnTo>
                    <a:pt x="4072" y="215"/>
                  </a:lnTo>
                  <a:cubicBezTo>
                    <a:pt x="3239" y="108"/>
                    <a:pt x="2405" y="37"/>
                    <a:pt x="1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196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4532700" y="3459825"/>
              <a:ext cx="89325" cy="25875"/>
            </a:xfrm>
            <a:custGeom>
              <a:avLst/>
              <a:gdLst/>
              <a:ahLst/>
              <a:cxnLst/>
              <a:rect l="l" t="t" r="r" b="b"/>
              <a:pathLst>
                <a:path w="3573" h="1035" extrusionOk="0">
                  <a:moveTo>
                    <a:pt x="1339" y="0"/>
                  </a:moveTo>
                  <a:cubicBezTo>
                    <a:pt x="1242" y="0"/>
                    <a:pt x="1145" y="7"/>
                    <a:pt x="1048" y="23"/>
                  </a:cubicBezTo>
                  <a:cubicBezTo>
                    <a:pt x="512" y="106"/>
                    <a:pt x="12" y="499"/>
                    <a:pt x="0" y="1035"/>
                  </a:cubicBezTo>
                  <a:cubicBezTo>
                    <a:pt x="590" y="604"/>
                    <a:pt x="1322" y="384"/>
                    <a:pt x="2054" y="384"/>
                  </a:cubicBezTo>
                  <a:cubicBezTo>
                    <a:pt x="2577" y="384"/>
                    <a:pt x="3101" y="497"/>
                    <a:pt x="3572" y="725"/>
                  </a:cubicBezTo>
                  <a:lnTo>
                    <a:pt x="3215" y="463"/>
                  </a:lnTo>
                  <a:cubicBezTo>
                    <a:pt x="3001" y="404"/>
                    <a:pt x="2810" y="320"/>
                    <a:pt x="2596" y="261"/>
                  </a:cubicBezTo>
                  <a:cubicBezTo>
                    <a:pt x="2198" y="134"/>
                    <a:pt x="1768" y="0"/>
                    <a:pt x="13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196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4582100" y="3380300"/>
              <a:ext cx="18775" cy="73850"/>
            </a:xfrm>
            <a:custGeom>
              <a:avLst/>
              <a:gdLst/>
              <a:ahLst/>
              <a:cxnLst/>
              <a:rect l="l" t="t" r="r" b="b"/>
              <a:pathLst>
                <a:path w="751" h="2954" extrusionOk="0">
                  <a:moveTo>
                    <a:pt x="691" y="1"/>
                  </a:moveTo>
                  <a:lnTo>
                    <a:pt x="691" y="1"/>
                  </a:lnTo>
                  <a:cubicBezTo>
                    <a:pt x="370" y="144"/>
                    <a:pt x="144" y="465"/>
                    <a:pt x="72" y="822"/>
                  </a:cubicBezTo>
                  <a:cubicBezTo>
                    <a:pt x="1" y="1168"/>
                    <a:pt x="37" y="1537"/>
                    <a:pt x="120" y="1882"/>
                  </a:cubicBezTo>
                  <a:cubicBezTo>
                    <a:pt x="179" y="2144"/>
                    <a:pt x="251" y="2406"/>
                    <a:pt x="334" y="2668"/>
                  </a:cubicBezTo>
                  <a:lnTo>
                    <a:pt x="751" y="2954"/>
                  </a:lnTo>
                  <a:cubicBezTo>
                    <a:pt x="620" y="2775"/>
                    <a:pt x="525" y="2549"/>
                    <a:pt x="453" y="2323"/>
                  </a:cubicBezTo>
                  <a:cubicBezTo>
                    <a:pt x="370" y="2001"/>
                    <a:pt x="394" y="1644"/>
                    <a:pt x="418" y="1299"/>
                  </a:cubicBezTo>
                  <a:cubicBezTo>
                    <a:pt x="429" y="1156"/>
                    <a:pt x="429" y="1001"/>
                    <a:pt x="453" y="858"/>
                  </a:cubicBezTo>
                  <a:cubicBezTo>
                    <a:pt x="501" y="560"/>
                    <a:pt x="572" y="275"/>
                    <a:pt x="6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196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4533900" y="3432550"/>
              <a:ext cx="58650" cy="17950"/>
            </a:xfrm>
            <a:custGeom>
              <a:avLst/>
              <a:gdLst/>
              <a:ahLst/>
              <a:cxnLst/>
              <a:rect l="l" t="t" r="r" b="b"/>
              <a:pathLst>
                <a:path w="2346" h="718" extrusionOk="0">
                  <a:moveTo>
                    <a:pt x="1198" y="0"/>
                  </a:moveTo>
                  <a:cubicBezTo>
                    <a:pt x="782" y="0"/>
                    <a:pt x="367" y="237"/>
                    <a:pt x="83" y="554"/>
                  </a:cubicBezTo>
                  <a:cubicBezTo>
                    <a:pt x="36" y="578"/>
                    <a:pt x="0" y="637"/>
                    <a:pt x="36" y="685"/>
                  </a:cubicBezTo>
                  <a:cubicBezTo>
                    <a:pt x="54" y="709"/>
                    <a:pt x="80" y="718"/>
                    <a:pt x="109" y="718"/>
                  </a:cubicBezTo>
                  <a:cubicBezTo>
                    <a:pt x="137" y="718"/>
                    <a:pt x="167" y="709"/>
                    <a:pt x="191" y="697"/>
                  </a:cubicBezTo>
                  <a:cubicBezTo>
                    <a:pt x="624" y="545"/>
                    <a:pt x="1088" y="465"/>
                    <a:pt x="1552" y="465"/>
                  </a:cubicBezTo>
                  <a:cubicBezTo>
                    <a:pt x="1814" y="465"/>
                    <a:pt x="2076" y="491"/>
                    <a:pt x="2334" y="542"/>
                  </a:cubicBezTo>
                  <a:lnTo>
                    <a:pt x="2346" y="483"/>
                  </a:lnTo>
                  <a:cubicBezTo>
                    <a:pt x="2024" y="256"/>
                    <a:pt x="1691" y="30"/>
                    <a:pt x="1310" y="6"/>
                  </a:cubicBezTo>
                  <a:cubicBezTo>
                    <a:pt x="1272" y="2"/>
                    <a:pt x="1235" y="0"/>
                    <a:pt x="11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196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4552950" y="3400550"/>
              <a:ext cx="626875" cy="408100"/>
            </a:xfrm>
            <a:custGeom>
              <a:avLst/>
              <a:gdLst/>
              <a:ahLst/>
              <a:cxnLst/>
              <a:rect l="l" t="t" r="r" b="b"/>
              <a:pathLst>
                <a:path w="25075" h="16324" extrusionOk="0">
                  <a:moveTo>
                    <a:pt x="0" y="0"/>
                  </a:moveTo>
                  <a:cubicBezTo>
                    <a:pt x="1524" y="2024"/>
                    <a:pt x="3250" y="3906"/>
                    <a:pt x="5144" y="5644"/>
                  </a:cubicBezTo>
                  <a:cubicBezTo>
                    <a:pt x="6072" y="6501"/>
                    <a:pt x="7060" y="7323"/>
                    <a:pt x="8061" y="8097"/>
                  </a:cubicBezTo>
                  <a:cubicBezTo>
                    <a:pt x="8561" y="8478"/>
                    <a:pt x="9061" y="8871"/>
                    <a:pt x="9585" y="9228"/>
                  </a:cubicBezTo>
                  <a:cubicBezTo>
                    <a:pt x="9858" y="9406"/>
                    <a:pt x="10108" y="9597"/>
                    <a:pt x="10370" y="9775"/>
                  </a:cubicBezTo>
                  <a:lnTo>
                    <a:pt x="11168" y="10311"/>
                  </a:lnTo>
                  <a:cubicBezTo>
                    <a:pt x="13311" y="11680"/>
                    <a:pt x="15538" y="12907"/>
                    <a:pt x="17871" y="13919"/>
                  </a:cubicBezTo>
                  <a:cubicBezTo>
                    <a:pt x="20193" y="14931"/>
                    <a:pt x="22610" y="15752"/>
                    <a:pt x="25075" y="16324"/>
                  </a:cubicBezTo>
                  <a:cubicBezTo>
                    <a:pt x="22693" y="15455"/>
                    <a:pt x="20372" y="14478"/>
                    <a:pt x="18109" y="13383"/>
                  </a:cubicBezTo>
                  <a:cubicBezTo>
                    <a:pt x="17550" y="13109"/>
                    <a:pt x="17002" y="12812"/>
                    <a:pt x="16431" y="12538"/>
                  </a:cubicBezTo>
                  <a:cubicBezTo>
                    <a:pt x="16157" y="12383"/>
                    <a:pt x="15883" y="12240"/>
                    <a:pt x="15597" y="12085"/>
                  </a:cubicBezTo>
                  <a:lnTo>
                    <a:pt x="15180" y="11859"/>
                  </a:lnTo>
                  <a:lnTo>
                    <a:pt x="14788" y="11621"/>
                  </a:lnTo>
                  <a:cubicBezTo>
                    <a:pt x="13680" y="11014"/>
                    <a:pt x="12621" y="10359"/>
                    <a:pt x="11573" y="9680"/>
                  </a:cubicBezTo>
                  <a:lnTo>
                    <a:pt x="10775" y="9156"/>
                  </a:lnTo>
                  <a:cubicBezTo>
                    <a:pt x="10513" y="8978"/>
                    <a:pt x="10263" y="8799"/>
                    <a:pt x="10001" y="8621"/>
                  </a:cubicBezTo>
                  <a:cubicBezTo>
                    <a:pt x="9489" y="8263"/>
                    <a:pt x="8977" y="7894"/>
                    <a:pt x="8477" y="7513"/>
                  </a:cubicBezTo>
                  <a:cubicBezTo>
                    <a:pt x="7441" y="6775"/>
                    <a:pt x="6477" y="5977"/>
                    <a:pt x="5513" y="5180"/>
                  </a:cubicBezTo>
                  <a:cubicBezTo>
                    <a:pt x="3572" y="3560"/>
                    <a:pt x="1762" y="1834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196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843138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210966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p13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121873" tIns="121873" rIns="121873" bIns="121873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15" name="Google Shape;715;p13"/>
          <p:cNvSpPr txBox="1">
            <a:spLocks noGrp="1"/>
          </p:cNvSpPr>
          <p:nvPr>
            <p:ph type="title" idx="2"/>
          </p:nvPr>
        </p:nvSpPr>
        <p:spPr>
          <a:xfrm>
            <a:off x="2477783" y="1848597"/>
            <a:ext cx="3014800" cy="580000"/>
          </a:xfrm>
          <a:prstGeom prst="rect">
            <a:avLst/>
          </a:prstGeom>
        </p:spPr>
        <p:txBody>
          <a:bodyPr spcFirstLastPara="1" wrap="square" lIns="121873" tIns="121873" rIns="121873" bIns="121873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9pPr>
          </a:lstStyle>
          <a:p>
            <a:endParaRPr/>
          </a:p>
        </p:txBody>
      </p:sp>
      <p:sp>
        <p:nvSpPr>
          <p:cNvPr id="716" name="Google Shape;716;p13"/>
          <p:cNvSpPr txBox="1">
            <a:spLocks noGrp="1"/>
          </p:cNvSpPr>
          <p:nvPr>
            <p:ph type="subTitle" idx="1"/>
          </p:nvPr>
        </p:nvSpPr>
        <p:spPr>
          <a:xfrm>
            <a:off x="2477767" y="2455433"/>
            <a:ext cx="3014800" cy="646400"/>
          </a:xfrm>
          <a:prstGeom prst="rect">
            <a:avLst/>
          </a:prstGeom>
        </p:spPr>
        <p:txBody>
          <a:bodyPr spcFirstLastPara="1" wrap="square" lIns="121873" tIns="121873" rIns="121873" bIns="121873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7" name="Google Shape;717;p13"/>
          <p:cNvSpPr txBox="1">
            <a:spLocks noGrp="1"/>
          </p:cNvSpPr>
          <p:nvPr>
            <p:ph type="title" idx="3" hasCustomPrompt="1"/>
          </p:nvPr>
        </p:nvSpPr>
        <p:spPr>
          <a:xfrm>
            <a:off x="1258300" y="2061967"/>
            <a:ext cx="940000" cy="703600"/>
          </a:xfrm>
          <a:prstGeom prst="rect">
            <a:avLst/>
          </a:prstGeom>
        </p:spPr>
        <p:txBody>
          <a:bodyPr spcFirstLastPara="1" wrap="square" lIns="121873" tIns="121873" rIns="121873" bIns="12187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4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9pPr>
          </a:lstStyle>
          <a:p>
            <a:r>
              <a:t>xx%</a:t>
            </a:r>
          </a:p>
        </p:txBody>
      </p:sp>
      <p:sp>
        <p:nvSpPr>
          <p:cNvPr id="718" name="Google Shape;718;p13"/>
          <p:cNvSpPr txBox="1">
            <a:spLocks noGrp="1"/>
          </p:cNvSpPr>
          <p:nvPr>
            <p:ph type="title" idx="4"/>
          </p:nvPr>
        </p:nvSpPr>
        <p:spPr>
          <a:xfrm>
            <a:off x="7527233" y="1848567"/>
            <a:ext cx="3014800" cy="580000"/>
          </a:xfrm>
          <a:prstGeom prst="rect">
            <a:avLst/>
          </a:prstGeom>
        </p:spPr>
        <p:txBody>
          <a:bodyPr spcFirstLastPara="1" wrap="square" lIns="121873" tIns="121873" rIns="121873" bIns="121873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9pPr>
          </a:lstStyle>
          <a:p>
            <a:endParaRPr/>
          </a:p>
        </p:txBody>
      </p:sp>
      <p:sp>
        <p:nvSpPr>
          <p:cNvPr id="719" name="Google Shape;719;p13"/>
          <p:cNvSpPr txBox="1">
            <a:spLocks noGrp="1"/>
          </p:cNvSpPr>
          <p:nvPr>
            <p:ph type="subTitle" idx="5"/>
          </p:nvPr>
        </p:nvSpPr>
        <p:spPr>
          <a:xfrm>
            <a:off x="7527233" y="2455428"/>
            <a:ext cx="3014800" cy="646400"/>
          </a:xfrm>
          <a:prstGeom prst="rect">
            <a:avLst/>
          </a:prstGeom>
        </p:spPr>
        <p:txBody>
          <a:bodyPr spcFirstLastPara="1" wrap="square" lIns="121873" tIns="121873" rIns="121873" bIns="121873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0" name="Google Shape;720;p13"/>
          <p:cNvSpPr txBox="1">
            <a:spLocks noGrp="1"/>
          </p:cNvSpPr>
          <p:nvPr>
            <p:ph type="title" idx="6" hasCustomPrompt="1"/>
          </p:nvPr>
        </p:nvSpPr>
        <p:spPr>
          <a:xfrm>
            <a:off x="6302583" y="2061967"/>
            <a:ext cx="940000" cy="703600"/>
          </a:xfrm>
          <a:prstGeom prst="rect">
            <a:avLst/>
          </a:prstGeom>
        </p:spPr>
        <p:txBody>
          <a:bodyPr spcFirstLastPara="1" wrap="square" lIns="121873" tIns="121873" rIns="121873" bIns="12187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4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9pPr>
          </a:lstStyle>
          <a:p>
            <a:r>
              <a:t>xx%</a:t>
            </a:r>
          </a:p>
        </p:txBody>
      </p:sp>
      <p:sp>
        <p:nvSpPr>
          <p:cNvPr id="721" name="Google Shape;721;p13"/>
          <p:cNvSpPr txBox="1">
            <a:spLocks noGrp="1"/>
          </p:cNvSpPr>
          <p:nvPr>
            <p:ph type="title" idx="7"/>
          </p:nvPr>
        </p:nvSpPr>
        <p:spPr>
          <a:xfrm>
            <a:off x="3234049" y="4173764"/>
            <a:ext cx="3014800" cy="580000"/>
          </a:xfrm>
          <a:prstGeom prst="rect">
            <a:avLst/>
          </a:prstGeom>
        </p:spPr>
        <p:txBody>
          <a:bodyPr spcFirstLastPara="1" wrap="square" lIns="121873" tIns="121873" rIns="121873" bIns="121873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9pPr>
          </a:lstStyle>
          <a:p>
            <a:endParaRPr/>
          </a:p>
        </p:txBody>
      </p:sp>
      <p:sp>
        <p:nvSpPr>
          <p:cNvPr id="722" name="Google Shape;722;p13"/>
          <p:cNvSpPr txBox="1">
            <a:spLocks noGrp="1"/>
          </p:cNvSpPr>
          <p:nvPr>
            <p:ph type="subTitle" idx="8"/>
          </p:nvPr>
        </p:nvSpPr>
        <p:spPr>
          <a:xfrm>
            <a:off x="3234033" y="4780600"/>
            <a:ext cx="3014800" cy="646400"/>
          </a:xfrm>
          <a:prstGeom prst="rect">
            <a:avLst/>
          </a:prstGeom>
        </p:spPr>
        <p:txBody>
          <a:bodyPr spcFirstLastPara="1" wrap="square" lIns="121873" tIns="121873" rIns="121873" bIns="121873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3" name="Google Shape;723;p13"/>
          <p:cNvSpPr txBox="1">
            <a:spLocks noGrp="1"/>
          </p:cNvSpPr>
          <p:nvPr>
            <p:ph type="title" idx="9" hasCustomPrompt="1"/>
          </p:nvPr>
        </p:nvSpPr>
        <p:spPr>
          <a:xfrm>
            <a:off x="2014567" y="4387133"/>
            <a:ext cx="940000" cy="703600"/>
          </a:xfrm>
          <a:prstGeom prst="rect">
            <a:avLst/>
          </a:prstGeom>
        </p:spPr>
        <p:txBody>
          <a:bodyPr spcFirstLastPara="1" wrap="square" lIns="121873" tIns="121873" rIns="121873" bIns="12187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4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9pPr>
          </a:lstStyle>
          <a:p>
            <a:r>
              <a:t>xx%</a:t>
            </a:r>
          </a:p>
        </p:txBody>
      </p:sp>
      <p:sp>
        <p:nvSpPr>
          <p:cNvPr id="724" name="Google Shape;724;p13"/>
          <p:cNvSpPr txBox="1">
            <a:spLocks noGrp="1"/>
          </p:cNvSpPr>
          <p:nvPr>
            <p:ph type="title" idx="13"/>
          </p:nvPr>
        </p:nvSpPr>
        <p:spPr>
          <a:xfrm>
            <a:off x="8283500" y="4173733"/>
            <a:ext cx="3014800" cy="580000"/>
          </a:xfrm>
          <a:prstGeom prst="rect">
            <a:avLst/>
          </a:prstGeom>
        </p:spPr>
        <p:txBody>
          <a:bodyPr spcFirstLastPara="1" wrap="square" lIns="121873" tIns="121873" rIns="121873" bIns="121873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9pPr>
          </a:lstStyle>
          <a:p>
            <a:endParaRPr/>
          </a:p>
        </p:txBody>
      </p:sp>
      <p:sp>
        <p:nvSpPr>
          <p:cNvPr id="725" name="Google Shape;725;p13"/>
          <p:cNvSpPr txBox="1">
            <a:spLocks noGrp="1"/>
          </p:cNvSpPr>
          <p:nvPr>
            <p:ph type="subTitle" idx="14"/>
          </p:nvPr>
        </p:nvSpPr>
        <p:spPr>
          <a:xfrm>
            <a:off x="8283500" y="4780595"/>
            <a:ext cx="3014800" cy="646400"/>
          </a:xfrm>
          <a:prstGeom prst="rect">
            <a:avLst/>
          </a:prstGeom>
        </p:spPr>
        <p:txBody>
          <a:bodyPr spcFirstLastPara="1" wrap="square" lIns="121873" tIns="121873" rIns="121873" bIns="121873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6" name="Google Shape;726;p13"/>
          <p:cNvSpPr txBox="1">
            <a:spLocks noGrp="1"/>
          </p:cNvSpPr>
          <p:nvPr>
            <p:ph type="title" idx="15" hasCustomPrompt="1"/>
          </p:nvPr>
        </p:nvSpPr>
        <p:spPr>
          <a:xfrm>
            <a:off x="7058849" y="4387133"/>
            <a:ext cx="940000" cy="703600"/>
          </a:xfrm>
          <a:prstGeom prst="rect">
            <a:avLst/>
          </a:prstGeom>
        </p:spPr>
        <p:txBody>
          <a:bodyPr spcFirstLastPara="1" wrap="square" lIns="121873" tIns="121873" rIns="121873" bIns="12187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4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9pPr>
          </a:lstStyle>
          <a:p>
            <a:r>
              <a:t>xx%</a:t>
            </a:r>
          </a:p>
        </p:txBody>
      </p:sp>
      <p:grpSp>
        <p:nvGrpSpPr>
          <p:cNvPr id="727" name="Google Shape;727;p13"/>
          <p:cNvGrpSpPr/>
          <p:nvPr/>
        </p:nvGrpSpPr>
        <p:grpSpPr>
          <a:xfrm rot="-2390044">
            <a:off x="-326091" y="5506846"/>
            <a:ext cx="1466709" cy="1380703"/>
            <a:chOff x="3611750" y="1496100"/>
            <a:chExt cx="821550" cy="773375"/>
          </a:xfrm>
        </p:grpSpPr>
        <p:sp>
          <p:nvSpPr>
            <p:cNvPr id="728" name="Google Shape;728;p13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196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9" name="Google Shape;729;p13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196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0" name="Google Shape;730;p13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196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1" name="Google Shape;731;p13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196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2" name="Google Shape;732;p13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196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3" name="Google Shape;733;p13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196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4" name="Google Shape;734;p13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196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5" name="Google Shape;735;p13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196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6" name="Google Shape;736;p13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196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7" name="Google Shape;737;p13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196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8" name="Google Shape;738;p13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196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9" name="Google Shape;739;p13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196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0" name="Google Shape;740;p13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196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1" name="Google Shape;741;p13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196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2" name="Google Shape;742;p13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196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3" name="Google Shape;743;p13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196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4" name="Google Shape;744;p13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196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45" name="Google Shape;745;p13"/>
          <p:cNvGrpSpPr/>
          <p:nvPr/>
        </p:nvGrpSpPr>
        <p:grpSpPr>
          <a:xfrm>
            <a:off x="-298833" y="6100734"/>
            <a:ext cx="2226948" cy="2096361"/>
            <a:chOff x="3611750" y="1496100"/>
            <a:chExt cx="821550" cy="773375"/>
          </a:xfrm>
        </p:grpSpPr>
        <p:sp>
          <p:nvSpPr>
            <p:cNvPr id="746" name="Google Shape;746;p13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196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7" name="Google Shape;747;p13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196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8" name="Google Shape;748;p13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196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9" name="Google Shape;749;p13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196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0" name="Google Shape;750;p13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196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1" name="Google Shape;751;p13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196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2" name="Google Shape;752;p13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196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3" name="Google Shape;753;p13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196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4" name="Google Shape;754;p13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196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5" name="Google Shape;755;p13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196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6" name="Google Shape;756;p13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196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7" name="Google Shape;757;p13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196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8" name="Google Shape;758;p13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196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9" name="Google Shape;759;p13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196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0" name="Google Shape;760;p13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196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1" name="Google Shape;761;p13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196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2" name="Google Shape;762;p13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196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63" name="Google Shape;763;p13"/>
          <p:cNvGrpSpPr/>
          <p:nvPr/>
        </p:nvGrpSpPr>
        <p:grpSpPr>
          <a:xfrm rot="10381071">
            <a:off x="10676550" y="-296453"/>
            <a:ext cx="1263521" cy="2290129"/>
            <a:chOff x="5329525" y="1305350"/>
            <a:chExt cx="595325" cy="1079025"/>
          </a:xfrm>
        </p:grpSpPr>
        <p:sp>
          <p:nvSpPr>
            <p:cNvPr id="764" name="Google Shape;764;p13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196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5" name="Google Shape;765;p13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196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6" name="Google Shape;766;p13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196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7" name="Google Shape;767;p13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196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8" name="Google Shape;768;p13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196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9" name="Google Shape;769;p13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196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0" name="Google Shape;770;p13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196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1" name="Google Shape;771;p13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196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2" name="Google Shape;772;p13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196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3" name="Google Shape;773;p13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196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74" name="Google Shape;774;p13"/>
          <p:cNvGrpSpPr/>
          <p:nvPr/>
        </p:nvGrpSpPr>
        <p:grpSpPr>
          <a:xfrm rot="4751213">
            <a:off x="-326088" y="-183217"/>
            <a:ext cx="1466712" cy="1380705"/>
            <a:chOff x="3611750" y="1496100"/>
            <a:chExt cx="821550" cy="773375"/>
          </a:xfrm>
        </p:grpSpPr>
        <p:sp>
          <p:nvSpPr>
            <p:cNvPr id="775" name="Google Shape;775;p13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196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6" name="Google Shape;776;p13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196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7" name="Google Shape;777;p13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196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8" name="Google Shape;778;p13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196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9" name="Google Shape;779;p13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196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0" name="Google Shape;780;p13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196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1" name="Google Shape;781;p13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196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2" name="Google Shape;782;p13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196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3" name="Google Shape;783;p13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196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4" name="Google Shape;784;p13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196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5" name="Google Shape;785;p13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196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6" name="Google Shape;786;p13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196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7" name="Google Shape;787;p13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196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8" name="Google Shape;788;p13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196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9" name="Google Shape;789;p13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196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0" name="Google Shape;790;p13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196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1" name="Google Shape;791;p13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196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92" name="Google Shape;792;p13"/>
          <p:cNvGrpSpPr/>
          <p:nvPr/>
        </p:nvGrpSpPr>
        <p:grpSpPr>
          <a:xfrm rot="-9096855" flipH="1">
            <a:off x="10957083" y="-878788"/>
            <a:ext cx="1906087" cy="3454776"/>
            <a:chOff x="5329525" y="1305350"/>
            <a:chExt cx="595325" cy="1079025"/>
          </a:xfrm>
        </p:grpSpPr>
        <p:sp>
          <p:nvSpPr>
            <p:cNvPr id="793" name="Google Shape;793;p13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196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4" name="Google Shape;794;p13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196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5" name="Google Shape;795;p13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196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6" name="Google Shape;796;p13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196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7" name="Google Shape;797;p13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196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8" name="Google Shape;798;p13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196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9" name="Google Shape;799;p13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196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0" name="Google Shape;800;p13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196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1" name="Google Shape;801;p13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196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2" name="Google Shape;802;p13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196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9674459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p1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121873" tIns="121873" rIns="121873" bIns="121873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05" name="Google Shape;805;p14"/>
          <p:cNvGrpSpPr/>
          <p:nvPr/>
        </p:nvGrpSpPr>
        <p:grpSpPr>
          <a:xfrm>
            <a:off x="-365596" y="-8344"/>
            <a:ext cx="1545719" cy="1455079"/>
            <a:chOff x="3611750" y="1496100"/>
            <a:chExt cx="821550" cy="773375"/>
          </a:xfrm>
        </p:grpSpPr>
        <p:sp>
          <p:nvSpPr>
            <p:cNvPr id="806" name="Google Shape;806;p14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196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7" name="Google Shape;807;p14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196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8" name="Google Shape;808;p14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196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9" name="Google Shape;809;p14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196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0" name="Google Shape;810;p14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196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1" name="Google Shape;811;p14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196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2" name="Google Shape;812;p14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196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3" name="Google Shape;813;p14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196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4" name="Google Shape;814;p14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196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5" name="Google Shape;815;p14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196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6" name="Google Shape;816;p14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196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7" name="Google Shape;817;p14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196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8" name="Google Shape;818;p14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196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9" name="Google Shape;819;p14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196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0" name="Google Shape;820;p14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196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1" name="Google Shape;821;p14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196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2" name="Google Shape;822;p14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196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23" name="Google Shape;823;p14"/>
          <p:cNvGrpSpPr/>
          <p:nvPr/>
        </p:nvGrpSpPr>
        <p:grpSpPr>
          <a:xfrm rot="-4503473">
            <a:off x="11430641" y="5037956"/>
            <a:ext cx="1058681" cy="996601"/>
            <a:chOff x="3611750" y="1496100"/>
            <a:chExt cx="821550" cy="773375"/>
          </a:xfrm>
        </p:grpSpPr>
        <p:sp>
          <p:nvSpPr>
            <p:cNvPr id="824" name="Google Shape;824;p14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196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5" name="Google Shape;825;p14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196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6" name="Google Shape;826;p14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196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7" name="Google Shape;827;p14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196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8" name="Google Shape;828;p14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196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9" name="Google Shape;829;p14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196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0" name="Google Shape;830;p14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196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1" name="Google Shape;831;p14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196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2" name="Google Shape;832;p14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196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3" name="Google Shape;833;p14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196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4" name="Google Shape;834;p14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196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5" name="Google Shape;835;p14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196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6" name="Google Shape;836;p14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196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7" name="Google Shape;837;p14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196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8" name="Google Shape;838;p14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196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9" name="Google Shape;839;p14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196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0" name="Google Shape;840;p14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196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41" name="Google Shape;841;p14"/>
          <p:cNvGrpSpPr/>
          <p:nvPr/>
        </p:nvGrpSpPr>
        <p:grpSpPr>
          <a:xfrm rot="-4503338">
            <a:off x="10988411" y="5656749"/>
            <a:ext cx="1466728" cy="1380721"/>
            <a:chOff x="3611750" y="1496100"/>
            <a:chExt cx="821550" cy="773375"/>
          </a:xfrm>
        </p:grpSpPr>
        <p:sp>
          <p:nvSpPr>
            <p:cNvPr id="842" name="Google Shape;842;p14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196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3" name="Google Shape;843;p14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196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4" name="Google Shape;844;p14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196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5" name="Google Shape;845;p14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196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6" name="Google Shape;846;p14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196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7" name="Google Shape;847;p14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196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8" name="Google Shape;848;p14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196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9" name="Google Shape;849;p14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196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0" name="Google Shape;850;p14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196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1" name="Google Shape;851;p14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196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2" name="Google Shape;852;p14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196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3" name="Google Shape;853;p14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196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4" name="Google Shape;854;p14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196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5" name="Google Shape;855;p14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196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6" name="Google Shape;856;p14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196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7" name="Google Shape;857;p14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196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8" name="Google Shape;858;p14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196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57367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57BEC728-0CCB-E02F-270D-6145845E3B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1E6A1-E419-46A0-8070-03B4FEA7D935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4069E6B3-43DE-42AF-61AC-8C349EAFD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D794ADA2-AB8B-227E-BA0B-0B8C052DB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AFBCB-B1B1-4980-866A-EC5A3DB73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36734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48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142209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84" name="Google Shape;1484;p25"/>
          <p:cNvGrpSpPr/>
          <p:nvPr/>
        </p:nvGrpSpPr>
        <p:grpSpPr>
          <a:xfrm rot="-430491" flipH="1">
            <a:off x="-657749" y="2795704"/>
            <a:ext cx="2479217" cy="4493573"/>
            <a:chOff x="5329525" y="1305350"/>
            <a:chExt cx="595325" cy="1079025"/>
          </a:xfrm>
        </p:grpSpPr>
        <p:sp>
          <p:nvSpPr>
            <p:cNvPr id="1485" name="Google Shape;1485;p25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196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6" name="Google Shape;1486;p25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196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7" name="Google Shape;1487;p25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196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8" name="Google Shape;1488;p25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196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9" name="Google Shape;1489;p25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196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0" name="Google Shape;1490;p25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196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1" name="Google Shape;1491;p25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196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2" name="Google Shape;1492;p25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196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3" name="Google Shape;1493;p25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196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4" name="Google Shape;1494;p25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196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95" name="Google Shape;1495;p25"/>
          <p:cNvGrpSpPr/>
          <p:nvPr/>
        </p:nvGrpSpPr>
        <p:grpSpPr>
          <a:xfrm rot="-2552483">
            <a:off x="396201" y="3096695"/>
            <a:ext cx="1643363" cy="2978591"/>
            <a:chOff x="5329525" y="1305350"/>
            <a:chExt cx="595325" cy="1079025"/>
          </a:xfrm>
        </p:grpSpPr>
        <p:sp>
          <p:nvSpPr>
            <p:cNvPr id="1496" name="Google Shape;1496;p25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196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7" name="Google Shape;1497;p25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196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8" name="Google Shape;1498;p25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196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9" name="Google Shape;1499;p25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196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0" name="Google Shape;1500;p25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196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1" name="Google Shape;1501;p25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196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2" name="Google Shape;1502;p25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196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3" name="Google Shape;1503;p25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196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4" name="Google Shape;1504;p25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196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5" name="Google Shape;1505;p25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196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506" name="Google Shape;1506;p25"/>
          <p:cNvGrpSpPr/>
          <p:nvPr/>
        </p:nvGrpSpPr>
        <p:grpSpPr>
          <a:xfrm rot="-362166" flipH="1">
            <a:off x="10062596" y="-231565"/>
            <a:ext cx="1643317" cy="2978509"/>
            <a:chOff x="5329525" y="1305350"/>
            <a:chExt cx="595325" cy="1079025"/>
          </a:xfrm>
        </p:grpSpPr>
        <p:sp>
          <p:nvSpPr>
            <p:cNvPr id="1507" name="Google Shape;1507;p25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196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8" name="Google Shape;1508;p25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196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9" name="Google Shape;1509;p25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196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0" name="Google Shape;1510;p25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196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1" name="Google Shape;1511;p25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196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2" name="Google Shape;1512;p25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196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3" name="Google Shape;1513;p25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196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4" name="Google Shape;1514;p25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196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5" name="Google Shape;1515;p25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196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6" name="Google Shape;1516;p25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196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517" name="Google Shape;1517;p25"/>
          <p:cNvGrpSpPr/>
          <p:nvPr/>
        </p:nvGrpSpPr>
        <p:grpSpPr>
          <a:xfrm rot="-2484274">
            <a:off x="10406765" y="-1165195"/>
            <a:ext cx="2479217" cy="4493573"/>
            <a:chOff x="5329525" y="1305350"/>
            <a:chExt cx="595325" cy="1079025"/>
          </a:xfrm>
        </p:grpSpPr>
        <p:sp>
          <p:nvSpPr>
            <p:cNvPr id="1518" name="Google Shape;1518;p25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196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9" name="Google Shape;1519;p25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196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0" name="Google Shape;1520;p25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196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1" name="Google Shape;1521;p25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196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2" name="Google Shape;1522;p25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196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3" name="Google Shape;1523;p25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196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4" name="Google Shape;1524;p25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196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5" name="Google Shape;1525;p25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196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6" name="Google Shape;1526;p25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196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7" name="Google Shape;1527;p25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196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834799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" y="1251"/>
            <a:ext cx="12191999" cy="6855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D6733-6F27-4404-AB51-585418F146E5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BC638-39B7-4287-91A7-2A3DDA57329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제목 1"/>
          <p:cNvSpPr>
            <a:spLocks noGrp="1"/>
          </p:cNvSpPr>
          <p:nvPr>
            <p:ph type="ctrTitle" hasCustomPrompt="1"/>
          </p:nvPr>
        </p:nvSpPr>
        <p:spPr>
          <a:xfrm>
            <a:off x="4295565" y="2637107"/>
            <a:ext cx="7286835" cy="1151863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132723" tIns="66368" rIns="132723" bIns="66368" numCol="1" rtlCol="0" anchor="t" anchorCtr="0" compatLnSpc="1">
            <a:prstTxWarp prst="textNoShape">
              <a:avLst/>
            </a:prstTxWarp>
            <a:noAutofit/>
          </a:bodyPr>
          <a:lstStyle>
            <a:lvl1pPr marL="0" indent="0" algn="r" defTabSz="995206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굴림체" pitchFamily="49" charset="-127"/>
              <a:buNone/>
              <a:defRPr lang="ko-KR" altLang="en-US" sz="5500" kern="1200" baseline="0" dirty="0">
                <a:solidFill>
                  <a:srgbClr val="524113"/>
                </a:solidFill>
                <a:effectLst/>
                <a:latin typeface="+mj-lt"/>
                <a:ea typeface="맑은 고딕" pitchFamily="50" charset="-127"/>
                <a:cs typeface="+mj-cs"/>
              </a:defRPr>
            </a:lvl1pPr>
          </a:lstStyle>
          <a:p>
            <a:r>
              <a:rPr lang="ko-KR" altLang="en-US" dirty="0"/>
              <a:t>제목을</a:t>
            </a:r>
            <a:r>
              <a:rPr lang="en-US" altLang="ko-KR" dirty="0"/>
              <a:t> </a:t>
            </a:r>
            <a:r>
              <a:rPr lang="ko-KR" altLang="en-US" dirty="0"/>
              <a:t>입력하시오</a:t>
            </a:r>
          </a:p>
        </p:txBody>
      </p:sp>
    </p:spTree>
    <p:extLst>
      <p:ext uri="{BB962C8B-B14F-4D97-AF65-F5344CB8AC3E}">
        <p14:creationId xmlns:p14="http://schemas.microsoft.com/office/powerpoint/2010/main" val="297326023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" y="1240"/>
            <a:ext cx="12191997" cy="6855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D6733-6F27-4404-AB51-585418F146E5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BC638-39B7-4287-91A7-2A3DDA57329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64105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구역 머리글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" y="1240"/>
            <a:ext cx="12191997" cy="6855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D6733-6F27-4404-AB51-585418F146E5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BC638-39B7-4287-91A7-2A3DDA57329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277167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5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" y="1240"/>
            <a:ext cx="12191997" cy="6855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D6733-6F27-4404-AB51-585418F146E5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BC638-39B7-4287-91A7-2A3DDA57329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제목 1"/>
          <p:cNvSpPr>
            <a:spLocks noGrp="1"/>
          </p:cNvSpPr>
          <p:nvPr>
            <p:ph type="title"/>
          </p:nvPr>
        </p:nvSpPr>
        <p:spPr>
          <a:xfrm>
            <a:off x="362009" y="506081"/>
            <a:ext cx="7894847" cy="798568"/>
          </a:xfrm>
        </p:spPr>
        <p:txBody>
          <a:bodyPr vert="horz" lIns="132723" tIns="66368" rIns="132723" bIns="66368" rtlCol="0" anchor="ctr">
            <a:normAutofit/>
          </a:bodyPr>
          <a:lstStyle>
            <a:lvl1pPr algn="l" defTabSz="995206" rtl="0" eaLnBrk="1" latinLnBrk="1" hangingPunct="1">
              <a:spcBef>
                <a:spcPct val="0"/>
              </a:spcBef>
              <a:buNone/>
              <a:defRPr lang="ko-KR" altLang="en-US" sz="2500" b="1" kern="1200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맑은 고딕" pitchFamily="50" charset="-127"/>
                <a:cs typeface="+mj-cs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15" name="내용 개체 틀 2"/>
          <p:cNvSpPr>
            <a:spLocks noGrp="1"/>
          </p:cNvSpPr>
          <p:nvPr>
            <p:ph idx="1"/>
          </p:nvPr>
        </p:nvSpPr>
        <p:spPr>
          <a:xfrm>
            <a:off x="362009" y="1599841"/>
            <a:ext cx="11423375" cy="4564841"/>
          </a:xfrm>
        </p:spPr>
        <p:txBody>
          <a:bodyPr>
            <a:normAutofit/>
          </a:bodyPr>
          <a:lstStyle>
            <a:lvl1pPr algn="l">
              <a:buNone/>
              <a:defRPr sz="1600" i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</a:defRPr>
            </a:lvl1pPr>
            <a:lvl2pPr algn="l">
              <a:buNone/>
              <a:defRPr sz="1600" i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</a:defRPr>
            </a:lvl2pPr>
            <a:lvl3pPr algn="l">
              <a:buNone/>
              <a:defRPr sz="1600" i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</a:defRPr>
            </a:lvl3pPr>
            <a:lvl4pPr algn="l">
              <a:buNone/>
              <a:defRPr sz="1600" i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</a:defRPr>
            </a:lvl4pPr>
            <a:lvl5pPr algn="l">
              <a:buNone/>
              <a:defRPr sz="1600" i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</a:defRPr>
            </a:lvl5pPr>
          </a:lstStyle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264437555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" y="1240"/>
            <a:ext cx="12191995" cy="6855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609600" y="6500848"/>
            <a:ext cx="2844800" cy="220641"/>
          </a:xfrm>
        </p:spPr>
        <p:txBody>
          <a:bodyPr/>
          <a:lstStyle/>
          <a:p>
            <a:fld id="{ED3D6733-6F27-4404-AB51-585418F146E5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165601" y="6500848"/>
            <a:ext cx="3860800" cy="220641"/>
          </a:xfrm>
        </p:spPr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8737600" y="6500848"/>
            <a:ext cx="2844800" cy="220641"/>
          </a:xfrm>
        </p:spPr>
        <p:txBody>
          <a:bodyPr/>
          <a:lstStyle/>
          <a:p>
            <a:fld id="{EE6BC638-39B7-4287-91A7-2A3DDA57329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제목 1"/>
          <p:cNvSpPr>
            <a:spLocks noGrp="1"/>
          </p:cNvSpPr>
          <p:nvPr>
            <p:ph type="title"/>
          </p:nvPr>
        </p:nvSpPr>
        <p:spPr>
          <a:xfrm>
            <a:off x="362009" y="506081"/>
            <a:ext cx="7894847" cy="798568"/>
          </a:xfrm>
        </p:spPr>
        <p:txBody>
          <a:bodyPr vert="horz" lIns="132723" tIns="66368" rIns="132723" bIns="66368" rtlCol="0" anchor="ctr">
            <a:normAutofit/>
          </a:bodyPr>
          <a:lstStyle>
            <a:lvl1pPr algn="l" defTabSz="995206" rtl="0" eaLnBrk="1" latinLnBrk="1" hangingPunct="1">
              <a:spcBef>
                <a:spcPct val="0"/>
              </a:spcBef>
              <a:buNone/>
              <a:defRPr lang="ko-KR" altLang="en-US" sz="2500" b="1" kern="1200" baseline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맑은 고딕" pitchFamily="50" charset="-127"/>
                <a:cs typeface="+mj-cs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12" name="내용 개체 틀 2"/>
          <p:cNvSpPr>
            <a:spLocks noGrp="1"/>
          </p:cNvSpPr>
          <p:nvPr>
            <p:ph idx="1"/>
          </p:nvPr>
        </p:nvSpPr>
        <p:spPr>
          <a:xfrm>
            <a:off x="362009" y="1599841"/>
            <a:ext cx="11423375" cy="4564841"/>
          </a:xfrm>
        </p:spPr>
        <p:txBody>
          <a:bodyPr>
            <a:normAutofit/>
          </a:bodyPr>
          <a:lstStyle>
            <a:lvl1pPr algn="l">
              <a:buNone/>
              <a:defRPr sz="1600" i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</a:defRPr>
            </a:lvl1pPr>
            <a:lvl2pPr algn="l">
              <a:buNone/>
              <a:defRPr sz="1600" i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</a:defRPr>
            </a:lvl2pPr>
            <a:lvl3pPr algn="l">
              <a:buNone/>
              <a:defRPr sz="1600" i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</a:defRPr>
            </a:lvl3pPr>
            <a:lvl4pPr algn="l">
              <a:buNone/>
              <a:defRPr sz="1600" i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</a:defRPr>
            </a:lvl4pPr>
            <a:lvl5pPr algn="l">
              <a:buNone/>
              <a:defRPr sz="1600" i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</a:defRPr>
            </a:lvl5pPr>
          </a:lstStyle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264837177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사용자 지정 레이아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" y="1240"/>
            <a:ext cx="12191997" cy="6855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D6733-6F27-4404-AB51-585418F146E5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BC638-39B7-4287-91A7-2A3DDA57329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제목 1"/>
          <p:cNvSpPr>
            <a:spLocks noGrp="1"/>
          </p:cNvSpPr>
          <p:nvPr>
            <p:ph type="ctrTitle"/>
          </p:nvPr>
        </p:nvSpPr>
        <p:spPr>
          <a:xfrm>
            <a:off x="450225" y="3427233"/>
            <a:ext cx="8958585" cy="1439827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132723" tIns="66368" rIns="132723" bIns="66368" numCol="1" rtlCol="0" anchor="t" anchorCtr="0" compatLnSpc="1">
            <a:prstTxWarp prst="textNoShape">
              <a:avLst/>
            </a:prstTxWarp>
            <a:noAutofit/>
          </a:bodyPr>
          <a:lstStyle>
            <a:lvl1pPr marL="0" indent="0" algn="l" defTabSz="995206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굴림체" pitchFamily="49" charset="-127"/>
              <a:buNone/>
              <a:defRPr lang="ko-KR" altLang="en-US" sz="7100" kern="1200" baseline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맑은 고딕" pitchFamily="50" charset="-127"/>
                <a:cs typeface="+mj-cs"/>
              </a:defRPr>
            </a:lvl1pPr>
          </a:lstStyle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81543928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" y="1247"/>
            <a:ext cx="12191999" cy="6855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D6733-6F27-4404-AB51-585418F146E5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BC638-39B7-4287-91A7-2A3DDA57329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제목 1"/>
          <p:cNvSpPr>
            <a:spLocks noGrp="1"/>
          </p:cNvSpPr>
          <p:nvPr>
            <p:ph type="ctrTitle" hasCustomPrompt="1"/>
          </p:nvPr>
        </p:nvSpPr>
        <p:spPr>
          <a:xfrm>
            <a:off x="4295565" y="2637103"/>
            <a:ext cx="7286835" cy="1151863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132735" tIns="66372" rIns="132735" bIns="66372" numCol="1" rtlCol="0" anchor="t" anchorCtr="0" compatLnSpc="1">
            <a:prstTxWarp prst="textNoShape">
              <a:avLst/>
            </a:prstTxWarp>
            <a:noAutofit/>
          </a:bodyPr>
          <a:lstStyle>
            <a:lvl1pPr marL="0" indent="0" algn="r" defTabSz="995278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굴림체" pitchFamily="49" charset="-127"/>
              <a:buNone/>
              <a:defRPr lang="ko-KR" altLang="en-US" sz="5500" kern="1200" baseline="0" dirty="0">
                <a:solidFill>
                  <a:srgbClr val="524113"/>
                </a:solidFill>
                <a:effectLst/>
                <a:latin typeface="+mj-lt"/>
                <a:ea typeface="맑은 고딕" pitchFamily="50" charset="-127"/>
                <a:cs typeface="+mj-cs"/>
              </a:defRPr>
            </a:lvl1pPr>
          </a:lstStyle>
          <a:p>
            <a:r>
              <a:rPr lang="ko-KR" altLang="en-US" dirty="0"/>
              <a:t>제목을</a:t>
            </a:r>
            <a:r>
              <a:rPr lang="en-US" altLang="ko-KR" dirty="0"/>
              <a:t> </a:t>
            </a:r>
            <a:r>
              <a:rPr lang="ko-KR" altLang="en-US" dirty="0"/>
              <a:t>입력하시오</a:t>
            </a:r>
          </a:p>
        </p:txBody>
      </p:sp>
    </p:spTree>
    <p:extLst>
      <p:ext uri="{BB962C8B-B14F-4D97-AF65-F5344CB8AC3E}">
        <p14:creationId xmlns:p14="http://schemas.microsoft.com/office/powerpoint/2010/main" val="103558673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" y="1240"/>
            <a:ext cx="12191997" cy="6855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D6733-6F27-4404-AB51-585418F146E5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BC638-39B7-4287-91A7-2A3DDA57329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91605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3478E4B-50F8-11AA-1206-E586B67392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D6D388A-3955-357E-85B4-197E41F208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42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EBE4A68F-2D60-43F5-5194-E3C8DD928B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47" indent="0">
              <a:buNone/>
              <a:defRPr sz="1500"/>
            </a:lvl2pPr>
            <a:lvl3pPr marL="914105" indent="0">
              <a:buNone/>
              <a:defRPr sz="1200"/>
            </a:lvl3pPr>
            <a:lvl4pPr marL="1371158" indent="0">
              <a:buNone/>
              <a:defRPr sz="1100"/>
            </a:lvl4pPr>
            <a:lvl5pPr marL="1828210" indent="0">
              <a:buNone/>
              <a:defRPr sz="1100"/>
            </a:lvl5pPr>
            <a:lvl6pPr marL="2285270" indent="0">
              <a:buNone/>
              <a:defRPr sz="1100"/>
            </a:lvl6pPr>
            <a:lvl7pPr marL="2742314" indent="0">
              <a:buNone/>
              <a:defRPr sz="1100"/>
            </a:lvl7pPr>
            <a:lvl8pPr marL="3199360" indent="0">
              <a:buNone/>
              <a:defRPr sz="1100"/>
            </a:lvl8pPr>
            <a:lvl9pPr marL="3656407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0D0D217-2DD2-8B86-3CB4-E5278D3226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1E6A1-E419-46A0-8070-03B4FEA7D935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83FB3A94-00E5-F6D2-020C-00EF2F2848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6EDE8E2-9542-C371-338D-ECE962011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AFBCB-B1B1-4980-866A-EC5A3DB73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91287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구역 머리글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" y="1240"/>
            <a:ext cx="12191997" cy="6855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D6733-6F27-4404-AB51-585418F146E5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BC638-39B7-4287-91A7-2A3DDA57329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652236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5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" y="1240"/>
            <a:ext cx="12191997" cy="6855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D6733-6F27-4404-AB51-585418F146E5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BC638-39B7-4287-91A7-2A3DDA57329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제목 1"/>
          <p:cNvSpPr>
            <a:spLocks noGrp="1"/>
          </p:cNvSpPr>
          <p:nvPr>
            <p:ph type="title"/>
          </p:nvPr>
        </p:nvSpPr>
        <p:spPr>
          <a:xfrm>
            <a:off x="362005" y="506081"/>
            <a:ext cx="7894847" cy="798568"/>
          </a:xfrm>
        </p:spPr>
        <p:txBody>
          <a:bodyPr vert="horz" lIns="132735" tIns="66372" rIns="132735" bIns="66372" rtlCol="0" anchor="ctr">
            <a:normAutofit/>
          </a:bodyPr>
          <a:lstStyle>
            <a:lvl1pPr algn="l" defTabSz="995278" rtl="0" eaLnBrk="1" latinLnBrk="1" hangingPunct="1">
              <a:spcBef>
                <a:spcPct val="0"/>
              </a:spcBef>
              <a:buNone/>
              <a:defRPr lang="ko-KR" altLang="en-US" sz="2500" b="1" kern="1200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맑은 고딕" pitchFamily="50" charset="-127"/>
                <a:cs typeface="+mj-cs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15" name="내용 개체 틀 2"/>
          <p:cNvSpPr>
            <a:spLocks noGrp="1"/>
          </p:cNvSpPr>
          <p:nvPr>
            <p:ph idx="1"/>
          </p:nvPr>
        </p:nvSpPr>
        <p:spPr>
          <a:xfrm>
            <a:off x="362005" y="1599837"/>
            <a:ext cx="11423375" cy="4564841"/>
          </a:xfrm>
        </p:spPr>
        <p:txBody>
          <a:bodyPr>
            <a:normAutofit/>
          </a:bodyPr>
          <a:lstStyle>
            <a:lvl1pPr algn="l">
              <a:buNone/>
              <a:defRPr sz="1600" i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</a:defRPr>
            </a:lvl1pPr>
            <a:lvl2pPr algn="l">
              <a:buNone/>
              <a:defRPr sz="1600" i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</a:defRPr>
            </a:lvl2pPr>
            <a:lvl3pPr algn="l">
              <a:buNone/>
              <a:defRPr sz="1600" i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</a:defRPr>
            </a:lvl3pPr>
            <a:lvl4pPr algn="l">
              <a:buNone/>
              <a:defRPr sz="1600" i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</a:defRPr>
            </a:lvl4pPr>
            <a:lvl5pPr algn="l">
              <a:buNone/>
              <a:defRPr sz="1600" i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</a:defRPr>
            </a:lvl5pPr>
          </a:lstStyle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184921550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" y="1240"/>
            <a:ext cx="12191995" cy="6855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609600" y="6500844"/>
            <a:ext cx="2844800" cy="220641"/>
          </a:xfrm>
        </p:spPr>
        <p:txBody>
          <a:bodyPr/>
          <a:lstStyle/>
          <a:p>
            <a:fld id="{ED3D6733-6F27-4404-AB51-585418F146E5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165601" y="6500844"/>
            <a:ext cx="3860800" cy="220641"/>
          </a:xfrm>
        </p:spPr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8737600" y="6500844"/>
            <a:ext cx="2844800" cy="220641"/>
          </a:xfrm>
        </p:spPr>
        <p:txBody>
          <a:bodyPr/>
          <a:lstStyle/>
          <a:p>
            <a:fld id="{EE6BC638-39B7-4287-91A7-2A3DDA57329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제목 1"/>
          <p:cNvSpPr>
            <a:spLocks noGrp="1"/>
          </p:cNvSpPr>
          <p:nvPr>
            <p:ph type="title"/>
          </p:nvPr>
        </p:nvSpPr>
        <p:spPr>
          <a:xfrm>
            <a:off x="362005" y="506081"/>
            <a:ext cx="7894847" cy="798568"/>
          </a:xfrm>
        </p:spPr>
        <p:txBody>
          <a:bodyPr vert="horz" lIns="132735" tIns="66372" rIns="132735" bIns="66372" rtlCol="0" anchor="ctr">
            <a:normAutofit/>
          </a:bodyPr>
          <a:lstStyle>
            <a:lvl1pPr algn="l" defTabSz="995278" rtl="0" eaLnBrk="1" latinLnBrk="1" hangingPunct="1">
              <a:spcBef>
                <a:spcPct val="0"/>
              </a:spcBef>
              <a:buNone/>
              <a:defRPr lang="ko-KR" altLang="en-US" sz="2500" b="1" kern="1200" baseline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맑은 고딕" pitchFamily="50" charset="-127"/>
                <a:cs typeface="+mj-cs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12" name="내용 개체 틀 2"/>
          <p:cNvSpPr>
            <a:spLocks noGrp="1"/>
          </p:cNvSpPr>
          <p:nvPr>
            <p:ph idx="1"/>
          </p:nvPr>
        </p:nvSpPr>
        <p:spPr>
          <a:xfrm>
            <a:off x="362005" y="1599837"/>
            <a:ext cx="11423375" cy="4564841"/>
          </a:xfrm>
        </p:spPr>
        <p:txBody>
          <a:bodyPr>
            <a:normAutofit/>
          </a:bodyPr>
          <a:lstStyle>
            <a:lvl1pPr algn="l">
              <a:buNone/>
              <a:defRPr sz="1600" i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</a:defRPr>
            </a:lvl1pPr>
            <a:lvl2pPr algn="l">
              <a:buNone/>
              <a:defRPr sz="1600" i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</a:defRPr>
            </a:lvl2pPr>
            <a:lvl3pPr algn="l">
              <a:buNone/>
              <a:defRPr sz="1600" i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</a:defRPr>
            </a:lvl3pPr>
            <a:lvl4pPr algn="l">
              <a:buNone/>
              <a:defRPr sz="1600" i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</a:defRPr>
            </a:lvl4pPr>
            <a:lvl5pPr algn="l">
              <a:buNone/>
              <a:defRPr sz="1600" i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</a:defRPr>
            </a:lvl5pPr>
          </a:lstStyle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424230888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사용자 지정 레이아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" y="1240"/>
            <a:ext cx="12191997" cy="6855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D6733-6F27-4404-AB51-585418F146E5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BC638-39B7-4287-91A7-2A3DDA57329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제목 1"/>
          <p:cNvSpPr>
            <a:spLocks noGrp="1"/>
          </p:cNvSpPr>
          <p:nvPr>
            <p:ph type="ctrTitle"/>
          </p:nvPr>
        </p:nvSpPr>
        <p:spPr>
          <a:xfrm>
            <a:off x="450221" y="3427233"/>
            <a:ext cx="8958585" cy="1439827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132735" tIns="66372" rIns="132735" bIns="66372" numCol="1" rtlCol="0" anchor="t" anchorCtr="0" compatLnSpc="1">
            <a:prstTxWarp prst="textNoShape">
              <a:avLst/>
            </a:prstTxWarp>
            <a:noAutofit/>
          </a:bodyPr>
          <a:lstStyle>
            <a:lvl1pPr marL="0" indent="0" algn="l" defTabSz="995278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굴림체" pitchFamily="49" charset="-127"/>
              <a:buNone/>
              <a:defRPr lang="ko-KR" altLang="en-US" sz="7100" kern="1200" baseline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맑은 고딕" pitchFamily="50" charset="-127"/>
                <a:cs typeface="+mj-cs"/>
              </a:defRPr>
            </a:lvl1pPr>
          </a:lstStyle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74664350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7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4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1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88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35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3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0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77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544406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627157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3"/>
            <a:ext cx="5181600" cy="908051"/>
          </a:xfrm>
        </p:spPr>
        <p:txBody>
          <a:bodyPr anchor="t"/>
          <a:lstStyle>
            <a:lvl1pPr algn="l">
              <a:defRPr sz="27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12"/>
            <a:ext cx="5181600" cy="1000125"/>
          </a:xfrm>
        </p:spPr>
        <p:txBody>
          <a:bodyPr anchor="b"/>
          <a:lstStyle>
            <a:lvl1pPr marL="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1pPr>
            <a:lvl2pPr marL="30471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423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3pPr>
            <a:lvl4pPr marL="914152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21887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523583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82830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2133013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437742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872864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182362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11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711" indent="0">
              <a:buNone/>
              <a:defRPr sz="1300" b="1"/>
            </a:lvl2pPr>
            <a:lvl3pPr marL="609423" indent="0">
              <a:buNone/>
              <a:defRPr sz="1200" b="1"/>
            </a:lvl3pPr>
            <a:lvl4pPr marL="914152" indent="0">
              <a:buNone/>
              <a:defRPr sz="1100" b="1"/>
            </a:lvl4pPr>
            <a:lvl5pPr marL="1218870" indent="0">
              <a:buNone/>
              <a:defRPr sz="1100" b="1"/>
            </a:lvl5pPr>
            <a:lvl6pPr marL="1523583" indent="0">
              <a:buNone/>
              <a:defRPr sz="1100" b="1"/>
            </a:lvl6pPr>
            <a:lvl7pPr marL="1828301" indent="0">
              <a:buNone/>
              <a:defRPr sz="1100" b="1"/>
            </a:lvl7pPr>
            <a:lvl8pPr marL="2133013" indent="0">
              <a:buNone/>
              <a:defRPr sz="1100" b="1"/>
            </a:lvl8pPr>
            <a:lvl9pPr marL="2437742" indent="0">
              <a:buNone/>
              <a:defRPr sz="1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11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711" indent="0">
              <a:buNone/>
              <a:defRPr sz="1300" b="1"/>
            </a:lvl2pPr>
            <a:lvl3pPr marL="609423" indent="0">
              <a:buNone/>
              <a:defRPr sz="1200" b="1"/>
            </a:lvl3pPr>
            <a:lvl4pPr marL="914152" indent="0">
              <a:buNone/>
              <a:defRPr sz="1100" b="1"/>
            </a:lvl4pPr>
            <a:lvl5pPr marL="1218870" indent="0">
              <a:buNone/>
              <a:defRPr sz="1100" b="1"/>
            </a:lvl5pPr>
            <a:lvl6pPr marL="1523583" indent="0">
              <a:buNone/>
              <a:defRPr sz="1100" b="1"/>
            </a:lvl6pPr>
            <a:lvl7pPr marL="1828301" indent="0">
              <a:buNone/>
              <a:defRPr sz="1100" b="1"/>
            </a:lvl7pPr>
            <a:lvl8pPr marL="2133013" indent="0">
              <a:buNone/>
              <a:defRPr sz="1100" b="1"/>
            </a:lvl8pPr>
            <a:lvl9pPr marL="2437742" indent="0">
              <a:buNone/>
              <a:defRPr sz="1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484057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47395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7B8CB81-9223-9BD4-4A1C-F2C8C1B1D0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0D069F48-4FAC-01EC-E944-36CCA78DD1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42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047" indent="0">
              <a:buNone/>
              <a:defRPr sz="2800"/>
            </a:lvl2pPr>
            <a:lvl3pPr marL="914105" indent="0">
              <a:buNone/>
              <a:defRPr sz="2400"/>
            </a:lvl3pPr>
            <a:lvl4pPr marL="1371158" indent="0">
              <a:buNone/>
              <a:defRPr sz="2000"/>
            </a:lvl4pPr>
            <a:lvl5pPr marL="1828210" indent="0">
              <a:buNone/>
              <a:defRPr sz="2000"/>
            </a:lvl5pPr>
            <a:lvl6pPr marL="2285270" indent="0">
              <a:buNone/>
              <a:defRPr sz="2000"/>
            </a:lvl6pPr>
            <a:lvl7pPr marL="2742314" indent="0">
              <a:buNone/>
              <a:defRPr sz="2000"/>
            </a:lvl7pPr>
            <a:lvl8pPr marL="3199360" indent="0">
              <a:buNone/>
              <a:defRPr sz="2000"/>
            </a:lvl8pPr>
            <a:lvl9pPr marL="3656407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2785C385-2C10-6EE6-CD22-870CEDC5F1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47" indent="0">
              <a:buNone/>
              <a:defRPr sz="1500"/>
            </a:lvl2pPr>
            <a:lvl3pPr marL="914105" indent="0">
              <a:buNone/>
              <a:defRPr sz="1200"/>
            </a:lvl3pPr>
            <a:lvl4pPr marL="1371158" indent="0">
              <a:buNone/>
              <a:defRPr sz="1100"/>
            </a:lvl4pPr>
            <a:lvl5pPr marL="1828210" indent="0">
              <a:buNone/>
              <a:defRPr sz="1100"/>
            </a:lvl5pPr>
            <a:lvl6pPr marL="2285270" indent="0">
              <a:buNone/>
              <a:defRPr sz="1100"/>
            </a:lvl6pPr>
            <a:lvl7pPr marL="2742314" indent="0">
              <a:buNone/>
              <a:defRPr sz="1100"/>
            </a:lvl7pPr>
            <a:lvl8pPr marL="3199360" indent="0">
              <a:buNone/>
              <a:defRPr sz="1100"/>
            </a:lvl8pPr>
            <a:lvl9pPr marL="3656407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E86A1035-0B89-281C-5979-51BA0D1300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1E6A1-E419-46A0-8070-03B4FEA7D935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A0E67EF-C369-4BB6-085D-13754F7C92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DE8655FA-A1A9-0748-C3CB-782DB2FE5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AFBCB-B1B1-4980-866A-EC5A3DB73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98864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69113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17" y="182035"/>
            <a:ext cx="2005543" cy="774700"/>
          </a:xfrm>
        </p:spPr>
        <p:txBody>
          <a:bodyPr anchor="b"/>
          <a:lstStyle>
            <a:lvl1pPr algn="l">
              <a:defRPr sz="1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85" y="182037"/>
            <a:ext cx="3407833" cy="3902075"/>
          </a:xfrm>
        </p:spPr>
        <p:txBody>
          <a:bodyPr/>
          <a:lstStyle>
            <a:lvl1pPr>
              <a:defRPr sz="2100"/>
            </a:lvl1pPr>
            <a:lvl2pPr>
              <a:defRPr sz="1900"/>
            </a:lvl2pPr>
            <a:lvl3pPr>
              <a:defRPr sz="16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17" y="956751"/>
            <a:ext cx="2005543" cy="3127375"/>
          </a:xfrm>
        </p:spPr>
        <p:txBody>
          <a:bodyPr/>
          <a:lstStyle>
            <a:lvl1pPr marL="0" indent="0">
              <a:buNone/>
              <a:defRPr sz="900"/>
            </a:lvl1pPr>
            <a:lvl2pPr marL="304711" indent="0">
              <a:buNone/>
              <a:defRPr sz="800"/>
            </a:lvl2pPr>
            <a:lvl3pPr marL="609423" indent="0">
              <a:buNone/>
              <a:defRPr sz="700"/>
            </a:lvl3pPr>
            <a:lvl4pPr marL="914152" indent="0">
              <a:buNone/>
              <a:defRPr sz="700"/>
            </a:lvl4pPr>
            <a:lvl5pPr marL="1218870" indent="0">
              <a:buNone/>
              <a:defRPr sz="700"/>
            </a:lvl5pPr>
            <a:lvl6pPr marL="1523583" indent="0">
              <a:buNone/>
              <a:defRPr sz="700"/>
            </a:lvl6pPr>
            <a:lvl7pPr marL="1828301" indent="0">
              <a:buNone/>
              <a:defRPr sz="700"/>
            </a:lvl7pPr>
            <a:lvl8pPr marL="2133013" indent="0">
              <a:buNone/>
              <a:defRPr sz="700"/>
            </a:lvl8pPr>
            <a:lvl9pPr marL="2437742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83041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17"/>
            <a:ext cx="3657600" cy="377825"/>
          </a:xfrm>
        </p:spPr>
        <p:txBody>
          <a:bodyPr anchor="b"/>
          <a:lstStyle>
            <a:lvl1pPr algn="l">
              <a:defRPr sz="1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00"/>
            </a:lvl1pPr>
            <a:lvl2pPr marL="304711" indent="0">
              <a:buNone/>
              <a:defRPr sz="1900"/>
            </a:lvl2pPr>
            <a:lvl3pPr marL="609423" indent="0">
              <a:buNone/>
              <a:defRPr sz="1600"/>
            </a:lvl3pPr>
            <a:lvl4pPr marL="914152" indent="0">
              <a:buNone/>
              <a:defRPr sz="1300"/>
            </a:lvl4pPr>
            <a:lvl5pPr marL="1218870" indent="0">
              <a:buNone/>
              <a:defRPr sz="1300"/>
            </a:lvl5pPr>
            <a:lvl6pPr marL="1523583" indent="0">
              <a:buNone/>
              <a:defRPr sz="1300"/>
            </a:lvl6pPr>
            <a:lvl7pPr marL="1828301" indent="0">
              <a:buNone/>
              <a:defRPr sz="1300"/>
            </a:lvl7pPr>
            <a:lvl8pPr marL="2133013" indent="0">
              <a:buNone/>
              <a:defRPr sz="1300"/>
            </a:lvl8pPr>
            <a:lvl9pPr marL="2437742" indent="0">
              <a:buNone/>
              <a:defRPr sz="13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42"/>
            <a:ext cx="3657600" cy="536575"/>
          </a:xfrm>
        </p:spPr>
        <p:txBody>
          <a:bodyPr/>
          <a:lstStyle>
            <a:lvl1pPr marL="0" indent="0">
              <a:buNone/>
              <a:defRPr sz="900"/>
            </a:lvl1pPr>
            <a:lvl2pPr marL="304711" indent="0">
              <a:buNone/>
              <a:defRPr sz="800"/>
            </a:lvl2pPr>
            <a:lvl3pPr marL="609423" indent="0">
              <a:buNone/>
              <a:defRPr sz="700"/>
            </a:lvl3pPr>
            <a:lvl4pPr marL="914152" indent="0">
              <a:buNone/>
              <a:defRPr sz="700"/>
            </a:lvl4pPr>
            <a:lvl5pPr marL="1218870" indent="0">
              <a:buNone/>
              <a:defRPr sz="700"/>
            </a:lvl5pPr>
            <a:lvl6pPr marL="1523583" indent="0">
              <a:buNone/>
              <a:defRPr sz="700"/>
            </a:lvl6pPr>
            <a:lvl7pPr marL="1828301" indent="0">
              <a:buNone/>
              <a:defRPr sz="700"/>
            </a:lvl7pPr>
            <a:lvl8pPr marL="2133013" indent="0">
              <a:buNone/>
              <a:defRPr sz="700"/>
            </a:lvl8pPr>
            <a:lvl9pPr marL="2437742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920096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92881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109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109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940655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0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="" xmlns:a16="http://schemas.microsoft.com/office/drawing/2014/main" id="{1E66AF05-5CA2-0A2F-7F88-E20B1070F1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5B1A1F61-AB62-298E-869D-92AB85155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="" xmlns:a16="http://schemas.microsoft.com/office/drawing/2014/main" id="{EFCCC3CA-6C5E-E585-8FBD-5FF2D54D7F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35DF89-B443-4D37-8BC2-076EA878B281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87268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slideLayout" Target="../slideLayouts/slideLayout95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5" Type="http://schemas.openxmlformats.org/officeDocument/2006/relationships/slideLayout" Target="../slideLayouts/slideLayout53.xml"/><Relationship Id="rId4" Type="http://schemas.openxmlformats.org/officeDocument/2006/relationships/slideLayout" Target="../slideLayouts/slideLayout5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slideLayout" Target="../slideLayouts/slideLayout68.xml"/><Relationship Id="rId7" Type="http://schemas.openxmlformats.org/officeDocument/2006/relationships/theme" Target="../theme/theme7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5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9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4.xml"/><Relationship Id="rId7" Type="http://schemas.openxmlformats.org/officeDocument/2006/relationships/theme" Target="../theme/theme8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5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0.xml"/><Relationship Id="rId7" Type="http://schemas.openxmlformats.org/officeDocument/2006/relationships/theme" Target="../theme/theme9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5" Type="http://schemas.openxmlformats.org/officeDocument/2006/relationships/slideLayout" Target="../slideLayouts/slideLayout82.xml"/><Relationship Id="rId4" Type="http://schemas.openxmlformats.org/officeDocument/2006/relationships/slideLayout" Target="../slideLayouts/slideLayout8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87ED3ACA-7D43-D6AF-F64D-19D5E60FB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14" tIns="45718" rIns="91414" bIns="4571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A498C32-0FD9-7DFB-4AA1-3246AE3174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14" tIns="45718" rIns="91414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45BB0BA-D45E-8AC7-2105-E9DFAE6624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14" tIns="45718" rIns="91414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71E6A1-E419-46A0-8070-03B4FEA7D935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0B25916-3147-B33F-0180-3046880D6C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14" tIns="45718" rIns="91414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BCCDB9A-2E67-CBD6-4787-9D855E4B27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14" tIns="45718" rIns="91414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EAFBCB-B1B1-4980-866A-EC5A3DB73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84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97" r:id="rId12"/>
  </p:sldLayoutIdLst>
  <p:txStyles>
    <p:titleStyle>
      <a:lvl1pPr algn="l" defTabSz="91410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0" indent="-228530" algn="l" defTabSz="91410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590" indent="-228530" algn="l" defTabSz="91410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34" indent="-228530" algn="l" defTabSz="91410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680" indent="-228530" algn="l" defTabSz="91410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27" indent="-228530" algn="l" defTabSz="91410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785" indent="-228530" algn="l" defTabSz="91410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838" indent="-228530" algn="l" defTabSz="91410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890" indent="-228530" algn="l" defTabSz="91410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950" indent="-228530" algn="l" defTabSz="91410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47" algn="l" defTabSz="9141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05" algn="l" defTabSz="9141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8" algn="l" defTabSz="9141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10" algn="l" defTabSz="9141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70" algn="l" defTabSz="9141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14" algn="l" defTabSz="9141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07" algn="l" defTabSz="9141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14" tIns="45718" rIns="91414" bIns="4571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14" tIns="45718" rIns="91414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85"/>
            <a:ext cx="1422400" cy="243417"/>
          </a:xfrm>
          <a:prstGeom prst="rect">
            <a:avLst/>
          </a:prstGeom>
        </p:spPr>
        <p:txBody>
          <a:bodyPr vert="horz" lIns="91414" tIns="45718" rIns="91414" bIns="45718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85"/>
            <a:ext cx="1930400" cy="243417"/>
          </a:xfrm>
          <a:prstGeom prst="rect">
            <a:avLst/>
          </a:prstGeom>
        </p:spPr>
        <p:txBody>
          <a:bodyPr vert="horz" lIns="91414" tIns="45718" rIns="91414" bIns="45718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85"/>
            <a:ext cx="1422400" cy="243417"/>
          </a:xfrm>
          <a:prstGeom prst="rect">
            <a:avLst/>
          </a:prstGeom>
        </p:spPr>
        <p:txBody>
          <a:bodyPr vert="horz" lIns="91414" tIns="45718" rIns="91414" bIns="45718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6477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</p:sldLayoutIdLst>
  <p:txStyles>
    <p:titleStyle>
      <a:lvl1pPr algn="ctr" defTabSz="609423" rtl="0" eaLnBrk="1" latinLnBrk="0" hangingPunct="1">
        <a:spcBef>
          <a:spcPct val="0"/>
        </a:spcBef>
        <a:buNone/>
        <a:defRPr sz="2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41" indent="-228541" algn="l" defTabSz="609423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495169" indent="-190458" algn="l" defTabSz="609423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761796" indent="-152356" algn="l" defTabSz="609423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507" indent="-152356" algn="l" defTabSz="609423" rtl="0" eaLnBrk="1" latinLnBrk="0" hangingPunct="1">
        <a:spcBef>
          <a:spcPct val="20000"/>
        </a:spcBef>
        <a:buFont typeface="Arial" pitchFamily="34" charset="0"/>
        <a:buChar char="–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226" indent="-152356" algn="l" defTabSz="609423" rtl="0" eaLnBrk="1" latinLnBrk="0" hangingPunct="1">
        <a:spcBef>
          <a:spcPct val="20000"/>
        </a:spcBef>
        <a:buFont typeface="Arial" pitchFamily="34" charset="0"/>
        <a:buChar char="»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75939" indent="-152356" algn="l" defTabSz="609423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80657" indent="-152356" algn="l" defTabSz="609423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85386" indent="-152356" algn="l" defTabSz="609423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90098" indent="-152356" algn="l" defTabSz="609423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423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711" algn="l" defTabSz="609423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423" algn="l" defTabSz="609423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152" algn="l" defTabSz="609423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8870" algn="l" defTabSz="609423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3583" algn="l" defTabSz="609423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301" algn="l" defTabSz="609423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013" algn="l" defTabSz="609423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7742" algn="l" defTabSz="609423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14" tIns="45718" rIns="91414" bIns="4571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14" tIns="45718" rIns="91414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85"/>
            <a:ext cx="1422400" cy="243417"/>
          </a:xfrm>
          <a:prstGeom prst="rect">
            <a:avLst/>
          </a:prstGeom>
        </p:spPr>
        <p:txBody>
          <a:bodyPr vert="horz" lIns="91414" tIns="45718" rIns="91414" bIns="45718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85"/>
            <a:ext cx="1930400" cy="243417"/>
          </a:xfrm>
          <a:prstGeom prst="rect">
            <a:avLst/>
          </a:prstGeom>
        </p:spPr>
        <p:txBody>
          <a:bodyPr vert="horz" lIns="91414" tIns="45718" rIns="91414" bIns="45718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85"/>
            <a:ext cx="1422400" cy="243417"/>
          </a:xfrm>
          <a:prstGeom prst="rect">
            <a:avLst/>
          </a:prstGeom>
        </p:spPr>
        <p:txBody>
          <a:bodyPr vert="horz" lIns="91414" tIns="45718" rIns="91414" bIns="45718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359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00" r:id="rId12"/>
  </p:sldLayoutIdLst>
  <p:txStyles>
    <p:titleStyle>
      <a:lvl1pPr algn="ctr" defTabSz="609423" rtl="0" eaLnBrk="1" latinLnBrk="0" hangingPunct="1">
        <a:spcBef>
          <a:spcPct val="0"/>
        </a:spcBef>
        <a:buNone/>
        <a:defRPr sz="2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41" indent="-228541" algn="l" defTabSz="609423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495169" indent="-190458" algn="l" defTabSz="609423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761796" indent="-152356" algn="l" defTabSz="609423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507" indent="-152356" algn="l" defTabSz="609423" rtl="0" eaLnBrk="1" latinLnBrk="0" hangingPunct="1">
        <a:spcBef>
          <a:spcPct val="20000"/>
        </a:spcBef>
        <a:buFont typeface="Arial" pitchFamily="34" charset="0"/>
        <a:buChar char="–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226" indent="-152356" algn="l" defTabSz="609423" rtl="0" eaLnBrk="1" latinLnBrk="0" hangingPunct="1">
        <a:spcBef>
          <a:spcPct val="20000"/>
        </a:spcBef>
        <a:buFont typeface="Arial" pitchFamily="34" charset="0"/>
        <a:buChar char="»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75939" indent="-152356" algn="l" defTabSz="609423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80657" indent="-152356" algn="l" defTabSz="609423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85386" indent="-152356" algn="l" defTabSz="609423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90098" indent="-152356" algn="l" defTabSz="609423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423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711" algn="l" defTabSz="609423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423" algn="l" defTabSz="609423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152" algn="l" defTabSz="609423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8870" algn="l" defTabSz="609423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3583" algn="l" defTabSz="609423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301" algn="l" defTabSz="609423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013" algn="l" defTabSz="609423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7742" algn="l" defTabSz="609423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14" tIns="45718" rIns="91414" bIns="4571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14" tIns="45718" rIns="91414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14" tIns="45718" rIns="91414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CFEFD8-2151-478C-9C1C-0545885223F3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14" tIns="45718" rIns="91414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14" tIns="45718" rIns="91414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6B1172-D443-4544-A958-E06E27C02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830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99" r:id="rId12"/>
  </p:sldLayoutIdLst>
  <p:txStyles>
    <p:titleStyle>
      <a:lvl1pPr algn="l" defTabSz="91410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0" indent="-228530" algn="l" defTabSz="91410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590" indent="-228530" algn="l" defTabSz="91410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34" indent="-228530" algn="l" defTabSz="91410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680" indent="-228530" algn="l" defTabSz="91410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27" indent="-228530" algn="l" defTabSz="91410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785" indent="-228530" algn="l" defTabSz="91410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838" indent="-228530" algn="l" defTabSz="91410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890" indent="-228530" algn="l" defTabSz="91410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950" indent="-228530" algn="l" defTabSz="91410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47" algn="l" defTabSz="9141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05" algn="l" defTabSz="9141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8" algn="l" defTabSz="9141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10" algn="l" defTabSz="9141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70" algn="l" defTabSz="9141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14" algn="l" defTabSz="9141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07" algn="l" defTabSz="9141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2A8DA24C-6496-4E7B-89ED-06CCE07A1C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14" tIns="45718" rIns="91414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AFE5785E-35F9-44BD-8BDE-08B10D3E30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14" tIns="45718" rIns="91414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F7D0E57-1E8C-49D8-B917-FCDCAEC564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14" tIns="45718" rIns="91414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927472-1756-4738-AE28-E1B932ABE63A}" type="datetimeFigureOut">
              <a:rPr lang="vi-VN" smtClean="0"/>
              <a:t>07/10/2025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853CD88-34E0-482C-9A87-B7E412D75C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14" tIns="45718" rIns="91414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5110723-4BA1-41E2-87A4-ADF9ED574C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14" tIns="45718" rIns="91414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B1AE32-CCB2-42A0-A02F-F6B0A8A0C6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41399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ransition spd="slow">
    <p:fade/>
  </p:transition>
  <p:txStyles>
    <p:titleStyle>
      <a:lvl1pPr algn="l" defTabSz="91410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0" indent="-228530" algn="l" defTabSz="91410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590" indent="-228530" algn="l" defTabSz="91410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34" indent="-228530" algn="l" defTabSz="91410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680" indent="-228530" algn="l" defTabSz="91410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27" indent="-228530" algn="l" defTabSz="91410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785" indent="-228530" algn="l" defTabSz="91410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838" indent="-228530" algn="l" defTabSz="91410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890" indent="-228530" algn="l" defTabSz="91410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950" indent="-228530" algn="l" defTabSz="91410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1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47" algn="l" defTabSz="9141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05" algn="l" defTabSz="9141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8" algn="l" defTabSz="9141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10" algn="l" defTabSz="9141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70" algn="l" defTabSz="9141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14" algn="l" defTabSz="9141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07" algn="l" defTabSz="9141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19027"/>
            <a:ext cx="10972800" cy="796908"/>
          </a:xfrm>
          <a:prstGeom prst="rect">
            <a:avLst/>
          </a:prstGeom>
        </p:spPr>
        <p:txBody>
          <a:bodyPr vert="horz" lIns="132703" tIns="66361" rIns="132703" bIns="66361" rtlCol="0" anchor="ctr">
            <a:normAutofit/>
          </a:bodyPr>
          <a:lstStyle/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062023"/>
            <a:ext cx="10972800" cy="5286412"/>
          </a:xfrm>
          <a:prstGeom prst="rect">
            <a:avLst/>
          </a:prstGeom>
        </p:spPr>
        <p:txBody>
          <a:bodyPr vert="horz" lIns="132703" tIns="66361" rIns="132703" bIns="66361" rtlCol="0">
            <a:normAutofit/>
          </a:bodyPr>
          <a:lstStyle/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429399"/>
            <a:ext cx="2844800" cy="292080"/>
          </a:xfrm>
          <a:prstGeom prst="rect">
            <a:avLst/>
          </a:prstGeom>
        </p:spPr>
        <p:txBody>
          <a:bodyPr vert="horz" lIns="132703" tIns="66361" rIns="132703" bIns="66361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>
                <a:srgbClr val="000000"/>
              </a:buClr>
              <a:buFont typeface="Arial"/>
              <a:buNone/>
            </a:pPr>
            <a:fld id="{ED3D6733-6F27-4404-AB51-585418F146E5}" type="datetimeFigureOut">
              <a:rPr lang="ko-KR" alt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2025-10-07</a:t>
            </a:fld>
            <a:endParaRPr lang="ko-KR" alt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1" y="6429399"/>
            <a:ext cx="3860800" cy="292080"/>
          </a:xfrm>
          <a:prstGeom prst="rect">
            <a:avLst/>
          </a:prstGeom>
        </p:spPr>
        <p:txBody>
          <a:bodyPr vert="horz" lIns="132703" tIns="66361" rIns="132703" bIns="66361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>
                <a:srgbClr val="000000"/>
              </a:buClr>
              <a:buFont typeface="Arial"/>
              <a:buNone/>
            </a:pPr>
            <a:endParaRPr lang="ko-KR" alt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429399"/>
            <a:ext cx="2844800" cy="292080"/>
          </a:xfrm>
          <a:prstGeom prst="rect">
            <a:avLst/>
          </a:prstGeom>
        </p:spPr>
        <p:txBody>
          <a:bodyPr vert="horz" lIns="132703" tIns="66361" rIns="132703" bIns="66361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>
                <a:srgbClr val="000000"/>
              </a:buClr>
              <a:buFont typeface="Arial"/>
              <a:buNone/>
            </a:pPr>
            <a:fld id="{EE6BC638-39B7-4287-91A7-2A3DDA573295}" type="slidenum">
              <a:rPr lang="ko-KR" alt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lang="ko-KR" alt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83285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</p:sldLayoutIdLst>
  <p:txStyles>
    <p:titleStyle>
      <a:lvl1pPr algn="l" defTabSz="995086" rtl="0" eaLnBrk="1" latinLnBrk="1" hangingPunct="1">
        <a:spcBef>
          <a:spcPct val="0"/>
        </a:spcBef>
        <a:buNone/>
        <a:defRPr lang="ko-KR" altLang="en-US" sz="3900" kern="1200">
          <a:solidFill>
            <a:sysClr val="windowText" lastClr="000000"/>
          </a:solidFill>
          <a:latin typeface="맑은 고딕" pitchFamily="50" charset="-127"/>
          <a:ea typeface="맑은 고딕" pitchFamily="50" charset="-127"/>
          <a:cs typeface="+mj-cs"/>
        </a:defRPr>
      </a:lvl1pPr>
    </p:titleStyle>
    <p:bodyStyle>
      <a:lvl1pPr marL="373153" indent="-373153" algn="l" defTabSz="995086" rtl="0" eaLnBrk="1" latinLnBrk="1" hangingPunct="1">
        <a:spcBef>
          <a:spcPct val="20000"/>
        </a:spcBef>
        <a:buFont typeface="Arial" pitchFamily="34" charset="0"/>
        <a:buChar char="•"/>
        <a:defRPr lang="ko-KR" altLang="en-US" sz="2700" kern="1200" smtClean="0">
          <a:solidFill>
            <a:schemeClr val="tx1"/>
          </a:solidFill>
          <a:latin typeface="맑은 고딕" pitchFamily="50" charset="-127"/>
          <a:ea typeface="맑은 고딕" pitchFamily="50" charset="-127"/>
          <a:cs typeface="+mn-cs"/>
        </a:defRPr>
      </a:lvl1pPr>
      <a:lvl2pPr marL="808502" indent="-310959" algn="l" defTabSz="995086" rtl="0" eaLnBrk="1" latinLnBrk="1" hangingPunct="1">
        <a:spcBef>
          <a:spcPct val="20000"/>
        </a:spcBef>
        <a:buFont typeface="Arial" pitchFamily="34" charset="0"/>
        <a:buChar char="–"/>
        <a:defRPr lang="ko-KR" altLang="en-US" sz="2000" kern="1200" smtClean="0">
          <a:solidFill>
            <a:schemeClr val="tx1"/>
          </a:solidFill>
          <a:latin typeface="맑은 고딕" pitchFamily="50" charset="-127"/>
          <a:ea typeface="맑은 고딕" pitchFamily="50" charset="-127"/>
          <a:cs typeface="+mn-cs"/>
        </a:defRPr>
      </a:lvl2pPr>
      <a:lvl3pPr marL="1243852" indent="-248772" algn="l" defTabSz="995086" rtl="0" eaLnBrk="1" latinLnBrk="1" hangingPunct="1">
        <a:spcBef>
          <a:spcPct val="20000"/>
        </a:spcBef>
        <a:buFont typeface="Arial" pitchFamily="34" charset="0"/>
        <a:buChar char="•"/>
        <a:defRPr lang="ko-KR" altLang="en-US" sz="2000" kern="1200" smtClean="0">
          <a:solidFill>
            <a:schemeClr val="tx1"/>
          </a:solidFill>
          <a:latin typeface="맑은 고딕" pitchFamily="50" charset="-127"/>
          <a:ea typeface="맑은 고딕" pitchFamily="50" charset="-127"/>
          <a:cs typeface="+mn-cs"/>
        </a:defRPr>
      </a:lvl3pPr>
      <a:lvl4pPr marL="1741379" indent="-248772" algn="l" defTabSz="995086" rtl="0" eaLnBrk="1" latinLnBrk="1" hangingPunct="1">
        <a:spcBef>
          <a:spcPct val="20000"/>
        </a:spcBef>
        <a:buFont typeface="Arial" pitchFamily="34" charset="0"/>
        <a:buChar char="–"/>
        <a:defRPr lang="ko-KR" altLang="en-US" sz="2000" kern="1200" smtClean="0">
          <a:solidFill>
            <a:schemeClr val="tx1"/>
          </a:solidFill>
          <a:latin typeface="맑은 고딕" pitchFamily="50" charset="-127"/>
          <a:ea typeface="맑은 고딕" pitchFamily="50" charset="-127"/>
          <a:cs typeface="+mn-cs"/>
        </a:defRPr>
      </a:lvl4pPr>
      <a:lvl5pPr marL="2238921" indent="-248772" algn="l" defTabSz="995086" rtl="0" eaLnBrk="1" latinLnBrk="1" hangingPunct="1">
        <a:spcBef>
          <a:spcPct val="20000"/>
        </a:spcBef>
        <a:buFont typeface="Arial" pitchFamily="34" charset="0"/>
        <a:buChar char="»"/>
        <a:defRPr lang="ko-KR" altLang="en-US" sz="2000" kern="1200">
          <a:solidFill>
            <a:schemeClr val="tx1"/>
          </a:solidFill>
          <a:latin typeface="맑은 고딕" pitchFamily="50" charset="-127"/>
          <a:ea typeface="맑은 고딕" pitchFamily="50" charset="-127"/>
          <a:cs typeface="+mn-cs"/>
        </a:defRPr>
      </a:lvl5pPr>
      <a:lvl6pPr marL="2736465" indent="-248772" algn="l" defTabSz="995086" rtl="0" eaLnBrk="1" latinLnBrk="1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234010" indent="-248772" algn="l" defTabSz="995086" rtl="0" eaLnBrk="1" latinLnBrk="1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731536" indent="-248772" algn="l" defTabSz="995086" rtl="0" eaLnBrk="1" latinLnBrk="1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229080" indent="-248772" algn="l" defTabSz="995086" rtl="0" eaLnBrk="1" latinLnBrk="1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95086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97544" algn="l" defTabSz="995086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95086" algn="l" defTabSz="995086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492615" algn="l" defTabSz="995086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990158" algn="l" defTabSz="995086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487692" algn="l" defTabSz="995086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85228" algn="l" defTabSz="995086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82773" algn="l" defTabSz="995086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80299" algn="l" defTabSz="995086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35B08CC8-67F3-8D4C-A8E1-75CA8A6073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121893" tIns="60946" rIns="121893" bIns="60946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21D1777-F6C8-3045-8AAB-B3E67DDE17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121893" tIns="60946" rIns="121893" bIns="6094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F8E4223-EBEF-5347-AD4C-684E02FCAB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121893" tIns="60946" rIns="121893" bIns="60946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96">
              <a:buClr>
                <a:srgbClr val="000000"/>
              </a:buClr>
            </a:pPr>
            <a:fld id="{F22134B8-1B69-4C4B-A923-12DE0C232415}" type="datetimeFigureOut">
              <a:rPr lang="x-none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914196">
                <a:buClr>
                  <a:srgbClr val="000000"/>
                </a:buClr>
              </a:pPr>
              <a:t>10/7/2025</a:t>
            </a:fld>
            <a:endParaRPr lang="x-none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AC874B0-C2B6-3E4D-85C4-118414488C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121893" tIns="60946" rIns="121893" bIns="60946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96">
              <a:buClr>
                <a:srgbClr val="000000"/>
              </a:buClr>
            </a:pPr>
            <a:endParaRPr lang="x-none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9871F5F-4F90-E14C-95D0-CB53954B79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121893" tIns="60946" rIns="121893" bIns="60946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96">
              <a:buClr>
                <a:srgbClr val="000000"/>
              </a:buClr>
            </a:pPr>
            <a:fld id="{4F6A0EC6-672A-0845-849B-B95DD60D473E}" type="slidenum">
              <a:rPr lang="x-none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914196">
                <a:buClr>
                  <a:srgbClr val="000000"/>
                </a:buClr>
              </a:pPr>
              <a:t>‹#›</a:t>
            </a:fld>
            <a:endParaRPr lang="x-none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76576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17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46" indent="-228546" algn="l" defTabSz="91417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38" indent="-228546" algn="l" defTabSz="91417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18" indent="-228546" algn="l" defTabSz="91417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00" indent="-228546" algn="l" defTabSz="91417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883" indent="-228546" algn="l" defTabSz="91417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973" indent="-228546" algn="l" defTabSz="91417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060" indent="-228546" algn="l" defTabSz="91417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146" indent="-228546" algn="l" defTabSz="91417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238" indent="-228546" algn="l" defTabSz="91417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17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3" algn="l" defTabSz="91417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73" algn="l" defTabSz="91417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60" algn="l" defTabSz="91417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46" algn="l" defTabSz="91417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38" algn="l" defTabSz="91417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18" algn="l" defTabSz="91417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00" algn="l" defTabSz="91417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83" algn="l" defTabSz="91417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8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3" tIns="121873" rIns="121873" bIns="121873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Quintessential"/>
              <a:buNone/>
              <a:defRPr sz="2800" b="1">
                <a:solidFill>
                  <a:schemeClr val="lt2"/>
                </a:solidFill>
                <a:latin typeface="Quintessential"/>
                <a:ea typeface="Quintessential"/>
                <a:cs typeface="Quintessential"/>
                <a:sym typeface="Quintessent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Quintessential"/>
              <a:buNone/>
              <a:defRPr sz="3500" b="1">
                <a:solidFill>
                  <a:schemeClr val="lt2"/>
                </a:solidFill>
                <a:latin typeface="Quintessential"/>
                <a:ea typeface="Quintessential"/>
                <a:cs typeface="Quintessential"/>
                <a:sym typeface="Quintessential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Quintessential"/>
              <a:buNone/>
              <a:defRPr sz="3500" b="1">
                <a:solidFill>
                  <a:schemeClr val="lt2"/>
                </a:solidFill>
                <a:latin typeface="Quintessential"/>
                <a:ea typeface="Quintessential"/>
                <a:cs typeface="Quintessential"/>
                <a:sym typeface="Quintessential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Quintessential"/>
              <a:buNone/>
              <a:defRPr sz="3500" b="1">
                <a:solidFill>
                  <a:schemeClr val="lt2"/>
                </a:solidFill>
                <a:latin typeface="Quintessential"/>
                <a:ea typeface="Quintessential"/>
                <a:cs typeface="Quintessential"/>
                <a:sym typeface="Quintessential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Quintessential"/>
              <a:buNone/>
              <a:defRPr sz="3500" b="1">
                <a:solidFill>
                  <a:schemeClr val="lt2"/>
                </a:solidFill>
                <a:latin typeface="Quintessential"/>
                <a:ea typeface="Quintessential"/>
                <a:cs typeface="Quintessential"/>
                <a:sym typeface="Quintessential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Quintessential"/>
              <a:buNone/>
              <a:defRPr sz="3500" b="1">
                <a:solidFill>
                  <a:schemeClr val="lt2"/>
                </a:solidFill>
                <a:latin typeface="Quintessential"/>
                <a:ea typeface="Quintessential"/>
                <a:cs typeface="Quintessential"/>
                <a:sym typeface="Quintessential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Quintessential"/>
              <a:buNone/>
              <a:defRPr sz="3500" b="1">
                <a:solidFill>
                  <a:schemeClr val="lt2"/>
                </a:solidFill>
                <a:latin typeface="Quintessential"/>
                <a:ea typeface="Quintessential"/>
                <a:cs typeface="Quintessential"/>
                <a:sym typeface="Quintessential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Quintessential"/>
              <a:buNone/>
              <a:defRPr sz="3500" b="1">
                <a:solidFill>
                  <a:schemeClr val="lt2"/>
                </a:solidFill>
                <a:latin typeface="Quintessential"/>
                <a:ea typeface="Quintessential"/>
                <a:cs typeface="Quintessential"/>
                <a:sym typeface="Quintessential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Quintessential"/>
              <a:buNone/>
              <a:defRPr sz="3500" b="1">
                <a:solidFill>
                  <a:schemeClr val="lt2"/>
                </a:solidFill>
                <a:latin typeface="Quintessential"/>
                <a:ea typeface="Quintessential"/>
                <a:cs typeface="Quintessential"/>
                <a:sym typeface="Quintessentia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800" y="1536633"/>
            <a:ext cx="102904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3" tIns="121873" rIns="121873" bIns="121873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6563031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19027"/>
            <a:ext cx="10972800" cy="796908"/>
          </a:xfrm>
          <a:prstGeom prst="rect">
            <a:avLst/>
          </a:prstGeom>
        </p:spPr>
        <p:txBody>
          <a:bodyPr vert="horz" lIns="132723" tIns="66368" rIns="132723" bIns="66368" rtlCol="0" anchor="ctr">
            <a:normAutofit/>
          </a:bodyPr>
          <a:lstStyle/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062023"/>
            <a:ext cx="10972800" cy="5286412"/>
          </a:xfrm>
          <a:prstGeom prst="rect">
            <a:avLst/>
          </a:prstGeom>
        </p:spPr>
        <p:txBody>
          <a:bodyPr vert="horz" lIns="132723" tIns="66368" rIns="132723" bIns="66368" rtlCol="0">
            <a:normAutofit/>
          </a:bodyPr>
          <a:lstStyle/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429399"/>
            <a:ext cx="2844800" cy="292080"/>
          </a:xfrm>
          <a:prstGeom prst="rect">
            <a:avLst/>
          </a:prstGeom>
        </p:spPr>
        <p:txBody>
          <a:bodyPr vert="horz" lIns="132723" tIns="66368" rIns="132723" bIns="66368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8">
              <a:buClr>
                <a:srgbClr val="000000"/>
              </a:buClr>
            </a:pPr>
            <a:fld id="{ED3D6733-6F27-4404-AB51-585418F146E5}" type="datetimeFigureOut">
              <a:rPr lang="ko-KR" alt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914218">
                <a:buClr>
                  <a:srgbClr val="000000"/>
                </a:buClr>
              </a:pPr>
              <a:t>2025-10-07</a:t>
            </a:fld>
            <a:endParaRPr lang="ko-KR" alt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1" y="6429399"/>
            <a:ext cx="3860800" cy="292080"/>
          </a:xfrm>
          <a:prstGeom prst="rect">
            <a:avLst/>
          </a:prstGeom>
        </p:spPr>
        <p:txBody>
          <a:bodyPr vert="horz" lIns="132723" tIns="66368" rIns="132723" bIns="66368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8">
              <a:buClr>
                <a:srgbClr val="000000"/>
              </a:buClr>
            </a:pPr>
            <a:endParaRPr lang="ko-KR" alt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429399"/>
            <a:ext cx="2844800" cy="292080"/>
          </a:xfrm>
          <a:prstGeom prst="rect">
            <a:avLst/>
          </a:prstGeom>
        </p:spPr>
        <p:txBody>
          <a:bodyPr vert="horz" lIns="132723" tIns="66368" rIns="132723" bIns="66368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8">
              <a:buClr>
                <a:srgbClr val="000000"/>
              </a:buClr>
            </a:pPr>
            <a:fld id="{EE6BC638-39B7-4287-91A7-2A3DDA573295}" type="slidenum">
              <a:rPr lang="ko-KR" alt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914218">
                <a:buClr>
                  <a:srgbClr val="000000"/>
                </a:buClr>
              </a:pPr>
              <a:t>‹#›</a:t>
            </a:fld>
            <a:endParaRPr lang="ko-KR" alt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52888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</p:sldLayoutIdLst>
  <p:txStyles>
    <p:titleStyle>
      <a:lvl1pPr algn="l" defTabSz="995206" rtl="0" eaLnBrk="1" latinLnBrk="1" hangingPunct="1">
        <a:spcBef>
          <a:spcPct val="0"/>
        </a:spcBef>
        <a:buNone/>
        <a:defRPr lang="ko-KR" altLang="en-US" sz="3900" kern="1200">
          <a:solidFill>
            <a:sysClr val="windowText" lastClr="000000"/>
          </a:solidFill>
          <a:latin typeface="맑은 고딕" pitchFamily="50" charset="-127"/>
          <a:ea typeface="맑은 고딕" pitchFamily="50" charset="-127"/>
          <a:cs typeface="+mj-cs"/>
        </a:defRPr>
      </a:lvl1pPr>
    </p:titleStyle>
    <p:bodyStyle>
      <a:lvl1pPr marL="373200" indent="-373200" algn="l" defTabSz="995206" rtl="0" eaLnBrk="1" latinLnBrk="1" hangingPunct="1">
        <a:spcBef>
          <a:spcPct val="20000"/>
        </a:spcBef>
        <a:buFont typeface="Arial" pitchFamily="34" charset="0"/>
        <a:buChar char="•"/>
        <a:defRPr lang="ko-KR" altLang="en-US" sz="2700" kern="1200" smtClean="0">
          <a:solidFill>
            <a:schemeClr val="tx1"/>
          </a:solidFill>
          <a:latin typeface="맑은 고딕" pitchFamily="50" charset="-127"/>
          <a:ea typeface="맑은 고딕" pitchFamily="50" charset="-127"/>
          <a:cs typeface="+mn-cs"/>
        </a:defRPr>
      </a:lvl1pPr>
      <a:lvl2pPr marL="808602" indent="-310999" algn="l" defTabSz="995206" rtl="0" eaLnBrk="1" latinLnBrk="1" hangingPunct="1">
        <a:spcBef>
          <a:spcPct val="20000"/>
        </a:spcBef>
        <a:buFont typeface="Arial" pitchFamily="34" charset="0"/>
        <a:buChar char="–"/>
        <a:defRPr lang="ko-KR" altLang="en-US" sz="2000" kern="1200" smtClean="0">
          <a:solidFill>
            <a:schemeClr val="tx1"/>
          </a:solidFill>
          <a:latin typeface="맑은 고딕" pitchFamily="50" charset="-127"/>
          <a:ea typeface="맑은 고딕" pitchFamily="50" charset="-127"/>
          <a:cs typeface="+mn-cs"/>
        </a:defRPr>
      </a:lvl2pPr>
      <a:lvl3pPr marL="1244005" indent="-248802" algn="l" defTabSz="995206" rtl="0" eaLnBrk="1" latinLnBrk="1" hangingPunct="1">
        <a:spcBef>
          <a:spcPct val="20000"/>
        </a:spcBef>
        <a:buFont typeface="Arial" pitchFamily="34" charset="0"/>
        <a:buChar char="•"/>
        <a:defRPr lang="ko-KR" altLang="en-US" sz="2000" kern="1200" smtClean="0">
          <a:solidFill>
            <a:schemeClr val="tx1"/>
          </a:solidFill>
          <a:latin typeface="맑은 고딕" pitchFamily="50" charset="-127"/>
          <a:ea typeface="맑은 고딕" pitchFamily="50" charset="-127"/>
          <a:cs typeface="+mn-cs"/>
        </a:defRPr>
      </a:lvl3pPr>
      <a:lvl4pPr marL="1741599" indent="-248802" algn="l" defTabSz="995206" rtl="0" eaLnBrk="1" latinLnBrk="1" hangingPunct="1">
        <a:spcBef>
          <a:spcPct val="20000"/>
        </a:spcBef>
        <a:buFont typeface="Arial" pitchFamily="34" charset="0"/>
        <a:buChar char="–"/>
        <a:defRPr lang="ko-KR" altLang="en-US" sz="2000" kern="1200" smtClean="0">
          <a:solidFill>
            <a:schemeClr val="tx1"/>
          </a:solidFill>
          <a:latin typeface="맑은 고딕" pitchFamily="50" charset="-127"/>
          <a:ea typeface="맑은 고딕" pitchFamily="50" charset="-127"/>
          <a:cs typeface="+mn-cs"/>
        </a:defRPr>
      </a:lvl4pPr>
      <a:lvl5pPr marL="2239201" indent="-248802" algn="l" defTabSz="995206" rtl="0" eaLnBrk="1" latinLnBrk="1" hangingPunct="1">
        <a:spcBef>
          <a:spcPct val="20000"/>
        </a:spcBef>
        <a:buFont typeface="Arial" pitchFamily="34" charset="0"/>
        <a:buChar char="»"/>
        <a:defRPr lang="ko-KR" altLang="en-US" sz="2000" kern="1200">
          <a:solidFill>
            <a:schemeClr val="tx1"/>
          </a:solidFill>
          <a:latin typeface="맑은 고딕" pitchFamily="50" charset="-127"/>
          <a:ea typeface="맑은 고딕" pitchFamily="50" charset="-127"/>
          <a:cs typeface="+mn-cs"/>
        </a:defRPr>
      </a:lvl5pPr>
      <a:lvl6pPr marL="2736805" indent="-248802" algn="l" defTabSz="995206" rtl="0" eaLnBrk="1" latinLnBrk="1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234410" indent="-248802" algn="l" defTabSz="995206" rtl="0" eaLnBrk="1" latinLnBrk="1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732003" indent="-248802" algn="l" defTabSz="995206" rtl="0" eaLnBrk="1" latinLnBrk="1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229606" indent="-248802" algn="l" defTabSz="995206" rtl="0" eaLnBrk="1" latinLnBrk="1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95206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97604" algn="l" defTabSz="995206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95206" algn="l" defTabSz="995206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492801" algn="l" defTabSz="995206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990405" algn="l" defTabSz="995206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488002" algn="l" defTabSz="995206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85601" algn="l" defTabSz="995206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83206" algn="l" defTabSz="995206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80799" algn="l" defTabSz="995206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19027"/>
            <a:ext cx="10972800" cy="796908"/>
          </a:xfrm>
          <a:prstGeom prst="rect">
            <a:avLst/>
          </a:prstGeom>
        </p:spPr>
        <p:txBody>
          <a:bodyPr vert="horz" lIns="132735" tIns="66372" rIns="132735" bIns="66372" rtlCol="0" anchor="ctr">
            <a:normAutofit/>
          </a:bodyPr>
          <a:lstStyle/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062023"/>
            <a:ext cx="10972800" cy="5286412"/>
          </a:xfrm>
          <a:prstGeom prst="rect">
            <a:avLst/>
          </a:prstGeom>
        </p:spPr>
        <p:txBody>
          <a:bodyPr vert="horz" lIns="132735" tIns="66372" rIns="132735" bIns="66372" rtlCol="0">
            <a:normAutofit/>
          </a:bodyPr>
          <a:lstStyle/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429399"/>
            <a:ext cx="2844800" cy="292080"/>
          </a:xfrm>
          <a:prstGeom prst="rect">
            <a:avLst/>
          </a:prstGeom>
        </p:spPr>
        <p:txBody>
          <a:bodyPr vert="horz" lIns="132735" tIns="66372" rIns="132735" bIns="66372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86">
              <a:buClr>
                <a:srgbClr val="000000"/>
              </a:buClr>
            </a:pPr>
            <a:fld id="{ED3D6733-6F27-4404-AB51-585418F146E5}" type="datetimeFigureOut">
              <a:rPr lang="ko-KR" alt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914286">
                <a:buClr>
                  <a:srgbClr val="000000"/>
                </a:buClr>
              </a:pPr>
              <a:t>2025-10-07</a:t>
            </a:fld>
            <a:endParaRPr lang="ko-KR" alt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1" y="6429399"/>
            <a:ext cx="3860800" cy="292080"/>
          </a:xfrm>
          <a:prstGeom prst="rect">
            <a:avLst/>
          </a:prstGeom>
        </p:spPr>
        <p:txBody>
          <a:bodyPr vert="horz" lIns="132735" tIns="66372" rIns="132735" bIns="66372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86">
              <a:buClr>
                <a:srgbClr val="000000"/>
              </a:buClr>
            </a:pPr>
            <a:endParaRPr lang="ko-KR" alt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429399"/>
            <a:ext cx="2844800" cy="292080"/>
          </a:xfrm>
          <a:prstGeom prst="rect">
            <a:avLst/>
          </a:prstGeom>
        </p:spPr>
        <p:txBody>
          <a:bodyPr vert="horz" lIns="132735" tIns="66372" rIns="132735" bIns="66372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86">
              <a:buClr>
                <a:srgbClr val="000000"/>
              </a:buClr>
            </a:pPr>
            <a:fld id="{EE6BC638-39B7-4287-91A7-2A3DDA573295}" type="slidenum">
              <a:rPr lang="ko-KR" alt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914286">
                <a:buClr>
                  <a:srgbClr val="000000"/>
                </a:buClr>
              </a:pPr>
              <a:t>‹#›</a:t>
            </a:fld>
            <a:endParaRPr lang="ko-KR" alt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77002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</p:sldLayoutIdLst>
  <p:txStyles>
    <p:titleStyle>
      <a:lvl1pPr algn="l" defTabSz="995278" rtl="0" eaLnBrk="1" latinLnBrk="1" hangingPunct="1">
        <a:spcBef>
          <a:spcPct val="0"/>
        </a:spcBef>
        <a:buNone/>
        <a:defRPr lang="ko-KR" altLang="en-US" sz="3900" kern="1200">
          <a:solidFill>
            <a:sysClr val="windowText" lastClr="000000"/>
          </a:solidFill>
          <a:latin typeface="맑은 고딕" pitchFamily="50" charset="-127"/>
          <a:ea typeface="맑은 고딕" pitchFamily="50" charset="-127"/>
          <a:cs typeface="+mj-cs"/>
        </a:defRPr>
      </a:lvl1pPr>
    </p:titleStyle>
    <p:bodyStyle>
      <a:lvl1pPr marL="373228" indent="-373228" algn="l" defTabSz="995278" rtl="0" eaLnBrk="1" latinLnBrk="1" hangingPunct="1">
        <a:spcBef>
          <a:spcPct val="20000"/>
        </a:spcBef>
        <a:buFont typeface="Arial" pitchFamily="34" charset="0"/>
        <a:buChar char="•"/>
        <a:defRPr lang="ko-KR" altLang="en-US" sz="2700" kern="1200" smtClean="0">
          <a:solidFill>
            <a:schemeClr val="tx1"/>
          </a:solidFill>
          <a:latin typeface="맑은 고딕" pitchFamily="50" charset="-127"/>
          <a:ea typeface="맑은 고딕" pitchFamily="50" charset="-127"/>
          <a:cs typeface="+mn-cs"/>
        </a:defRPr>
      </a:lvl1pPr>
      <a:lvl2pPr marL="808662" indent="-311023" algn="l" defTabSz="995278" rtl="0" eaLnBrk="1" latinLnBrk="1" hangingPunct="1">
        <a:spcBef>
          <a:spcPct val="20000"/>
        </a:spcBef>
        <a:buFont typeface="Arial" pitchFamily="34" charset="0"/>
        <a:buChar char="–"/>
        <a:defRPr lang="ko-KR" altLang="en-US" sz="2000" kern="1200" smtClean="0">
          <a:solidFill>
            <a:schemeClr val="tx1"/>
          </a:solidFill>
          <a:latin typeface="맑은 고딕" pitchFamily="50" charset="-127"/>
          <a:ea typeface="맑은 고딕" pitchFamily="50" charset="-127"/>
          <a:cs typeface="+mn-cs"/>
        </a:defRPr>
      </a:lvl2pPr>
      <a:lvl3pPr marL="1244097" indent="-248820" algn="l" defTabSz="995278" rtl="0" eaLnBrk="1" latinLnBrk="1" hangingPunct="1">
        <a:spcBef>
          <a:spcPct val="20000"/>
        </a:spcBef>
        <a:buFont typeface="Arial" pitchFamily="34" charset="0"/>
        <a:buChar char="•"/>
        <a:defRPr lang="ko-KR" altLang="en-US" sz="2000" kern="1200" smtClean="0">
          <a:solidFill>
            <a:schemeClr val="tx1"/>
          </a:solidFill>
          <a:latin typeface="맑은 고딕" pitchFamily="50" charset="-127"/>
          <a:ea typeface="맑은 고딕" pitchFamily="50" charset="-127"/>
          <a:cs typeface="+mn-cs"/>
        </a:defRPr>
      </a:lvl3pPr>
      <a:lvl4pPr marL="1741731" indent="-248820" algn="l" defTabSz="995278" rtl="0" eaLnBrk="1" latinLnBrk="1" hangingPunct="1">
        <a:spcBef>
          <a:spcPct val="20000"/>
        </a:spcBef>
        <a:buFont typeface="Arial" pitchFamily="34" charset="0"/>
        <a:buChar char="–"/>
        <a:defRPr lang="ko-KR" altLang="en-US" sz="2000" kern="1200" smtClean="0">
          <a:solidFill>
            <a:schemeClr val="tx1"/>
          </a:solidFill>
          <a:latin typeface="맑은 고딕" pitchFamily="50" charset="-127"/>
          <a:ea typeface="맑은 고딕" pitchFamily="50" charset="-127"/>
          <a:cs typeface="+mn-cs"/>
        </a:defRPr>
      </a:lvl4pPr>
      <a:lvl5pPr marL="2239369" indent="-248820" algn="l" defTabSz="995278" rtl="0" eaLnBrk="1" latinLnBrk="1" hangingPunct="1">
        <a:spcBef>
          <a:spcPct val="20000"/>
        </a:spcBef>
        <a:buFont typeface="Arial" pitchFamily="34" charset="0"/>
        <a:buChar char="»"/>
        <a:defRPr lang="ko-KR" altLang="en-US" sz="2000" kern="1200">
          <a:solidFill>
            <a:schemeClr val="tx1"/>
          </a:solidFill>
          <a:latin typeface="맑은 고딕" pitchFamily="50" charset="-127"/>
          <a:ea typeface="맑은 고딕" pitchFamily="50" charset="-127"/>
          <a:cs typeface="+mn-cs"/>
        </a:defRPr>
      </a:lvl5pPr>
      <a:lvl6pPr marL="2737009" indent="-248820" algn="l" defTabSz="995278" rtl="0" eaLnBrk="1" latinLnBrk="1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234650" indent="-248820" algn="l" defTabSz="995278" rtl="0" eaLnBrk="1" latinLnBrk="1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732283" indent="-248820" algn="l" defTabSz="995278" rtl="0" eaLnBrk="1" latinLnBrk="1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229922" indent="-248820" algn="l" defTabSz="995278" rtl="0" eaLnBrk="1" latinLnBrk="1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95278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97640" algn="l" defTabSz="995278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95278" algn="l" defTabSz="995278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492913" algn="l" defTabSz="995278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990553" algn="l" defTabSz="995278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488188" algn="l" defTabSz="995278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85825" algn="l" defTabSz="995278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83466" algn="l" defTabSz="995278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81099" algn="l" defTabSz="995278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9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vintage-old-used-paper-texture-1659117/" TargetMode="Externa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image" Target="../media/image32.jpeg"/><Relationship Id="rId16" Type="http://schemas.openxmlformats.org/officeDocument/2006/relationships/image" Target="../media/image4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5" Type="http://schemas.openxmlformats.org/officeDocument/2006/relationships/image" Target="../media/image4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Relationship Id="rId1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57.png"/><Relationship Id="rId18" Type="http://schemas.openxmlformats.org/officeDocument/2006/relationships/image" Target="../media/image61.png"/><Relationship Id="rId26" Type="http://schemas.openxmlformats.org/officeDocument/2006/relationships/image" Target="../media/image68.png"/><Relationship Id="rId3" Type="http://schemas.openxmlformats.org/officeDocument/2006/relationships/image" Target="../media/image50.png"/><Relationship Id="rId21" Type="http://schemas.openxmlformats.org/officeDocument/2006/relationships/image" Target="../media/image63.png"/><Relationship Id="rId7" Type="http://schemas.openxmlformats.org/officeDocument/2006/relationships/image" Target="../media/image54.png"/><Relationship Id="rId12" Type="http://schemas.openxmlformats.org/officeDocument/2006/relationships/slide" Target="slide22.xml"/><Relationship Id="rId17" Type="http://schemas.openxmlformats.org/officeDocument/2006/relationships/image" Target="../media/image60.png"/><Relationship Id="rId25" Type="http://schemas.openxmlformats.org/officeDocument/2006/relationships/image" Target="../media/image67.png"/><Relationship Id="rId2" Type="http://schemas.openxmlformats.org/officeDocument/2006/relationships/image" Target="../media/image47.jpeg"/><Relationship Id="rId16" Type="http://schemas.openxmlformats.org/officeDocument/2006/relationships/image" Target="../media/image59.png"/><Relationship Id="rId20" Type="http://schemas.openxmlformats.org/officeDocument/2006/relationships/image" Target="../media/image43.png"/><Relationship Id="rId29" Type="http://schemas.openxmlformats.org/officeDocument/2006/relationships/slide" Target="slide2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3.png"/><Relationship Id="rId11" Type="http://schemas.openxmlformats.org/officeDocument/2006/relationships/image" Target="../media/image56.png"/><Relationship Id="rId24" Type="http://schemas.openxmlformats.org/officeDocument/2006/relationships/image" Target="../media/image66.png"/><Relationship Id="rId5" Type="http://schemas.openxmlformats.org/officeDocument/2006/relationships/image" Target="../media/image52.png"/><Relationship Id="rId15" Type="http://schemas.openxmlformats.org/officeDocument/2006/relationships/slide" Target="slide26.xml"/><Relationship Id="rId23" Type="http://schemas.openxmlformats.org/officeDocument/2006/relationships/image" Target="../media/image65.png"/><Relationship Id="rId28" Type="http://schemas.openxmlformats.org/officeDocument/2006/relationships/image" Target="../media/image70.png"/><Relationship Id="rId10" Type="http://schemas.openxmlformats.org/officeDocument/2006/relationships/image" Target="../media/image40.png"/><Relationship Id="rId19" Type="http://schemas.openxmlformats.org/officeDocument/2006/relationships/image" Target="../media/image62.png"/><Relationship Id="rId4" Type="http://schemas.openxmlformats.org/officeDocument/2006/relationships/image" Target="../media/image51.png"/><Relationship Id="rId9" Type="http://schemas.openxmlformats.org/officeDocument/2006/relationships/slide" Target="slide8.xml"/><Relationship Id="rId14" Type="http://schemas.openxmlformats.org/officeDocument/2006/relationships/image" Target="../media/image58.png"/><Relationship Id="rId22" Type="http://schemas.openxmlformats.org/officeDocument/2006/relationships/image" Target="../media/image64.png"/><Relationship Id="rId27" Type="http://schemas.openxmlformats.org/officeDocument/2006/relationships/image" Target="../media/image69.png"/><Relationship Id="rId30" Type="http://schemas.openxmlformats.org/officeDocument/2006/relationships/slide" Target="slide3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9.png"/><Relationship Id="rId4" Type="http://schemas.openxmlformats.org/officeDocument/2006/relationships/slide" Target="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9.png"/><Relationship Id="rId4" Type="http://schemas.openxmlformats.org/officeDocument/2006/relationships/slide" Target="slide2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9.png"/><Relationship Id="rId4" Type="http://schemas.openxmlformats.org/officeDocument/2006/relationships/slide" Target="slide2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9.png"/><Relationship Id="rId4" Type="http://schemas.openxmlformats.org/officeDocument/2006/relationships/slide" Target="slide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vintage-old-used-paper-texture-1659117/" TargetMode="Externa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gif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76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vintage-old-used-paper-texture-1659117/" TargetMode="Externa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vintage-old-used-paper-texture-1659117/" TargetMode="Externa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vintage-old-used-paper-texture-1659117/" TargetMode="External"/><Relationship Id="rId7" Type="http://schemas.openxmlformats.org/officeDocument/2006/relationships/image" Target="../media/image19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xmlns="" id="{8CDD2C44-DBB0-3841-9425-4B68CEC00A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5009" y="2634391"/>
            <a:ext cx="7585656" cy="16665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082"/>
            <a:r>
              <a:rPr lang="en-US" sz="10700" b="1" dirty="0" smtClean="0">
                <a:solidFill>
                  <a:srgbClr val="A01127"/>
                </a:solidFill>
                <a:latin typeface="PT Serif"/>
                <a:sym typeface="PT Serif"/>
              </a:rPr>
              <a:t>MỞ ĐẦU</a:t>
            </a:r>
            <a:endParaRPr lang="x-none" sz="117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8D9C63C-97FA-6543-BDB6-C2700DD307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8541" y="18"/>
            <a:ext cx="2930660" cy="64261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0E0A4A9-01D8-884E-BC37-5F3176FBC5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279400"/>
            <a:ext cx="1930400" cy="193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206166"/>
      </p:ext>
    </p:extLst>
  </p:cSld>
  <p:clrMapOvr>
    <a:masterClrMapping/>
  </p:clrMapOvr>
  <p:transition spd="med">
    <p:wheel spokes="1"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" fill="hold" grpId="1" nodeType="withEffect" p14:presetBounceEnd="50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4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700"/>
                                </p:stCondLst>
                                <p:childTnLst>
                                  <p:par>
                                    <p:cTn id="26" presetID="36" presetClass="emph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Scale>
                                          <p:cBhvr>
                                            <p:cTn id="27" dur="2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  <p:to x="80000" y="100000"/>
                                        </p:animScale>
                                        <p:anim by="(#ppt_w*0.10)" calcmode="lin" valueType="num">
                                          <p:cBhvr>
                                            <p:cTn id="28" dur="2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by="(-#ppt_w*0.10)" calcmode="lin" valueType="num">
                                          <p:cBhvr>
                                            <p:cTn id="29" dur="2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-480000">
                                          <p:cBhvr>
                                            <p:cTn id="30" dur="2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10" grpId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700"/>
                                </p:stCondLst>
                                <p:childTnLst>
                                  <p:par>
                                    <p:cTn id="26" presetID="36" presetClass="emph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Scale>
                                          <p:cBhvr>
                                            <p:cTn id="27" dur="2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  <p:to x="80000" y="100000"/>
                                        </p:animScale>
                                        <p:anim by="(#ppt_w*0.10)" calcmode="lin" valueType="num">
                                          <p:cBhvr>
                                            <p:cTn id="28" dur="2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by="(-#ppt_w*0.10)" calcmode="lin" valueType="num">
                                          <p:cBhvr>
                                            <p:cTn id="29" dur="2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-480000">
                                          <p:cBhvr>
                                            <p:cTn id="30" dur="2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10" grpId="1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E534200-69AF-8702-B6D4-8EAD5C80FD78}"/>
              </a:ext>
            </a:extLst>
          </p:cNvPr>
          <p:cNvSpPr/>
          <p:nvPr/>
        </p:nvSpPr>
        <p:spPr>
          <a:xfrm>
            <a:off x="148255" y="454612"/>
            <a:ext cx="10022960" cy="861775"/>
          </a:xfrm>
          <a:prstGeom prst="rect">
            <a:avLst/>
          </a:prstGeom>
        </p:spPr>
        <p:txBody>
          <a:bodyPr wrap="square" lIns="121880" tIns="60940" rIns="121880" bIns="6094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800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3. </a:t>
            </a:r>
            <a:r>
              <a:rPr lang="en-US" sz="4800" kern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Phong</a:t>
            </a:r>
            <a:r>
              <a:rPr lang="en-US" sz="4800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trào</a:t>
            </a:r>
            <a:r>
              <a:rPr lang="en-US" sz="4800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Cải</a:t>
            </a:r>
            <a:r>
              <a:rPr lang="en-US" sz="4800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cách</a:t>
            </a:r>
            <a:r>
              <a:rPr lang="en-US" sz="4800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tôn</a:t>
            </a:r>
            <a:r>
              <a:rPr lang="en-US" sz="4800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giáo</a:t>
            </a:r>
            <a:endParaRPr lang="en-US" sz="4800" kern="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E0500165-C2F4-0D33-4F8E-561BDD5ABE31}"/>
              </a:ext>
            </a:extLst>
          </p:cNvPr>
          <p:cNvGrpSpPr/>
          <p:nvPr/>
        </p:nvGrpSpPr>
        <p:grpSpPr>
          <a:xfrm>
            <a:off x="-206643" y="1316384"/>
            <a:ext cx="4967387" cy="5723805"/>
            <a:chOff x="0" y="850647"/>
            <a:chExt cx="3998563" cy="4292854"/>
          </a:xfrm>
        </p:grpSpPr>
        <p:pic>
          <p:nvPicPr>
            <p:cNvPr id="19458" name="Picture 2">
              <a:extLst>
                <a:ext uri="{FF2B5EF4-FFF2-40B4-BE49-F238E27FC236}">
                  <a16:creationId xmlns="" xmlns:a16="http://schemas.microsoft.com/office/drawing/2014/main" id="{7893A16E-D797-ED3B-1CF3-173EB1502A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850647"/>
              <a:ext cx="3998563" cy="42928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>
              <a:extLst>
                <a:ext uri="{FF2B5EF4-FFF2-40B4-BE49-F238E27FC236}">
                  <a16:creationId xmlns="" xmlns:a16="http://schemas.microsoft.com/office/drawing/2014/main" id="{E54079D4-9935-FDC7-EE28-0DC903516BB9}"/>
                </a:ext>
              </a:extLst>
            </p:cNvPr>
            <p:cNvSpPr/>
            <p:nvPr/>
          </p:nvSpPr>
          <p:spPr>
            <a:xfrm>
              <a:off x="1028206" y="1921728"/>
              <a:ext cx="2133362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r>
                <a:rPr lang="x-none" sz="5300" kern="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Nguyên nhân bùng nổ</a:t>
              </a:r>
            </a:p>
          </p:txBody>
        </p:sp>
      </p:grpSp>
      <p:sp>
        <p:nvSpPr>
          <p:cNvPr id="4" name="Rounded Rectangle 3">
            <a:extLst>
              <a:ext uri="{FF2B5EF4-FFF2-40B4-BE49-F238E27FC236}">
                <a16:creationId xmlns="" xmlns:a16="http://schemas.microsoft.com/office/drawing/2014/main" id="{AD376563-8354-3C40-28DD-FCA25133FA6D}"/>
              </a:ext>
            </a:extLst>
          </p:cNvPr>
          <p:cNvSpPr/>
          <p:nvPr/>
        </p:nvSpPr>
        <p:spPr>
          <a:xfrm>
            <a:off x="4760747" y="1708788"/>
            <a:ext cx="7203948" cy="1465881"/>
          </a:xfrm>
          <a:prstGeom prst="roundRect">
            <a:avLst/>
          </a:prstGeom>
          <a:noFill/>
          <a:ln w="12700">
            <a:solidFill>
              <a:srgbClr val="C00000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1880" tIns="60940" rIns="121880" bIns="60940" rtlCol="0" anchor="ctr"/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24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Thời</a:t>
            </a:r>
            <a:r>
              <a:rPr lang="en-US" sz="24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trung</a:t>
            </a:r>
            <a:r>
              <a:rPr lang="en-US" sz="24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đại,Thiên</a:t>
            </a:r>
            <a:r>
              <a:rPr lang="en-US" sz="24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chúa</a:t>
            </a:r>
            <a:r>
              <a:rPr lang="en-US" sz="24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giáo</a:t>
            </a:r>
            <a:r>
              <a:rPr lang="en-US" sz="24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là</a:t>
            </a:r>
            <a:r>
              <a:rPr lang="en-US" sz="24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chỗ</a:t>
            </a:r>
            <a:r>
              <a:rPr lang="en-US" sz="24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dựa</a:t>
            </a:r>
            <a:r>
              <a:rPr lang="en-US" sz="24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vững</a:t>
            </a:r>
            <a:r>
              <a:rPr lang="en-US" sz="24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chắc</a:t>
            </a:r>
            <a:r>
              <a:rPr lang="en-US" sz="24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nhất</a:t>
            </a:r>
            <a:r>
              <a:rPr lang="en-US" sz="24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lang="en-US" sz="24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chế</a:t>
            </a:r>
            <a:r>
              <a:rPr lang="en-US" sz="24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độ</a:t>
            </a:r>
            <a:r>
              <a:rPr lang="en-US" sz="24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phong</a:t>
            </a:r>
            <a:r>
              <a:rPr lang="en-US" sz="24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kiến</a:t>
            </a:r>
            <a:r>
              <a:rPr lang="en-US" sz="24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, chi </a:t>
            </a:r>
            <a:r>
              <a:rPr lang="en-US" sz="24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phối</a:t>
            </a:r>
            <a:r>
              <a:rPr lang="en-US" sz="24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toàn</a:t>
            </a:r>
            <a:r>
              <a:rPr lang="en-US" sz="24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bộ</a:t>
            </a:r>
            <a:r>
              <a:rPr lang="en-US" sz="24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đời</a:t>
            </a:r>
            <a:r>
              <a:rPr lang="en-US" sz="24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sống</a:t>
            </a:r>
            <a:r>
              <a:rPr lang="en-US" sz="24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tinh</a:t>
            </a:r>
            <a:r>
              <a:rPr lang="en-US" sz="24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thần</a:t>
            </a:r>
            <a:r>
              <a:rPr lang="en-US" sz="24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lang="en-US" sz="24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xã</a:t>
            </a:r>
            <a:r>
              <a:rPr lang="en-US" sz="24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hội</a:t>
            </a:r>
            <a:r>
              <a:rPr lang="en-US" sz="24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Châu</a:t>
            </a:r>
            <a:r>
              <a:rPr lang="en-US" sz="24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Âu</a:t>
            </a:r>
            <a:r>
              <a:rPr lang="en-US" sz="24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lang="x-none" sz="2400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="" xmlns:a16="http://schemas.microsoft.com/office/drawing/2014/main" id="{18EC6BB3-C527-6EB2-38FD-12DA31731299}"/>
              </a:ext>
            </a:extLst>
          </p:cNvPr>
          <p:cNvSpPr/>
          <p:nvPr/>
        </p:nvSpPr>
        <p:spPr>
          <a:xfrm>
            <a:off x="4755424" y="3694836"/>
            <a:ext cx="7431256" cy="1465881"/>
          </a:xfrm>
          <a:prstGeom prst="roundRect">
            <a:avLst/>
          </a:prstGeom>
          <a:noFill/>
          <a:ln w="12700">
            <a:solidFill>
              <a:srgbClr val="C00000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1880" tIns="60940" rIns="121880" bIns="60940" rtlCol="0" anchor="ctr"/>
          <a:lstStyle/>
          <a:p>
            <a:pPr lvl="0">
              <a:buClr>
                <a:srgbClr val="000000"/>
              </a:buClr>
            </a:pPr>
            <a:r>
              <a:rPr lang="x-none" sz="2400" ker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Đầu thế kỉ XVI, Giáo hội Thiên Chúa giáo  ngày càng có xu hướng cản trở sự phát triển của giai cấp tư sản </a:t>
            </a:r>
          </a:p>
          <a:p>
            <a:pPr>
              <a:buClr>
                <a:srgbClr val="000000"/>
              </a:buClr>
              <a:buFont typeface="Arial"/>
              <a:buNone/>
            </a:pPr>
            <a:r>
              <a:rPr lang="x-none" sz="2400" kern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Nhiều giáo hoàng và giám mục quá quan tâm đến quyền lực và đặt ra những lễ nghi tốn kém.</a:t>
            </a:r>
            <a:endParaRPr lang="x-none" sz="2400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="" xmlns:a16="http://schemas.microsoft.com/office/drawing/2014/main" id="{BFB0AB97-0BED-0CC7-3B12-B1C25D0E38BD}"/>
              </a:ext>
            </a:extLst>
          </p:cNvPr>
          <p:cNvSpPr/>
          <p:nvPr/>
        </p:nvSpPr>
        <p:spPr>
          <a:xfrm>
            <a:off x="4153208" y="5541619"/>
            <a:ext cx="8038799" cy="1265304"/>
          </a:xfrm>
          <a:prstGeom prst="roundRect">
            <a:avLst/>
          </a:prstGeom>
          <a:noFill/>
          <a:ln w="12700">
            <a:solidFill>
              <a:srgbClr val="C00000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1880" tIns="60940" rIns="121880" bIns="60940" rtlCol="0" anchor="ctr"/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x-none" sz="24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Phong trào bùng nổ khắp các nước Tây Âu khởi đầu là Đức và Thuỵ Sĩ.</a:t>
            </a:r>
          </a:p>
        </p:txBody>
      </p:sp>
    </p:spTree>
    <p:extLst>
      <p:ext uri="{BB962C8B-B14F-4D97-AF65-F5344CB8AC3E}">
        <p14:creationId xmlns:p14="http://schemas.microsoft.com/office/powerpoint/2010/main" val="89665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="" xmlns:a16="http://schemas.microsoft.com/office/drawing/2014/main" id="{75D51139-EDEA-CB49-9493-7351B5585B81}"/>
              </a:ext>
            </a:extLst>
          </p:cNvPr>
          <p:cNvGrpSpPr/>
          <p:nvPr/>
        </p:nvGrpSpPr>
        <p:grpSpPr>
          <a:xfrm>
            <a:off x="1" y="2252511"/>
            <a:ext cx="2723651" cy="3723572"/>
            <a:chOff x="379758" y="1960122"/>
            <a:chExt cx="2723650" cy="3723572"/>
          </a:xfrm>
        </p:grpSpPr>
        <p:pic>
          <p:nvPicPr>
            <p:cNvPr id="3" name="Hình ảnh 4">
              <a:extLst>
                <a:ext uri="{FF2B5EF4-FFF2-40B4-BE49-F238E27FC236}">
                  <a16:creationId xmlns="" xmlns:a16="http://schemas.microsoft.com/office/drawing/2014/main" id="{B344CFBF-CD54-CB4E-97A9-01F90AF1D7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704" r="11661" b="7752"/>
            <a:stretch/>
          </p:blipFill>
          <p:spPr>
            <a:xfrm>
              <a:off x="379758" y="1960122"/>
              <a:ext cx="2723649" cy="3723572"/>
            </a:xfrm>
            <a:prstGeom prst="rect">
              <a:avLst/>
            </a:prstGeom>
          </p:spPr>
        </p:pic>
        <p:sp>
          <p:nvSpPr>
            <p:cNvPr id="29" name="Freeform 28">
              <a:extLst>
                <a:ext uri="{FF2B5EF4-FFF2-40B4-BE49-F238E27FC236}">
                  <a16:creationId xmlns="" xmlns:a16="http://schemas.microsoft.com/office/drawing/2014/main" id="{4843DC23-4837-AE4E-9558-2B8F076684B3}"/>
                </a:ext>
              </a:extLst>
            </p:cNvPr>
            <p:cNvSpPr/>
            <p:nvPr/>
          </p:nvSpPr>
          <p:spPr>
            <a:xfrm>
              <a:off x="379758" y="1960122"/>
              <a:ext cx="2723650" cy="2766718"/>
            </a:xfrm>
            <a:custGeom>
              <a:avLst/>
              <a:gdLst>
                <a:gd name="connsiteX0" fmla="*/ 2257197 w 2723650"/>
                <a:gd name="connsiteY0" fmla="*/ 1850636 h 2766718"/>
                <a:gd name="connsiteX1" fmla="*/ 2259578 w 2723650"/>
                <a:gd name="connsiteY1" fmla="*/ 1852611 h 2766718"/>
                <a:gd name="connsiteX2" fmla="*/ 2259574 w 2723650"/>
                <a:gd name="connsiteY2" fmla="*/ 1852609 h 2766718"/>
                <a:gd name="connsiteX3" fmla="*/ 2257197 w 2723650"/>
                <a:gd name="connsiteY3" fmla="*/ 1850636 h 2766718"/>
                <a:gd name="connsiteX4" fmla="*/ 1204037 w 2723650"/>
                <a:gd name="connsiteY4" fmla="*/ 92796 h 2766718"/>
                <a:gd name="connsiteX5" fmla="*/ 1202744 w 2723650"/>
                <a:gd name="connsiteY5" fmla="*/ 114266 h 2766718"/>
                <a:gd name="connsiteX6" fmla="*/ 1184172 w 2723650"/>
                <a:gd name="connsiteY6" fmla="*/ 288235 h 2766718"/>
                <a:gd name="connsiteX7" fmla="*/ 1177981 w 2723650"/>
                <a:gd name="connsiteY7" fmla="*/ 130081 h 2766718"/>
                <a:gd name="connsiteX8" fmla="*/ 1165600 w 2723650"/>
                <a:gd name="connsiteY8" fmla="*/ 106358 h 2766718"/>
                <a:gd name="connsiteX9" fmla="*/ 1189211 w 2723650"/>
                <a:gd name="connsiteY9" fmla="*/ 95810 h 2766718"/>
                <a:gd name="connsiteX10" fmla="*/ 1211970 w 2723650"/>
                <a:gd name="connsiteY10" fmla="*/ 0 h 2766718"/>
                <a:gd name="connsiteX11" fmla="*/ 2723650 w 2723650"/>
                <a:gd name="connsiteY11" fmla="*/ 0 h 2766718"/>
                <a:gd name="connsiteX12" fmla="*/ 2723650 w 2723650"/>
                <a:gd name="connsiteY12" fmla="*/ 2652666 h 2766718"/>
                <a:gd name="connsiteX13" fmla="*/ 2707114 w 2723650"/>
                <a:gd name="connsiteY13" fmla="*/ 2636824 h 2766718"/>
                <a:gd name="connsiteX14" fmla="*/ 2688541 w 2723650"/>
                <a:gd name="connsiteY14" fmla="*/ 2628916 h 2766718"/>
                <a:gd name="connsiteX15" fmla="*/ 2663778 w 2723650"/>
                <a:gd name="connsiteY15" fmla="*/ 2597285 h 2766718"/>
                <a:gd name="connsiteX16" fmla="*/ 2639014 w 2723650"/>
                <a:gd name="connsiteY16" fmla="*/ 2573562 h 2766718"/>
                <a:gd name="connsiteX17" fmla="*/ 2620442 w 2723650"/>
                <a:gd name="connsiteY17" fmla="*/ 2557747 h 2766718"/>
                <a:gd name="connsiteX18" fmla="*/ 2583297 w 2723650"/>
                <a:gd name="connsiteY18" fmla="*/ 2526116 h 2766718"/>
                <a:gd name="connsiteX19" fmla="*/ 2570915 w 2723650"/>
                <a:gd name="connsiteY19" fmla="*/ 2502393 h 2766718"/>
                <a:gd name="connsiteX20" fmla="*/ 2533770 w 2723650"/>
                <a:gd name="connsiteY20" fmla="*/ 2431223 h 2766718"/>
                <a:gd name="connsiteX21" fmla="*/ 2527580 w 2723650"/>
                <a:gd name="connsiteY21" fmla="*/ 2407500 h 2766718"/>
                <a:gd name="connsiteX22" fmla="*/ 2509007 w 2723650"/>
                <a:gd name="connsiteY22" fmla="*/ 2391685 h 2766718"/>
                <a:gd name="connsiteX23" fmla="*/ 2465672 w 2723650"/>
                <a:gd name="connsiteY23" fmla="*/ 2320515 h 2766718"/>
                <a:gd name="connsiteX24" fmla="*/ 2447099 w 2723650"/>
                <a:gd name="connsiteY24" fmla="*/ 2304700 h 2766718"/>
                <a:gd name="connsiteX25" fmla="*/ 2434718 w 2723650"/>
                <a:gd name="connsiteY25" fmla="*/ 2273069 h 2766718"/>
                <a:gd name="connsiteX26" fmla="*/ 2422336 w 2723650"/>
                <a:gd name="connsiteY26" fmla="*/ 2249346 h 2766718"/>
                <a:gd name="connsiteX27" fmla="*/ 2416145 w 2723650"/>
                <a:gd name="connsiteY27" fmla="*/ 2225623 h 2766718"/>
                <a:gd name="connsiteX28" fmla="*/ 2403763 w 2723650"/>
                <a:gd name="connsiteY28" fmla="*/ 2201900 h 2766718"/>
                <a:gd name="connsiteX29" fmla="*/ 2397573 w 2723650"/>
                <a:gd name="connsiteY29" fmla="*/ 2178177 h 2766718"/>
                <a:gd name="connsiteX30" fmla="*/ 2385191 w 2723650"/>
                <a:gd name="connsiteY30" fmla="*/ 2130731 h 2766718"/>
                <a:gd name="connsiteX31" fmla="*/ 2372809 w 2723650"/>
                <a:gd name="connsiteY31" fmla="*/ 2107008 h 2766718"/>
                <a:gd name="connsiteX32" fmla="*/ 2366618 w 2723650"/>
                <a:gd name="connsiteY32" fmla="*/ 2083284 h 2766718"/>
                <a:gd name="connsiteX33" fmla="*/ 2354237 w 2723650"/>
                <a:gd name="connsiteY33" fmla="*/ 2035838 h 2766718"/>
                <a:gd name="connsiteX34" fmla="*/ 2341855 w 2723650"/>
                <a:gd name="connsiteY34" fmla="*/ 1980484 h 2766718"/>
                <a:gd name="connsiteX35" fmla="*/ 2317092 w 2723650"/>
                <a:gd name="connsiteY35" fmla="*/ 1933038 h 2766718"/>
                <a:gd name="connsiteX36" fmla="*/ 2310901 w 2723650"/>
                <a:gd name="connsiteY36" fmla="*/ 1909315 h 2766718"/>
                <a:gd name="connsiteX37" fmla="*/ 2292329 w 2723650"/>
                <a:gd name="connsiteY37" fmla="*/ 1893500 h 2766718"/>
                <a:gd name="connsiteX38" fmla="*/ 2279947 w 2723650"/>
                <a:gd name="connsiteY38" fmla="*/ 1869776 h 2766718"/>
                <a:gd name="connsiteX39" fmla="*/ 2264014 w 2723650"/>
                <a:gd name="connsiteY39" fmla="*/ 1856290 h 2766718"/>
                <a:gd name="connsiteX40" fmla="*/ 2259578 w 2723650"/>
                <a:gd name="connsiteY40" fmla="*/ 1852611 h 2766718"/>
                <a:gd name="connsiteX41" fmla="*/ 2264399 w 2723650"/>
                <a:gd name="connsiteY41" fmla="*/ 1855257 h 2766718"/>
                <a:gd name="connsiteX42" fmla="*/ 2248993 w 2723650"/>
                <a:gd name="connsiteY42" fmla="*/ 1838145 h 2766718"/>
                <a:gd name="connsiteX43" fmla="*/ 2230421 w 2723650"/>
                <a:gd name="connsiteY43" fmla="*/ 1822330 h 2766718"/>
                <a:gd name="connsiteX44" fmla="*/ 2205657 w 2723650"/>
                <a:gd name="connsiteY44" fmla="*/ 1798607 h 2766718"/>
                <a:gd name="connsiteX45" fmla="*/ 2174703 w 2723650"/>
                <a:gd name="connsiteY45" fmla="*/ 1782791 h 2766718"/>
                <a:gd name="connsiteX46" fmla="*/ 2137558 w 2723650"/>
                <a:gd name="connsiteY46" fmla="*/ 1743253 h 2766718"/>
                <a:gd name="connsiteX47" fmla="*/ 2112795 w 2723650"/>
                <a:gd name="connsiteY47" fmla="*/ 1735345 h 2766718"/>
                <a:gd name="connsiteX48" fmla="*/ 2044696 w 2723650"/>
                <a:gd name="connsiteY48" fmla="*/ 1664176 h 2766718"/>
                <a:gd name="connsiteX49" fmla="*/ 2026124 w 2723650"/>
                <a:gd name="connsiteY49" fmla="*/ 1648361 h 2766718"/>
                <a:gd name="connsiteX50" fmla="*/ 2026124 w 2723650"/>
                <a:gd name="connsiteY50" fmla="*/ 1450668 h 2766718"/>
                <a:gd name="connsiteX51" fmla="*/ 2038505 w 2723650"/>
                <a:gd name="connsiteY51" fmla="*/ 1395314 h 2766718"/>
                <a:gd name="connsiteX52" fmla="*/ 2050887 w 2723650"/>
                <a:gd name="connsiteY52" fmla="*/ 1347868 h 2766718"/>
                <a:gd name="connsiteX53" fmla="*/ 2069459 w 2723650"/>
                <a:gd name="connsiteY53" fmla="*/ 1276698 h 2766718"/>
                <a:gd name="connsiteX54" fmla="*/ 2081841 w 2723650"/>
                <a:gd name="connsiteY54" fmla="*/ 1252975 h 2766718"/>
                <a:gd name="connsiteX55" fmla="*/ 2088032 w 2723650"/>
                <a:gd name="connsiteY55" fmla="*/ 1229252 h 2766718"/>
                <a:gd name="connsiteX56" fmla="*/ 2100413 w 2723650"/>
                <a:gd name="connsiteY56" fmla="*/ 1181806 h 2766718"/>
                <a:gd name="connsiteX57" fmla="*/ 2106604 w 2723650"/>
                <a:gd name="connsiteY57" fmla="*/ 1134360 h 2766718"/>
                <a:gd name="connsiteX58" fmla="*/ 2125177 w 2723650"/>
                <a:gd name="connsiteY58" fmla="*/ 1015744 h 2766718"/>
                <a:gd name="connsiteX59" fmla="*/ 2131368 w 2723650"/>
                <a:gd name="connsiteY59" fmla="*/ 992021 h 2766718"/>
                <a:gd name="connsiteX60" fmla="*/ 2143749 w 2723650"/>
                <a:gd name="connsiteY60" fmla="*/ 944575 h 2766718"/>
                <a:gd name="connsiteX61" fmla="*/ 2162321 w 2723650"/>
                <a:gd name="connsiteY61" fmla="*/ 936667 h 2766718"/>
                <a:gd name="connsiteX62" fmla="*/ 2180894 w 2723650"/>
                <a:gd name="connsiteY62" fmla="*/ 912944 h 2766718"/>
                <a:gd name="connsiteX63" fmla="*/ 2199466 w 2723650"/>
                <a:gd name="connsiteY63" fmla="*/ 905036 h 2766718"/>
                <a:gd name="connsiteX64" fmla="*/ 2255184 w 2723650"/>
                <a:gd name="connsiteY64" fmla="*/ 881313 h 2766718"/>
                <a:gd name="connsiteX65" fmla="*/ 2292329 w 2723650"/>
                <a:gd name="connsiteY65" fmla="*/ 873406 h 2766718"/>
                <a:gd name="connsiteX66" fmla="*/ 2310901 w 2723650"/>
                <a:gd name="connsiteY66" fmla="*/ 857590 h 2766718"/>
                <a:gd name="connsiteX67" fmla="*/ 2335665 w 2723650"/>
                <a:gd name="connsiteY67" fmla="*/ 770605 h 2766718"/>
                <a:gd name="connsiteX68" fmla="*/ 2323283 w 2723650"/>
                <a:gd name="connsiteY68" fmla="*/ 723159 h 2766718"/>
                <a:gd name="connsiteX69" fmla="*/ 2310901 w 2723650"/>
                <a:gd name="connsiteY69" fmla="*/ 699436 h 2766718"/>
                <a:gd name="connsiteX70" fmla="*/ 2292329 w 2723650"/>
                <a:gd name="connsiteY70" fmla="*/ 651989 h 2766718"/>
                <a:gd name="connsiteX71" fmla="*/ 2267565 w 2723650"/>
                <a:gd name="connsiteY71" fmla="*/ 628267 h 2766718"/>
                <a:gd name="connsiteX72" fmla="*/ 2236611 w 2723650"/>
                <a:gd name="connsiteY72" fmla="*/ 580820 h 2766718"/>
                <a:gd name="connsiteX73" fmla="*/ 2180894 w 2723650"/>
                <a:gd name="connsiteY73" fmla="*/ 549190 h 2766718"/>
                <a:gd name="connsiteX74" fmla="*/ 2100413 w 2723650"/>
                <a:gd name="connsiteY74" fmla="*/ 533374 h 2766718"/>
                <a:gd name="connsiteX75" fmla="*/ 2081841 w 2723650"/>
                <a:gd name="connsiteY75" fmla="*/ 517559 h 2766718"/>
                <a:gd name="connsiteX76" fmla="*/ 1419423 w 2723650"/>
                <a:gd name="connsiteY76" fmla="*/ 98450 h 2766718"/>
                <a:gd name="connsiteX77" fmla="*/ 1338942 w 2723650"/>
                <a:gd name="connsiteY77" fmla="*/ 66819 h 2766718"/>
                <a:gd name="connsiteX78" fmla="*/ 1252271 w 2723650"/>
                <a:gd name="connsiteY78" fmla="*/ 74727 h 2766718"/>
                <a:gd name="connsiteX79" fmla="*/ 1215126 w 2723650"/>
                <a:gd name="connsiteY79" fmla="*/ 90543 h 2766718"/>
                <a:gd name="connsiteX80" fmla="*/ 1204037 w 2723650"/>
                <a:gd name="connsiteY80" fmla="*/ 92796 h 2766718"/>
                <a:gd name="connsiteX81" fmla="*/ 1208935 w 2723650"/>
                <a:gd name="connsiteY81" fmla="*/ 11465 h 2766718"/>
                <a:gd name="connsiteX82" fmla="*/ 0 w 2723650"/>
                <a:gd name="connsiteY82" fmla="*/ 0 h 2766718"/>
                <a:gd name="connsiteX83" fmla="*/ 1031084 w 2723650"/>
                <a:gd name="connsiteY83" fmla="*/ 0 h 2766718"/>
                <a:gd name="connsiteX84" fmla="*/ 1044334 w 2723650"/>
                <a:gd name="connsiteY84" fmla="*/ 7320 h 2766718"/>
                <a:gd name="connsiteX85" fmla="*/ 1066547 w 2723650"/>
                <a:gd name="connsiteY85" fmla="*/ 27281 h 2766718"/>
                <a:gd name="connsiteX86" fmla="*/ 1085119 w 2723650"/>
                <a:gd name="connsiteY86" fmla="*/ 35189 h 2766718"/>
                <a:gd name="connsiteX87" fmla="*/ 1103692 w 2723650"/>
                <a:gd name="connsiteY87" fmla="*/ 58912 h 2766718"/>
                <a:gd name="connsiteX88" fmla="*/ 1147027 w 2723650"/>
                <a:gd name="connsiteY88" fmla="*/ 98450 h 2766718"/>
                <a:gd name="connsiteX89" fmla="*/ 1140836 w 2723650"/>
                <a:gd name="connsiteY89" fmla="*/ 122173 h 2766718"/>
                <a:gd name="connsiteX90" fmla="*/ 1122264 w 2723650"/>
                <a:gd name="connsiteY90" fmla="*/ 137989 h 2766718"/>
                <a:gd name="connsiteX91" fmla="*/ 1103692 w 2723650"/>
                <a:gd name="connsiteY91" fmla="*/ 145896 h 2766718"/>
                <a:gd name="connsiteX92" fmla="*/ 1066547 w 2723650"/>
                <a:gd name="connsiteY92" fmla="*/ 161712 h 2766718"/>
                <a:gd name="connsiteX93" fmla="*/ 1054165 w 2723650"/>
                <a:gd name="connsiteY93" fmla="*/ 185435 h 2766718"/>
                <a:gd name="connsiteX94" fmla="*/ 1017020 w 2723650"/>
                <a:gd name="connsiteY94" fmla="*/ 217066 h 2766718"/>
                <a:gd name="connsiteX95" fmla="*/ 998448 w 2723650"/>
                <a:gd name="connsiteY95" fmla="*/ 224973 h 2766718"/>
                <a:gd name="connsiteX96" fmla="*/ 961303 w 2723650"/>
                <a:gd name="connsiteY96" fmla="*/ 240789 h 2766718"/>
                <a:gd name="connsiteX97" fmla="*/ 911776 w 2723650"/>
                <a:gd name="connsiteY97" fmla="*/ 296143 h 2766718"/>
                <a:gd name="connsiteX98" fmla="*/ 893204 w 2723650"/>
                <a:gd name="connsiteY98" fmla="*/ 304051 h 2766718"/>
                <a:gd name="connsiteX99" fmla="*/ 880822 w 2723650"/>
                <a:gd name="connsiteY99" fmla="*/ 327774 h 2766718"/>
                <a:gd name="connsiteX100" fmla="*/ 837487 w 2723650"/>
                <a:gd name="connsiteY100" fmla="*/ 383128 h 2766718"/>
                <a:gd name="connsiteX101" fmla="*/ 589854 w 2723650"/>
                <a:gd name="connsiteY101" fmla="*/ 391035 h 2766718"/>
                <a:gd name="connsiteX102" fmla="*/ 571281 w 2723650"/>
                <a:gd name="connsiteY102" fmla="*/ 398943 h 2766718"/>
                <a:gd name="connsiteX103" fmla="*/ 509373 w 2723650"/>
                <a:gd name="connsiteY103" fmla="*/ 462205 h 2766718"/>
                <a:gd name="connsiteX104" fmla="*/ 484610 w 2723650"/>
                <a:gd name="connsiteY104" fmla="*/ 478020 h 2766718"/>
                <a:gd name="connsiteX105" fmla="*/ 466037 w 2723650"/>
                <a:gd name="connsiteY105" fmla="*/ 493836 h 2766718"/>
                <a:gd name="connsiteX106" fmla="*/ 428892 w 2723650"/>
                <a:gd name="connsiteY106" fmla="*/ 509651 h 2766718"/>
                <a:gd name="connsiteX107" fmla="*/ 317457 w 2723650"/>
                <a:gd name="connsiteY107" fmla="*/ 557097 h 2766718"/>
                <a:gd name="connsiteX108" fmla="*/ 274122 w 2723650"/>
                <a:gd name="connsiteY108" fmla="*/ 628267 h 2766718"/>
                <a:gd name="connsiteX109" fmla="*/ 236977 w 2723650"/>
                <a:gd name="connsiteY109" fmla="*/ 651989 h 2766718"/>
                <a:gd name="connsiteX110" fmla="*/ 193641 w 2723650"/>
                <a:gd name="connsiteY110" fmla="*/ 659897 h 2766718"/>
                <a:gd name="connsiteX111" fmla="*/ 175069 w 2723650"/>
                <a:gd name="connsiteY111" fmla="*/ 675713 h 2766718"/>
                <a:gd name="connsiteX112" fmla="*/ 150305 w 2723650"/>
                <a:gd name="connsiteY112" fmla="*/ 691528 h 2766718"/>
                <a:gd name="connsiteX113" fmla="*/ 119351 w 2723650"/>
                <a:gd name="connsiteY113" fmla="*/ 731067 h 2766718"/>
                <a:gd name="connsiteX114" fmla="*/ 113160 w 2723650"/>
                <a:gd name="connsiteY114" fmla="*/ 794329 h 2766718"/>
                <a:gd name="connsiteX115" fmla="*/ 119351 w 2723650"/>
                <a:gd name="connsiteY115" fmla="*/ 818051 h 2766718"/>
                <a:gd name="connsiteX116" fmla="*/ 125542 w 2723650"/>
                <a:gd name="connsiteY116" fmla="*/ 841775 h 2766718"/>
                <a:gd name="connsiteX117" fmla="*/ 162687 w 2723650"/>
                <a:gd name="connsiteY117" fmla="*/ 936667 h 2766718"/>
                <a:gd name="connsiteX118" fmla="*/ 199832 w 2723650"/>
                <a:gd name="connsiteY118" fmla="*/ 968298 h 2766718"/>
                <a:gd name="connsiteX119" fmla="*/ 218404 w 2723650"/>
                <a:gd name="connsiteY119" fmla="*/ 976206 h 2766718"/>
                <a:gd name="connsiteX120" fmla="*/ 255549 w 2723650"/>
                <a:gd name="connsiteY120" fmla="*/ 992021 h 2766718"/>
                <a:gd name="connsiteX121" fmla="*/ 280313 w 2723650"/>
                <a:gd name="connsiteY121" fmla="*/ 999929 h 2766718"/>
                <a:gd name="connsiteX122" fmla="*/ 317457 w 2723650"/>
                <a:gd name="connsiteY122" fmla="*/ 1015744 h 2766718"/>
                <a:gd name="connsiteX123" fmla="*/ 354602 w 2723650"/>
                <a:gd name="connsiteY123" fmla="*/ 1023652 h 2766718"/>
                <a:gd name="connsiteX124" fmla="*/ 404129 w 2723650"/>
                <a:gd name="connsiteY124" fmla="*/ 1039467 h 2766718"/>
                <a:gd name="connsiteX125" fmla="*/ 428892 w 2723650"/>
                <a:gd name="connsiteY125" fmla="*/ 1047375 h 2766718"/>
                <a:gd name="connsiteX126" fmla="*/ 453655 w 2723650"/>
                <a:gd name="connsiteY126" fmla="*/ 1094821 h 2766718"/>
                <a:gd name="connsiteX127" fmla="*/ 441274 w 2723650"/>
                <a:gd name="connsiteY127" fmla="*/ 1142267 h 2766718"/>
                <a:gd name="connsiteX128" fmla="*/ 428892 w 2723650"/>
                <a:gd name="connsiteY128" fmla="*/ 1165991 h 2766718"/>
                <a:gd name="connsiteX129" fmla="*/ 422701 w 2723650"/>
                <a:gd name="connsiteY129" fmla="*/ 1189714 h 2766718"/>
                <a:gd name="connsiteX130" fmla="*/ 435083 w 2723650"/>
                <a:gd name="connsiteY130" fmla="*/ 1213437 h 2766718"/>
                <a:gd name="connsiteX131" fmla="*/ 447465 w 2723650"/>
                <a:gd name="connsiteY131" fmla="*/ 1260883 h 2766718"/>
                <a:gd name="connsiteX132" fmla="*/ 453655 w 2723650"/>
                <a:gd name="connsiteY132" fmla="*/ 1434853 h 2766718"/>
                <a:gd name="connsiteX133" fmla="*/ 466037 w 2723650"/>
                <a:gd name="connsiteY133" fmla="*/ 1482299 h 2766718"/>
                <a:gd name="connsiteX134" fmla="*/ 478419 w 2723650"/>
                <a:gd name="connsiteY134" fmla="*/ 1506022 h 2766718"/>
                <a:gd name="connsiteX135" fmla="*/ 503182 w 2723650"/>
                <a:gd name="connsiteY135" fmla="*/ 1553468 h 2766718"/>
                <a:gd name="connsiteX136" fmla="*/ 534136 w 2723650"/>
                <a:gd name="connsiteY136" fmla="*/ 1608822 h 2766718"/>
                <a:gd name="connsiteX137" fmla="*/ 565090 w 2723650"/>
                <a:gd name="connsiteY137" fmla="*/ 1679992 h 2766718"/>
                <a:gd name="connsiteX138" fmla="*/ 596044 w 2723650"/>
                <a:gd name="connsiteY138" fmla="*/ 1719530 h 2766718"/>
                <a:gd name="connsiteX139" fmla="*/ 614617 w 2723650"/>
                <a:gd name="connsiteY139" fmla="*/ 1751161 h 2766718"/>
                <a:gd name="connsiteX140" fmla="*/ 620807 w 2723650"/>
                <a:gd name="connsiteY140" fmla="*/ 1806515 h 2766718"/>
                <a:gd name="connsiteX141" fmla="*/ 608426 w 2723650"/>
                <a:gd name="connsiteY141" fmla="*/ 1830238 h 2766718"/>
                <a:gd name="connsiteX142" fmla="*/ 596044 w 2723650"/>
                <a:gd name="connsiteY142" fmla="*/ 1861868 h 2766718"/>
                <a:gd name="connsiteX143" fmla="*/ 583663 w 2723650"/>
                <a:gd name="connsiteY143" fmla="*/ 1877684 h 2766718"/>
                <a:gd name="connsiteX144" fmla="*/ 571281 w 2723650"/>
                <a:gd name="connsiteY144" fmla="*/ 1901407 h 2766718"/>
                <a:gd name="connsiteX145" fmla="*/ 546518 w 2723650"/>
                <a:gd name="connsiteY145" fmla="*/ 1948853 h 2766718"/>
                <a:gd name="connsiteX146" fmla="*/ 526778 w 2723650"/>
                <a:gd name="connsiteY146" fmla="*/ 1975036 h 2766718"/>
                <a:gd name="connsiteX147" fmla="*/ 529918 w 2723650"/>
                <a:gd name="connsiteY147" fmla="*/ 1968569 h 2766718"/>
                <a:gd name="connsiteX148" fmla="*/ 531246 w 2723650"/>
                <a:gd name="connsiteY148" fmla="*/ 1965966 h 2766718"/>
                <a:gd name="connsiteX149" fmla="*/ 530138 w 2723650"/>
                <a:gd name="connsiteY149" fmla="*/ 1968115 h 2766718"/>
                <a:gd name="connsiteX150" fmla="*/ 529918 w 2723650"/>
                <a:gd name="connsiteY150" fmla="*/ 1968569 h 2766718"/>
                <a:gd name="connsiteX151" fmla="*/ 527316 w 2723650"/>
                <a:gd name="connsiteY151" fmla="*/ 1973667 h 2766718"/>
                <a:gd name="connsiteX152" fmla="*/ 515564 w 2723650"/>
                <a:gd name="connsiteY152" fmla="*/ 1996299 h 2766718"/>
                <a:gd name="connsiteX153" fmla="*/ 496991 w 2723650"/>
                <a:gd name="connsiteY153" fmla="*/ 2012115 h 2766718"/>
                <a:gd name="connsiteX154" fmla="*/ 459846 w 2723650"/>
                <a:gd name="connsiteY154" fmla="*/ 2067469 h 2766718"/>
                <a:gd name="connsiteX155" fmla="*/ 441274 w 2723650"/>
                <a:gd name="connsiteY155" fmla="*/ 2083284 h 2766718"/>
                <a:gd name="connsiteX156" fmla="*/ 404129 w 2723650"/>
                <a:gd name="connsiteY156" fmla="*/ 2114915 h 2766718"/>
                <a:gd name="connsiteX157" fmla="*/ 385557 w 2723650"/>
                <a:gd name="connsiteY157" fmla="*/ 2138638 h 2766718"/>
                <a:gd name="connsiteX158" fmla="*/ 366984 w 2723650"/>
                <a:gd name="connsiteY158" fmla="*/ 2154454 h 2766718"/>
                <a:gd name="connsiteX159" fmla="*/ 354602 w 2723650"/>
                <a:gd name="connsiteY159" fmla="*/ 2178177 h 2766718"/>
                <a:gd name="connsiteX160" fmla="*/ 336030 w 2723650"/>
                <a:gd name="connsiteY160" fmla="*/ 2201900 h 2766718"/>
                <a:gd name="connsiteX161" fmla="*/ 317457 w 2723650"/>
                <a:gd name="connsiteY161" fmla="*/ 2288884 h 2766718"/>
                <a:gd name="connsiteX162" fmla="*/ 298885 w 2723650"/>
                <a:gd name="connsiteY162" fmla="*/ 2439131 h 2766718"/>
                <a:gd name="connsiteX163" fmla="*/ 292694 w 2723650"/>
                <a:gd name="connsiteY163" fmla="*/ 2462854 h 2766718"/>
                <a:gd name="connsiteX164" fmla="*/ 267931 w 2723650"/>
                <a:gd name="connsiteY164" fmla="*/ 2534023 h 2766718"/>
                <a:gd name="connsiteX165" fmla="*/ 236977 w 2723650"/>
                <a:gd name="connsiteY165" fmla="*/ 2565655 h 2766718"/>
                <a:gd name="connsiteX166" fmla="*/ 199832 w 2723650"/>
                <a:gd name="connsiteY166" fmla="*/ 2597285 h 2766718"/>
                <a:gd name="connsiteX167" fmla="*/ 144115 w 2723650"/>
                <a:gd name="connsiteY167" fmla="*/ 2652639 h 2766718"/>
                <a:gd name="connsiteX168" fmla="*/ 125542 w 2723650"/>
                <a:gd name="connsiteY168" fmla="*/ 2660547 h 2766718"/>
                <a:gd name="connsiteX169" fmla="*/ 94588 w 2723650"/>
                <a:gd name="connsiteY169" fmla="*/ 2692178 h 2766718"/>
                <a:gd name="connsiteX170" fmla="*/ 76016 w 2723650"/>
                <a:gd name="connsiteY170" fmla="*/ 2700085 h 2766718"/>
                <a:gd name="connsiteX171" fmla="*/ 63634 w 2723650"/>
                <a:gd name="connsiteY171" fmla="*/ 2723809 h 2766718"/>
                <a:gd name="connsiteX172" fmla="*/ 45061 w 2723650"/>
                <a:gd name="connsiteY172" fmla="*/ 2739624 h 2766718"/>
                <a:gd name="connsiteX173" fmla="*/ 7916 w 2723650"/>
                <a:gd name="connsiteY173" fmla="*/ 2763347 h 2766718"/>
                <a:gd name="connsiteX174" fmla="*/ 0 w 2723650"/>
                <a:gd name="connsiteY174" fmla="*/ 2766718 h 2766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</a:cxnLst>
              <a:rect l="l" t="t" r="r" b="b"/>
              <a:pathLst>
                <a:path w="2723650" h="2766718">
                  <a:moveTo>
                    <a:pt x="2257197" y="1850636"/>
                  </a:moveTo>
                  <a:lnTo>
                    <a:pt x="2259578" y="1852611"/>
                  </a:lnTo>
                  <a:lnTo>
                    <a:pt x="2259574" y="1852609"/>
                  </a:lnTo>
                  <a:cubicBezTo>
                    <a:pt x="2257114" y="1850703"/>
                    <a:pt x="2255062" y="1848910"/>
                    <a:pt x="2257197" y="1850636"/>
                  </a:cubicBezTo>
                  <a:close/>
                  <a:moveTo>
                    <a:pt x="1204037" y="92796"/>
                  </a:moveTo>
                  <a:lnTo>
                    <a:pt x="1202744" y="114266"/>
                  </a:lnTo>
                  <a:cubicBezTo>
                    <a:pt x="1192228" y="253076"/>
                    <a:pt x="1198788" y="213553"/>
                    <a:pt x="1184172" y="288235"/>
                  </a:cubicBezTo>
                  <a:cubicBezTo>
                    <a:pt x="1182109" y="235517"/>
                    <a:pt x="1183326" y="182422"/>
                    <a:pt x="1177981" y="130081"/>
                  </a:cubicBezTo>
                  <a:cubicBezTo>
                    <a:pt x="1177019" y="120657"/>
                    <a:pt x="1159884" y="112442"/>
                    <a:pt x="1165600" y="106358"/>
                  </a:cubicBezTo>
                  <a:cubicBezTo>
                    <a:pt x="1172136" y="99401"/>
                    <a:pt x="1180482" y="97165"/>
                    <a:pt x="1189211" y="95810"/>
                  </a:cubicBezTo>
                  <a:close/>
                  <a:moveTo>
                    <a:pt x="1211970" y="0"/>
                  </a:moveTo>
                  <a:lnTo>
                    <a:pt x="2723650" y="0"/>
                  </a:lnTo>
                  <a:lnTo>
                    <a:pt x="2723650" y="2652666"/>
                  </a:lnTo>
                  <a:lnTo>
                    <a:pt x="2707114" y="2636824"/>
                  </a:lnTo>
                  <a:cubicBezTo>
                    <a:pt x="2700923" y="2634188"/>
                    <a:pt x="2693851" y="2633761"/>
                    <a:pt x="2688541" y="2628916"/>
                  </a:cubicBezTo>
                  <a:cubicBezTo>
                    <a:pt x="2679042" y="2620249"/>
                    <a:pt x="2672563" y="2607104"/>
                    <a:pt x="2663778" y="2597285"/>
                  </a:cubicBezTo>
                  <a:cubicBezTo>
                    <a:pt x="2656012" y="2588607"/>
                    <a:pt x="2647269" y="2581470"/>
                    <a:pt x="2639014" y="2573562"/>
                  </a:cubicBezTo>
                  <a:cubicBezTo>
                    <a:pt x="2633062" y="2567860"/>
                    <a:pt x="2626633" y="2563018"/>
                    <a:pt x="2620442" y="2557747"/>
                  </a:cubicBezTo>
                  <a:lnTo>
                    <a:pt x="2583297" y="2526116"/>
                  </a:lnTo>
                  <a:cubicBezTo>
                    <a:pt x="2577106" y="2520844"/>
                    <a:pt x="2575042" y="2510300"/>
                    <a:pt x="2570915" y="2502393"/>
                  </a:cubicBezTo>
                  <a:cubicBezTo>
                    <a:pt x="2564723" y="2490529"/>
                    <a:pt x="2533773" y="2431229"/>
                    <a:pt x="2533770" y="2431223"/>
                  </a:cubicBezTo>
                  <a:cubicBezTo>
                    <a:pt x="2530601" y="2423937"/>
                    <a:pt x="2529643" y="2415408"/>
                    <a:pt x="2527580" y="2407500"/>
                  </a:cubicBezTo>
                  <a:cubicBezTo>
                    <a:pt x="2521389" y="2402229"/>
                    <a:pt x="2514723" y="2397769"/>
                    <a:pt x="2509007" y="2391685"/>
                  </a:cubicBezTo>
                  <a:cubicBezTo>
                    <a:pt x="2487186" y="2368458"/>
                    <a:pt x="2482928" y="2353579"/>
                    <a:pt x="2465672" y="2320515"/>
                  </a:cubicBezTo>
                  <a:cubicBezTo>
                    <a:pt x="2459481" y="2315244"/>
                    <a:pt x="2451862" y="2312001"/>
                    <a:pt x="2447099" y="2304700"/>
                  </a:cubicBezTo>
                  <a:cubicBezTo>
                    <a:pt x="2441191" y="2295644"/>
                    <a:pt x="2439296" y="2283304"/>
                    <a:pt x="2434718" y="2273069"/>
                  </a:cubicBezTo>
                  <a:cubicBezTo>
                    <a:pt x="2431026" y="2264818"/>
                    <a:pt x="2425663" y="2257847"/>
                    <a:pt x="2422336" y="2249346"/>
                  </a:cubicBezTo>
                  <a:cubicBezTo>
                    <a:pt x="2419417" y="2241891"/>
                    <a:pt x="2419063" y="2233078"/>
                    <a:pt x="2416145" y="2225623"/>
                  </a:cubicBezTo>
                  <a:cubicBezTo>
                    <a:pt x="2412817" y="2217123"/>
                    <a:pt x="2407890" y="2209807"/>
                    <a:pt x="2403763" y="2201900"/>
                  </a:cubicBezTo>
                  <a:cubicBezTo>
                    <a:pt x="2400144" y="2194965"/>
                    <a:pt x="2399636" y="2186085"/>
                    <a:pt x="2397573" y="2178177"/>
                  </a:cubicBezTo>
                  <a:lnTo>
                    <a:pt x="2385191" y="2130731"/>
                  </a:lnTo>
                  <a:lnTo>
                    <a:pt x="2372809" y="2107008"/>
                  </a:lnTo>
                  <a:cubicBezTo>
                    <a:pt x="2369190" y="2100072"/>
                    <a:pt x="2368682" y="2091192"/>
                    <a:pt x="2366618" y="2083284"/>
                  </a:cubicBezTo>
                  <a:cubicBezTo>
                    <a:pt x="2362491" y="2067469"/>
                    <a:pt x="2357987" y="2051806"/>
                    <a:pt x="2354237" y="2035838"/>
                  </a:cubicBezTo>
                  <a:cubicBezTo>
                    <a:pt x="2330919" y="1936557"/>
                    <a:pt x="2362659" y="2060202"/>
                    <a:pt x="2341855" y="1980484"/>
                  </a:cubicBezTo>
                  <a:cubicBezTo>
                    <a:pt x="2337149" y="1962452"/>
                    <a:pt x="2324319" y="1949654"/>
                    <a:pt x="2317092" y="1933038"/>
                  </a:cubicBezTo>
                  <a:cubicBezTo>
                    <a:pt x="2313923" y="1925751"/>
                    <a:pt x="2314978" y="1915824"/>
                    <a:pt x="2310901" y="1909315"/>
                  </a:cubicBezTo>
                  <a:cubicBezTo>
                    <a:pt x="2306253" y="1901894"/>
                    <a:pt x="2297590" y="1900220"/>
                    <a:pt x="2292329" y="1893500"/>
                  </a:cubicBezTo>
                  <a:cubicBezTo>
                    <a:pt x="2287067" y="1886779"/>
                    <a:pt x="2284074" y="1877684"/>
                    <a:pt x="2279947" y="1869776"/>
                  </a:cubicBezTo>
                  <a:cubicBezTo>
                    <a:pt x="2272802" y="1863692"/>
                    <a:pt x="2267648" y="1859338"/>
                    <a:pt x="2264014" y="1856290"/>
                  </a:cubicBezTo>
                  <a:lnTo>
                    <a:pt x="2259578" y="1852611"/>
                  </a:lnTo>
                  <a:lnTo>
                    <a:pt x="2264399" y="1855257"/>
                  </a:lnTo>
                  <a:cubicBezTo>
                    <a:pt x="2263895" y="1853982"/>
                    <a:pt x="2260020" y="1849413"/>
                    <a:pt x="2248993" y="1838145"/>
                  </a:cubicBezTo>
                  <a:cubicBezTo>
                    <a:pt x="2243183" y="1832209"/>
                    <a:pt x="2236475" y="1827854"/>
                    <a:pt x="2230421" y="1822330"/>
                  </a:cubicBezTo>
                  <a:cubicBezTo>
                    <a:pt x="2222024" y="1814669"/>
                    <a:pt x="2214677" y="1805007"/>
                    <a:pt x="2205657" y="1798607"/>
                  </a:cubicBezTo>
                  <a:cubicBezTo>
                    <a:pt x="2195943" y="1791713"/>
                    <a:pt x="2184643" y="1789139"/>
                    <a:pt x="2174703" y="1782791"/>
                  </a:cubicBezTo>
                  <a:cubicBezTo>
                    <a:pt x="2157466" y="1771783"/>
                    <a:pt x="2151249" y="1760741"/>
                    <a:pt x="2137558" y="1743253"/>
                  </a:cubicBezTo>
                  <a:lnTo>
                    <a:pt x="2112795" y="1735345"/>
                  </a:lnTo>
                  <a:cubicBezTo>
                    <a:pt x="2082387" y="1725635"/>
                    <a:pt x="2066778" y="1687681"/>
                    <a:pt x="2044696" y="1664176"/>
                  </a:cubicBezTo>
                  <a:cubicBezTo>
                    <a:pt x="2038980" y="1658092"/>
                    <a:pt x="2028041" y="1657544"/>
                    <a:pt x="2026124" y="1648361"/>
                  </a:cubicBezTo>
                  <a:cubicBezTo>
                    <a:pt x="2013271" y="1586799"/>
                    <a:pt x="2022090" y="1512497"/>
                    <a:pt x="2026124" y="1450668"/>
                  </a:cubicBezTo>
                  <a:cubicBezTo>
                    <a:pt x="2035005" y="1416634"/>
                    <a:pt x="2030731" y="1435031"/>
                    <a:pt x="2038505" y="1395314"/>
                  </a:cubicBezTo>
                  <a:lnTo>
                    <a:pt x="2050887" y="1347868"/>
                  </a:lnTo>
                  <a:lnTo>
                    <a:pt x="2069459" y="1276698"/>
                  </a:lnTo>
                  <a:lnTo>
                    <a:pt x="2081841" y="1252975"/>
                  </a:lnTo>
                  <a:cubicBezTo>
                    <a:pt x="2085461" y="1246040"/>
                    <a:pt x="2085968" y="1237160"/>
                    <a:pt x="2088032" y="1229252"/>
                  </a:cubicBezTo>
                  <a:lnTo>
                    <a:pt x="2100413" y="1181806"/>
                  </a:lnTo>
                  <a:cubicBezTo>
                    <a:pt x="2104383" y="1166595"/>
                    <a:pt x="2104541" y="1150175"/>
                    <a:pt x="2106604" y="1134360"/>
                  </a:cubicBezTo>
                  <a:cubicBezTo>
                    <a:pt x="2120057" y="1031262"/>
                    <a:pt x="2111048" y="1069885"/>
                    <a:pt x="2125177" y="1015744"/>
                  </a:cubicBezTo>
                  <a:lnTo>
                    <a:pt x="2131368" y="992021"/>
                  </a:lnTo>
                  <a:cubicBezTo>
                    <a:pt x="2135495" y="976206"/>
                    <a:pt x="2136163" y="958140"/>
                    <a:pt x="2143749" y="944575"/>
                  </a:cubicBezTo>
                  <a:cubicBezTo>
                    <a:pt x="2147542" y="937792"/>
                    <a:pt x="2156892" y="941291"/>
                    <a:pt x="2162321" y="936667"/>
                  </a:cubicBezTo>
                  <a:cubicBezTo>
                    <a:pt x="2169606" y="930464"/>
                    <a:pt x="2174703" y="920852"/>
                    <a:pt x="2180894" y="912944"/>
                  </a:cubicBezTo>
                  <a:lnTo>
                    <a:pt x="2199466" y="905036"/>
                  </a:lnTo>
                  <a:lnTo>
                    <a:pt x="2255184" y="881313"/>
                  </a:lnTo>
                  <a:cubicBezTo>
                    <a:pt x="2267565" y="878677"/>
                    <a:pt x="2280420" y="878475"/>
                    <a:pt x="2292329" y="873406"/>
                  </a:cubicBezTo>
                  <a:cubicBezTo>
                    <a:pt x="2299387" y="870400"/>
                    <a:pt x="2305640" y="864310"/>
                    <a:pt x="2310901" y="857590"/>
                  </a:cubicBezTo>
                  <a:cubicBezTo>
                    <a:pt x="2328484" y="835131"/>
                    <a:pt x="2331121" y="799620"/>
                    <a:pt x="2335665" y="770605"/>
                  </a:cubicBezTo>
                  <a:cubicBezTo>
                    <a:pt x="2338224" y="754258"/>
                    <a:pt x="2327410" y="738974"/>
                    <a:pt x="2323283" y="723159"/>
                  </a:cubicBezTo>
                  <a:cubicBezTo>
                    <a:pt x="2319156" y="715251"/>
                    <a:pt x="2314229" y="707936"/>
                    <a:pt x="2310901" y="699436"/>
                  </a:cubicBezTo>
                  <a:cubicBezTo>
                    <a:pt x="2285270" y="633957"/>
                    <a:pt x="2327813" y="719978"/>
                    <a:pt x="2292329" y="651989"/>
                  </a:cubicBezTo>
                  <a:cubicBezTo>
                    <a:pt x="2284074" y="644082"/>
                    <a:pt x="2274861" y="637586"/>
                    <a:pt x="2267565" y="628267"/>
                  </a:cubicBezTo>
                  <a:cubicBezTo>
                    <a:pt x="2218865" y="566061"/>
                    <a:pt x="2297466" y="645596"/>
                    <a:pt x="2236611" y="580820"/>
                  </a:cubicBezTo>
                  <a:cubicBezTo>
                    <a:pt x="2216989" y="559935"/>
                    <a:pt x="2207890" y="560684"/>
                    <a:pt x="2180894" y="549190"/>
                  </a:cubicBezTo>
                  <a:cubicBezTo>
                    <a:pt x="2163143" y="546922"/>
                    <a:pt x="2122723" y="547623"/>
                    <a:pt x="2100413" y="533374"/>
                  </a:cubicBezTo>
                  <a:cubicBezTo>
                    <a:pt x="2093758" y="529124"/>
                    <a:pt x="2088496" y="521809"/>
                    <a:pt x="2081841" y="517559"/>
                  </a:cubicBezTo>
                  <a:lnTo>
                    <a:pt x="1419423" y="98450"/>
                  </a:lnTo>
                  <a:lnTo>
                    <a:pt x="1338942" y="66819"/>
                  </a:lnTo>
                  <a:cubicBezTo>
                    <a:pt x="1264316" y="66819"/>
                    <a:pt x="1292379" y="57650"/>
                    <a:pt x="1252271" y="74727"/>
                  </a:cubicBezTo>
                  <a:lnTo>
                    <a:pt x="1215126" y="90543"/>
                  </a:lnTo>
                  <a:lnTo>
                    <a:pt x="1204037" y="92796"/>
                  </a:lnTo>
                  <a:lnTo>
                    <a:pt x="1208935" y="11465"/>
                  </a:lnTo>
                  <a:close/>
                  <a:moveTo>
                    <a:pt x="0" y="0"/>
                  </a:moveTo>
                  <a:lnTo>
                    <a:pt x="1031084" y="0"/>
                  </a:lnTo>
                  <a:lnTo>
                    <a:pt x="1044334" y="7320"/>
                  </a:lnTo>
                  <a:cubicBezTo>
                    <a:pt x="1077930" y="26217"/>
                    <a:pt x="1012150" y="-7461"/>
                    <a:pt x="1066547" y="27281"/>
                  </a:cubicBezTo>
                  <a:cubicBezTo>
                    <a:pt x="1072383" y="31008"/>
                    <a:pt x="1079689" y="30565"/>
                    <a:pt x="1085119" y="35189"/>
                  </a:cubicBezTo>
                  <a:cubicBezTo>
                    <a:pt x="1092403" y="41392"/>
                    <a:pt x="1096567" y="52412"/>
                    <a:pt x="1103692" y="58912"/>
                  </a:cubicBezTo>
                  <a:cubicBezTo>
                    <a:pt x="1116193" y="70317"/>
                    <a:pt x="1140991" y="75320"/>
                    <a:pt x="1147027" y="98450"/>
                  </a:cubicBezTo>
                  <a:cubicBezTo>
                    <a:pt x="1149091" y="106358"/>
                    <a:pt x="1144913" y="115664"/>
                    <a:pt x="1140836" y="122173"/>
                  </a:cubicBezTo>
                  <a:cubicBezTo>
                    <a:pt x="1136188" y="129595"/>
                    <a:pt x="1128455" y="132717"/>
                    <a:pt x="1122264" y="137989"/>
                  </a:cubicBezTo>
                  <a:lnTo>
                    <a:pt x="1103692" y="145896"/>
                  </a:lnTo>
                  <a:cubicBezTo>
                    <a:pt x="1091310" y="151168"/>
                    <a:pt x="1077614" y="152876"/>
                    <a:pt x="1066547" y="161712"/>
                  </a:cubicBezTo>
                  <a:cubicBezTo>
                    <a:pt x="1060237" y="166749"/>
                    <a:pt x="1058292" y="177527"/>
                    <a:pt x="1054165" y="185435"/>
                  </a:cubicBezTo>
                  <a:cubicBezTo>
                    <a:pt x="1045910" y="201250"/>
                    <a:pt x="1029402" y="206522"/>
                    <a:pt x="1017020" y="217066"/>
                  </a:cubicBezTo>
                  <a:lnTo>
                    <a:pt x="998448" y="224973"/>
                  </a:lnTo>
                  <a:lnTo>
                    <a:pt x="961303" y="240789"/>
                  </a:lnTo>
                  <a:cubicBezTo>
                    <a:pt x="930349" y="253968"/>
                    <a:pt x="926221" y="268467"/>
                    <a:pt x="911776" y="296143"/>
                  </a:cubicBezTo>
                  <a:lnTo>
                    <a:pt x="893204" y="304051"/>
                  </a:lnTo>
                  <a:cubicBezTo>
                    <a:pt x="886145" y="307056"/>
                    <a:pt x="884949" y="319866"/>
                    <a:pt x="880822" y="327774"/>
                  </a:cubicBezTo>
                  <a:cubicBezTo>
                    <a:pt x="852439" y="382155"/>
                    <a:pt x="870176" y="369209"/>
                    <a:pt x="837487" y="383128"/>
                  </a:cubicBezTo>
                  <a:cubicBezTo>
                    <a:pt x="754942" y="385764"/>
                    <a:pt x="672335" y="386135"/>
                    <a:pt x="589854" y="391035"/>
                  </a:cubicBezTo>
                  <a:cubicBezTo>
                    <a:pt x="583335" y="391422"/>
                    <a:pt x="577472" y="396307"/>
                    <a:pt x="571281" y="398943"/>
                  </a:cubicBezTo>
                  <a:cubicBezTo>
                    <a:pt x="534921" y="414425"/>
                    <a:pt x="536424" y="436290"/>
                    <a:pt x="509373" y="462205"/>
                  </a:cubicBezTo>
                  <a:cubicBezTo>
                    <a:pt x="501990" y="469278"/>
                    <a:pt x="492622" y="472172"/>
                    <a:pt x="484610" y="478020"/>
                  </a:cubicBezTo>
                  <a:cubicBezTo>
                    <a:pt x="478150" y="482735"/>
                    <a:pt x="472228" y="488564"/>
                    <a:pt x="466037" y="493836"/>
                  </a:cubicBezTo>
                  <a:cubicBezTo>
                    <a:pt x="466036" y="493837"/>
                    <a:pt x="428894" y="509650"/>
                    <a:pt x="428892" y="509651"/>
                  </a:cubicBezTo>
                  <a:lnTo>
                    <a:pt x="317457" y="557097"/>
                  </a:lnTo>
                  <a:cubicBezTo>
                    <a:pt x="252804" y="584625"/>
                    <a:pt x="296491" y="578262"/>
                    <a:pt x="274122" y="628267"/>
                  </a:cubicBezTo>
                  <a:cubicBezTo>
                    <a:pt x="268474" y="640891"/>
                    <a:pt x="246510" y="647931"/>
                    <a:pt x="236977" y="651989"/>
                  </a:cubicBezTo>
                  <a:cubicBezTo>
                    <a:pt x="222532" y="654625"/>
                    <a:pt x="207617" y="654542"/>
                    <a:pt x="193641" y="659897"/>
                  </a:cubicBezTo>
                  <a:cubicBezTo>
                    <a:pt x="186514" y="662629"/>
                    <a:pt x="181529" y="670997"/>
                    <a:pt x="175069" y="675713"/>
                  </a:cubicBezTo>
                  <a:cubicBezTo>
                    <a:pt x="167056" y="681561"/>
                    <a:pt x="158318" y="685680"/>
                    <a:pt x="150305" y="691528"/>
                  </a:cubicBezTo>
                  <a:cubicBezTo>
                    <a:pt x="137860" y="700612"/>
                    <a:pt x="123542" y="711440"/>
                    <a:pt x="119351" y="731067"/>
                  </a:cubicBezTo>
                  <a:cubicBezTo>
                    <a:pt x="114974" y="751570"/>
                    <a:pt x="115224" y="773241"/>
                    <a:pt x="113160" y="794329"/>
                  </a:cubicBezTo>
                  <a:lnTo>
                    <a:pt x="119351" y="818051"/>
                  </a:lnTo>
                  <a:lnTo>
                    <a:pt x="125542" y="841775"/>
                  </a:lnTo>
                  <a:cubicBezTo>
                    <a:pt x="142629" y="907252"/>
                    <a:pt x="130685" y="875351"/>
                    <a:pt x="162687" y="936667"/>
                  </a:cubicBezTo>
                  <a:lnTo>
                    <a:pt x="199832" y="968298"/>
                  </a:lnTo>
                  <a:cubicBezTo>
                    <a:pt x="205261" y="972921"/>
                    <a:pt x="212213" y="973570"/>
                    <a:pt x="218404" y="976206"/>
                  </a:cubicBezTo>
                  <a:cubicBezTo>
                    <a:pt x="230786" y="981477"/>
                    <a:pt x="243048" y="987231"/>
                    <a:pt x="255549" y="992021"/>
                  </a:cubicBezTo>
                  <a:cubicBezTo>
                    <a:pt x="263699" y="995144"/>
                    <a:pt x="272058" y="997293"/>
                    <a:pt x="280313" y="999929"/>
                  </a:cubicBezTo>
                  <a:cubicBezTo>
                    <a:pt x="292974" y="1003972"/>
                    <a:pt x="304796" y="1011701"/>
                    <a:pt x="317457" y="1015744"/>
                  </a:cubicBezTo>
                  <a:cubicBezTo>
                    <a:pt x="329635" y="1019633"/>
                    <a:pt x="342253" y="1020784"/>
                    <a:pt x="354602" y="1023652"/>
                  </a:cubicBezTo>
                  <a:cubicBezTo>
                    <a:pt x="406530" y="1035712"/>
                    <a:pt x="366535" y="1025748"/>
                    <a:pt x="404129" y="1039467"/>
                  </a:cubicBezTo>
                  <a:cubicBezTo>
                    <a:pt x="412310" y="1042453"/>
                    <a:pt x="421505" y="1041983"/>
                    <a:pt x="428892" y="1047375"/>
                  </a:cubicBezTo>
                  <a:cubicBezTo>
                    <a:pt x="447987" y="1061312"/>
                    <a:pt x="447746" y="1072176"/>
                    <a:pt x="453655" y="1094821"/>
                  </a:cubicBezTo>
                  <a:cubicBezTo>
                    <a:pt x="453655" y="1094821"/>
                    <a:pt x="446574" y="1127033"/>
                    <a:pt x="441274" y="1142267"/>
                  </a:cubicBezTo>
                  <a:cubicBezTo>
                    <a:pt x="438252" y="1150952"/>
                    <a:pt x="432220" y="1157490"/>
                    <a:pt x="428892" y="1165991"/>
                  </a:cubicBezTo>
                  <a:cubicBezTo>
                    <a:pt x="425974" y="1173446"/>
                    <a:pt x="424765" y="1181806"/>
                    <a:pt x="422701" y="1189714"/>
                  </a:cubicBezTo>
                  <a:lnTo>
                    <a:pt x="435083" y="1213437"/>
                  </a:lnTo>
                  <a:cubicBezTo>
                    <a:pt x="442323" y="1227307"/>
                    <a:pt x="446074" y="1244307"/>
                    <a:pt x="447465" y="1260883"/>
                  </a:cubicBezTo>
                  <a:cubicBezTo>
                    <a:pt x="452306" y="1318602"/>
                    <a:pt x="451592" y="1376863"/>
                    <a:pt x="453655" y="1434853"/>
                  </a:cubicBezTo>
                  <a:lnTo>
                    <a:pt x="466037" y="1482299"/>
                  </a:lnTo>
                  <a:cubicBezTo>
                    <a:pt x="468390" y="1491315"/>
                    <a:pt x="474292" y="1498114"/>
                    <a:pt x="478419" y="1506022"/>
                  </a:cubicBezTo>
                  <a:cubicBezTo>
                    <a:pt x="486673" y="1521837"/>
                    <a:pt x="494648" y="1537896"/>
                    <a:pt x="503182" y="1553468"/>
                  </a:cubicBezTo>
                  <a:cubicBezTo>
                    <a:pt x="556936" y="1651555"/>
                    <a:pt x="493880" y="1531692"/>
                    <a:pt x="534136" y="1608822"/>
                  </a:cubicBezTo>
                  <a:cubicBezTo>
                    <a:pt x="562519" y="1663204"/>
                    <a:pt x="554193" y="1638236"/>
                    <a:pt x="565090" y="1679992"/>
                  </a:cubicBezTo>
                  <a:cubicBezTo>
                    <a:pt x="592104" y="1702996"/>
                    <a:pt x="577284" y="1685982"/>
                    <a:pt x="596044" y="1719530"/>
                  </a:cubicBezTo>
                  <a:cubicBezTo>
                    <a:pt x="602042" y="1730255"/>
                    <a:pt x="611090" y="1738775"/>
                    <a:pt x="614617" y="1751161"/>
                  </a:cubicBezTo>
                  <a:cubicBezTo>
                    <a:pt x="619603" y="1768677"/>
                    <a:pt x="618744" y="1788064"/>
                    <a:pt x="620807" y="1806515"/>
                  </a:cubicBezTo>
                  <a:cubicBezTo>
                    <a:pt x="616680" y="1814422"/>
                    <a:pt x="612117" y="1821986"/>
                    <a:pt x="608426" y="1830238"/>
                  </a:cubicBezTo>
                  <a:cubicBezTo>
                    <a:pt x="603847" y="1840472"/>
                    <a:pt x="601163" y="1852060"/>
                    <a:pt x="596044" y="1861868"/>
                  </a:cubicBezTo>
                  <a:cubicBezTo>
                    <a:pt x="592806" y="1868072"/>
                    <a:pt x="587790" y="1872412"/>
                    <a:pt x="583663" y="1877684"/>
                  </a:cubicBezTo>
                  <a:cubicBezTo>
                    <a:pt x="578401" y="1884404"/>
                    <a:pt x="575408" y="1893500"/>
                    <a:pt x="571281" y="1901407"/>
                  </a:cubicBezTo>
                  <a:cubicBezTo>
                    <a:pt x="563026" y="1917222"/>
                    <a:pt x="555653" y="1933849"/>
                    <a:pt x="546518" y="1948853"/>
                  </a:cubicBezTo>
                  <a:cubicBezTo>
                    <a:pt x="518711" y="1994520"/>
                    <a:pt x="522034" y="1985188"/>
                    <a:pt x="526778" y="1975036"/>
                  </a:cubicBezTo>
                  <a:lnTo>
                    <a:pt x="529918" y="1968569"/>
                  </a:lnTo>
                  <a:lnTo>
                    <a:pt x="531246" y="1965966"/>
                  </a:lnTo>
                  <a:cubicBezTo>
                    <a:pt x="531562" y="1965322"/>
                    <a:pt x="531038" y="1966321"/>
                    <a:pt x="530138" y="1968115"/>
                  </a:cubicBezTo>
                  <a:lnTo>
                    <a:pt x="529918" y="1968569"/>
                  </a:lnTo>
                  <a:lnTo>
                    <a:pt x="527316" y="1973667"/>
                  </a:lnTo>
                  <a:cubicBezTo>
                    <a:pt x="524857" y="1978441"/>
                    <a:pt x="521095" y="1985703"/>
                    <a:pt x="515564" y="1996299"/>
                  </a:cubicBezTo>
                  <a:cubicBezTo>
                    <a:pt x="509373" y="2001571"/>
                    <a:pt x="502707" y="2006031"/>
                    <a:pt x="496991" y="2012115"/>
                  </a:cubicBezTo>
                  <a:cubicBezTo>
                    <a:pt x="479747" y="2030470"/>
                    <a:pt x="473509" y="2044201"/>
                    <a:pt x="459846" y="2067469"/>
                  </a:cubicBezTo>
                  <a:cubicBezTo>
                    <a:pt x="455382" y="2075072"/>
                    <a:pt x="447465" y="2078013"/>
                    <a:pt x="441274" y="2083284"/>
                  </a:cubicBezTo>
                  <a:cubicBezTo>
                    <a:pt x="428892" y="2093828"/>
                    <a:pt x="415875" y="2103245"/>
                    <a:pt x="404129" y="2114915"/>
                  </a:cubicBezTo>
                  <a:cubicBezTo>
                    <a:pt x="397218" y="2121781"/>
                    <a:pt x="392282" y="2131479"/>
                    <a:pt x="385557" y="2138638"/>
                  </a:cubicBezTo>
                  <a:cubicBezTo>
                    <a:pt x="379841" y="2144723"/>
                    <a:pt x="372245" y="2147734"/>
                    <a:pt x="366984" y="2154454"/>
                  </a:cubicBezTo>
                  <a:cubicBezTo>
                    <a:pt x="361723" y="2161174"/>
                    <a:pt x="359366" y="2170876"/>
                    <a:pt x="354602" y="2178177"/>
                  </a:cubicBezTo>
                  <a:cubicBezTo>
                    <a:pt x="348998" y="2186768"/>
                    <a:pt x="342221" y="2193992"/>
                    <a:pt x="336030" y="2201900"/>
                  </a:cubicBezTo>
                  <a:cubicBezTo>
                    <a:pt x="328176" y="2211933"/>
                    <a:pt x="319875" y="2273443"/>
                    <a:pt x="317457" y="2288884"/>
                  </a:cubicBezTo>
                  <a:cubicBezTo>
                    <a:pt x="301411" y="2391364"/>
                    <a:pt x="307399" y="2341248"/>
                    <a:pt x="298885" y="2439131"/>
                  </a:cubicBezTo>
                  <a:lnTo>
                    <a:pt x="292694" y="2462854"/>
                  </a:lnTo>
                  <a:cubicBezTo>
                    <a:pt x="277960" y="2519317"/>
                    <a:pt x="287552" y="2496429"/>
                    <a:pt x="267931" y="2534023"/>
                  </a:cubicBezTo>
                  <a:cubicBezTo>
                    <a:pt x="244502" y="2553974"/>
                    <a:pt x="254619" y="2543118"/>
                    <a:pt x="236977" y="2565655"/>
                  </a:cubicBezTo>
                  <a:lnTo>
                    <a:pt x="199832" y="2597285"/>
                  </a:lnTo>
                  <a:cubicBezTo>
                    <a:pt x="155403" y="2635119"/>
                    <a:pt x="173209" y="2615476"/>
                    <a:pt x="144115" y="2652639"/>
                  </a:cubicBezTo>
                  <a:cubicBezTo>
                    <a:pt x="137924" y="2655275"/>
                    <a:pt x="131379" y="2656819"/>
                    <a:pt x="125542" y="2660547"/>
                  </a:cubicBezTo>
                  <a:cubicBezTo>
                    <a:pt x="109924" y="2670522"/>
                    <a:pt x="106104" y="2677468"/>
                    <a:pt x="94588" y="2692178"/>
                  </a:cubicBezTo>
                  <a:cubicBezTo>
                    <a:pt x="88397" y="2694814"/>
                    <a:pt x="81111" y="2694878"/>
                    <a:pt x="76016" y="2700085"/>
                  </a:cubicBezTo>
                  <a:cubicBezTo>
                    <a:pt x="70205" y="2706022"/>
                    <a:pt x="68895" y="2717088"/>
                    <a:pt x="63634" y="2723809"/>
                  </a:cubicBezTo>
                  <a:cubicBezTo>
                    <a:pt x="58373" y="2730529"/>
                    <a:pt x="51252" y="2734352"/>
                    <a:pt x="45061" y="2739624"/>
                  </a:cubicBezTo>
                  <a:cubicBezTo>
                    <a:pt x="-1617" y="2759498"/>
                    <a:pt x="55917" y="2732690"/>
                    <a:pt x="7916" y="2763347"/>
                  </a:cubicBezTo>
                  <a:lnTo>
                    <a:pt x="0" y="2766718"/>
                  </a:lnTo>
                  <a:close/>
                </a:path>
              </a:pathLst>
            </a:custGeom>
            <a:solidFill>
              <a:srgbClr val="F2EB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914150"/>
              <a:endParaRPr lang="x-none">
                <a:solidFill>
                  <a:prstClr val="white"/>
                </a:solidFill>
                <a:sym typeface="Arial"/>
              </a:endParaRPr>
            </a:p>
          </p:txBody>
        </p:sp>
      </p:grpSp>
      <p:sp>
        <p:nvSpPr>
          <p:cNvPr id="6" name="Hộp Văn bản 6">
            <a:extLst>
              <a:ext uri="{FF2B5EF4-FFF2-40B4-BE49-F238E27FC236}">
                <a16:creationId xmlns="" xmlns:a16="http://schemas.microsoft.com/office/drawing/2014/main" id="{11F84F57-2D8B-5145-A393-1BDC160A66BD}"/>
              </a:ext>
            </a:extLst>
          </p:cNvPr>
          <p:cNvSpPr txBox="1"/>
          <p:nvPr/>
        </p:nvSpPr>
        <p:spPr>
          <a:xfrm>
            <a:off x="1" y="6132063"/>
            <a:ext cx="3889595" cy="677108"/>
          </a:xfrm>
          <a:prstGeom prst="rect">
            <a:avLst/>
          </a:prstGeom>
          <a:noFill/>
        </p:spPr>
        <p:txBody>
          <a:bodyPr wrap="square" lIns="121890" tIns="60945" rIns="121890" bIns="60945" rtlCol="0">
            <a:spAutoFit/>
          </a:bodyPr>
          <a:lstStyle/>
          <a:p>
            <a:pPr defTabSz="914150"/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Martin Luther</a:t>
            </a:r>
            <a:endParaRPr lang="vi-VN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0C614CB1-827D-F244-A44F-F6DC0EFEA1F2}"/>
              </a:ext>
            </a:extLst>
          </p:cNvPr>
          <p:cNvGrpSpPr/>
          <p:nvPr/>
        </p:nvGrpSpPr>
        <p:grpSpPr>
          <a:xfrm>
            <a:off x="9347583" y="2373543"/>
            <a:ext cx="2844431" cy="3602540"/>
            <a:chOff x="7472855" y="1686910"/>
            <a:chExt cx="4339388" cy="4951412"/>
          </a:xfrm>
        </p:grpSpPr>
        <p:pic>
          <p:nvPicPr>
            <p:cNvPr id="5122" name="Picture 2" descr="Jean Calvin – Wikipedia tiếng Việt">
              <a:extLst>
                <a:ext uri="{FF2B5EF4-FFF2-40B4-BE49-F238E27FC236}">
                  <a16:creationId xmlns="" xmlns:a16="http://schemas.microsoft.com/office/drawing/2014/main" id="{E4B1CC75-8766-164A-BC3E-828F09CF2A8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63"/>
            <a:stretch/>
          </p:blipFill>
          <p:spPr bwMode="auto">
            <a:xfrm flipH="1">
              <a:off x="7472855" y="1686910"/>
              <a:ext cx="4324232" cy="49514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Freeform 19">
              <a:extLst>
                <a:ext uri="{FF2B5EF4-FFF2-40B4-BE49-F238E27FC236}">
                  <a16:creationId xmlns="" xmlns:a16="http://schemas.microsoft.com/office/drawing/2014/main" id="{7BA40C71-94AB-F94B-BF9B-25CCC944A1F9}"/>
                </a:ext>
              </a:extLst>
            </p:cNvPr>
            <p:cNvSpPr/>
            <p:nvPr/>
          </p:nvSpPr>
          <p:spPr>
            <a:xfrm>
              <a:off x="7472856" y="1686910"/>
              <a:ext cx="4339387" cy="4951412"/>
            </a:xfrm>
            <a:custGeom>
              <a:avLst/>
              <a:gdLst>
                <a:gd name="connsiteX0" fmla="*/ 3030402 w 4339387"/>
                <a:gd name="connsiteY0" fmla="*/ 4877164 h 4951412"/>
                <a:gd name="connsiteX1" fmla="*/ 3025606 w 4339387"/>
                <a:gd name="connsiteY1" fmla="*/ 4878109 h 4951412"/>
                <a:gd name="connsiteX2" fmla="*/ 3023956 w 4339387"/>
                <a:gd name="connsiteY2" fmla="*/ 4878407 h 4951412"/>
                <a:gd name="connsiteX3" fmla="*/ 4339387 w 4339387"/>
                <a:gd name="connsiteY3" fmla="*/ 4508630 h 4951412"/>
                <a:gd name="connsiteX4" fmla="*/ 4339387 w 4339387"/>
                <a:gd name="connsiteY4" fmla="*/ 4951412 h 4951412"/>
                <a:gd name="connsiteX5" fmla="*/ 0 w 4339387"/>
                <a:gd name="connsiteY5" fmla="*/ 4951412 h 4951412"/>
                <a:gd name="connsiteX6" fmla="*/ 0 w 4339387"/>
                <a:gd name="connsiteY6" fmla="*/ 4664846 h 4951412"/>
                <a:gd name="connsiteX7" fmla="*/ 4391 w 4339387"/>
                <a:gd name="connsiteY7" fmla="*/ 4667591 h 4951412"/>
                <a:gd name="connsiteX8" fmla="*/ 73839 w 4339387"/>
                <a:gd name="connsiteY8" fmla="*/ 4690741 h 4951412"/>
                <a:gd name="connsiteX9" fmla="*/ 108563 w 4339387"/>
                <a:gd name="connsiteY9" fmla="*/ 4702315 h 4951412"/>
                <a:gd name="connsiteX10" fmla="*/ 166436 w 4339387"/>
                <a:gd name="connsiteY10" fmla="*/ 4737039 h 4951412"/>
                <a:gd name="connsiteX11" fmla="*/ 282183 w 4339387"/>
                <a:gd name="connsiteY11" fmla="*/ 4794913 h 4951412"/>
                <a:gd name="connsiteX12" fmla="*/ 340056 w 4339387"/>
                <a:gd name="connsiteY12" fmla="*/ 4818062 h 4951412"/>
                <a:gd name="connsiteX13" fmla="*/ 386355 w 4339387"/>
                <a:gd name="connsiteY13" fmla="*/ 4841212 h 4951412"/>
                <a:gd name="connsiteX14" fmla="*/ 513677 w 4339387"/>
                <a:gd name="connsiteY14" fmla="*/ 4875936 h 4951412"/>
                <a:gd name="connsiteX15" fmla="*/ 594699 w 4339387"/>
                <a:gd name="connsiteY15" fmla="*/ 4910660 h 4951412"/>
                <a:gd name="connsiteX16" fmla="*/ 2932786 w 4339387"/>
                <a:gd name="connsiteY16" fmla="*/ 4899085 h 4951412"/>
                <a:gd name="connsiteX17" fmla="*/ 2990659 w 4339387"/>
                <a:gd name="connsiteY17" fmla="*/ 4887510 h 4951412"/>
                <a:gd name="connsiteX18" fmla="*/ 3032458 w 4339387"/>
                <a:gd name="connsiteY18" fmla="*/ 4876767 h 4951412"/>
                <a:gd name="connsiteX19" fmla="*/ 3030402 w 4339387"/>
                <a:gd name="connsiteY19" fmla="*/ 4877164 h 4951412"/>
                <a:gd name="connsiteX20" fmla="*/ 3046275 w 4339387"/>
                <a:gd name="connsiteY20" fmla="*/ 4874038 h 4951412"/>
                <a:gd name="connsiteX21" fmla="*/ 3094831 w 4339387"/>
                <a:gd name="connsiteY21" fmla="*/ 4864361 h 4951412"/>
                <a:gd name="connsiteX22" fmla="*/ 3314750 w 4339387"/>
                <a:gd name="connsiteY22" fmla="*/ 4818062 h 4951412"/>
                <a:gd name="connsiteX23" fmla="*/ 3534669 w 4339387"/>
                <a:gd name="connsiteY23" fmla="*/ 4794913 h 4951412"/>
                <a:gd name="connsiteX24" fmla="*/ 3696715 w 4339387"/>
                <a:gd name="connsiteY24" fmla="*/ 4771763 h 4951412"/>
                <a:gd name="connsiteX25" fmla="*/ 4101829 w 4339387"/>
                <a:gd name="connsiteY25" fmla="*/ 4760189 h 4951412"/>
                <a:gd name="connsiteX26" fmla="*/ 4194426 w 4339387"/>
                <a:gd name="connsiteY26" fmla="*/ 4737039 h 4951412"/>
                <a:gd name="connsiteX27" fmla="*/ 4229150 w 4339387"/>
                <a:gd name="connsiteY27" fmla="*/ 4690741 h 4951412"/>
                <a:gd name="connsiteX28" fmla="*/ 4263874 w 4339387"/>
                <a:gd name="connsiteY28" fmla="*/ 4656017 h 4951412"/>
                <a:gd name="connsiteX29" fmla="*/ 4298598 w 4339387"/>
                <a:gd name="connsiteY29" fmla="*/ 4586568 h 4951412"/>
                <a:gd name="connsiteX30" fmla="*/ 4321748 w 4339387"/>
                <a:gd name="connsiteY30" fmla="*/ 4551844 h 4951412"/>
                <a:gd name="connsiteX31" fmla="*/ 4339222 w 4339387"/>
                <a:gd name="connsiteY31" fmla="*/ 4509077 h 4951412"/>
                <a:gd name="connsiteX32" fmla="*/ 3646059 w 4339387"/>
                <a:gd name="connsiteY32" fmla="*/ 2740484 h 4951412"/>
                <a:gd name="connsiteX33" fmla="*/ 3646890 w 4339387"/>
                <a:gd name="connsiteY33" fmla="*/ 2741562 h 4951412"/>
                <a:gd name="connsiteX34" fmla="*/ 3647203 w 4339387"/>
                <a:gd name="connsiteY34" fmla="*/ 2742015 h 4951412"/>
                <a:gd name="connsiteX35" fmla="*/ 2394460 w 4339387"/>
                <a:gd name="connsiteY35" fmla="*/ 0 h 4951412"/>
                <a:gd name="connsiteX36" fmla="*/ 4339387 w 4339387"/>
                <a:gd name="connsiteY36" fmla="*/ 0 h 4951412"/>
                <a:gd name="connsiteX37" fmla="*/ 4339387 w 4339387"/>
                <a:gd name="connsiteY37" fmla="*/ 3193671 h 4951412"/>
                <a:gd name="connsiteX38" fmla="*/ 4298598 w 4339387"/>
                <a:gd name="connsiteY38" fmla="*/ 3162882 h 4951412"/>
                <a:gd name="connsiteX39" fmla="*/ 4263874 w 4339387"/>
                <a:gd name="connsiteY39" fmla="*/ 3139733 h 4951412"/>
                <a:gd name="connsiteX40" fmla="*/ 4217575 w 4339387"/>
                <a:gd name="connsiteY40" fmla="*/ 3116584 h 4951412"/>
                <a:gd name="connsiteX41" fmla="*/ 4148127 w 4339387"/>
                <a:gd name="connsiteY41" fmla="*/ 3070285 h 4951412"/>
                <a:gd name="connsiteX42" fmla="*/ 4078679 w 4339387"/>
                <a:gd name="connsiteY42" fmla="*/ 3047136 h 4951412"/>
                <a:gd name="connsiteX43" fmla="*/ 4009231 w 4339387"/>
                <a:gd name="connsiteY43" fmla="*/ 2989262 h 4951412"/>
                <a:gd name="connsiteX44" fmla="*/ 3974507 w 4339387"/>
                <a:gd name="connsiteY44" fmla="*/ 2977687 h 4951412"/>
                <a:gd name="connsiteX45" fmla="*/ 3905059 w 4339387"/>
                <a:gd name="connsiteY45" fmla="*/ 2931389 h 4951412"/>
                <a:gd name="connsiteX46" fmla="*/ 3870335 w 4339387"/>
                <a:gd name="connsiteY46" fmla="*/ 2919814 h 4951412"/>
                <a:gd name="connsiteX47" fmla="*/ 3789312 w 4339387"/>
                <a:gd name="connsiteY47" fmla="*/ 2885090 h 4951412"/>
                <a:gd name="connsiteX48" fmla="*/ 3754588 w 4339387"/>
                <a:gd name="connsiteY48" fmla="*/ 2850366 h 4951412"/>
                <a:gd name="connsiteX49" fmla="*/ 3673565 w 4339387"/>
                <a:gd name="connsiteY49" fmla="*/ 2780918 h 4951412"/>
                <a:gd name="connsiteX50" fmla="*/ 3654991 w 4339387"/>
                <a:gd name="connsiteY50" fmla="*/ 2753294 h 4951412"/>
                <a:gd name="connsiteX51" fmla="*/ 3647203 w 4339387"/>
                <a:gd name="connsiteY51" fmla="*/ 2742015 h 4951412"/>
                <a:gd name="connsiteX52" fmla="*/ 3649295 w 4339387"/>
                <a:gd name="connsiteY52" fmla="*/ 2744817 h 4951412"/>
                <a:gd name="connsiteX53" fmla="*/ 3638841 w 4339387"/>
                <a:gd name="connsiteY53" fmla="*/ 2711470 h 4951412"/>
                <a:gd name="connsiteX54" fmla="*/ 3615692 w 4339387"/>
                <a:gd name="connsiteY54" fmla="*/ 2676746 h 4951412"/>
                <a:gd name="connsiteX55" fmla="*/ 3592542 w 4339387"/>
                <a:gd name="connsiteY55" fmla="*/ 2607298 h 4951412"/>
                <a:gd name="connsiteX56" fmla="*/ 3557818 w 4339387"/>
                <a:gd name="connsiteY56" fmla="*/ 2503125 h 4951412"/>
                <a:gd name="connsiteX57" fmla="*/ 3546244 w 4339387"/>
                <a:gd name="connsiteY57" fmla="*/ 2468401 h 4951412"/>
                <a:gd name="connsiteX58" fmla="*/ 3523094 w 4339387"/>
                <a:gd name="connsiteY58" fmla="*/ 2422103 h 4951412"/>
                <a:gd name="connsiteX59" fmla="*/ 3488370 w 4339387"/>
                <a:gd name="connsiteY59" fmla="*/ 2364229 h 4951412"/>
                <a:gd name="connsiteX60" fmla="*/ 3418922 w 4339387"/>
                <a:gd name="connsiteY60" fmla="*/ 2317931 h 4951412"/>
                <a:gd name="connsiteX61" fmla="*/ 3349474 w 4339387"/>
                <a:gd name="connsiteY61" fmla="*/ 2260057 h 4951412"/>
                <a:gd name="connsiteX62" fmla="*/ 3314750 w 4339387"/>
                <a:gd name="connsiteY62" fmla="*/ 2225333 h 4951412"/>
                <a:gd name="connsiteX63" fmla="*/ 3280026 w 4339387"/>
                <a:gd name="connsiteY63" fmla="*/ 2202184 h 4951412"/>
                <a:gd name="connsiteX64" fmla="*/ 3233727 w 4339387"/>
                <a:gd name="connsiteY64" fmla="*/ 2155885 h 4951412"/>
                <a:gd name="connsiteX65" fmla="*/ 3199003 w 4339387"/>
                <a:gd name="connsiteY65" fmla="*/ 2121161 h 4951412"/>
                <a:gd name="connsiteX66" fmla="*/ 3129555 w 4339387"/>
                <a:gd name="connsiteY66" fmla="*/ 2051713 h 4951412"/>
                <a:gd name="connsiteX67" fmla="*/ 3083256 w 4339387"/>
                <a:gd name="connsiteY67" fmla="*/ 2005414 h 4951412"/>
                <a:gd name="connsiteX68" fmla="*/ 3094831 w 4339387"/>
                <a:gd name="connsiteY68" fmla="*/ 1901242 h 4951412"/>
                <a:gd name="connsiteX69" fmla="*/ 3106406 w 4339387"/>
                <a:gd name="connsiteY69" fmla="*/ 1866518 h 4951412"/>
                <a:gd name="connsiteX70" fmla="*/ 3117980 w 4339387"/>
                <a:gd name="connsiteY70" fmla="*/ 1785495 h 4951412"/>
                <a:gd name="connsiteX71" fmla="*/ 3129555 w 4339387"/>
                <a:gd name="connsiteY71" fmla="*/ 1611875 h 4951412"/>
                <a:gd name="connsiteX72" fmla="*/ 3152704 w 4339387"/>
                <a:gd name="connsiteY72" fmla="*/ 1507703 h 4951412"/>
                <a:gd name="connsiteX73" fmla="*/ 3164279 w 4339387"/>
                <a:gd name="connsiteY73" fmla="*/ 1449829 h 4951412"/>
                <a:gd name="connsiteX74" fmla="*/ 3210578 w 4339387"/>
                <a:gd name="connsiteY74" fmla="*/ 1345657 h 4951412"/>
                <a:gd name="connsiteX75" fmla="*/ 3222153 w 4339387"/>
                <a:gd name="connsiteY75" fmla="*/ 1310933 h 4951412"/>
                <a:gd name="connsiteX76" fmla="*/ 3245302 w 4339387"/>
                <a:gd name="connsiteY76" fmla="*/ 1276209 h 4951412"/>
                <a:gd name="connsiteX77" fmla="*/ 3268451 w 4339387"/>
                <a:gd name="connsiteY77" fmla="*/ 1195186 h 4951412"/>
                <a:gd name="connsiteX78" fmla="*/ 3326325 w 4339387"/>
                <a:gd name="connsiteY78" fmla="*/ 1206761 h 4951412"/>
                <a:gd name="connsiteX79" fmla="*/ 3395773 w 4339387"/>
                <a:gd name="connsiteY79" fmla="*/ 1229910 h 4951412"/>
                <a:gd name="connsiteX80" fmla="*/ 3557818 w 4339387"/>
                <a:gd name="connsiteY80" fmla="*/ 1183612 h 4951412"/>
                <a:gd name="connsiteX81" fmla="*/ 3523094 w 4339387"/>
                <a:gd name="connsiteY81" fmla="*/ 1125738 h 4951412"/>
                <a:gd name="connsiteX82" fmla="*/ 3488370 w 4339387"/>
                <a:gd name="connsiteY82" fmla="*/ 1102589 h 4951412"/>
                <a:gd name="connsiteX83" fmla="*/ 3430497 w 4339387"/>
                <a:gd name="connsiteY83" fmla="*/ 1056290 h 4951412"/>
                <a:gd name="connsiteX84" fmla="*/ 3361049 w 4339387"/>
                <a:gd name="connsiteY84" fmla="*/ 1033141 h 4951412"/>
                <a:gd name="connsiteX85" fmla="*/ 3337899 w 4339387"/>
                <a:gd name="connsiteY85" fmla="*/ 1009991 h 4951412"/>
                <a:gd name="connsiteX86" fmla="*/ 3326325 w 4339387"/>
                <a:gd name="connsiteY86" fmla="*/ 975267 h 4951412"/>
                <a:gd name="connsiteX87" fmla="*/ 3361049 w 4339387"/>
                <a:gd name="connsiteY87" fmla="*/ 952118 h 4951412"/>
                <a:gd name="connsiteX88" fmla="*/ 3442072 w 4339387"/>
                <a:gd name="connsiteY88" fmla="*/ 928968 h 4951412"/>
                <a:gd name="connsiteX89" fmla="*/ 3476796 w 4339387"/>
                <a:gd name="connsiteY89" fmla="*/ 917394 h 4951412"/>
                <a:gd name="connsiteX90" fmla="*/ 3534669 w 4339387"/>
                <a:gd name="connsiteY90" fmla="*/ 905819 h 4951412"/>
                <a:gd name="connsiteX91" fmla="*/ 3604117 w 4339387"/>
                <a:gd name="connsiteY91" fmla="*/ 882670 h 4951412"/>
                <a:gd name="connsiteX92" fmla="*/ 3644400 w 4339387"/>
                <a:gd name="connsiteY92" fmla="*/ 872645 h 4951412"/>
                <a:gd name="connsiteX93" fmla="*/ 3654957 w 4339387"/>
                <a:gd name="connsiteY93" fmla="*/ 870059 h 4951412"/>
                <a:gd name="connsiteX94" fmla="*/ 3655321 w 4339387"/>
                <a:gd name="connsiteY94" fmla="*/ 869978 h 4951412"/>
                <a:gd name="connsiteX95" fmla="*/ 3661509 w 4339387"/>
                <a:gd name="connsiteY95" fmla="*/ 868453 h 4951412"/>
                <a:gd name="connsiteX96" fmla="*/ 3654957 w 4339387"/>
                <a:gd name="connsiteY96" fmla="*/ 870059 h 4951412"/>
                <a:gd name="connsiteX97" fmla="*/ 3646583 w 4339387"/>
                <a:gd name="connsiteY97" fmla="*/ 871899 h 4951412"/>
                <a:gd name="connsiteX98" fmla="*/ 3685140 w 4339387"/>
                <a:gd name="connsiteY98" fmla="*/ 859520 h 4951412"/>
                <a:gd name="connsiteX99" fmla="*/ 3766163 w 4339387"/>
                <a:gd name="connsiteY99" fmla="*/ 836371 h 4951412"/>
                <a:gd name="connsiteX100" fmla="*/ 3800887 w 4339387"/>
                <a:gd name="connsiteY100" fmla="*/ 813222 h 4951412"/>
                <a:gd name="connsiteX101" fmla="*/ 3824036 w 4339387"/>
                <a:gd name="connsiteY101" fmla="*/ 778498 h 4951412"/>
                <a:gd name="connsiteX102" fmla="*/ 3847186 w 4339387"/>
                <a:gd name="connsiteY102" fmla="*/ 709049 h 4951412"/>
                <a:gd name="connsiteX103" fmla="*/ 3835611 w 4339387"/>
                <a:gd name="connsiteY103" fmla="*/ 628027 h 4951412"/>
                <a:gd name="connsiteX104" fmla="*/ 3812461 w 4339387"/>
                <a:gd name="connsiteY104" fmla="*/ 604877 h 4951412"/>
                <a:gd name="connsiteX105" fmla="*/ 3719864 w 4339387"/>
                <a:gd name="connsiteY105" fmla="*/ 558579 h 4951412"/>
                <a:gd name="connsiteX106" fmla="*/ 3638841 w 4339387"/>
                <a:gd name="connsiteY106" fmla="*/ 535429 h 4951412"/>
                <a:gd name="connsiteX107" fmla="*/ 3604117 w 4339387"/>
                <a:gd name="connsiteY107" fmla="*/ 523855 h 4951412"/>
                <a:gd name="connsiteX108" fmla="*/ 3557818 w 4339387"/>
                <a:gd name="connsiteY108" fmla="*/ 512280 h 4951412"/>
                <a:gd name="connsiteX109" fmla="*/ 3453646 w 4339387"/>
                <a:gd name="connsiteY109" fmla="*/ 477556 h 4951412"/>
                <a:gd name="connsiteX110" fmla="*/ 3314750 w 4339387"/>
                <a:gd name="connsiteY110" fmla="*/ 442832 h 4951412"/>
                <a:gd name="connsiteX111" fmla="*/ 3222153 w 4339387"/>
                <a:gd name="connsiteY111" fmla="*/ 419682 h 4951412"/>
                <a:gd name="connsiteX112" fmla="*/ 3152704 w 4339387"/>
                <a:gd name="connsiteY112" fmla="*/ 396533 h 4951412"/>
                <a:gd name="connsiteX113" fmla="*/ 3083256 w 4339387"/>
                <a:gd name="connsiteY113" fmla="*/ 361809 h 4951412"/>
                <a:gd name="connsiteX114" fmla="*/ 3071682 w 4339387"/>
                <a:gd name="connsiteY114" fmla="*/ 327085 h 4951412"/>
                <a:gd name="connsiteX115" fmla="*/ 3036958 w 4339387"/>
                <a:gd name="connsiteY115" fmla="*/ 303936 h 4951412"/>
                <a:gd name="connsiteX116" fmla="*/ 2944360 w 4339387"/>
                <a:gd name="connsiteY116" fmla="*/ 234487 h 4951412"/>
                <a:gd name="connsiteX117" fmla="*/ 2874912 w 4339387"/>
                <a:gd name="connsiteY117" fmla="*/ 211338 h 4951412"/>
                <a:gd name="connsiteX118" fmla="*/ 2840188 w 4339387"/>
                <a:gd name="connsiteY118" fmla="*/ 188189 h 4951412"/>
                <a:gd name="connsiteX119" fmla="*/ 2736016 w 4339387"/>
                <a:gd name="connsiteY119" fmla="*/ 153465 h 4951412"/>
                <a:gd name="connsiteX120" fmla="*/ 2701292 w 4339387"/>
                <a:gd name="connsiteY120" fmla="*/ 141890 h 4951412"/>
                <a:gd name="connsiteX121" fmla="*/ 2631844 w 4339387"/>
                <a:gd name="connsiteY121" fmla="*/ 95591 h 4951412"/>
                <a:gd name="connsiteX122" fmla="*/ 2562396 w 4339387"/>
                <a:gd name="connsiteY122" fmla="*/ 72442 h 4951412"/>
                <a:gd name="connsiteX123" fmla="*/ 2539246 w 4339387"/>
                <a:gd name="connsiteY123" fmla="*/ 49293 h 4951412"/>
                <a:gd name="connsiteX124" fmla="*/ 2400350 w 4339387"/>
                <a:gd name="connsiteY124" fmla="*/ 26143 h 4951412"/>
                <a:gd name="connsiteX125" fmla="*/ 2353945 w 4339387"/>
                <a:gd name="connsiteY125" fmla="*/ 19756 h 4951412"/>
                <a:gd name="connsiteX126" fmla="*/ 2331705 w 4339387"/>
                <a:gd name="connsiteY126" fmla="*/ 16457 h 4951412"/>
                <a:gd name="connsiteX127" fmla="*/ 2365626 w 4339387"/>
                <a:gd name="connsiteY127" fmla="*/ 14568 h 4951412"/>
                <a:gd name="connsiteX128" fmla="*/ 2666568 w 4339387"/>
                <a:gd name="connsiteY128" fmla="*/ 37718 h 4951412"/>
                <a:gd name="connsiteX129" fmla="*/ 0 w 4339387"/>
                <a:gd name="connsiteY129" fmla="*/ 0 h 4951412"/>
                <a:gd name="connsiteX130" fmla="*/ 2133731 w 4339387"/>
                <a:gd name="connsiteY130" fmla="*/ 0 h 4951412"/>
                <a:gd name="connsiteX131" fmla="*/ 2145707 w 4339387"/>
                <a:gd name="connsiteY131" fmla="*/ 2994 h 4951412"/>
                <a:gd name="connsiteX132" fmla="*/ 2327970 w 4339387"/>
                <a:gd name="connsiteY132" fmla="*/ 15903 h 4951412"/>
                <a:gd name="connsiteX133" fmla="*/ 2331705 w 4339387"/>
                <a:gd name="connsiteY133" fmla="*/ 16457 h 4951412"/>
                <a:gd name="connsiteX134" fmla="*/ 2145391 w 4339387"/>
                <a:gd name="connsiteY134" fmla="*/ 26833 h 4951412"/>
                <a:gd name="connsiteX135" fmla="*/ 1925788 w 4339387"/>
                <a:gd name="connsiteY135" fmla="*/ 49293 h 4951412"/>
                <a:gd name="connsiteX136" fmla="*/ 1833191 w 4339387"/>
                <a:gd name="connsiteY136" fmla="*/ 72442 h 4951412"/>
                <a:gd name="connsiteX137" fmla="*/ 1578548 w 4339387"/>
                <a:gd name="connsiteY137" fmla="*/ 95591 h 4951412"/>
                <a:gd name="connsiteX138" fmla="*/ 1300755 w 4339387"/>
                <a:gd name="connsiteY138" fmla="*/ 118741 h 4951412"/>
                <a:gd name="connsiteX139" fmla="*/ 1185008 w 4339387"/>
                <a:gd name="connsiteY139" fmla="*/ 130315 h 4951412"/>
                <a:gd name="connsiteX140" fmla="*/ 1057687 w 4339387"/>
                <a:gd name="connsiteY140" fmla="*/ 165039 h 4951412"/>
                <a:gd name="connsiteX141" fmla="*/ 976664 w 4339387"/>
                <a:gd name="connsiteY141" fmla="*/ 222913 h 4951412"/>
                <a:gd name="connsiteX142" fmla="*/ 941940 w 4339387"/>
                <a:gd name="connsiteY142" fmla="*/ 246062 h 4951412"/>
                <a:gd name="connsiteX143" fmla="*/ 837768 w 4339387"/>
                <a:gd name="connsiteY143" fmla="*/ 292361 h 4951412"/>
                <a:gd name="connsiteX144" fmla="*/ 814618 w 4339387"/>
                <a:gd name="connsiteY144" fmla="*/ 315510 h 4951412"/>
                <a:gd name="connsiteX145" fmla="*/ 803044 w 4339387"/>
                <a:gd name="connsiteY145" fmla="*/ 350234 h 4951412"/>
                <a:gd name="connsiteX146" fmla="*/ 814618 w 4339387"/>
                <a:gd name="connsiteY146" fmla="*/ 454406 h 4951412"/>
                <a:gd name="connsiteX147" fmla="*/ 826193 w 4339387"/>
                <a:gd name="connsiteY147" fmla="*/ 489131 h 4951412"/>
                <a:gd name="connsiteX148" fmla="*/ 860917 w 4339387"/>
                <a:gd name="connsiteY148" fmla="*/ 512280 h 4951412"/>
                <a:gd name="connsiteX149" fmla="*/ 918791 w 4339387"/>
                <a:gd name="connsiteY149" fmla="*/ 558579 h 4951412"/>
                <a:gd name="connsiteX150" fmla="*/ 1080836 w 4339387"/>
                <a:gd name="connsiteY150" fmla="*/ 593303 h 4951412"/>
                <a:gd name="connsiteX151" fmla="*/ 1115560 w 4339387"/>
                <a:gd name="connsiteY151" fmla="*/ 604877 h 4951412"/>
                <a:gd name="connsiteX152" fmla="*/ 1138710 w 4339387"/>
                <a:gd name="connsiteY152" fmla="*/ 628027 h 4951412"/>
                <a:gd name="connsiteX153" fmla="*/ 1173434 w 4339387"/>
                <a:gd name="connsiteY153" fmla="*/ 651176 h 4951412"/>
                <a:gd name="connsiteX154" fmla="*/ 1185008 w 4339387"/>
                <a:gd name="connsiteY154" fmla="*/ 685900 h 4951412"/>
                <a:gd name="connsiteX155" fmla="*/ 1161859 w 4339387"/>
                <a:gd name="connsiteY155" fmla="*/ 720624 h 4951412"/>
                <a:gd name="connsiteX156" fmla="*/ 1103986 w 4339387"/>
                <a:gd name="connsiteY156" fmla="*/ 766923 h 4951412"/>
                <a:gd name="connsiteX157" fmla="*/ 976664 w 4339387"/>
                <a:gd name="connsiteY157" fmla="*/ 801647 h 4951412"/>
                <a:gd name="connsiteX158" fmla="*/ 941940 w 4339387"/>
                <a:gd name="connsiteY158" fmla="*/ 836371 h 4951412"/>
                <a:gd name="connsiteX159" fmla="*/ 884067 w 4339387"/>
                <a:gd name="connsiteY159" fmla="*/ 859520 h 4951412"/>
                <a:gd name="connsiteX160" fmla="*/ 837768 w 4339387"/>
                <a:gd name="connsiteY160" fmla="*/ 882670 h 4951412"/>
                <a:gd name="connsiteX161" fmla="*/ 779894 w 4339387"/>
                <a:gd name="connsiteY161" fmla="*/ 928968 h 4951412"/>
                <a:gd name="connsiteX162" fmla="*/ 745170 w 4339387"/>
                <a:gd name="connsiteY162" fmla="*/ 952118 h 4951412"/>
                <a:gd name="connsiteX163" fmla="*/ 814618 w 4339387"/>
                <a:gd name="connsiteY163" fmla="*/ 975267 h 4951412"/>
                <a:gd name="connsiteX164" fmla="*/ 849342 w 4339387"/>
                <a:gd name="connsiteY164" fmla="*/ 986842 h 4951412"/>
                <a:gd name="connsiteX165" fmla="*/ 895641 w 4339387"/>
                <a:gd name="connsiteY165" fmla="*/ 998417 h 4951412"/>
                <a:gd name="connsiteX166" fmla="*/ 930365 w 4339387"/>
                <a:gd name="connsiteY166" fmla="*/ 1021566 h 4951412"/>
                <a:gd name="connsiteX167" fmla="*/ 976664 w 4339387"/>
                <a:gd name="connsiteY167" fmla="*/ 1067865 h 4951412"/>
                <a:gd name="connsiteX168" fmla="*/ 1069261 w 4339387"/>
                <a:gd name="connsiteY168" fmla="*/ 1091014 h 4951412"/>
                <a:gd name="connsiteX169" fmla="*/ 1103986 w 4339387"/>
                <a:gd name="connsiteY169" fmla="*/ 1114163 h 4951412"/>
                <a:gd name="connsiteX170" fmla="*/ 1115560 w 4339387"/>
                <a:gd name="connsiteY170" fmla="*/ 1148887 h 4951412"/>
                <a:gd name="connsiteX171" fmla="*/ 1127135 w 4339387"/>
                <a:gd name="connsiteY171" fmla="*/ 1623449 h 4951412"/>
                <a:gd name="connsiteX172" fmla="*/ 1161859 w 4339387"/>
                <a:gd name="connsiteY172" fmla="*/ 1704472 h 4951412"/>
                <a:gd name="connsiteX173" fmla="*/ 1185008 w 4339387"/>
                <a:gd name="connsiteY173" fmla="*/ 1773920 h 4951412"/>
                <a:gd name="connsiteX174" fmla="*/ 1196583 w 4339387"/>
                <a:gd name="connsiteY174" fmla="*/ 1808644 h 4951412"/>
                <a:gd name="connsiteX175" fmla="*/ 1173434 w 4339387"/>
                <a:gd name="connsiteY175" fmla="*/ 2202184 h 4951412"/>
                <a:gd name="connsiteX176" fmla="*/ 1161859 w 4339387"/>
                <a:gd name="connsiteY176" fmla="*/ 2236908 h 4951412"/>
                <a:gd name="connsiteX177" fmla="*/ 1150284 w 4339387"/>
                <a:gd name="connsiteY177" fmla="*/ 2352655 h 4951412"/>
                <a:gd name="connsiteX178" fmla="*/ 1138710 w 4339387"/>
                <a:gd name="connsiteY178" fmla="*/ 2514700 h 4951412"/>
                <a:gd name="connsiteX179" fmla="*/ 1115560 w 4339387"/>
                <a:gd name="connsiteY179" fmla="*/ 2584148 h 4951412"/>
                <a:gd name="connsiteX180" fmla="*/ 1103986 w 4339387"/>
                <a:gd name="connsiteY180" fmla="*/ 2618872 h 4951412"/>
                <a:gd name="connsiteX181" fmla="*/ 1080836 w 4339387"/>
                <a:gd name="connsiteY181" fmla="*/ 2688320 h 4951412"/>
                <a:gd name="connsiteX182" fmla="*/ 1069261 w 4339387"/>
                <a:gd name="connsiteY182" fmla="*/ 2723044 h 4951412"/>
                <a:gd name="connsiteX183" fmla="*/ 1036167 w 4339387"/>
                <a:gd name="connsiteY183" fmla="*/ 2755975 h 4951412"/>
                <a:gd name="connsiteX184" fmla="*/ 1030716 w 4339387"/>
                <a:gd name="connsiteY184" fmla="*/ 2761304 h 4951412"/>
                <a:gd name="connsiteX185" fmla="*/ 1023528 w 4339387"/>
                <a:gd name="connsiteY185" fmla="*/ 2768191 h 4951412"/>
                <a:gd name="connsiteX186" fmla="*/ 1023015 w 4339387"/>
                <a:gd name="connsiteY186" fmla="*/ 2768833 h 4951412"/>
                <a:gd name="connsiteX187" fmla="*/ 1030716 w 4339387"/>
                <a:gd name="connsiteY187" fmla="*/ 2761304 h 4951412"/>
                <a:gd name="connsiteX188" fmla="*/ 1031429 w 4339387"/>
                <a:gd name="connsiteY188" fmla="*/ 2760621 h 4951412"/>
                <a:gd name="connsiteX189" fmla="*/ 1011388 w 4339387"/>
                <a:gd name="connsiteY189" fmla="*/ 2792493 h 4951412"/>
                <a:gd name="connsiteX190" fmla="*/ 918791 w 4339387"/>
                <a:gd name="connsiteY190" fmla="*/ 2908239 h 4951412"/>
                <a:gd name="connsiteX191" fmla="*/ 884067 w 4339387"/>
                <a:gd name="connsiteY191" fmla="*/ 3012412 h 4951412"/>
                <a:gd name="connsiteX192" fmla="*/ 872492 w 4339387"/>
                <a:gd name="connsiteY192" fmla="*/ 3047136 h 4951412"/>
                <a:gd name="connsiteX193" fmla="*/ 849342 w 4339387"/>
                <a:gd name="connsiteY193" fmla="*/ 3105009 h 4951412"/>
                <a:gd name="connsiteX194" fmla="*/ 814618 w 4339387"/>
                <a:gd name="connsiteY194" fmla="*/ 3243905 h 4951412"/>
                <a:gd name="connsiteX195" fmla="*/ 803044 w 4339387"/>
                <a:gd name="connsiteY195" fmla="*/ 3278629 h 4951412"/>
                <a:gd name="connsiteX196" fmla="*/ 779894 w 4339387"/>
                <a:gd name="connsiteY196" fmla="*/ 3301779 h 4951412"/>
                <a:gd name="connsiteX197" fmla="*/ 756745 w 4339387"/>
                <a:gd name="connsiteY197" fmla="*/ 3336503 h 4951412"/>
                <a:gd name="connsiteX198" fmla="*/ 722021 w 4339387"/>
                <a:gd name="connsiteY198" fmla="*/ 3359652 h 4951412"/>
                <a:gd name="connsiteX199" fmla="*/ 687297 w 4339387"/>
                <a:gd name="connsiteY199" fmla="*/ 3394376 h 4951412"/>
                <a:gd name="connsiteX200" fmla="*/ 617849 w 4339387"/>
                <a:gd name="connsiteY200" fmla="*/ 3417525 h 4951412"/>
                <a:gd name="connsiteX201" fmla="*/ 478953 w 4339387"/>
                <a:gd name="connsiteY201" fmla="*/ 3463824 h 4951412"/>
                <a:gd name="connsiteX202" fmla="*/ 444229 w 4339387"/>
                <a:gd name="connsiteY202" fmla="*/ 3475399 h 4951412"/>
                <a:gd name="connsiteX203" fmla="*/ 409504 w 4339387"/>
                <a:gd name="connsiteY203" fmla="*/ 3486974 h 4951412"/>
                <a:gd name="connsiteX204" fmla="*/ 374780 w 4339387"/>
                <a:gd name="connsiteY204" fmla="*/ 3510123 h 4951412"/>
                <a:gd name="connsiteX205" fmla="*/ 340056 w 4339387"/>
                <a:gd name="connsiteY205" fmla="*/ 3544847 h 4951412"/>
                <a:gd name="connsiteX206" fmla="*/ 293758 w 4339387"/>
                <a:gd name="connsiteY206" fmla="*/ 3614295 h 4951412"/>
                <a:gd name="connsiteX207" fmla="*/ 201160 w 4339387"/>
                <a:gd name="connsiteY207" fmla="*/ 3695318 h 4951412"/>
                <a:gd name="connsiteX208" fmla="*/ 166436 w 4339387"/>
                <a:gd name="connsiteY208" fmla="*/ 3730042 h 4951412"/>
                <a:gd name="connsiteX209" fmla="*/ 131712 w 4339387"/>
                <a:gd name="connsiteY209" fmla="*/ 3776341 h 4951412"/>
                <a:gd name="connsiteX210" fmla="*/ 108563 w 4339387"/>
                <a:gd name="connsiteY210" fmla="*/ 3811065 h 4951412"/>
                <a:gd name="connsiteX211" fmla="*/ 85413 w 4339387"/>
                <a:gd name="connsiteY211" fmla="*/ 3834214 h 4951412"/>
                <a:gd name="connsiteX212" fmla="*/ 62264 w 4339387"/>
                <a:gd name="connsiteY212" fmla="*/ 3903662 h 4951412"/>
                <a:gd name="connsiteX213" fmla="*/ 15965 w 4339387"/>
                <a:gd name="connsiteY213" fmla="*/ 3973110 h 4951412"/>
                <a:gd name="connsiteX214" fmla="*/ 992 w 4339387"/>
                <a:gd name="connsiteY214" fmla="*/ 4016330 h 4951412"/>
                <a:gd name="connsiteX215" fmla="*/ 0 w 4339387"/>
                <a:gd name="connsiteY215" fmla="*/ 4019487 h 4951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</a:cxnLst>
              <a:rect l="l" t="t" r="r" b="b"/>
              <a:pathLst>
                <a:path w="4339387" h="4951412">
                  <a:moveTo>
                    <a:pt x="3030402" y="4877164"/>
                  </a:moveTo>
                  <a:lnTo>
                    <a:pt x="3025606" y="4878109"/>
                  </a:lnTo>
                  <a:cubicBezTo>
                    <a:pt x="3022378" y="4878735"/>
                    <a:pt x="3022321" y="4878732"/>
                    <a:pt x="3023956" y="4878407"/>
                  </a:cubicBezTo>
                  <a:close/>
                  <a:moveTo>
                    <a:pt x="4339387" y="4508630"/>
                  </a:moveTo>
                  <a:lnTo>
                    <a:pt x="4339387" y="4951412"/>
                  </a:lnTo>
                  <a:lnTo>
                    <a:pt x="0" y="4951412"/>
                  </a:lnTo>
                  <a:lnTo>
                    <a:pt x="0" y="4664846"/>
                  </a:lnTo>
                  <a:lnTo>
                    <a:pt x="4391" y="4667591"/>
                  </a:lnTo>
                  <a:cubicBezTo>
                    <a:pt x="26216" y="4678504"/>
                    <a:pt x="50690" y="4683025"/>
                    <a:pt x="73839" y="4690741"/>
                  </a:cubicBezTo>
                  <a:lnTo>
                    <a:pt x="108563" y="4702315"/>
                  </a:lnTo>
                  <a:cubicBezTo>
                    <a:pt x="149939" y="4743693"/>
                    <a:pt x="110626" y="4711281"/>
                    <a:pt x="166436" y="4737039"/>
                  </a:cubicBezTo>
                  <a:cubicBezTo>
                    <a:pt x="205602" y="4755116"/>
                    <a:pt x="242132" y="4778893"/>
                    <a:pt x="282183" y="4794913"/>
                  </a:cubicBezTo>
                  <a:cubicBezTo>
                    <a:pt x="301474" y="4802629"/>
                    <a:pt x="321070" y="4809624"/>
                    <a:pt x="340056" y="4818062"/>
                  </a:cubicBezTo>
                  <a:cubicBezTo>
                    <a:pt x="355824" y="4825070"/>
                    <a:pt x="370334" y="4834804"/>
                    <a:pt x="386355" y="4841212"/>
                  </a:cubicBezTo>
                  <a:cubicBezTo>
                    <a:pt x="445093" y="4864707"/>
                    <a:pt x="455558" y="4864312"/>
                    <a:pt x="513677" y="4875936"/>
                  </a:cubicBezTo>
                  <a:cubicBezTo>
                    <a:pt x="522716" y="4880456"/>
                    <a:pt x="577669" y="4910660"/>
                    <a:pt x="594699" y="4910660"/>
                  </a:cubicBezTo>
                  <a:lnTo>
                    <a:pt x="2932786" y="4899085"/>
                  </a:lnTo>
                  <a:cubicBezTo>
                    <a:pt x="2952077" y="4895227"/>
                    <a:pt x="2971454" y="4891778"/>
                    <a:pt x="2990659" y="4887510"/>
                  </a:cubicBezTo>
                  <a:cubicBezTo>
                    <a:pt x="3064216" y="4871164"/>
                    <a:pt x="3046623" y="4874105"/>
                    <a:pt x="3032458" y="4876767"/>
                  </a:cubicBezTo>
                  <a:lnTo>
                    <a:pt x="3030402" y="4877164"/>
                  </a:lnTo>
                  <a:lnTo>
                    <a:pt x="3046275" y="4874038"/>
                  </a:lnTo>
                  <a:cubicBezTo>
                    <a:pt x="3057320" y="4871849"/>
                    <a:pt x="3073013" y="4868725"/>
                    <a:pt x="3094831" y="4864361"/>
                  </a:cubicBezTo>
                  <a:cubicBezTo>
                    <a:pt x="3178140" y="4808822"/>
                    <a:pt x="3129966" y="4833461"/>
                    <a:pt x="3314750" y="4818062"/>
                  </a:cubicBezTo>
                  <a:cubicBezTo>
                    <a:pt x="3480834" y="4804221"/>
                    <a:pt x="3407654" y="4813057"/>
                    <a:pt x="3534669" y="4794913"/>
                  </a:cubicBezTo>
                  <a:cubicBezTo>
                    <a:pt x="3603287" y="4772040"/>
                    <a:pt x="3580066" y="4776835"/>
                    <a:pt x="3696715" y="4771763"/>
                  </a:cubicBezTo>
                  <a:cubicBezTo>
                    <a:pt x="3831681" y="4765895"/>
                    <a:pt x="3966791" y="4764047"/>
                    <a:pt x="4101829" y="4760189"/>
                  </a:cubicBezTo>
                  <a:cubicBezTo>
                    <a:pt x="4103705" y="4759814"/>
                    <a:pt x="4183186" y="4746406"/>
                    <a:pt x="4194426" y="4737039"/>
                  </a:cubicBezTo>
                  <a:cubicBezTo>
                    <a:pt x="4209246" y="4724689"/>
                    <a:pt x="4216596" y="4705388"/>
                    <a:pt x="4229150" y="4690741"/>
                  </a:cubicBezTo>
                  <a:cubicBezTo>
                    <a:pt x="4239803" y="4678313"/>
                    <a:pt x="4253395" y="4668592"/>
                    <a:pt x="4263874" y="4656017"/>
                  </a:cubicBezTo>
                  <a:cubicBezTo>
                    <a:pt x="4305338" y="4606259"/>
                    <a:pt x="4272496" y="4638772"/>
                    <a:pt x="4298598" y="4586568"/>
                  </a:cubicBezTo>
                  <a:cubicBezTo>
                    <a:pt x="4304819" y="4574126"/>
                    <a:pt x="4315527" y="4564286"/>
                    <a:pt x="4321748" y="4551844"/>
                  </a:cubicBezTo>
                  <a:cubicBezTo>
                    <a:pt x="4324402" y="4546536"/>
                    <a:pt x="4331831" y="4528395"/>
                    <a:pt x="4339222" y="4509077"/>
                  </a:cubicBezTo>
                  <a:close/>
                  <a:moveTo>
                    <a:pt x="3646059" y="2740484"/>
                  </a:moveTo>
                  <a:cubicBezTo>
                    <a:pt x="3645481" y="2739650"/>
                    <a:pt x="3645580" y="2739718"/>
                    <a:pt x="3646890" y="2741562"/>
                  </a:cubicBezTo>
                  <a:lnTo>
                    <a:pt x="3647203" y="2742015"/>
                  </a:lnTo>
                  <a:close/>
                  <a:moveTo>
                    <a:pt x="2394460" y="0"/>
                  </a:moveTo>
                  <a:lnTo>
                    <a:pt x="4339387" y="0"/>
                  </a:lnTo>
                  <a:lnTo>
                    <a:pt x="4339387" y="3193671"/>
                  </a:lnTo>
                  <a:lnTo>
                    <a:pt x="4298598" y="3162882"/>
                  </a:lnTo>
                  <a:cubicBezTo>
                    <a:pt x="4287278" y="3154796"/>
                    <a:pt x="4275952" y="3146635"/>
                    <a:pt x="4263874" y="3139733"/>
                  </a:cubicBezTo>
                  <a:cubicBezTo>
                    <a:pt x="4248893" y="3131172"/>
                    <a:pt x="4232371" y="3125461"/>
                    <a:pt x="4217575" y="3116584"/>
                  </a:cubicBezTo>
                  <a:cubicBezTo>
                    <a:pt x="4193718" y="3102270"/>
                    <a:pt x="4174521" y="3079083"/>
                    <a:pt x="4148127" y="3070285"/>
                  </a:cubicBezTo>
                  <a:lnTo>
                    <a:pt x="4078679" y="3047136"/>
                  </a:lnTo>
                  <a:cubicBezTo>
                    <a:pt x="4053081" y="3021538"/>
                    <a:pt x="4041459" y="3005377"/>
                    <a:pt x="4009231" y="2989262"/>
                  </a:cubicBezTo>
                  <a:cubicBezTo>
                    <a:pt x="3998318" y="2983806"/>
                    <a:pt x="3985172" y="2983612"/>
                    <a:pt x="3974507" y="2977687"/>
                  </a:cubicBezTo>
                  <a:cubicBezTo>
                    <a:pt x="3950186" y="2964176"/>
                    <a:pt x="3931453" y="2940187"/>
                    <a:pt x="3905059" y="2931389"/>
                  </a:cubicBezTo>
                  <a:cubicBezTo>
                    <a:pt x="3893484" y="2927531"/>
                    <a:pt x="3881549" y="2924620"/>
                    <a:pt x="3870335" y="2919814"/>
                  </a:cubicBezTo>
                  <a:cubicBezTo>
                    <a:pt x="3770215" y="2876905"/>
                    <a:pt x="3870746" y="2912235"/>
                    <a:pt x="3789312" y="2885090"/>
                  </a:cubicBezTo>
                  <a:cubicBezTo>
                    <a:pt x="3777737" y="2873515"/>
                    <a:pt x="3767163" y="2860845"/>
                    <a:pt x="3754588" y="2850366"/>
                  </a:cubicBezTo>
                  <a:cubicBezTo>
                    <a:pt x="3715318" y="2817641"/>
                    <a:pt x="3708342" y="2833084"/>
                    <a:pt x="3673565" y="2780918"/>
                  </a:cubicBezTo>
                  <a:cubicBezTo>
                    <a:pt x="3665272" y="2768479"/>
                    <a:pt x="3659259" y="2759562"/>
                    <a:pt x="3654991" y="2753294"/>
                  </a:cubicBezTo>
                  <a:lnTo>
                    <a:pt x="3647203" y="2742015"/>
                  </a:lnTo>
                  <a:lnTo>
                    <a:pt x="3649295" y="2744817"/>
                  </a:lnTo>
                  <a:cubicBezTo>
                    <a:pt x="3654897" y="2751875"/>
                    <a:pt x="3662801" y="2759391"/>
                    <a:pt x="3638841" y="2711470"/>
                  </a:cubicBezTo>
                  <a:cubicBezTo>
                    <a:pt x="3632620" y="2699028"/>
                    <a:pt x="3621342" y="2689458"/>
                    <a:pt x="3615692" y="2676746"/>
                  </a:cubicBezTo>
                  <a:cubicBezTo>
                    <a:pt x="3605782" y="2654448"/>
                    <a:pt x="3600258" y="2630447"/>
                    <a:pt x="3592542" y="2607298"/>
                  </a:cubicBezTo>
                  <a:lnTo>
                    <a:pt x="3557818" y="2503125"/>
                  </a:lnTo>
                  <a:cubicBezTo>
                    <a:pt x="3553960" y="2491550"/>
                    <a:pt x="3551701" y="2479314"/>
                    <a:pt x="3546244" y="2468401"/>
                  </a:cubicBezTo>
                  <a:cubicBezTo>
                    <a:pt x="3538527" y="2452968"/>
                    <a:pt x="3529891" y="2437962"/>
                    <a:pt x="3523094" y="2422103"/>
                  </a:cubicBezTo>
                  <a:cubicBezTo>
                    <a:pt x="3507351" y="2385369"/>
                    <a:pt x="3520790" y="2388544"/>
                    <a:pt x="3488370" y="2364229"/>
                  </a:cubicBezTo>
                  <a:cubicBezTo>
                    <a:pt x="3466112" y="2347536"/>
                    <a:pt x="3438595" y="2337604"/>
                    <a:pt x="3418922" y="2317931"/>
                  </a:cubicBezTo>
                  <a:cubicBezTo>
                    <a:pt x="3358793" y="2257799"/>
                    <a:pt x="3445762" y="2342590"/>
                    <a:pt x="3349474" y="2260057"/>
                  </a:cubicBezTo>
                  <a:cubicBezTo>
                    <a:pt x="3337046" y="2249404"/>
                    <a:pt x="3327325" y="2235812"/>
                    <a:pt x="3314750" y="2225333"/>
                  </a:cubicBezTo>
                  <a:cubicBezTo>
                    <a:pt x="3304063" y="2216427"/>
                    <a:pt x="3290588" y="2211237"/>
                    <a:pt x="3280026" y="2202184"/>
                  </a:cubicBezTo>
                  <a:cubicBezTo>
                    <a:pt x="3263455" y="2187980"/>
                    <a:pt x="3249160" y="2171318"/>
                    <a:pt x="3233727" y="2155885"/>
                  </a:cubicBezTo>
                  <a:cubicBezTo>
                    <a:pt x="3222152" y="2144310"/>
                    <a:pt x="3208824" y="2134256"/>
                    <a:pt x="3199003" y="2121161"/>
                  </a:cubicBezTo>
                  <a:cubicBezTo>
                    <a:pt x="3127767" y="2026179"/>
                    <a:pt x="3200641" y="2112643"/>
                    <a:pt x="3129555" y="2051713"/>
                  </a:cubicBezTo>
                  <a:cubicBezTo>
                    <a:pt x="3112984" y="2037509"/>
                    <a:pt x="3083256" y="2005414"/>
                    <a:pt x="3083256" y="2005414"/>
                  </a:cubicBezTo>
                  <a:cubicBezTo>
                    <a:pt x="3087114" y="1970690"/>
                    <a:pt x="3089087" y="1935704"/>
                    <a:pt x="3094831" y="1901242"/>
                  </a:cubicBezTo>
                  <a:cubicBezTo>
                    <a:pt x="3096837" y="1889207"/>
                    <a:pt x="3104013" y="1878482"/>
                    <a:pt x="3106406" y="1866518"/>
                  </a:cubicBezTo>
                  <a:cubicBezTo>
                    <a:pt x="3111756" y="1839766"/>
                    <a:pt x="3114122" y="1812503"/>
                    <a:pt x="3117980" y="1785495"/>
                  </a:cubicBezTo>
                  <a:cubicBezTo>
                    <a:pt x="3121838" y="1727622"/>
                    <a:pt x="3123783" y="1669589"/>
                    <a:pt x="3129555" y="1611875"/>
                  </a:cubicBezTo>
                  <a:cubicBezTo>
                    <a:pt x="3132728" y="1580146"/>
                    <a:pt x="3145675" y="1539334"/>
                    <a:pt x="3152704" y="1507703"/>
                  </a:cubicBezTo>
                  <a:cubicBezTo>
                    <a:pt x="3156972" y="1488498"/>
                    <a:pt x="3159102" y="1468809"/>
                    <a:pt x="3164279" y="1449829"/>
                  </a:cubicBezTo>
                  <a:cubicBezTo>
                    <a:pt x="3200113" y="1318441"/>
                    <a:pt x="3169171" y="1428472"/>
                    <a:pt x="3210578" y="1345657"/>
                  </a:cubicBezTo>
                  <a:cubicBezTo>
                    <a:pt x="3216034" y="1334744"/>
                    <a:pt x="3216697" y="1321846"/>
                    <a:pt x="3222153" y="1310933"/>
                  </a:cubicBezTo>
                  <a:cubicBezTo>
                    <a:pt x="3228374" y="1298491"/>
                    <a:pt x="3239081" y="1288651"/>
                    <a:pt x="3245302" y="1276209"/>
                  </a:cubicBezTo>
                  <a:cubicBezTo>
                    <a:pt x="3253607" y="1259600"/>
                    <a:pt x="3264741" y="1210026"/>
                    <a:pt x="3268451" y="1195186"/>
                  </a:cubicBezTo>
                  <a:cubicBezTo>
                    <a:pt x="3287742" y="1199044"/>
                    <a:pt x="3307345" y="1201585"/>
                    <a:pt x="3326325" y="1206761"/>
                  </a:cubicBezTo>
                  <a:cubicBezTo>
                    <a:pt x="3349867" y="1213181"/>
                    <a:pt x="3395773" y="1229910"/>
                    <a:pt x="3395773" y="1229910"/>
                  </a:cubicBezTo>
                  <a:cubicBezTo>
                    <a:pt x="3445101" y="1226116"/>
                    <a:pt x="3557818" y="1263946"/>
                    <a:pt x="3557818" y="1183612"/>
                  </a:cubicBezTo>
                  <a:cubicBezTo>
                    <a:pt x="3557818" y="1157659"/>
                    <a:pt x="3541433" y="1140409"/>
                    <a:pt x="3523094" y="1125738"/>
                  </a:cubicBezTo>
                  <a:cubicBezTo>
                    <a:pt x="3512231" y="1117048"/>
                    <a:pt x="3499233" y="1111279"/>
                    <a:pt x="3488370" y="1102589"/>
                  </a:cubicBezTo>
                  <a:cubicBezTo>
                    <a:pt x="3458304" y="1078536"/>
                    <a:pt x="3470580" y="1074104"/>
                    <a:pt x="3430497" y="1056290"/>
                  </a:cubicBezTo>
                  <a:cubicBezTo>
                    <a:pt x="3408199" y="1046380"/>
                    <a:pt x="3361049" y="1033141"/>
                    <a:pt x="3361049" y="1033141"/>
                  </a:cubicBezTo>
                  <a:cubicBezTo>
                    <a:pt x="3353332" y="1025424"/>
                    <a:pt x="3343514" y="1019349"/>
                    <a:pt x="3337899" y="1009991"/>
                  </a:cubicBezTo>
                  <a:cubicBezTo>
                    <a:pt x="3331622" y="999529"/>
                    <a:pt x="3321794" y="986595"/>
                    <a:pt x="3326325" y="975267"/>
                  </a:cubicBezTo>
                  <a:cubicBezTo>
                    <a:pt x="3331492" y="962351"/>
                    <a:pt x="3348607" y="958339"/>
                    <a:pt x="3361049" y="952118"/>
                  </a:cubicBezTo>
                  <a:cubicBezTo>
                    <a:pt x="3379551" y="942867"/>
                    <a:pt x="3424764" y="933913"/>
                    <a:pt x="3442072" y="928968"/>
                  </a:cubicBezTo>
                  <a:cubicBezTo>
                    <a:pt x="3453803" y="925616"/>
                    <a:pt x="3464960" y="920353"/>
                    <a:pt x="3476796" y="917394"/>
                  </a:cubicBezTo>
                  <a:cubicBezTo>
                    <a:pt x="3495882" y="912623"/>
                    <a:pt x="3515689" y="910995"/>
                    <a:pt x="3534669" y="905819"/>
                  </a:cubicBezTo>
                  <a:cubicBezTo>
                    <a:pt x="3558211" y="899399"/>
                    <a:pt x="3580444" y="888588"/>
                    <a:pt x="3604117" y="882670"/>
                  </a:cubicBezTo>
                  <a:cubicBezTo>
                    <a:pt x="3622216" y="878145"/>
                    <a:pt x="3635239" y="874909"/>
                    <a:pt x="3644400" y="872645"/>
                  </a:cubicBezTo>
                  <a:lnTo>
                    <a:pt x="3654957" y="870059"/>
                  </a:lnTo>
                  <a:lnTo>
                    <a:pt x="3655321" y="869978"/>
                  </a:lnTo>
                  <a:cubicBezTo>
                    <a:pt x="3661510" y="868533"/>
                    <a:pt x="3666808" y="867182"/>
                    <a:pt x="3661509" y="868453"/>
                  </a:cubicBezTo>
                  <a:lnTo>
                    <a:pt x="3654957" y="870059"/>
                  </a:lnTo>
                  <a:lnTo>
                    <a:pt x="3646583" y="871899"/>
                  </a:lnTo>
                  <a:cubicBezTo>
                    <a:pt x="3639603" y="873258"/>
                    <a:pt x="3641536" y="871978"/>
                    <a:pt x="3685140" y="859520"/>
                  </a:cubicBezTo>
                  <a:cubicBezTo>
                    <a:pt x="3702454" y="854573"/>
                    <a:pt x="3747656" y="845624"/>
                    <a:pt x="3766163" y="836371"/>
                  </a:cubicBezTo>
                  <a:cubicBezTo>
                    <a:pt x="3778605" y="830150"/>
                    <a:pt x="3789312" y="820938"/>
                    <a:pt x="3800887" y="813222"/>
                  </a:cubicBezTo>
                  <a:cubicBezTo>
                    <a:pt x="3808603" y="801647"/>
                    <a:pt x="3818386" y="791210"/>
                    <a:pt x="3824036" y="778498"/>
                  </a:cubicBezTo>
                  <a:cubicBezTo>
                    <a:pt x="3833947" y="756199"/>
                    <a:pt x="3847186" y="709049"/>
                    <a:pt x="3847186" y="709049"/>
                  </a:cubicBezTo>
                  <a:cubicBezTo>
                    <a:pt x="3843328" y="682042"/>
                    <a:pt x="3844238" y="653908"/>
                    <a:pt x="3835611" y="628027"/>
                  </a:cubicBezTo>
                  <a:cubicBezTo>
                    <a:pt x="3832160" y="617674"/>
                    <a:pt x="3821819" y="610492"/>
                    <a:pt x="3812461" y="604877"/>
                  </a:cubicBezTo>
                  <a:cubicBezTo>
                    <a:pt x="3782870" y="587122"/>
                    <a:pt x="3752602" y="569492"/>
                    <a:pt x="3719864" y="558579"/>
                  </a:cubicBezTo>
                  <a:cubicBezTo>
                    <a:pt x="3636628" y="530833"/>
                    <a:pt x="3740551" y="564489"/>
                    <a:pt x="3638841" y="535429"/>
                  </a:cubicBezTo>
                  <a:cubicBezTo>
                    <a:pt x="3627110" y="532077"/>
                    <a:pt x="3615848" y="527207"/>
                    <a:pt x="3604117" y="523855"/>
                  </a:cubicBezTo>
                  <a:cubicBezTo>
                    <a:pt x="3588821" y="519485"/>
                    <a:pt x="3573023" y="516958"/>
                    <a:pt x="3557818" y="512280"/>
                  </a:cubicBezTo>
                  <a:cubicBezTo>
                    <a:pt x="3522834" y="501516"/>
                    <a:pt x="3489155" y="486433"/>
                    <a:pt x="3453646" y="477556"/>
                  </a:cubicBezTo>
                  <a:lnTo>
                    <a:pt x="3314750" y="442832"/>
                  </a:lnTo>
                  <a:cubicBezTo>
                    <a:pt x="3314747" y="442831"/>
                    <a:pt x="3222157" y="419683"/>
                    <a:pt x="3222153" y="419682"/>
                  </a:cubicBezTo>
                  <a:cubicBezTo>
                    <a:pt x="3199003" y="411966"/>
                    <a:pt x="3173008" y="410069"/>
                    <a:pt x="3152704" y="396533"/>
                  </a:cubicBezTo>
                  <a:cubicBezTo>
                    <a:pt x="3107828" y="366616"/>
                    <a:pt x="3131177" y="377783"/>
                    <a:pt x="3083256" y="361809"/>
                  </a:cubicBezTo>
                  <a:cubicBezTo>
                    <a:pt x="3079398" y="350234"/>
                    <a:pt x="3079304" y="336612"/>
                    <a:pt x="3071682" y="327085"/>
                  </a:cubicBezTo>
                  <a:cubicBezTo>
                    <a:pt x="3062992" y="316222"/>
                    <a:pt x="3047821" y="312626"/>
                    <a:pt x="3036958" y="303936"/>
                  </a:cubicBezTo>
                  <a:cubicBezTo>
                    <a:pt x="2997784" y="272597"/>
                    <a:pt x="3013585" y="257562"/>
                    <a:pt x="2944360" y="234487"/>
                  </a:cubicBezTo>
                  <a:cubicBezTo>
                    <a:pt x="2921211" y="226771"/>
                    <a:pt x="2895215" y="224873"/>
                    <a:pt x="2874912" y="211338"/>
                  </a:cubicBezTo>
                  <a:cubicBezTo>
                    <a:pt x="2863337" y="203622"/>
                    <a:pt x="2852900" y="193839"/>
                    <a:pt x="2840188" y="188189"/>
                  </a:cubicBezTo>
                  <a:cubicBezTo>
                    <a:pt x="2840163" y="188178"/>
                    <a:pt x="2753391" y="159257"/>
                    <a:pt x="2736016" y="153465"/>
                  </a:cubicBezTo>
                  <a:cubicBezTo>
                    <a:pt x="2724441" y="149607"/>
                    <a:pt x="2711444" y="148658"/>
                    <a:pt x="2701292" y="141890"/>
                  </a:cubicBezTo>
                  <a:cubicBezTo>
                    <a:pt x="2678143" y="126457"/>
                    <a:pt x="2658238" y="104389"/>
                    <a:pt x="2631844" y="95591"/>
                  </a:cubicBezTo>
                  <a:lnTo>
                    <a:pt x="2562396" y="72442"/>
                  </a:lnTo>
                  <a:cubicBezTo>
                    <a:pt x="2554679" y="64726"/>
                    <a:pt x="2549007" y="54173"/>
                    <a:pt x="2539246" y="49293"/>
                  </a:cubicBezTo>
                  <a:cubicBezTo>
                    <a:pt x="2513651" y="36496"/>
                    <a:pt x="2409239" y="27328"/>
                    <a:pt x="2400350" y="26143"/>
                  </a:cubicBezTo>
                  <a:cubicBezTo>
                    <a:pt x="2380573" y="23506"/>
                    <a:pt x="2365556" y="21420"/>
                    <a:pt x="2353945" y="19756"/>
                  </a:cubicBezTo>
                  <a:lnTo>
                    <a:pt x="2331705" y="16457"/>
                  </a:lnTo>
                  <a:lnTo>
                    <a:pt x="2365626" y="14568"/>
                  </a:lnTo>
                  <a:cubicBezTo>
                    <a:pt x="2466224" y="12996"/>
                    <a:pt x="2566254" y="30001"/>
                    <a:pt x="2666568" y="37718"/>
                  </a:cubicBezTo>
                  <a:close/>
                  <a:moveTo>
                    <a:pt x="0" y="0"/>
                  </a:moveTo>
                  <a:lnTo>
                    <a:pt x="2133731" y="0"/>
                  </a:lnTo>
                  <a:lnTo>
                    <a:pt x="2145707" y="2994"/>
                  </a:lnTo>
                  <a:cubicBezTo>
                    <a:pt x="2327871" y="15137"/>
                    <a:pt x="2291028" y="10221"/>
                    <a:pt x="2327970" y="15903"/>
                  </a:cubicBezTo>
                  <a:lnTo>
                    <a:pt x="2331705" y="16457"/>
                  </a:lnTo>
                  <a:lnTo>
                    <a:pt x="2145391" y="26833"/>
                  </a:lnTo>
                  <a:cubicBezTo>
                    <a:pt x="2072089" y="33240"/>
                    <a:pt x="1998892" y="41347"/>
                    <a:pt x="1925788" y="49293"/>
                  </a:cubicBezTo>
                  <a:cubicBezTo>
                    <a:pt x="1894159" y="52731"/>
                    <a:pt x="1864727" y="68237"/>
                    <a:pt x="1833191" y="72442"/>
                  </a:cubicBezTo>
                  <a:cubicBezTo>
                    <a:pt x="1748708" y="83706"/>
                    <a:pt x="1662922" y="83537"/>
                    <a:pt x="1578548" y="95591"/>
                  </a:cubicBezTo>
                  <a:cubicBezTo>
                    <a:pt x="1411864" y="119404"/>
                    <a:pt x="1574413" y="98470"/>
                    <a:pt x="1300755" y="118741"/>
                  </a:cubicBezTo>
                  <a:cubicBezTo>
                    <a:pt x="1262086" y="121605"/>
                    <a:pt x="1223590" y="126457"/>
                    <a:pt x="1185008" y="130315"/>
                  </a:cubicBezTo>
                  <a:cubicBezTo>
                    <a:pt x="1080575" y="156424"/>
                    <a:pt x="1122594" y="143405"/>
                    <a:pt x="1057687" y="165039"/>
                  </a:cubicBezTo>
                  <a:cubicBezTo>
                    <a:pt x="975834" y="219609"/>
                    <a:pt x="1077189" y="151110"/>
                    <a:pt x="976664" y="222913"/>
                  </a:cubicBezTo>
                  <a:cubicBezTo>
                    <a:pt x="965344" y="230999"/>
                    <a:pt x="954652" y="240412"/>
                    <a:pt x="941940" y="246062"/>
                  </a:cubicBezTo>
                  <a:cubicBezTo>
                    <a:pt x="869664" y="278185"/>
                    <a:pt x="886884" y="253069"/>
                    <a:pt x="837768" y="292361"/>
                  </a:cubicBezTo>
                  <a:cubicBezTo>
                    <a:pt x="829246" y="299178"/>
                    <a:pt x="822335" y="307794"/>
                    <a:pt x="814618" y="315510"/>
                  </a:cubicBezTo>
                  <a:cubicBezTo>
                    <a:pt x="810760" y="327085"/>
                    <a:pt x="803044" y="338033"/>
                    <a:pt x="803044" y="350234"/>
                  </a:cubicBezTo>
                  <a:cubicBezTo>
                    <a:pt x="803044" y="385172"/>
                    <a:pt x="808874" y="419944"/>
                    <a:pt x="814618" y="454406"/>
                  </a:cubicBezTo>
                  <a:cubicBezTo>
                    <a:pt x="816624" y="466441"/>
                    <a:pt x="818571" y="479604"/>
                    <a:pt x="826193" y="489131"/>
                  </a:cubicBezTo>
                  <a:cubicBezTo>
                    <a:pt x="834883" y="499994"/>
                    <a:pt x="850054" y="503590"/>
                    <a:pt x="860917" y="512280"/>
                  </a:cubicBezTo>
                  <a:cubicBezTo>
                    <a:pt x="890979" y="536329"/>
                    <a:pt x="878716" y="540768"/>
                    <a:pt x="918791" y="558579"/>
                  </a:cubicBezTo>
                  <a:cubicBezTo>
                    <a:pt x="983326" y="587261"/>
                    <a:pt x="1007906" y="584186"/>
                    <a:pt x="1080836" y="593303"/>
                  </a:cubicBezTo>
                  <a:cubicBezTo>
                    <a:pt x="1092411" y="597161"/>
                    <a:pt x="1105098" y="598600"/>
                    <a:pt x="1115560" y="604877"/>
                  </a:cubicBezTo>
                  <a:cubicBezTo>
                    <a:pt x="1124918" y="610492"/>
                    <a:pt x="1130188" y="621210"/>
                    <a:pt x="1138710" y="628027"/>
                  </a:cubicBezTo>
                  <a:cubicBezTo>
                    <a:pt x="1149573" y="636717"/>
                    <a:pt x="1161859" y="643460"/>
                    <a:pt x="1173434" y="651176"/>
                  </a:cubicBezTo>
                  <a:cubicBezTo>
                    <a:pt x="1177292" y="662751"/>
                    <a:pt x="1187014" y="673865"/>
                    <a:pt x="1185008" y="685900"/>
                  </a:cubicBezTo>
                  <a:cubicBezTo>
                    <a:pt x="1182721" y="699622"/>
                    <a:pt x="1170549" y="709761"/>
                    <a:pt x="1161859" y="720624"/>
                  </a:cubicBezTo>
                  <a:cubicBezTo>
                    <a:pt x="1148589" y="737213"/>
                    <a:pt x="1122659" y="758624"/>
                    <a:pt x="1103986" y="766923"/>
                  </a:cubicBezTo>
                  <a:cubicBezTo>
                    <a:pt x="1055927" y="788282"/>
                    <a:pt x="1026173" y="791745"/>
                    <a:pt x="976664" y="801647"/>
                  </a:cubicBezTo>
                  <a:cubicBezTo>
                    <a:pt x="965089" y="813222"/>
                    <a:pt x="955821" y="827695"/>
                    <a:pt x="941940" y="836371"/>
                  </a:cubicBezTo>
                  <a:cubicBezTo>
                    <a:pt x="924321" y="847383"/>
                    <a:pt x="903053" y="851082"/>
                    <a:pt x="884067" y="859520"/>
                  </a:cubicBezTo>
                  <a:cubicBezTo>
                    <a:pt x="868299" y="866528"/>
                    <a:pt x="852749" y="874109"/>
                    <a:pt x="837768" y="882670"/>
                  </a:cubicBezTo>
                  <a:cubicBezTo>
                    <a:pt x="775427" y="918294"/>
                    <a:pt x="827422" y="890945"/>
                    <a:pt x="779894" y="928968"/>
                  </a:cubicBezTo>
                  <a:cubicBezTo>
                    <a:pt x="769031" y="937658"/>
                    <a:pt x="756745" y="944401"/>
                    <a:pt x="745170" y="952118"/>
                  </a:cubicBezTo>
                  <a:lnTo>
                    <a:pt x="814618" y="975267"/>
                  </a:lnTo>
                  <a:cubicBezTo>
                    <a:pt x="826193" y="979125"/>
                    <a:pt x="837505" y="983883"/>
                    <a:pt x="849342" y="986842"/>
                  </a:cubicBezTo>
                  <a:lnTo>
                    <a:pt x="895641" y="998417"/>
                  </a:lnTo>
                  <a:cubicBezTo>
                    <a:pt x="907216" y="1006133"/>
                    <a:pt x="919803" y="1012513"/>
                    <a:pt x="930365" y="1021566"/>
                  </a:cubicBezTo>
                  <a:cubicBezTo>
                    <a:pt x="946936" y="1035770"/>
                    <a:pt x="955958" y="1060964"/>
                    <a:pt x="976664" y="1067865"/>
                  </a:cubicBezTo>
                  <a:cubicBezTo>
                    <a:pt x="1030052" y="1085660"/>
                    <a:pt x="999424" y="1077046"/>
                    <a:pt x="1069261" y="1091014"/>
                  </a:cubicBezTo>
                  <a:cubicBezTo>
                    <a:pt x="1080836" y="1098730"/>
                    <a:pt x="1095296" y="1103300"/>
                    <a:pt x="1103986" y="1114163"/>
                  </a:cubicBezTo>
                  <a:cubicBezTo>
                    <a:pt x="1111608" y="1123690"/>
                    <a:pt x="1115006" y="1136699"/>
                    <a:pt x="1115560" y="1148887"/>
                  </a:cubicBezTo>
                  <a:cubicBezTo>
                    <a:pt x="1122745" y="1306958"/>
                    <a:pt x="1119950" y="1465378"/>
                    <a:pt x="1127135" y="1623449"/>
                  </a:cubicBezTo>
                  <a:cubicBezTo>
                    <a:pt x="1128090" y="1644467"/>
                    <a:pt x="1155987" y="1689792"/>
                    <a:pt x="1161859" y="1704472"/>
                  </a:cubicBezTo>
                  <a:cubicBezTo>
                    <a:pt x="1170921" y="1727128"/>
                    <a:pt x="1177292" y="1750771"/>
                    <a:pt x="1185008" y="1773920"/>
                  </a:cubicBezTo>
                  <a:lnTo>
                    <a:pt x="1196583" y="1808644"/>
                  </a:lnTo>
                  <a:cubicBezTo>
                    <a:pt x="1189928" y="2008285"/>
                    <a:pt x="1212346" y="2065989"/>
                    <a:pt x="1173434" y="2202184"/>
                  </a:cubicBezTo>
                  <a:cubicBezTo>
                    <a:pt x="1170082" y="2213915"/>
                    <a:pt x="1165717" y="2225333"/>
                    <a:pt x="1161859" y="2236908"/>
                  </a:cubicBezTo>
                  <a:cubicBezTo>
                    <a:pt x="1158001" y="2275490"/>
                    <a:pt x="1153504" y="2314014"/>
                    <a:pt x="1150284" y="2352655"/>
                  </a:cubicBezTo>
                  <a:cubicBezTo>
                    <a:pt x="1145787" y="2406621"/>
                    <a:pt x="1146743" y="2461147"/>
                    <a:pt x="1138710" y="2514700"/>
                  </a:cubicBezTo>
                  <a:cubicBezTo>
                    <a:pt x="1135090" y="2538832"/>
                    <a:pt x="1123276" y="2560999"/>
                    <a:pt x="1115560" y="2584148"/>
                  </a:cubicBezTo>
                  <a:lnTo>
                    <a:pt x="1103986" y="2618872"/>
                  </a:lnTo>
                  <a:lnTo>
                    <a:pt x="1080836" y="2688320"/>
                  </a:lnTo>
                  <a:cubicBezTo>
                    <a:pt x="1076978" y="2699895"/>
                    <a:pt x="1077888" y="2714417"/>
                    <a:pt x="1069261" y="2723044"/>
                  </a:cubicBezTo>
                  <a:cubicBezTo>
                    <a:pt x="1054209" y="2738097"/>
                    <a:pt x="1043526" y="2748708"/>
                    <a:pt x="1036167" y="2755975"/>
                  </a:cubicBezTo>
                  <a:lnTo>
                    <a:pt x="1030716" y="2761304"/>
                  </a:lnTo>
                  <a:lnTo>
                    <a:pt x="1023528" y="2768191"/>
                  </a:lnTo>
                  <a:cubicBezTo>
                    <a:pt x="1021777" y="2769925"/>
                    <a:pt x="1021257" y="2770504"/>
                    <a:pt x="1023015" y="2768833"/>
                  </a:cubicBezTo>
                  <a:lnTo>
                    <a:pt x="1030716" y="2761304"/>
                  </a:lnTo>
                  <a:lnTo>
                    <a:pt x="1031429" y="2760621"/>
                  </a:lnTo>
                  <a:cubicBezTo>
                    <a:pt x="1044100" y="2748829"/>
                    <a:pt x="1059736" y="2736087"/>
                    <a:pt x="1011388" y="2792493"/>
                  </a:cubicBezTo>
                  <a:cubicBezTo>
                    <a:pt x="976902" y="2832727"/>
                    <a:pt x="937058" y="2853440"/>
                    <a:pt x="918791" y="2908239"/>
                  </a:cubicBezTo>
                  <a:lnTo>
                    <a:pt x="884067" y="3012412"/>
                  </a:lnTo>
                  <a:cubicBezTo>
                    <a:pt x="880209" y="3023987"/>
                    <a:pt x="877023" y="3035808"/>
                    <a:pt x="872492" y="3047136"/>
                  </a:cubicBezTo>
                  <a:lnTo>
                    <a:pt x="849342" y="3105009"/>
                  </a:lnTo>
                  <a:cubicBezTo>
                    <a:pt x="833756" y="3198532"/>
                    <a:pt x="845190" y="3152188"/>
                    <a:pt x="814618" y="3243905"/>
                  </a:cubicBezTo>
                  <a:cubicBezTo>
                    <a:pt x="810760" y="3255480"/>
                    <a:pt x="811671" y="3270002"/>
                    <a:pt x="803044" y="3278629"/>
                  </a:cubicBezTo>
                  <a:cubicBezTo>
                    <a:pt x="795327" y="3286346"/>
                    <a:pt x="786711" y="3293257"/>
                    <a:pt x="779894" y="3301779"/>
                  </a:cubicBezTo>
                  <a:cubicBezTo>
                    <a:pt x="771204" y="3312642"/>
                    <a:pt x="766582" y="3326666"/>
                    <a:pt x="756745" y="3336503"/>
                  </a:cubicBezTo>
                  <a:cubicBezTo>
                    <a:pt x="746908" y="3346340"/>
                    <a:pt x="732708" y="3350746"/>
                    <a:pt x="722021" y="3359652"/>
                  </a:cubicBezTo>
                  <a:cubicBezTo>
                    <a:pt x="709446" y="3370131"/>
                    <a:pt x="701606" y="3386427"/>
                    <a:pt x="687297" y="3394376"/>
                  </a:cubicBezTo>
                  <a:cubicBezTo>
                    <a:pt x="665966" y="3406226"/>
                    <a:pt x="640998" y="3409809"/>
                    <a:pt x="617849" y="3417525"/>
                  </a:cubicBezTo>
                  <a:lnTo>
                    <a:pt x="478953" y="3463824"/>
                  </a:lnTo>
                  <a:lnTo>
                    <a:pt x="444229" y="3475399"/>
                  </a:lnTo>
                  <a:cubicBezTo>
                    <a:pt x="432654" y="3479257"/>
                    <a:pt x="419656" y="3480206"/>
                    <a:pt x="409504" y="3486974"/>
                  </a:cubicBezTo>
                  <a:cubicBezTo>
                    <a:pt x="397929" y="3494690"/>
                    <a:pt x="385467" y="3501217"/>
                    <a:pt x="374780" y="3510123"/>
                  </a:cubicBezTo>
                  <a:cubicBezTo>
                    <a:pt x="362205" y="3520602"/>
                    <a:pt x="350106" y="3531926"/>
                    <a:pt x="340056" y="3544847"/>
                  </a:cubicBezTo>
                  <a:cubicBezTo>
                    <a:pt x="322975" y="3566808"/>
                    <a:pt x="316907" y="3598862"/>
                    <a:pt x="293758" y="3614295"/>
                  </a:cubicBezTo>
                  <a:cubicBezTo>
                    <a:pt x="236334" y="3652577"/>
                    <a:pt x="268871" y="3627607"/>
                    <a:pt x="201160" y="3695318"/>
                  </a:cubicBezTo>
                  <a:cubicBezTo>
                    <a:pt x="189585" y="3706893"/>
                    <a:pt x="176257" y="3716947"/>
                    <a:pt x="166436" y="3730042"/>
                  </a:cubicBezTo>
                  <a:cubicBezTo>
                    <a:pt x="154861" y="3745475"/>
                    <a:pt x="142925" y="3760643"/>
                    <a:pt x="131712" y="3776341"/>
                  </a:cubicBezTo>
                  <a:cubicBezTo>
                    <a:pt x="123626" y="3787661"/>
                    <a:pt x="117253" y="3800202"/>
                    <a:pt x="108563" y="3811065"/>
                  </a:cubicBezTo>
                  <a:cubicBezTo>
                    <a:pt x="101746" y="3819586"/>
                    <a:pt x="93130" y="3826498"/>
                    <a:pt x="85413" y="3834214"/>
                  </a:cubicBezTo>
                  <a:cubicBezTo>
                    <a:pt x="77697" y="3857363"/>
                    <a:pt x="79518" y="3886407"/>
                    <a:pt x="62264" y="3903662"/>
                  </a:cubicBezTo>
                  <a:cubicBezTo>
                    <a:pt x="32825" y="3933102"/>
                    <a:pt x="34651" y="3926397"/>
                    <a:pt x="15965" y="3973110"/>
                  </a:cubicBezTo>
                  <a:cubicBezTo>
                    <a:pt x="11434" y="3984438"/>
                    <a:pt x="5647" y="4001800"/>
                    <a:pt x="992" y="4016330"/>
                  </a:cubicBezTo>
                  <a:lnTo>
                    <a:pt x="0" y="4019487"/>
                  </a:lnTo>
                  <a:close/>
                </a:path>
              </a:pathLst>
            </a:custGeom>
            <a:solidFill>
              <a:srgbClr val="F2EB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914150"/>
              <a:endParaRPr lang="x-none">
                <a:solidFill>
                  <a:prstClr val="white"/>
                </a:solidFill>
                <a:sym typeface="Arial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="" xmlns:a16="http://schemas.microsoft.com/office/drawing/2014/main" id="{5206F008-CB39-F94F-B8D3-8FD98A2F9ECB}"/>
              </a:ext>
            </a:extLst>
          </p:cNvPr>
          <p:cNvGrpSpPr/>
          <p:nvPr/>
        </p:nvGrpSpPr>
        <p:grpSpPr>
          <a:xfrm>
            <a:off x="6464969" y="449194"/>
            <a:ext cx="3609475" cy="2261937"/>
            <a:chOff x="6464968" y="449179"/>
            <a:chExt cx="3609474" cy="2261937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30" name="Rounded Rectangular Callout 29">
              <a:extLst>
                <a:ext uri="{FF2B5EF4-FFF2-40B4-BE49-F238E27FC236}">
                  <a16:creationId xmlns="" xmlns:a16="http://schemas.microsoft.com/office/drawing/2014/main" id="{6E904E42-6B2B-A747-A67C-8217529339EF}"/>
                </a:ext>
              </a:extLst>
            </p:cNvPr>
            <p:cNvSpPr/>
            <p:nvPr/>
          </p:nvSpPr>
          <p:spPr>
            <a:xfrm>
              <a:off x="6464968" y="449179"/>
              <a:ext cx="3609474" cy="2261937"/>
            </a:xfrm>
            <a:prstGeom prst="wedgeRoundRectCallout">
              <a:avLst>
                <a:gd name="adj1" fmla="val 48121"/>
                <a:gd name="adj2" fmla="val 99380"/>
                <a:gd name="adj3" fmla="val 16667"/>
              </a:avLst>
            </a:prstGeom>
            <a:grpFill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150"/>
              <a:endParaRPr lang="x-none" dirty="0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="" xmlns:a16="http://schemas.microsoft.com/office/drawing/2014/main" id="{7A7F3F53-1173-D74D-B5DD-9839CDCD5148}"/>
                </a:ext>
              </a:extLst>
            </p:cNvPr>
            <p:cNvSpPr/>
            <p:nvPr/>
          </p:nvSpPr>
          <p:spPr>
            <a:xfrm>
              <a:off x="6803439" y="549095"/>
              <a:ext cx="2932531" cy="209288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>
              <a:spAutoFit/>
            </a:bodyPr>
            <a:lstStyle/>
            <a:p>
              <a:pPr algn="ctr" defTabSz="914150"/>
              <a:r>
                <a:rPr lang="pt-BR" altLang="en-US" sz="3200" dirty="0">
                  <a:solidFill>
                    <a:srgbClr val="4472C4">
                      <a:lumMod val="1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Tôi lại </a:t>
              </a:r>
              <a:r>
                <a:rPr lang="pt-BR" altLang="en-US" sz="3200" dirty="0" smtClean="0">
                  <a:solidFill>
                    <a:srgbClr val="4472C4">
                      <a:lumMod val="1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nghĩ </a:t>
              </a:r>
              <a:r>
                <a:rPr lang="pt-BR" altLang="en-US" sz="3200" dirty="0">
                  <a:solidFill>
                    <a:srgbClr val="4472C4">
                      <a:lumMod val="1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nên hình thành một giáo phái mới. </a:t>
              </a:r>
              <a:r>
                <a:rPr lang="pt-BR" altLang="en-US" sz="3200" dirty="0" err="1">
                  <a:solidFill>
                    <a:srgbClr val="4472C4">
                      <a:lumMod val="1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Gọi</a:t>
              </a:r>
              <a:r>
                <a:rPr lang="pt-BR" altLang="en-US" sz="3200" dirty="0">
                  <a:solidFill>
                    <a:srgbClr val="4472C4">
                      <a:lumMod val="1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pt-BR" altLang="en-US" sz="3200" dirty="0" err="1">
                  <a:solidFill>
                    <a:srgbClr val="4472C4">
                      <a:lumMod val="1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là</a:t>
              </a:r>
              <a:r>
                <a:rPr lang="pt-BR" altLang="en-US" sz="3200" dirty="0">
                  <a:solidFill>
                    <a:srgbClr val="4472C4">
                      <a:lumMod val="1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pt-BR" altLang="en-US" sz="3200" dirty="0" err="1">
                  <a:solidFill>
                    <a:srgbClr val="4472C4">
                      <a:lumMod val="1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Tin</a:t>
              </a:r>
              <a:r>
                <a:rPr lang="pt-BR" altLang="en-US" sz="3200" dirty="0">
                  <a:solidFill>
                    <a:srgbClr val="4472C4">
                      <a:lumMod val="1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pt-BR" altLang="en-US" sz="3200" dirty="0" err="1">
                  <a:solidFill>
                    <a:srgbClr val="4472C4">
                      <a:lumMod val="1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Lành</a:t>
              </a:r>
              <a:endParaRPr lang="x-none" sz="3200" dirty="0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="" xmlns:a16="http://schemas.microsoft.com/office/drawing/2014/main" id="{6E4F6362-3F57-5B4A-85CD-E39B6E4252C1}"/>
              </a:ext>
            </a:extLst>
          </p:cNvPr>
          <p:cNvGrpSpPr/>
          <p:nvPr/>
        </p:nvGrpSpPr>
        <p:grpSpPr>
          <a:xfrm>
            <a:off x="2117558" y="164701"/>
            <a:ext cx="3609476" cy="2261937"/>
            <a:chOff x="2117557" y="349261"/>
            <a:chExt cx="3609476" cy="2261937"/>
          </a:xfrm>
        </p:grpSpPr>
        <p:sp>
          <p:nvSpPr>
            <p:cNvPr id="33" name="Rounded Rectangular Callout 32">
              <a:extLst>
                <a:ext uri="{FF2B5EF4-FFF2-40B4-BE49-F238E27FC236}">
                  <a16:creationId xmlns="" xmlns:a16="http://schemas.microsoft.com/office/drawing/2014/main" id="{B35F87A6-AEBE-A94F-9D66-0B1CEB83DD1D}"/>
                </a:ext>
              </a:extLst>
            </p:cNvPr>
            <p:cNvSpPr/>
            <p:nvPr/>
          </p:nvSpPr>
          <p:spPr>
            <a:xfrm>
              <a:off x="2117558" y="349261"/>
              <a:ext cx="3609475" cy="2261937"/>
            </a:xfrm>
            <a:prstGeom prst="wedgeRoundRectCallout">
              <a:avLst>
                <a:gd name="adj1" fmla="val -38225"/>
                <a:gd name="adj2" fmla="val 99927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150"/>
              <a:endParaRPr lang="x-none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="" xmlns:a16="http://schemas.microsoft.com/office/drawing/2014/main" id="{6324AA5F-FD5E-244B-A446-EF0FAEAB1B02}"/>
                </a:ext>
              </a:extLst>
            </p:cNvPr>
            <p:cNvSpPr/>
            <p:nvPr/>
          </p:nvSpPr>
          <p:spPr>
            <a:xfrm>
              <a:off x="2117557" y="445514"/>
              <a:ext cx="3416971" cy="20928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4150"/>
              <a:r>
                <a:rPr lang="pt-BR" altLang="en-US" sz="3200" dirty="0">
                  <a:solidFill>
                    <a:srgbClr val="4472C4">
                      <a:lumMod val="1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Theo </a:t>
              </a:r>
              <a:r>
                <a:rPr lang="pt-BR" altLang="en-US" sz="3200" dirty="0" err="1">
                  <a:solidFill>
                    <a:srgbClr val="4472C4">
                      <a:lumMod val="1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tôi</a:t>
              </a:r>
              <a:endParaRPr lang="pt-BR" altLang="en-US" sz="3200" dirty="0">
                <a:solidFill>
                  <a:srgbClr val="4472C4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  <a:p>
              <a:pPr algn="ctr" defTabSz="914150"/>
              <a:r>
                <a:rPr lang="pt-BR" altLang="en-US" sz="3200" dirty="0" err="1">
                  <a:solidFill>
                    <a:srgbClr val="4472C4">
                      <a:lumMod val="1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Chúng</a:t>
              </a:r>
              <a:r>
                <a:rPr lang="pt-BR" altLang="en-US" sz="3200" dirty="0">
                  <a:solidFill>
                    <a:srgbClr val="4472C4">
                      <a:lumMod val="1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pt-BR" altLang="en-US" sz="3200" dirty="0" err="1">
                  <a:solidFill>
                    <a:srgbClr val="4472C4">
                      <a:lumMod val="1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ta</a:t>
              </a:r>
              <a:r>
                <a:rPr lang="pt-BR" altLang="en-US" sz="3200" dirty="0">
                  <a:solidFill>
                    <a:srgbClr val="4472C4">
                      <a:lumMod val="1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pt-BR" altLang="en-US" sz="3200" dirty="0" err="1">
                  <a:solidFill>
                    <a:srgbClr val="4472C4">
                      <a:lumMod val="1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nên</a:t>
              </a:r>
              <a:r>
                <a:rPr lang="pt-BR" altLang="en-US" sz="3200" dirty="0">
                  <a:solidFill>
                    <a:srgbClr val="4472C4">
                      <a:lumMod val="1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pt-BR" altLang="en-US" sz="3200" dirty="0" err="1">
                  <a:solidFill>
                    <a:srgbClr val="4472C4">
                      <a:lumMod val="1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quay</a:t>
              </a:r>
              <a:r>
                <a:rPr lang="pt-BR" altLang="en-US" sz="3200" dirty="0">
                  <a:solidFill>
                    <a:srgbClr val="4472C4">
                      <a:lumMod val="1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pt-BR" altLang="en-US" sz="3200" dirty="0" err="1">
                  <a:solidFill>
                    <a:srgbClr val="4472C4">
                      <a:lumMod val="1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về</a:t>
              </a:r>
              <a:r>
                <a:rPr lang="pt-BR" altLang="en-US" sz="3200" dirty="0">
                  <a:solidFill>
                    <a:srgbClr val="4472C4">
                      <a:lumMod val="1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pt-BR" altLang="en-US" sz="3200" dirty="0" err="1">
                  <a:solidFill>
                    <a:srgbClr val="4472C4">
                      <a:lumMod val="1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với</a:t>
              </a:r>
              <a:r>
                <a:rPr lang="pt-BR" altLang="en-US" sz="3200" dirty="0">
                  <a:solidFill>
                    <a:srgbClr val="4472C4">
                      <a:lumMod val="1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pt-BR" altLang="en-US" sz="3200" dirty="0" err="1">
                  <a:solidFill>
                    <a:srgbClr val="4472C4">
                      <a:lumMod val="1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giáo</a:t>
              </a:r>
              <a:r>
                <a:rPr lang="pt-BR" altLang="en-US" sz="3200" dirty="0">
                  <a:solidFill>
                    <a:srgbClr val="4472C4">
                      <a:lumMod val="1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pt-BR" altLang="en-US" sz="3200" dirty="0" err="1">
                  <a:solidFill>
                    <a:srgbClr val="4472C4">
                      <a:lumMod val="1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lí</a:t>
              </a:r>
              <a:r>
                <a:rPr lang="pt-BR" altLang="en-US" sz="3200" dirty="0">
                  <a:solidFill>
                    <a:srgbClr val="4472C4">
                      <a:lumMod val="1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pt-BR" altLang="en-US" sz="3200" dirty="0" err="1">
                  <a:solidFill>
                    <a:srgbClr val="4472C4">
                      <a:lumMod val="1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Ki-tô</a:t>
              </a:r>
              <a:r>
                <a:rPr lang="pt-BR" altLang="en-US" sz="3200" dirty="0">
                  <a:solidFill>
                    <a:srgbClr val="4472C4">
                      <a:lumMod val="1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pt-BR" altLang="en-US" sz="3200" dirty="0" err="1">
                  <a:solidFill>
                    <a:srgbClr val="4472C4">
                      <a:lumMod val="1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nguyên</a:t>
              </a:r>
              <a:r>
                <a:rPr lang="pt-BR" altLang="en-US" sz="3200" dirty="0">
                  <a:solidFill>
                    <a:srgbClr val="4472C4">
                      <a:lumMod val="1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pt-BR" altLang="en-US" sz="3200" dirty="0" err="1">
                  <a:solidFill>
                    <a:srgbClr val="4472C4">
                      <a:lumMod val="1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thủy</a:t>
              </a:r>
              <a:endParaRPr lang="x-none" sz="3200" dirty="0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sp>
        <p:nvSpPr>
          <p:cNvPr id="37" name="Hộp Văn bản 7">
            <a:extLst>
              <a:ext uri="{FF2B5EF4-FFF2-40B4-BE49-F238E27FC236}">
                <a16:creationId xmlns="" xmlns:a16="http://schemas.microsoft.com/office/drawing/2014/main" id="{12ACA15A-5FBB-114D-BFAE-98E67A667D54}"/>
              </a:ext>
            </a:extLst>
          </p:cNvPr>
          <p:cNvSpPr txBox="1"/>
          <p:nvPr/>
        </p:nvSpPr>
        <p:spPr>
          <a:xfrm>
            <a:off x="8615966" y="6021479"/>
            <a:ext cx="3489080" cy="677078"/>
          </a:xfrm>
          <a:prstGeom prst="rect">
            <a:avLst/>
          </a:prstGeom>
          <a:noFill/>
        </p:spPr>
        <p:txBody>
          <a:bodyPr wrap="square" lIns="121890" tIns="60945" rIns="121890" bIns="60945" rtlCol="0">
            <a:spAutoFit/>
          </a:bodyPr>
          <a:lstStyle/>
          <a:p>
            <a:pPr defTabSz="914150"/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Giăng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Can-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vanh</a:t>
            </a:r>
            <a:endParaRPr lang="vi-VN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B6DCB105-E85A-7B45-A634-A80B8D8A22BF}"/>
              </a:ext>
            </a:extLst>
          </p:cNvPr>
          <p:cNvSpPr/>
          <p:nvPr/>
        </p:nvSpPr>
        <p:spPr>
          <a:xfrm>
            <a:off x="2778305" y="4708597"/>
            <a:ext cx="6272495" cy="160043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FF0000"/>
            </a:solidFill>
          </a:ln>
          <a:effectLst>
            <a:reflection endPos="31098" dist="50800" dir="5400000" sy="-100000" algn="bl" rotWithShape="0"/>
          </a:effectLst>
          <a:scene3d>
            <a:camera prst="perspectiveRelaxedModerately"/>
            <a:lightRig rig="threePt" dir="t"/>
          </a:scene3d>
        </p:spPr>
        <p:txBody>
          <a:bodyPr wrap="square" lIns="121890" tIns="60945" rIns="121890" bIns="60945">
            <a:spAutoFit/>
          </a:bodyPr>
          <a:lstStyle/>
          <a:p>
            <a:pPr algn="ctr" defTabSz="12189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pt-BR" altLang="en-US" sz="6400" b="1" i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cải</a:t>
            </a:r>
            <a:r>
              <a:rPr lang="pt-BR" altLang="en-US" sz="6400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pt-BR" altLang="en-US" sz="6400" b="1" i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cách</a:t>
            </a:r>
            <a:r>
              <a:rPr lang="pt-BR" altLang="en-US" sz="6400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pt-BR" altLang="en-US" sz="6400" b="1" i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tiêu</a:t>
            </a:r>
            <a:r>
              <a:rPr lang="pt-BR" altLang="en-US" sz="6400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pt-BR" altLang="en-US" sz="6400" b="1" i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biểu</a:t>
            </a:r>
            <a:r>
              <a:rPr lang="pt-BR" altLang="en-US" sz="6400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endParaRPr lang="en-US" altLang="en-US" sz="6400" b="1" i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60234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7" grpId="0"/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="" xmlns:a16="http://schemas.microsoft.com/office/drawing/2014/main" id="{75D51139-EDEA-CB49-9493-7351B5585B81}"/>
              </a:ext>
            </a:extLst>
          </p:cNvPr>
          <p:cNvGrpSpPr/>
          <p:nvPr/>
        </p:nvGrpSpPr>
        <p:grpSpPr>
          <a:xfrm>
            <a:off x="1" y="2252511"/>
            <a:ext cx="2723651" cy="3723572"/>
            <a:chOff x="379758" y="1960122"/>
            <a:chExt cx="2723650" cy="3723572"/>
          </a:xfrm>
        </p:grpSpPr>
        <p:pic>
          <p:nvPicPr>
            <p:cNvPr id="3" name="Hình ảnh 4">
              <a:extLst>
                <a:ext uri="{FF2B5EF4-FFF2-40B4-BE49-F238E27FC236}">
                  <a16:creationId xmlns="" xmlns:a16="http://schemas.microsoft.com/office/drawing/2014/main" id="{B344CFBF-CD54-CB4E-97A9-01F90AF1D7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704" r="11661" b="7752"/>
            <a:stretch/>
          </p:blipFill>
          <p:spPr>
            <a:xfrm>
              <a:off x="379758" y="1960122"/>
              <a:ext cx="2723649" cy="3723572"/>
            </a:xfrm>
            <a:prstGeom prst="rect">
              <a:avLst/>
            </a:prstGeom>
          </p:spPr>
        </p:pic>
        <p:sp>
          <p:nvSpPr>
            <p:cNvPr id="29" name="Freeform 28">
              <a:extLst>
                <a:ext uri="{FF2B5EF4-FFF2-40B4-BE49-F238E27FC236}">
                  <a16:creationId xmlns="" xmlns:a16="http://schemas.microsoft.com/office/drawing/2014/main" id="{4843DC23-4837-AE4E-9558-2B8F076684B3}"/>
                </a:ext>
              </a:extLst>
            </p:cNvPr>
            <p:cNvSpPr/>
            <p:nvPr/>
          </p:nvSpPr>
          <p:spPr>
            <a:xfrm>
              <a:off x="379758" y="1960122"/>
              <a:ext cx="2723650" cy="2766718"/>
            </a:xfrm>
            <a:custGeom>
              <a:avLst/>
              <a:gdLst>
                <a:gd name="connsiteX0" fmla="*/ 2257197 w 2723650"/>
                <a:gd name="connsiteY0" fmla="*/ 1850636 h 2766718"/>
                <a:gd name="connsiteX1" fmla="*/ 2259578 w 2723650"/>
                <a:gd name="connsiteY1" fmla="*/ 1852611 h 2766718"/>
                <a:gd name="connsiteX2" fmla="*/ 2259574 w 2723650"/>
                <a:gd name="connsiteY2" fmla="*/ 1852609 h 2766718"/>
                <a:gd name="connsiteX3" fmla="*/ 2257197 w 2723650"/>
                <a:gd name="connsiteY3" fmla="*/ 1850636 h 2766718"/>
                <a:gd name="connsiteX4" fmla="*/ 1204037 w 2723650"/>
                <a:gd name="connsiteY4" fmla="*/ 92796 h 2766718"/>
                <a:gd name="connsiteX5" fmla="*/ 1202744 w 2723650"/>
                <a:gd name="connsiteY5" fmla="*/ 114266 h 2766718"/>
                <a:gd name="connsiteX6" fmla="*/ 1184172 w 2723650"/>
                <a:gd name="connsiteY6" fmla="*/ 288235 h 2766718"/>
                <a:gd name="connsiteX7" fmla="*/ 1177981 w 2723650"/>
                <a:gd name="connsiteY7" fmla="*/ 130081 h 2766718"/>
                <a:gd name="connsiteX8" fmla="*/ 1165600 w 2723650"/>
                <a:gd name="connsiteY8" fmla="*/ 106358 h 2766718"/>
                <a:gd name="connsiteX9" fmla="*/ 1189211 w 2723650"/>
                <a:gd name="connsiteY9" fmla="*/ 95810 h 2766718"/>
                <a:gd name="connsiteX10" fmla="*/ 1211970 w 2723650"/>
                <a:gd name="connsiteY10" fmla="*/ 0 h 2766718"/>
                <a:gd name="connsiteX11" fmla="*/ 2723650 w 2723650"/>
                <a:gd name="connsiteY11" fmla="*/ 0 h 2766718"/>
                <a:gd name="connsiteX12" fmla="*/ 2723650 w 2723650"/>
                <a:gd name="connsiteY12" fmla="*/ 2652666 h 2766718"/>
                <a:gd name="connsiteX13" fmla="*/ 2707114 w 2723650"/>
                <a:gd name="connsiteY13" fmla="*/ 2636824 h 2766718"/>
                <a:gd name="connsiteX14" fmla="*/ 2688541 w 2723650"/>
                <a:gd name="connsiteY14" fmla="*/ 2628916 h 2766718"/>
                <a:gd name="connsiteX15" fmla="*/ 2663778 w 2723650"/>
                <a:gd name="connsiteY15" fmla="*/ 2597285 h 2766718"/>
                <a:gd name="connsiteX16" fmla="*/ 2639014 w 2723650"/>
                <a:gd name="connsiteY16" fmla="*/ 2573562 h 2766718"/>
                <a:gd name="connsiteX17" fmla="*/ 2620442 w 2723650"/>
                <a:gd name="connsiteY17" fmla="*/ 2557747 h 2766718"/>
                <a:gd name="connsiteX18" fmla="*/ 2583297 w 2723650"/>
                <a:gd name="connsiteY18" fmla="*/ 2526116 h 2766718"/>
                <a:gd name="connsiteX19" fmla="*/ 2570915 w 2723650"/>
                <a:gd name="connsiteY19" fmla="*/ 2502393 h 2766718"/>
                <a:gd name="connsiteX20" fmla="*/ 2533770 w 2723650"/>
                <a:gd name="connsiteY20" fmla="*/ 2431223 h 2766718"/>
                <a:gd name="connsiteX21" fmla="*/ 2527580 w 2723650"/>
                <a:gd name="connsiteY21" fmla="*/ 2407500 h 2766718"/>
                <a:gd name="connsiteX22" fmla="*/ 2509007 w 2723650"/>
                <a:gd name="connsiteY22" fmla="*/ 2391685 h 2766718"/>
                <a:gd name="connsiteX23" fmla="*/ 2465672 w 2723650"/>
                <a:gd name="connsiteY23" fmla="*/ 2320515 h 2766718"/>
                <a:gd name="connsiteX24" fmla="*/ 2447099 w 2723650"/>
                <a:gd name="connsiteY24" fmla="*/ 2304700 h 2766718"/>
                <a:gd name="connsiteX25" fmla="*/ 2434718 w 2723650"/>
                <a:gd name="connsiteY25" fmla="*/ 2273069 h 2766718"/>
                <a:gd name="connsiteX26" fmla="*/ 2422336 w 2723650"/>
                <a:gd name="connsiteY26" fmla="*/ 2249346 h 2766718"/>
                <a:gd name="connsiteX27" fmla="*/ 2416145 w 2723650"/>
                <a:gd name="connsiteY27" fmla="*/ 2225623 h 2766718"/>
                <a:gd name="connsiteX28" fmla="*/ 2403763 w 2723650"/>
                <a:gd name="connsiteY28" fmla="*/ 2201900 h 2766718"/>
                <a:gd name="connsiteX29" fmla="*/ 2397573 w 2723650"/>
                <a:gd name="connsiteY29" fmla="*/ 2178177 h 2766718"/>
                <a:gd name="connsiteX30" fmla="*/ 2385191 w 2723650"/>
                <a:gd name="connsiteY30" fmla="*/ 2130731 h 2766718"/>
                <a:gd name="connsiteX31" fmla="*/ 2372809 w 2723650"/>
                <a:gd name="connsiteY31" fmla="*/ 2107008 h 2766718"/>
                <a:gd name="connsiteX32" fmla="*/ 2366618 w 2723650"/>
                <a:gd name="connsiteY32" fmla="*/ 2083284 h 2766718"/>
                <a:gd name="connsiteX33" fmla="*/ 2354237 w 2723650"/>
                <a:gd name="connsiteY33" fmla="*/ 2035838 h 2766718"/>
                <a:gd name="connsiteX34" fmla="*/ 2341855 w 2723650"/>
                <a:gd name="connsiteY34" fmla="*/ 1980484 h 2766718"/>
                <a:gd name="connsiteX35" fmla="*/ 2317092 w 2723650"/>
                <a:gd name="connsiteY35" fmla="*/ 1933038 h 2766718"/>
                <a:gd name="connsiteX36" fmla="*/ 2310901 w 2723650"/>
                <a:gd name="connsiteY36" fmla="*/ 1909315 h 2766718"/>
                <a:gd name="connsiteX37" fmla="*/ 2292329 w 2723650"/>
                <a:gd name="connsiteY37" fmla="*/ 1893500 h 2766718"/>
                <a:gd name="connsiteX38" fmla="*/ 2279947 w 2723650"/>
                <a:gd name="connsiteY38" fmla="*/ 1869776 h 2766718"/>
                <a:gd name="connsiteX39" fmla="*/ 2264014 w 2723650"/>
                <a:gd name="connsiteY39" fmla="*/ 1856290 h 2766718"/>
                <a:gd name="connsiteX40" fmla="*/ 2259578 w 2723650"/>
                <a:gd name="connsiteY40" fmla="*/ 1852611 h 2766718"/>
                <a:gd name="connsiteX41" fmla="*/ 2264399 w 2723650"/>
                <a:gd name="connsiteY41" fmla="*/ 1855257 h 2766718"/>
                <a:gd name="connsiteX42" fmla="*/ 2248993 w 2723650"/>
                <a:gd name="connsiteY42" fmla="*/ 1838145 h 2766718"/>
                <a:gd name="connsiteX43" fmla="*/ 2230421 w 2723650"/>
                <a:gd name="connsiteY43" fmla="*/ 1822330 h 2766718"/>
                <a:gd name="connsiteX44" fmla="*/ 2205657 w 2723650"/>
                <a:gd name="connsiteY44" fmla="*/ 1798607 h 2766718"/>
                <a:gd name="connsiteX45" fmla="*/ 2174703 w 2723650"/>
                <a:gd name="connsiteY45" fmla="*/ 1782791 h 2766718"/>
                <a:gd name="connsiteX46" fmla="*/ 2137558 w 2723650"/>
                <a:gd name="connsiteY46" fmla="*/ 1743253 h 2766718"/>
                <a:gd name="connsiteX47" fmla="*/ 2112795 w 2723650"/>
                <a:gd name="connsiteY47" fmla="*/ 1735345 h 2766718"/>
                <a:gd name="connsiteX48" fmla="*/ 2044696 w 2723650"/>
                <a:gd name="connsiteY48" fmla="*/ 1664176 h 2766718"/>
                <a:gd name="connsiteX49" fmla="*/ 2026124 w 2723650"/>
                <a:gd name="connsiteY49" fmla="*/ 1648361 h 2766718"/>
                <a:gd name="connsiteX50" fmla="*/ 2026124 w 2723650"/>
                <a:gd name="connsiteY50" fmla="*/ 1450668 h 2766718"/>
                <a:gd name="connsiteX51" fmla="*/ 2038505 w 2723650"/>
                <a:gd name="connsiteY51" fmla="*/ 1395314 h 2766718"/>
                <a:gd name="connsiteX52" fmla="*/ 2050887 w 2723650"/>
                <a:gd name="connsiteY52" fmla="*/ 1347868 h 2766718"/>
                <a:gd name="connsiteX53" fmla="*/ 2069459 w 2723650"/>
                <a:gd name="connsiteY53" fmla="*/ 1276698 h 2766718"/>
                <a:gd name="connsiteX54" fmla="*/ 2081841 w 2723650"/>
                <a:gd name="connsiteY54" fmla="*/ 1252975 h 2766718"/>
                <a:gd name="connsiteX55" fmla="*/ 2088032 w 2723650"/>
                <a:gd name="connsiteY55" fmla="*/ 1229252 h 2766718"/>
                <a:gd name="connsiteX56" fmla="*/ 2100413 w 2723650"/>
                <a:gd name="connsiteY56" fmla="*/ 1181806 h 2766718"/>
                <a:gd name="connsiteX57" fmla="*/ 2106604 w 2723650"/>
                <a:gd name="connsiteY57" fmla="*/ 1134360 h 2766718"/>
                <a:gd name="connsiteX58" fmla="*/ 2125177 w 2723650"/>
                <a:gd name="connsiteY58" fmla="*/ 1015744 h 2766718"/>
                <a:gd name="connsiteX59" fmla="*/ 2131368 w 2723650"/>
                <a:gd name="connsiteY59" fmla="*/ 992021 h 2766718"/>
                <a:gd name="connsiteX60" fmla="*/ 2143749 w 2723650"/>
                <a:gd name="connsiteY60" fmla="*/ 944575 h 2766718"/>
                <a:gd name="connsiteX61" fmla="*/ 2162321 w 2723650"/>
                <a:gd name="connsiteY61" fmla="*/ 936667 h 2766718"/>
                <a:gd name="connsiteX62" fmla="*/ 2180894 w 2723650"/>
                <a:gd name="connsiteY62" fmla="*/ 912944 h 2766718"/>
                <a:gd name="connsiteX63" fmla="*/ 2199466 w 2723650"/>
                <a:gd name="connsiteY63" fmla="*/ 905036 h 2766718"/>
                <a:gd name="connsiteX64" fmla="*/ 2255184 w 2723650"/>
                <a:gd name="connsiteY64" fmla="*/ 881313 h 2766718"/>
                <a:gd name="connsiteX65" fmla="*/ 2292329 w 2723650"/>
                <a:gd name="connsiteY65" fmla="*/ 873406 h 2766718"/>
                <a:gd name="connsiteX66" fmla="*/ 2310901 w 2723650"/>
                <a:gd name="connsiteY66" fmla="*/ 857590 h 2766718"/>
                <a:gd name="connsiteX67" fmla="*/ 2335665 w 2723650"/>
                <a:gd name="connsiteY67" fmla="*/ 770605 h 2766718"/>
                <a:gd name="connsiteX68" fmla="*/ 2323283 w 2723650"/>
                <a:gd name="connsiteY68" fmla="*/ 723159 h 2766718"/>
                <a:gd name="connsiteX69" fmla="*/ 2310901 w 2723650"/>
                <a:gd name="connsiteY69" fmla="*/ 699436 h 2766718"/>
                <a:gd name="connsiteX70" fmla="*/ 2292329 w 2723650"/>
                <a:gd name="connsiteY70" fmla="*/ 651989 h 2766718"/>
                <a:gd name="connsiteX71" fmla="*/ 2267565 w 2723650"/>
                <a:gd name="connsiteY71" fmla="*/ 628267 h 2766718"/>
                <a:gd name="connsiteX72" fmla="*/ 2236611 w 2723650"/>
                <a:gd name="connsiteY72" fmla="*/ 580820 h 2766718"/>
                <a:gd name="connsiteX73" fmla="*/ 2180894 w 2723650"/>
                <a:gd name="connsiteY73" fmla="*/ 549190 h 2766718"/>
                <a:gd name="connsiteX74" fmla="*/ 2100413 w 2723650"/>
                <a:gd name="connsiteY74" fmla="*/ 533374 h 2766718"/>
                <a:gd name="connsiteX75" fmla="*/ 2081841 w 2723650"/>
                <a:gd name="connsiteY75" fmla="*/ 517559 h 2766718"/>
                <a:gd name="connsiteX76" fmla="*/ 1419423 w 2723650"/>
                <a:gd name="connsiteY76" fmla="*/ 98450 h 2766718"/>
                <a:gd name="connsiteX77" fmla="*/ 1338942 w 2723650"/>
                <a:gd name="connsiteY77" fmla="*/ 66819 h 2766718"/>
                <a:gd name="connsiteX78" fmla="*/ 1252271 w 2723650"/>
                <a:gd name="connsiteY78" fmla="*/ 74727 h 2766718"/>
                <a:gd name="connsiteX79" fmla="*/ 1215126 w 2723650"/>
                <a:gd name="connsiteY79" fmla="*/ 90543 h 2766718"/>
                <a:gd name="connsiteX80" fmla="*/ 1204037 w 2723650"/>
                <a:gd name="connsiteY80" fmla="*/ 92796 h 2766718"/>
                <a:gd name="connsiteX81" fmla="*/ 1208935 w 2723650"/>
                <a:gd name="connsiteY81" fmla="*/ 11465 h 2766718"/>
                <a:gd name="connsiteX82" fmla="*/ 0 w 2723650"/>
                <a:gd name="connsiteY82" fmla="*/ 0 h 2766718"/>
                <a:gd name="connsiteX83" fmla="*/ 1031084 w 2723650"/>
                <a:gd name="connsiteY83" fmla="*/ 0 h 2766718"/>
                <a:gd name="connsiteX84" fmla="*/ 1044334 w 2723650"/>
                <a:gd name="connsiteY84" fmla="*/ 7320 h 2766718"/>
                <a:gd name="connsiteX85" fmla="*/ 1066547 w 2723650"/>
                <a:gd name="connsiteY85" fmla="*/ 27281 h 2766718"/>
                <a:gd name="connsiteX86" fmla="*/ 1085119 w 2723650"/>
                <a:gd name="connsiteY86" fmla="*/ 35189 h 2766718"/>
                <a:gd name="connsiteX87" fmla="*/ 1103692 w 2723650"/>
                <a:gd name="connsiteY87" fmla="*/ 58912 h 2766718"/>
                <a:gd name="connsiteX88" fmla="*/ 1147027 w 2723650"/>
                <a:gd name="connsiteY88" fmla="*/ 98450 h 2766718"/>
                <a:gd name="connsiteX89" fmla="*/ 1140836 w 2723650"/>
                <a:gd name="connsiteY89" fmla="*/ 122173 h 2766718"/>
                <a:gd name="connsiteX90" fmla="*/ 1122264 w 2723650"/>
                <a:gd name="connsiteY90" fmla="*/ 137989 h 2766718"/>
                <a:gd name="connsiteX91" fmla="*/ 1103692 w 2723650"/>
                <a:gd name="connsiteY91" fmla="*/ 145896 h 2766718"/>
                <a:gd name="connsiteX92" fmla="*/ 1066547 w 2723650"/>
                <a:gd name="connsiteY92" fmla="*/ 161712 h 2766718"/>
                <a:gd name="connsiteX93" fmla="*/ 1054165 w 2723650"/>
                <a:gd name="connsiteY93" fmla="*/ 185435 h 2766718"/>
                <a:gd name="connsiteX94" fmla="*/ 1017020 w 2723650"/>
                <a:gd name="connsiteY94" fmla="*/ 217066 h 2766718"/>
                <a:gd name="connsiteX95" fmla="*/ 998448 w 2723650"/>
                <a:gd name="connsiteY95" fmla="*/ 224973 h 2766718"/>
                <a:gd name="connsiteX96" fmla="*/ 961303 w 2723650"/>
                <a:gd name="connsiteY96" fmla="*/ 240789 h 2766718"/>
                <a:gd name="connsiteX97" fmla="*/ 911776 w 2723650"/>
                <a:gd name="connsiteY97" fmla="*/ 296143 h 2766718"/>
                <a:gd name="connsiteX98" fmla="*/ 893204 w 2723650"/>
                <a:gd name="connsiteY98" fmla="*/ 304051 h 2766718"/>
                <a:gd name="connsiteX99" fmla="*/ 880822 w 2723650"/>
                <a:gd name="connsiteY99" fmla="*/ 327774 h 2766718"/>
                <a:gd name="connsiteX100" fmla="*/ 837487 w 2723650"/>
                <a:gd name="connsiteY100" fmla="*/ 383128 h 2766718"/>
                <a:gd name="connsiteX101" fmla="*/ 589854 w 2723650"/>
                <a:gd name="connsiteY101" fmla="*/ 391035 h 2766718"/>
                <a:gd name="connsiteX102" fmla="*/ 571281 w 2723650"/>
                <a:gd name="connsiteY102" fmla="*/ 398943 h 2766718"/>
                <a:gd name="connsiteX103" fmla="*/ 509373 w 2723650"/>
                <a:gd name="connsiteY103" fmla="*/ 462205 h 2766718"/>
                <a:gd name="connsiteX104" fmla="*/ 484610 w 2723650"/>
                <a:gd name="connsiteY104" fmla="*/ 478020 h 2766718"/>
                <a:gd name="connsiteX105" fmla="*/ 466037 w 2723650"/>
                <a:gd name="connsiteY105" fmla="*/ 493836 h 2766718"/>
                <a:gd name="connsiteX106" fmla="*/ 428892 w 2723650"/>
                <a:gd name="connsiteY106" fmla="*/ 509651 h 2766718"/>
                <a:gd name="connsiteX107" fmla="*/ 317457 w 2723650"/>
                <a:gd name="connsiteY107" fmla="*/ 557097 h 2766718"/>
                <a:gd name="connsiteX108" fmla="*/ 274122 w 2723650"/>
                <a:gd name="connsiteY108" fmla="*/ 628267 h 2766718"/>
                <a:gd name="connsiteX109" fmla="*/ 236977 w 2723650"/>
                <a:gd name="connsiteY109" fmla="*/ 651989 h 2766718"/>
                <a:gd name="connsiteX110" fmla="*/ 193641 w 2723650"/>
                <a:gd name="connsiteY110" fmla="*/ 659897 h 2766718"/>
                <a:gd name="connsiteX111" fmla="*/ 175069 w 2723650"/>
                <a:gd name="connsiteY111" fmla="*/ 675713 h 2766718"/>
                <a:gd name="connsiteX112" fmla="*/ 150305 w 2723650"/>
                <a:gd name="connsiteY112" fmla="*/ 691528 h 2766718"/>
                <a:gd name="connsiteX113" fmla="*/ 119351 w 2723650"/>
                <a:gd name="connsiteY113" fmla="*/ 731067 h 2766718"/>
                <a:gd name="connsiteX114" fmla="*/ 113160 w 2723650"/>
                <a:gd name="connsiteY114" fmla="*/ 794329 h 2766718"/>
                <a:gd name="connsiteX115" fmla="*/ 119351 w 2723650"/>
                <a:gd name="connsiteY115" fmla="*/ 818051 h 2766718"/>
                <a:gd name="connsiteX116" fmla="*/ 125542 w 2723650"/>
                <a:gd name="connsiteY116" fmla="*/ 841775 h 2766718"/>
                <a:gd name="connsiteX117" fmla="*/ 162687 w 2723650"/>
                <a:gd name="connsiteY117" fmla="*/ 936667 h 2766718"/>
                <a:gd name="connsiteX118" fmla="*/ 199832 w 2723650"/>
                <a:gd name="connsiteY118" fmla="*/ 968298 h 2766718"/>
                <a:gd name="connsiteX119" fmla="*/ 218404 w 2723650"/>
                <a:gd name="connsiteY119" fmla="*/ 976206 h 2766718"/>
                <a:gd name="connsiteX120" fmla="*/ 255549 w 2723650"/>
                <a:gd name="connsiteY120" fmla="*/ 992021 h 2766718"/>
                <a:gd name="connsiteX121" fmla="*/ 280313 w 2723650"/>
                <a:gd name="connsiteY121" fmla="*/ 999929 h 2766718"/>
                <a:gd name="connsiteX122" fmla="*/ 317457 w 2723650"/>
                <a:gd name="connsiteY122" fmla="*/ 1015744 h 2766718"/>
                <a:gd name="connsiteX123" fmla="*/ 354602 w 2723650"/>
                <a:gd name="connsiteY123" fmla="*/ 1023652 h 2766718"/>
                <a:gd name="connsiteX124" fmla="*/ 404129 w 2723650"/>
                <a:gd name="connsiteY124" fmla="*/ 1039467 h 2766718"/>
                <a:gd name="connsiteX125" fmla="*/ 428892 w 2723650"/>
                <a:gd name="connsiteY125" fmla="*/ 1047375 h 2766718"/>
                <a:gd name="connsiteX126" fmla="*/ 453655 w 2723650"/>
                <a:gd name="connsiteY126" fmla="*/ 1094821 h 2766718"/>
                <a:gd name="connsiteX127" fmla="*/ 441274 w 2723650"/>
                <a:gd name="connsiteY127" fmla="*/ 1142267 h 2766718"/>
                <a:gd name="connsiteX128" fmla="*/ 428892 w 2723650"/>
                <a:gd name="connsiteY128" fmla="*/ 1165991 h 2766718"/>
                <a:gd name="connsiteX129" fmla="*/ 422701 w 2723650"/>
                <a:gd name="connsiteY129" fmla="*/ 1189714 h 2766718"/>
                <a:gd name="connsiteX130" fmla="*/ 435083 w 2723650"/>
                <a:gd name="connsiteY130" fmla="*/ 1213437 h 2766718"/>
                <a:gd name="connsiteX131" fmla="*/ 447465 w 2723650"/>
                <a:gd name="connsiteY131" fmla="*/ 1260883 h 2766718"/>
                <a:gd name="connsiteX132" fmla="*/ 453655 w 2723650"/>
                <a:gd name="connsiteY132" fmla="*/ 1434853 h 2766718"/>
                <a:gd name="connsiteX133" fmla="*/ 466037 w 2723650"/>
                <a:gd name="connsiteY133" fmla="*/ 1482299 h 2766718"/>
                <a:gd name="connsiteX134" fmla="*/ 478419 w 2723650"/>
                <a:gd name="connsiteY134" fmla="*/ 1506022 h 2766718"/>
                <a:gd name="connsiteX135" fmla="*/ 503182 w 2723650"/>
                <a:gd name="connsiteY135" fmla="*/ 1553468 h 2766718"/>
                <a:gd name="connsiteX136" fmla="*/ 534136 w 2723650"/>
                <a:gd name="connsiteY136" fmla="*/ 1608822 h 2766718"/>
                <a:gd name="connsiteX137" fmla="*/ 565090 w 2723650"/>
                <a:gd name="connsiteY137" fmla="*/ 1679992 h 2766718"/>
                <a:gd name="connsiteX138" fmla="*/ 596044 w 2723650"/>
                <a:gd name="connsiteY138" fmla="*/ 1719530 h 2766718"/>
                <a:gd name="connsiteX139" fmla="*/ 614617 w 2723650"/>
                <a:gd name="connsiteY139" fmla="*/ 1751161 h 2766718"/>
                <a:gd name="connsiteX140" fmla="*/ 620807 w 2723650"/>
                <a:gd name="connsiteY140" fmla="*/ 1806515 h 2766718"/>
                <a:gd name="connsiteX141" fmla="*/ 608426 w 2723650"/>
                <a:gd name="connsiteY141" fmla="*/ 1830238 h 2766718"/>
                <a:gd name="connsiteX142" fmla="*/ 596044 w 2723650"/>
                <a:gd name="connsiteY142" fmla="*/ 1861868 h 2766718"/>
                <a:gd name="connsiteX143" fmla="*/ 583663 w 2723650"/>
                <a:gd name="connsiteY143" fmla="*/ 1877684 h 2766718"/>
                <a:gd name="connsiteX144" fmla="*/ 571281 w 2723650"/>
                <a:gd name="connsiteY144" fmla="*/ 1901407 h 2766718"/>
                <a:gd name="connsiteX145" fmla="*/ 546518 w 2723650"/>
                <a:gd name="connsiteY145" fmla="*/ 1948853 h 2766718"/>
                <a:gd name="connsiteX146" fmla="*/ 526778 w 2723650"/>
                <a:gd name="connsiteY146" fmla="*/ 1975036 h 2766718"/>
                <a:gd name="connsiteX147" fmla="*/ 529918 w 2723650"/>
                <a:gd name="connsiteY147" fmla="*/ 1968569 h 2766718"/>
                <a:gd name="connsiteX148" fmla="*/ 531246 w 2723650"/>
                <a:gd name="connsiteY148" fmla="*/ 1965966 h 2766718"/>
                <a:gd name="connsiteX149" fmla="*/ 530138 w 2723650"/>
                <a:gd name="connsiteY149" fmla="*/ 1968115 h 2766718"/>
                <a:gd name="connsiteX150" fmla="*/ 529918 w 2723650"/>
                <a:gd name="connsiteY150" fmla="*/ 1968569 h 2766718"/>
                <a:gd name="connsiteX151" fmla="*/ 527316 w 2723650"/>
                <a:gd name="connsiteY151" fmla="*/ 1973667 h 2766718"/>
                <a:gd name="connsiteX152" fmla="*/ 515564 w 2723650"/>
                <a:gd name="connsiteY152" fmla="*/ 1996299 h 2766718"/>
                <a:gd name="connsiteX153" fmla="*/ 496991 w 2723650"/>
                <a:gd name="connsiteY153" fmla="*/ 2012115 h 2766718"/>
                <a:gd name="connsiteX154" fmla="*/ 459846 w 2723650"/>
                <a:gd name="connsiteY154" fmla="*/ 2067469 h 2766718"/>
                <a:gd name="connsiteX155" fmla="*/ 441274 w 2723650"/>
                <a:gd name="connsiteY155" fmla="*/ 2083284 h 2766718"/>
                <a:gd name="connsiteX156" fmla="*/ 404129 w 2723650"/>
                <a:gd name="connsiteY156" fmla="*/ 2114915 h 2766718"/>
                <a:gd name="connsiteX157" fmla="*/ 385557 w 2723650"/>
                <a:gd name="connsiteY157" fmla="*/ 2138638 h 2766718"/>
                <a:gd name="connsiteX158" fmla="*/ 366984 w 2723650"/>
                <a:gd name="connsiteY158" fmla="*/ 2154454 h 2766718"/>
                <a:gd name="connsiteX159" fmla="*/ 354602 w 2723650"/>
                <a:gd name="connsiteY159" fmla="*/ 2178177 h 2766718"/>
                <a:gd name="connsiteX160" fmla="*/ 336030 w 2723650"/>
                <a:gd name="connsiteY160" fmla="*/ 2201900 h 2766718"/>
                <a:gd name="connsiteX161" fmla="*/ 317457 w 2723650"/>
                <a:gd name="connsiteY161" fmla="*/ 2288884 h 2766718"/>
                <a:gd name="connsiteX162" fmla="*/ 298885 w 2723650"/>
                <a:gd name="connsiteY162" fmla="*/ 2439131 h 2766718"/>
                <a:gd name="connsiteX163" fmla="*/ 292694 w 2723650"/>
                <a:gd name="connsiteY163" fmla="*/ 2462854 h 2766718"/>
                <a:gd name="connsiteX164" fmla="*/ 267931 w 2723650"/>
                <a:gd name="connsiteY164" fmla="*/ 2534023 h 2766718"/>
                <a:gd name="connsiteX165" fmla="*/ 236977 w 2723650"/>
                <a:gd name="connsiteY165" fmla="*/ 2565655 h 2766718"/>
                <a:gd name="connsiteX166" fmla="*/ 199832 w 2723650"/>
                <a:gd name="connsiteY166" fmla="*/ 2597285 h 2766718"/>
                <a:gd name="connsiteX167" fmla="*/ 144115 w 2723650"/>
                <a:gd name="connsiteY167" fmla="*/ 2652639 h 2766718"/>
                <a:gd name="connsiteX168" fmla="*/ 125542 w 2723650"/>
                <a:gd name="connsiteY168" fmla="*/ 2660547 h 2766718"/>
                <a:gd name="connsiteX169" fmla="*/ 94588 w 2723650"/>
                <a:gd name="connsiteY169" fmla="*/ 2692178 h 2766718"/>
                <a:gd name="connsiteX170" fmla="*/ 76016 w 2723650"/>
                <a:gd name="connsiteY170" fmla="*/ 2700085 h 2766718"/>
                <a:gd name="connsiteX171" fmla="*/ 63634 w 2723650"/>
                <a:gd name="connsiteY171" fmla="*/ 2723809 h 2766718"/>
                <a:gd name="connsiteX172" fmla="*/ 45061 w 2723650"/>
                <a:gd name="connsiteY172" fmla="*/ 2739624 h 2766718"/>
                <a:gd name="connsiteX173" fmla="*/ 7916 w 2723650"/>
                <a:gd name="connsiteY173" fmla="*/ 2763347 h 2766718"/>
                <a:gd name="connsiteX174" fmla="*/ 0 w 2723650"/>
                <a:gd name="connsiteY174" fmla="*/ 2766718 h 2766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</a:cxnLst>
              <a:rect l="l" t="t" r="r" b="b"/>
              <a:pathLst>
                <a:path w="2723650" h="2766718">
                  <a:moveTo>
                    <a:pt x="2257197" y="1850636"/>
                  </a:moveTo>
                  <a:lnTo>
                    <a:pt x="2259578" y="1852611"/>
                  </a:lnTo>
                  <a:lnTo>
                    <a:pt x="2259574" y="1852609"/>
                  </a:lnTo>
                  <a:cubicBezTo>
                    <a:pt x="2257114" y="1850703"/>
                    <a:pt x="2255062" y="1848910"/>
                    <a:pt x="2257197" y="1850636"/>
                  </a:cubicBezTo>
                  <a:close/>
                  <a:moveTo>
                    <a:pt x="1204037" y="92796"/>
                  </a:moveTo>
                  <a:lnTo>
                    <a:pt x="1202744" y="114266"/>
                  </a:lnTo>
                  <a:cubicBezTo>
                    <a:pt x="1192228" y="253076"/>
                    <a:pt x="1198788" y="213553"/>
                    <a:pt x="1184172" y="288235"/>
                  </a:cubicBezTo>
                  <a:cubicBezTo>
                    <a:pt x="1182109" y="235517"/>
                    <a:pt x="1183326" y="182422"/>
                    <a:pt x="1177981" y="130081"/>
                  </a:cubicBezTo>
                  <a:cubicBezTo>
                    <a:pt x="1177019" y="120657"/>
                    <a:pt x="1159884" y="112442"/>
                    <a:pt x="1165600" y="106358"/>
                  </a:cubicBezTo>
                  <a:cubicBezTo>
                    <a:pt x="1172136" y="99401"/>
                    <a:pt x="1180482" y="97165"/>
                    <a:pt x="1189211" y="95810"/>
                  </a:cubicBezTo>
                  <a:close/>
                  <a:moveTo>
                    <a:pt x="1211970" y="0"/>
                  </a:moveTo>
                  <a:lnTo>
                    <a:pt x="2723650" y="0"/>
                  </a:lnTo>
                  <a:lnTo>
                    <a:pt x="2723650" y="2652666"/>
                  </a:lnTo>
                  <a:lnTo>
                    <a:pt x="2707114" y="2636824"/>
                  </a:lnTo>
                  <a:cubicBezTo>
                    <a:pt x="2700923" y="2634188"/>
                    <a:pt x="2693851" y="2633761"/>
                    <a:pt x="2688541" y="2628916"/>
                  </a:cubicBezTo>
                  <a:cubicBezTo>
                    <a:pt x="2679042" y="2620249"/>
                    <a:pt x="2672563" y="2607104"/>
                    <a:pt x="2663778" y="2597285"/>
                  </a:cubicBezTo>
                  <a:cubicBezTo>
                    <a:pt x="2656012" y="2588607"/>
                    <a:pt x="2647269" y="2581470"/>
                    <a:pt x="2639014" y="2573562"/>
                  </a:cubicBezTo>
                  <a:cubicBezTo>
                    <a:pt x="2633062" y="2567860"/>
                    <a:pt x="2626633" y="2563018"/>
                    <a:pt x="2620442" y="2557747"/>
                  </a:cubicBezTo>
                  <a:lnTo>
                    <a:pt x="2583297" y="2526116"/>
                  </a:lnTo>
                  <a:cubicBezTo>
                    <a:pt x="2577106" y="2520844"/>
                    <a:pt x="2575042" y="2510300"/>
                    <a:pt x="2570915" y="2502393"/>
                  </a:cubicBezTo>
                  <a:cubicBezTo>
                    <a:pt x="2564723" y="2490529"/>
                    <a:pt x="2533773" y="2431229"/>
                    <a:pt x="2533770" y="2431223"/>
                  </a:cubicBezTo>
                  <a:cubicBezTo>
                    <a:pt x="2530601" y="2423937"/>
                    <a:pt x="2529643" y="2415408"/>
                    <a:pt x="2527580" y="2407500"/>
                  </a:cubicBezTo>
                  <a:cubicBezTo>
                    <a:pt x="2521389" y="2402229"/>
                    <a:pt x="2514723" y="2397769"/>
                    <a:pt x="2509007" y="2391685"/>
                  </a:cubicBezTo>
                  <a:cubicBezTo>
                    <a:pt x="2487186" y="2368458"/>
                    <a:pt x="2482928" y="2353579"/>
                    <a:pt x="2465672" y="2320515"/>
                  </a:cubicBezTo>
                  <a:cubicBezTo>
                    <a:pt x="2459481" y="2315244"/>
                    <a:pt x="2451862" y="2312001"/>
                    <a:pt x="2447099" y="2304700"/>
                  </a:cubicBezTo>
                  <a:cubicBezTo>
                    <a:pt x="2441191" y="2295644"/>
                    <a:pt x="2439296" y="2283304"/>
                    <a:pt x="2434718" y="2273069"/>
                  </a:cubicBezTo>
                  <a:cubicBezTo>
                    <a:pt x="2431026" y="2264818"/>
                    <a:pt x="2425663" y="2257847"/>
                    <a:pt x="2422336" y="2249346"/>
                  </a:cubicBezTo>
                  <a:cubicBezTo>
                    <a:pt x="2419417" y="2241891"/>
                    <a:pt x="2419063" y="2233078"/>
                    <a:pt x="2416145" y="2225623"/>
                  </a:cubicBezTo>
                  <a:cubicBezTo>
                    <a:pt x="2412817" y="2217123"/>
                    <a:pt x="2407890" y="2209807"/>
                    <a:pt x="2403763" y="2201900"/>
                  </a:cubicBezTo>
                  <a:cubicBezTo>
                    <a:pt x="2400144" y="2194965"/>
                    <a:pt x="2399636" y="2186085"/>
                    <a:pt x="2397573" y="2178177"/>
                  </a:cubicBezTo>
                  <a:lnTo>
                    <a:pt x="2385191" y="2130731"/>
                  </a:lnTo>
                  <a:lnTo>
                    <a:pt x="2372809" y="2107008"/>
                  </a:lnTo>
                  <a:cubicBezTo>
                    <a:pt x="2369190" y="2100072"/>
                    <a:pt x="2368682" y="2091192"/>
                    <a:pt x="2366618" y="2083284"/>
                  </a:cubicBezTo>
                  <a:cubicBezTo>
                    <a:pt x="2362491" y="2067469"/>
                    <a:pt x="2357987" y="2051806"/>
                    <a:pt x="2354237" y="2035838"/>
                  </a:cubicBezTo>
                  <a:cubicBezTo>
                    <a:pt x="2330919" y="1936557"/>
                    <a:pt x="2362659" y="2060202"/>
                    <a:pt x="2341855" y="1980484"/>
                  </a:cubicBezTo>
                  <a:cubicBezTo>
                    <a:pt x="2337149" y="1962452"/>
                    <a:pt x="2324319" y="1949654"/>
                    <a:pt x="2317092" y="1933038"/>
                  </a:cubicBezTo>
                  <a:cubicBezTo>
                    <a:pt x="2313923" y="1925751"/>
                    <a:pt x="2314978" y="1915824"/>
                    <a:pt x="2310901" y="1909315"/>
                  </a:cubicBezTo>
                  <a:cubicBezTo>
                    <a:pt x="2306253" y="1901894"/>
                    <a:pt x="2297590" y="1900220"/>
                    <a:pt x="2292329" y="1893500"/>
                  </a:cubicBezTo>
                  <a:cubicBezTo>
                    <a:pt x="2287067" y="1886779"/>
                    <a:pt x="2284074" y="1877684"/>
                    <a:pt x="2279947" y="1869776"/>
                  </a:cubicBezTo>
                  <a:cubicBezTo>
                    <a:pt x="2272802" y="1863692"/>
                    <a:pt x="2267648" y="1859338"/>
                    <a:pt x="2264014" y="1856290"/>
                  </a:cubicBezTo>
                  <a:lnTo>
                    <a:pt x="2259578" y="1852611"/>
                  </a:lnTo>
                  <a:lnTo>
                    <a:pt x="2264399" y="1855257"/>
                  </a:lnTo>
                  <a:cubicBezTo>
                    <a:pt x="2263895" y="1853982"/>
                    <a:pt x="2260020" y="1849413"/>
                    <a:pt x="2248993" y="1838145"/>
                  </a:cubicBezTo>
                  <a:cubicBezTo>
                    <a:pt x="2243183" y="1832209"/>
                    <a:pt x="2236475" y="1827854"/>
                    <a:pt x="2230421" y="1822330"/>
                  </a:cubicBezTo>
                  <a:cubicBezTo>
                    <a:pt x="2222024" y="1814669"/>
                    <a:pt x="2214677" y="1805007"/>
                    <a:pt x="2205657" y="1798607"/>
                  </a:cubicBezTo>
                  <a:cubicBezTo>
                    <a:pt x="2195943" y="1791713"/>
                    <a:pt x="2184643" y="1789139"/>
                    <a:pt x="2174703" y="1782791"/>
                  </a:cubicBezTo>
                  <a:cubicBezTo>
                    <a:pt x="2157466" y="1771783"/>
                    <a:pt x="2151249" y="1760741"/>
                    <a:pt x="2137558" y="1743253"/>
                  </a:cubicBezTo>
                  <a:lnTo>
                    <a:pt x="2112795" y="1735345"/>
                  </a:lnTo>
                  <a:cubicBezTo>
                    <a:pt x="2082387" y="1725635"/>
                    <a:pt x="2066778" y="1687681"/>
                    <a:pt x="2044696" y="1664176"/>
                  </a:cubicBezTo>
                  <a:cubicBezTo>
                    <a:pt x="2038980" y="1658092"/>
                    <a:pt x="2028041" y="1657544"/>
                    <a:pt x="2026124" y="1648361"/>
                  </a:cubicBezTo>
                  <a:cubicBezTo>
                    <a:pt x="2013271" y="1586799"/>
                    <a:pt x="2022090" y="1512497"/>
                    <a:pt x="2026124" y="1450668"/>
                  </a:cubicBezTo>
                  <a:cubicBezTo>
                    <a:pt x="2035005" y="1416634"/>
                    <a:pt x="2030731" y="1435031"/>
                    <a:pt x="2038505" y="1395314"/>
                  </a:cubicBezTo>
                  <a:lnTo>
                    <a:pt x="2050887" y="1347868"/>
                  </a:lnTo>
                  <a:lnTo>
                    <a:pt x="2069459" y="1276698"/>
                  </a:lnTo>
                  <a:lnTo>
                    <a:pt x="2081841" y="1252975"/>
                  </a:lnTo>
                  <a:cubicBezTo>
                    <a:pt x="2085461" y="1246040"/>
                    <a:pt x="2085968" y="1237160"/>
                    <a:pt x="2088032" y="1229252"/>
                  </a:cubicBezTo>
                  <a:lnTo>
                    <a:pt x="2100413" y="1181806"/>
                  </a:lnTo>
                  <a:cubicBezTo>
                    <a:pt x="2104383" y="1166595"/>
                    <a:pt x="2104541" y="1150175"/>
                    <a:pt x="2106604" y="1134360"/>
                  </a:cubicBezTo>
                  <a:cubicBezTo>
                    <a:pt x="2120057" y="1031262"/>
                    <a:pt x="2111048" y="1069885"/>
                    <a:pt x="2125177" y="1015744"/>
                  </a:cubicBezTo>
                  <a:lnTo>
                    <a:pt x="2131368" y="992021"/>
                  </a:lnTo>
                  <a:cubicBezTo>
                    <a:pt x="2135495" y="976206"/>
                    <a:pt x="2136163" y="958140"/>
                    <a:pt x="2143749" y="944575"/>
                  </a:cubicBezTo>
                  <a:cubicBezTo>
                    <a:pt x="2147542" y="937792"/>
                    <a:pt x="2156892" y="941291"/>
                    <a:pt x="2162321" y="936667"/>
                  </a:cubicBezTo>
                  <a:cubicBezTo>
                    <a:pt x="2169606" y="930464"/>
                    <a:pt x="2174703" y="920852"/>
                    <a:pt x="2180894" y="912944"/>
                  </a:cubicBezTo>
                  <a:lnTo>
                    <a:pt x="2199466" y="905036"/>
                  </a:lnTo>
                  <a:lnTo>
                    <a:pt x="2255184" y="881313"/>
                  </a:lnTo>
                  <a:cubicBezTo>
                    <a:pt x="2267565" y="878677"/>
                    <a:pt x="2280420" y="878475"/>
                    <a:pt x="2292329" y="873406"/>
                  </a:cubicBezTo>
                  <a:cubicBezTo>
                    <a:pt x="2299387" y="870400"/>
                    <a:pt x="2305640" y="864310"/>
                    <a:pt x="2310901" y="857590"/>
                  </a:cubicBezTo>
                  <a:cubicBezTo>
                    <a:pt x="2328484" y="835131"/>
                    <a:pt x="2331121" y="799620"/>
                    <a:pt x="2335665" y="770605"/>
                  </a:cubicBezTo>
                  <a:cubicBezTo>
                    <a:pt x="2338224" y="754258"/>
                    <a:pt x="2327410" y="738974"/>
                    <a:pt x="2323283" y="723159"/>
                  </a:cubicBezTo>
                  <a:cubicBezTo>
                    <a:pt x="2319156" y="715251"/>
                    <a:pt x="2314229" y="707936"/>
                    <a:pt x="2310901" y="699436"/>
                  </a:cubicBezTo>
                  <a:cubicBezTo>
                    <a:pt x="2285270" y="633957"/>
                    <a:pt x="2327813" y="719978"/>
                    <a:pt x="2292329" y="651989"/>
                  </a:cubicBezTo>
                  <a:cubicBezTo>
                    <a:pt x="2284074" y="644082"/>
                    <a:pt x="2274861" y="637586"/>
                    <a:pt x="2267565" y="628267"/>
                  </a:cubicBezTo>
                  <a:cubicBezTo>
                    <a:pt x="2218865" y="566061"/>
                    <a:pt x="2297466" y="645596"/>
                    <a:pt x="2236611" y="580820"/>
                  </a:cubicBezTo>
                  <a:cubicBezTo>
                    <a:pt x="2216989" y="559935"/>
                    <a:pt x="2207890" y="560684"/>
                    <a:pt x="2180894" y="549190"/>
                  </a:cubicBezTo>
                  <a:cubicBezTo>
                    <a:pt x="2163143" y="546922"/>
                    <a:pt x="2122723" y="547623"/>
                    <a:pt x="2100413" y="533374"/>
                  </a:cubicBezTo>
                  <a:cubicBezTo>
                    <a:pt x="2093758" y="529124"/>
                    <a:pt x="2088496" y="521809"/>
                    <a:pt x="2081841" y="517559"/>
                  </a:cubicBezTo>
                  <a:lnTo>
                    <a:pt x="1419423" y="98450"/>
                  </a:lnTo>
                  <a:lnTo>
                    <a:pt x="1338942" y="66819"/>
                  </a:lnTo>
                  <a:cubicBezTo>
                    <a:pt x="1264316" y="66819"/>
                    <a:pt x="1292379" y="57650"/>
                    <a:pt x="1252271" y="74727"/>
                  </a:cubicBezTo>
                  <a:lnTo>
                    <a:pt x="1215126" y="90543"/>
                  </a:lnTo>
                  <a:lnTo>
                    <a:pt x="1204037" y="92796"/>
                  </a:lnTo>
                  <a:lnTo>
                    <a:pt x="1208935" y="11465"/>
                  </a:lnTo>
                  <a:close/>
                  <a:moveTo>
                    <a:pt x="0" y="0"/>
                  </a:moveTo>
                  <a:lnTo>
                    <a:pt x="1031084" y="0"/>
                  </a:lnTo>
                  <a:lnTo>
                    <a:pt x="1044334" y="7320"/>
                  </a:lnTo>
                  <a:cubicBezTo>
                    <a:pt x="1077930" y="26217"/>
                    <a:pt x="1012150" y="-7461"/>
                    <a:pt x="1066547" y="27281"/>
                  </a:cubicBezTo>
                  <a:cubicBezTo>
                    <a:pt x="1072383" y="31008"/>
                    <a:pt x="1079689" y="30565"/>
                    <a:pt x="1085119" y="35189"/>
                  </a:cubicBezTo>
                  <a:cubicBezTo>
                    <a:pt x="1092403" y="41392"/>
                    <a:pt x="1096567" y="52412"/>
                    <a:pt x="1103692" y="58912"/>
                  </a:cubicBezTo>
                  <a:cubicBezTo>
                    <a:pt x="1116193" y="70317"/>
                    <a:pt x="1140991" y="75320"/>
                    <a:pt x="1147027" y="98450"/>
                  </a:cubicBezTo>
                  <a:cubicBezTo>
                    <a:pt x="1149091" y="106358"/>
                    <a:pt x="1144913" y="115664"/>
                    <a:pt x="1140836" y="122173"/>
                  </a:cubicBezTo>
                  <a:cubicBezTo>
                    <a:pt x="1136188" y="129595"/>
                    <a:pt x="1128455" y="132717"/>
                    <a:pt x="1122264" y="137989"/>
                  </a:cubicBezTo>
                  <a:lnTo>
                    <a:pt x="1103692" y="145896"/>
                  </a:lnTo>
                  <a:cubicBezTo>
                    <a:pt x="1091310" y="151168"/>
                    <a:pt x="1077614" y="152876"/>
                    <a:pt x="1066547" y="161712"/>
                  </a:cubicBezTo>
                  <a:cubicBezTo>
                    <a:pt x="1060237" y="166749"/>
                    <a:pt x="1058292" y="177527"/>
                    <a:pt x="1054165" y="185435"/>
                  </a:cubicBezTo>
                  <a:cubicBezTo>
                    <a:pt x="1045910" y="201250"/>
                    <a:pt x="1029402" y="206522"/>
                    <a:pt x="1017020" y="217066"/>
                  </a:cubicBezTo>
                  <a:lnTo>
                    <a:pt x="998448" y="224973"/>
                  </a:lnTo>
                  <a:lnTo>
                    <a:pt x="961303" y="240789"/>
                  </a:lnTo>
                  <a:cubicBezTo>
                    <a:pt x="930349" y="253968"/>
                    <a:pt x="926221" y="268467"/>
                    <a:pt x="911776" y="296143"/>
                  </a:cubicBezTo>
                  <a:lnTo>
                    <a:pt x="893204" y="304051"/>
                  </a:lnTo>
                  <a:cubicBezTo>
                    <a:pt x="886145" y="307056"/>
                    <a:pt x="884949" y="319866"/>
                    <a:pt x="880822" y="327774"/>
                  </a:cubicBezTo>
                  <a:cubicBezTo>
                    <a:pt x="852439" y="382155"/>
                    <a:pt x="870176" y="369209"/>
                    <a:pt x="837487" y="383128"/>
                  </a:cubicBezTo>
                  <a:cubicBezTo>
                    <a:pt x="754942" y="385764"/>
                    <a:pt x="672335" y="386135"/>
                    <a:pt x="589854" y="391035"/>
                  </a:cubicBezTo>
                  <a:cubicBezTo>
                    <a:pt x="583335" y="391422"/>
                    <a:pt x="577472" y="396307"/>
                    <a:pt x="571281" y="398943"/>
                  </a:cubicBezTo>
                  <a:cubicBezTo>
                    <a:pt x="534921" y="414425"/>
                    <a:pt x="536424" y="436290"/>
                    <a:pt x="509373" y="462205"/>
                  </a:cubicBezTo>
                  <a:cubicBezTo>
                    <a:pt x="501990" y="469278"/>
                    <a:pt x="492622" y="472172"/>
                    <a:pt x="484610" y="478020"/>
                  </a:cubicBezTo>
                  <a:cubicBezTo>
                    <a:pt x="478150" y="482735"/>
                    <a:pt x="472228" y="488564"/>
                    <a:pt x="466037" y="493836"/>
                  </a:cubicBezTo>
                  <a:cubicBezTo>
                    <a:pt x="466036" y="493837"/>
                    <a:pt x="428894" y="509650"/>
                    <a:pt x="428892" y="509651"/>
                  </a:cubicBezTo>
                  <a:lnTo>
                    <a:pt x="317457" y="557097"/>
                  </a:lnTo>
                  <a:cubicBezTo>
                    <a:pt x="252804" y="584625"/>
                    <a:pt x="296491" y="578262"/>
                    <a:pt x="274122" y="628267"/>
                  </a:cubicBezTo>
                  <a:cubicBezTo>
                    <a:pt x="268474" y="640891"/>
                    <a:pt x="246510" y="647931"/>
                    <a:pt x="236977" y="651989"/>
                  </a:cubicBezTo>
                  <a:cubicBezTo>
                    <a:pt x="222532" y="654625"/>
                    <a:pt x="207617" y="654542"/>
                    <a:pt x="193641" y="659897"/>
                  </a:cubicBezTo>
                  <a:cubicBezTo>
                    <a:pt x="186514" y="662629"/>
                    <a:pt x="181529" y="670997"/>
                    <a:pt x="175069" y="675713"/>
                  </a:cubicBezTo>
                  <a:cubicBezTo>
                    <a:pt x="167056" y="681561"/>
                    <a:pt x="158318" y="685680"/>
                    <a:pt x="150305" y="691528"/>
                  </a:cubicBezTo>
                  <a:cubicBezTo>
                    <a:pt x="137860" y="700612"/>
                    <a:pt x="123542" y="711440"/>
                    <a:pt x="119351" y="731067"/>
                  </a:cubicBezTo>
                  <a:cubicBezTo>
                    <a:pt x="114974" y="751570"/>
                    <a:pt x="115224" y="773241"/>
                    <a:pt x="113160" y="794329"/>
                  </a:cubicBezTo>
                  <a:lnTo>
                    <a:pt x="119351" y="818051"/>
                  </a:lnTo>
                  <a:lnTo>
                    <a:pt x="125542" y="841775"/>
                  </a:lnTo>
                  <a:cubicBezTo>
                    <a:pt x="142629" y="907252"/>
                    <a:pt x="130685" y="875351"/>
                    <a:pt x="162687" y="936667"/>
                  </a:cubicBezTo>
                  <a:lnTo>
                    <a:pt x="199832" y="968298"/>
                  </a:lnTo>
                  <a:cubicBezTo>
                    <a:pt x="205261" y="972921"/>
                    <a:pt x="212213" y="973570"/>
                    <a:pt x="218404" y="976206"/>
                  </a:cubicBezTo>
                  <a:cubicBezTo>
                    <a:pt x="230786" y="981477"/>
                    <a:pt x="243048" y="987231"/>
                    <a:pt x="255549" y="992021"/>
                  </a:cubicBezTo>
                  <a:cubicBezTo>
                    <a:pt x="263699" y="995144"/>
                    <a:pt x="272058" y="997293"/>
                    <a:pt x="280313" y="999929"/>
                  </a:cubicBezTo>
                  <a:cubicBezTo>
                    <a:pt x="292974" y="1003972"/>
                    <a:pt x="304796" y="1011701"/>
                    <a:pt x="317457" y="1015744"/>
                  </a:cubicBezTo>
                  <a:cubicBezTo>
                    <a:pt x="329635" y="1019633"/>
                    <a:pt x="342253" y="1020784"/>
                    <a:pt x="354602" y="1023652"/>
                  </a:cubicBezTo>
                  <a:cubicBezTo>
                    <a:pt x="406530" y="1035712"/>
                    <a:pt x="366535" y="1025748"/>
                    <a:pt x="404129" y="1039467"/>
                  </a:cubicBezTo>
                  <a:cubicBezTo>
                    <a:pt x="412310" y="1042453"/>
                    <a:pt x="421505" y="1041983"/>
                    <a:pt x="428892" y="1047375"/>
                  </a:cubicBezTo>
                  <a:cubicBezTo>
                    <a:pt x="447987" y="1061312"/>
                    <a:pt x="447746" y="1072176"/>
                    <a:pt x="453655" y="1094821"/>
                  </a:cubicBezTo>
                  <a:cubicBezTo>
                    <a:pt x="453655" y="1094821"/>
                    <a:pt x="446574" y="1127033"/>
                    <a:pt x="441274" y="1142267"/>
                  </a:cubicBezTo>
                  <a:cubicBezTo>
                    <a:pt x="438252" y="1150952"/>
                    <a:pt x="432220" y="1157490"/>
                    <a:pt x="428892" y="1165991"/>
                  </a:cubicBezTo>
                  <a:cubicBezTo>
                    <a:pt x="425974" y="1173446"/>
                    <a:pt x="424765" y="1181806"/>
                    <a:pt x="422701" y="1189714"/>
                  </a:cubicBezTo>
                  <a:lnTo>
                    <a:pt x="435083" y="1213437"/>
                  </a:lnTo>
                  <a:cubicBezTo>
                    <a:pt x="442323" y="1227307"/>
                    <a:pt x="446074" y="1244307"/>
                    <a:pt x="447465" y="1260883"/>
                  </a:cubicBezTo>
                  <a:cubicBezTo>
                    <a:pt x="452306" y="1318602"/>
                    <a:pt x="451592" y="1376863"/>
                    <a:pt x="453655" y="1434853"/>
                  </a:cubicBezTo>
                  <a:lnTo>
                    <a:pt x="466037" y="1482299"/>
                  </a:lnTo>
                  <a:cubicBezTo>
                    <a:pt x="468390" y="1491315"/>
                    <a:pt x="474292" y="1498114"/>
                    <a:pt x="478419" y="1506022"/>
                  </a:cubicBezTo>
                  <a:cubicBezTo>
                    <a:pt x="486673" y="1521837"/>
                    <a:pt x="494648" y="1537896"/>
                    <a:pt x="503182" y="1553468"/>
                  </a:cubicBezTo>
                  <a:cubicBezTo>
                    <a:pt x="556936" y="1651555"/>
                    <a:pt x="493880" y="1531692"/>
                    <a:pt x="534136" y="1608822"/>
                  </a:cubicBezTo>
                  <a:cubicBezTo>
                    <a:pt x="562519" y="1663204"/>
                    <a:pt x="554193" y="1638236"/>
                    <a:pt x="565090" y="1679992"/>
                  </a:cubicBezTo>
                  <a:cubicBezTo>
                    <a:pt x="592104" y="1702996"/>
                    <a:pt x="577284" y="1685982"/>
                    <a:pt x="596044" y="1719530"/>
                  </a:cubicBezTo>
                  <a:cubicBezTo>
                    <a:pt x="602042" y="1730255"/>
                    <a:pt x="611090" y="1738775"/>
                    <a:pt x="614617" y="1751161"/>
                  </a:cubicBezTo>
                  <a:cubicBezTo>
                    <a:pt x="619603" y="1768677"/>
                    <a:pt x="618744" y="1788064"/>
                    <a:pt x="620807" y="1806515"/>
                  </a:cubicBezTo>
                  <a:cubicBezTo>
                    <a:pt x="616680" y="1814422"/>
                    <a:pt x="612117" y="1821986"/>
                    <a:pt x="608426" y="1830238"/>
                  </a:cubicBezTo>
                  <a:cubicBezTo>
                    <a:pt x="603847" y="1840472"/>
                    <a:pt x="601163" y="1852060"/>
                    <a:pt x="596044" y="1861868"/>
                  </a:cubicBezTo>
                  <a:cubicBezTo>
                    <a:pt x="592806" y="1868072"/>
                    <a:pt x="587790" y="1872412"/>
                    <a:pt x="583663" y="1877684"/>
                  </a:cubicBezTo>
                  <a:cubicBezTo>
                    <a:pt x="578401" y="1884404"/>
                    <a:pt x="575408" y="1893500"/>
                    <a:pt x="571281" y="1901407"/>
                  </a:cubicBezTo>
                  <a:cubicBezTo>
                    <a:pt x="563026" y="1917222"/>
                    <a:pt x="555653" y="1933849"/>
                    <a:pt x="546518" y="1948853"/>
                  </a:cubicBezTo>
                  <a:cubicBezTo>
                    <a:pt x="518711" y="1994520"/>
                    <a:pt x="522034" y="1985188"/>
                    <a:pt x="526778" y="1975036"/>
                  </a:cubicBezTo>
                  <a:lnTo>
                    <a:pt x="529918" y="1968569"/>
                  </a:lnTo>
                  <a:lnTo>
                    <a:pt x="531246" y="1965966"/>
                  </a:lnTo>
                  <a:cubicBezTo>
                    <a:pt x="531562" y="1965322"/>
                    <a:pt x="531038" y="1966321"/>
                    <a:pt x="530138" y="1968115"/>
                  </a:cubicBezTo>
                  <a:lnTo>
                    <a:pt x="529918" y="1968569"/>
                  </a:lnTo>
                  <a:lnTo>
                    <a:pt x="527316" y="1973667"/>
                  </a:lnTo>
                  <a:cubicBezTo>
                    <a:pt x="524857" y="1978441"/>
                    <a:pt x="521095" y="1985703"/>
                    <a:pt x="515564" y="1996299"/>
                  </a:cubicBezTo>
                  <a:cubicBezTo>
                    <a:pt x="509373" y="2001571"/>
                    <a:pt x="502707" y="2006031"/>
                    <a:pt x="496991" y="2012115"/>
                  </a:cubicBezTo>
                  <a:cubicBezTo>
                    <a:pt x="479747" y="2030470"/>
                    <a:pt x="473509" y="2044201"/>
                    <a:pt x="459846" y="2067469"/>
                  </a:cubicBezTo>
                  <a:cubicBezTo>
                    <a:pt x="455382" y="2075072"/>
                    <a:pt x="447465" y="2078013"/>
                    <a:pt x="441274" y="2083284"/>
                  </a:cubicBezTo>
                  <a:cubicBezTo>
                    <a:pt x="428892" y="2093828"/>
                    <a:pt x="415875" y="2103245"/>
                    <a:pt x="404129" y="2114915"/>
                  </a:cubicBezTo>
                  <a:cubicBezTo>
                    <a:pt x="397218" y="2121781"/>
                    <a:pt x="392282" y="2131479"/>
                    <a:pt x="385557" y="2138638"/>
                  </a:cubicBezTo>
                  <a:cubicBezTo>
                    <a:pt x="379841" y="2144723"/>
                    <a:pt x="372245" y="2147734"/>
                    <a:pt x="366984" y="2154454"/>
                  </a:cubicBezTo>
                  <a:cubicBezTo>
                    <a:pt x="361723" y="2161174"/>
                    <a:pt x="359366" y="2170876"/>
                    <a:pt x="354602" y="2178177"/>
                  </a:cubicBezTo>
                  <a:cubicBezTo>
                    <a:pt x="348998" y="2186768"/>
                    <a:pt x="342221" y="2193992"/>
                    <a:pt x="336030" y="2201900"/>
                  </a:cubicBezTo>
                  <a:cubicBezTo>
                    <a:pt x="328176" y="2211933"/>
                    <a:pt x="319875" y="2273443"/>
                    <a:pt x="317457" y="2288884"/>
                  </a:cubicBezTo>
                  <a:cubicBezTo>
                    <a:pt x="301411" y="2391364"/>
                    <a:pt x="307399" y="2341248"/>
                    <a:pt x="298885" y="2439131"/>
                  </a:cubicBezTo>
                  <a:lnTo>
                    <a:pt x="292694" y="2462854"/>
                  </a:lnTo>
                  <a:cubicBezTo>
                    <a:pt x="277960" y="2519317"/>
                    <a:pt x="287552" y="2496429"/>
                    <a:pt x="267931" y="2534023"/>
                  </a:cubicBezTo>
                  <a:cubicBezTo>
                    <a:pt x="244502" y="2553974"/>
                    <a:pt x="254619" y="2543118"/>
                    <a:pt x="236977" y="2565655"/>
                  </a:cubicBezTo>
                  <a:lnTo>
                    <a:pt x="199832" y="2597285"/>
                  </a:lnTo>
                  <a:cubicBezTo>
                    <a:pt x="155403" y="2635119"/>
                    <a:pt x="173209" y="2615476"/>
                    <a:pt x="144115" y="2652639"/>
                  </a:cubicBezTo>
                  <a:cubicBezTo>
                    <a:pt x="137924" y="2655275"/>
                    <a:pt x="131379" y="2656819"/>
                    <a:pt x="125542" y="2660547"/>
                  </a:cubicBezTo>
                  <a:cubicBezTo>
                    <a:pt x="109924" y="2670522"/>
                    <a:pt x="106104" y="2677468"/>
                    <a:pt x="94588" y="2692178"/>
                  </a:cubicBezTo>
                  <a:cubicBezTo>
                    <a:pt x="88397" y="2694814"/>
                    <a:pt x="81111" y="2694878"/>
                    <a:pt x="76016" y="2700085"/>
                  </a:cubicBezTo>
                  <a:cubicBezTo>
                    <a:pt x="70205" y="2706022"/>
                    <a:pt x="68895" y="2717088"/>
                    <a:pt x="63634" y="2723809"/>
                  </a:cubicBezTo>
                  <a:cubicBezTo>
                    <a:pt x="58373" y="2730529"/>
                    <a:pt x="51252" y="2734352"/>
                    <a:pt x="45061" y="2739624"/>
                  </a:cubicBezTo>
                  <a:cubicBezTo>
                    <a:pt x="-1617" y="2759498"/>
                    <a:pt x="55917" y="2732690"/>
                    <a:pt x="7916" y="2763347"/>
                  </a:cubicBezTo>
                  <a:lnTo>
                    <a:pt x="0" y="2766718"/>
                  </a:lnTo>
                  <a:close/>
                </a:path>
              </a:pathLst>
            </a:custGeom>
            <a:solidFill>
              <a:srgbClr val="F2EB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914150"/>
              <a:endParaRPr lang="x-none">
                <a:solidFill>
                  <a:prstClr val="white"/>
                </a:solidFill>
                <a:sym typeface="Arial"/>
              </a:endParaRPr>
            </a:p>
          </p:txBody>
        </p:sp>
      </p:grpSp>
      <p:sp>
        <p:nvSpPr>
          <p:cNvPr id="6" name="Hộp Văn bản 6">
            <a:extLst>
              <a:ext uri="{FF2B5EF4-FFF2-40B4-BE49-F238E27FC236}">
                <a16:creationId xmlns="" xmlns:a16="http://schemas.microsoft.com/office/drawing/2014/main" id="{11F84F57-2D8B-5145-A393-1BDC160A66BD}"/>
              </a:ext>
            </a:extLst>
          </p:cNvPr>
          <p:cNvSpPr txBox="1"/>
          <p:nvPr/>
        </p:nvSpPr>
        <p:spPr>
          <a:xfrm>
            <a:off x="1" y="6132063"/>
            <a:ext cx="3889595" cy="677108"/>
          </a:xfrm>
          <a:prstGeom prst="rect">
            <a:avLst/>
          </a:prstGeom>
          <a:noFill/>
        </p:spPr>
        <p:txBody>
          <a:bodyPr wrap="square" lIns="121890" tIns="60945" rIns="121890" bIns="60945" rtlCol="0">
            <a:spAutoFit/>
          </a:bodyPr>
          <a:lstStyle/>
          <a:p>
            <a:pPr defTabSz="914150"/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Martin Luther</a:t>
            </a:r>
            <a:endParaRPr lang="vi-VN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B6DCB105-E85A-7B45-A634-A80B8D8A22BF}"/>
              </a:ext>
            </a:extLst>
          </p:cNvPr>
          <p:cNvSpPr/>
          <p:nvPr/>
        </p:nvSpPr>
        <p:spPr>
          <a:xfrm>
            <a:off x="3409370" y="329780"/>
            <a:ext cx="8413436" cy="392360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FF0000"/>
            </a:solidFill>
          </a:ln>
          <a:effectLst>
            <a:reflection endPos="31098" dist="50800" dir="5400000" sy="-100000" algn="bl" rotWithShape="0"/>
          </a:effectLst>
          <a:scene3d>
            <a:camera prst="perspectiveRelaxedModerately"/>
            <a:lightRig rig="threePt" dir="t"/>
          </a:scene3d>
        </p:spPr>
        <p:txBody>
          <a:bodyPr wrap="square" lIns="121890" tIns="60945" rIns="121890" bIns="60945">
            <a:spAutoFit/>
          </a:bodyPr>
          <a:lstStyle/>
          <a:p>
            <a:pPr algn="ctr" defTabSz="12189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latin typeface="Times New Roman"/>
                <a:ea typeface="Calibri"/>
              </a:rPr>
              <a:t>Mac-tin Lu-</a:t>
            </a:r>
            <a:r>
              <a:rPr lang="en-US" sz="2800" dirty="0" err="1">
                <a:latin typeface="Times New Roman"/>
                <a:ea typeface="Calibri"/>
              </a:rPr>
              <a:t>thơ</a:t>
            </a:r>
            <a:r>
              <a:rPr lang="en-US" sz="2800" dirty="0">
                <a:latin typeface="Times New Roman"/>
                <a:ea typeface="Calibri"/>
              </a:rPr>
              <a:t> </a:t>
            </a:r>
            <a:r>
              <a:rPr lang="en-US" sz="2800" dirty="0" err="1">
                <a:latin typeface="Times New Roman"/>
                <a:ea typeface="Calibri"/>
              </a:rPr>
              <a:t>là</a:t>
            </a:r>
            <a:r>
              <a:rPr lang="en-US" sz="2800" dirty="0">
                <a:latin typeface="Times New Roman"/>
                <a:ea typeface="Calibri"/>
              </a:rPr>
              <a:t> </a:t>
            </a:r>
            <a:r>
              <a:rPr lang="en-US" sz="2800" dirty="0" err="1">
                <a:latin typeface="Times New Roman"/>
                <a:ea typeface="Calibri"/>
              </a:rPr>
              <a:t>một</a:t>
            </a:r>
            <a:r>
              <a:rPr lang="en-US" sz="2800" dirty="0">
                <a:latin typeface="Times New Roman"/>
                <a:ea typeface="Calibri"/>
              </a:rPr>
              <a:t> </a:t>
            </a:r>
            <a:r>
              <a:rPr lang="en-US" sz="2800" dirty="0" err="1">
                <a:latin typeface="Times New Roman"/>
                <a:ea typeface="Calibri"/>
              </a:rPr>
              <a:t>tu</a:t>
            </a:r>
            <a:r>
              <a:rPr lang="en-US" sz="2800" dirty="0">
                <a:latin typeface="Times New Roman"/>
                <a:ea typeface="Calibri"/>
              </a:rPr>
              <a:t> </a:t>
            </a:r>
            <a:r>
              <a:rPr lang="en-US" sz="2800" dirty="0" err="1">
                <a:latin typeface="Times New Roman"/>
                <a:ea typeface="Calibri"/>
              </a:rPr>
              <a:t>sĩ</a:t>
            </a:r>
            <a:r>
              <a:rPr lang="en-US" sz="2800" dirty="0">
                <a:latin typeface="Times New Roman"/>
                <a:ea typeface="Calibri"/>
              </a:rPr>
              <a:t> </a:t>
            </a:r>
            <a:r>
              <a:rPr lang="en-US" sz="2800" dirty="0" err="1">
                <a:latin typeface="Times New Roman"/>
                <a:ea typeface="Calibri"/>
              </a:rPr>
              <a:t>đồng</a:t>
            </a:r>
            <a:r>
              <a:rPr lang="en-US" sz="2800" dirty="0">
                <a:latin typeface="Times New Roman"/>
                <a:ea typeface="Calibri"/>
              </a:rPr>
              <a:t> </a:t>
            </a:r>
            <a:r>
              <a:rPr lang="en-US" sz="2800" dirty="0" err="1">
                <a:latin typeface="Times New Roman"/>
                <a:ea typeface="Calibri"/>
              </a:rPr>
              <a:t>thời</a:t>
            </a:r>
            <a:r>
              <a:rPr lang="en-US" sz="2800" dirty="0">
                <a:latin typeface="Times New Roman"/>
                <a:ea typeface="Calibri"/>
              </a:rPr>
              <a:t> </a:t>
            </a:r>
            <a:r>
              <a:rPr lang="en-US" sz="2800" dirty="0" err="1">
                <a:latin typeface="Times New Roman"/>
                <a:ea typeface="Calibri"/>
              </a:rPr>
              <a:t>là</a:t>
            </a:r>
            <a:r>
              <a:rPr lang="en-US" sz="2800" dirty="0">
                <a:latin typeface="Times New Roman"/>
                <a:ea typeface="Calibri"/>
              </a:rPr>
              <a:t> </a:t>
            </a:r>
            <a:r>
              <a:rPr lang="en-US" sz="2800" dirty="0" err="1">
                <a:latin typeface="Times New Roman"/>
                <a:ea typeface="Calibri"/>
              </a:rPr>
              <a:t>giáo</a:t>
            </a:r>
            <a:r>
              <a:rPr lang="en-US" sz="2800" dirty="0">
                <a:latin typeface="Times New Roman"/>
                <a:ea typeface="Calibri"/>
              </a:rPr>
              <a:t> </a:t>
            </a:r>
            <a:r>
              <a:rPr lang="en-US" sz="2800" dirty="0" err="1">
                <a:latin typeface="Times New Roman"/>
                <a:ea typeface="Calibri"/>
              </a:rPr>
              <a:t>sư</a:t>
            </a:r>
            <a:r>
              <a:rPr lang="en-US" sz="2800" dirty="0">
                <a:latin typeface="Times New Roman"/>
                <a:ea typeface="Calibri"/>
              </a:rPr>
              <a:t> ở </a:t>
            </a:r>
            <a:r>
              <a:rPr lang="en-US" sz="2800" dirty="0" err="1">
                <a:latin typeface="Times New Roman"/>
                <a:ea typeface="Calibri"/>
              </a:rPr>
              <a:t>trường</a:t>
            </a:r>
            <a:r>
              <a:rPr lang="en-US" sz="2800" dirty="0">
                <a:latin typeface="Times New Roman"/>
                <a:ea typeface="Calibri"/>
              </a:rPr>
              <a:t> </a:t>
            </a:r>
            <a:r>
              <a:rPr lang="en-US" sz="2800" dirty="0" err="1">
                <a:latin typeface="Times New Roman"/>
                <a:ea typeface="Calibri"/>
              </a:rPr>
              <a:t>đại</a:t>
            </a:r>
            <a:r>
              <a:rPr lang="en-US" sz="2800" dirty="0">
                <a:latin typeface="Times New Roman"/>
                <a:ea typeface="Calibri"/>
              </a:rPr>
              <a:t> </a:t>
            </a:r>
            <a:r>
              <a:rPr lang="en-US" sz="2800" dirty="0" err="1">
                <a:latin typeface="Times New Roman"/>
                <a:ea typeface="Calibri"/>
              </a:rPr>
              <a:t>học</a:t>
            </a:r>
            <a:r>
              <a:rPr lang="en-US" sz="2800" dirty="0">
                <a:latin typeface="Times New Roman"/>
                <a:ea typeface="Calibri"/>
              </a:rPr>
              <a:t> </a:t>
            </a:r>
            <a:r>
              <a:rPr lang="en-US" sz="2800" dirty="0" err="1">
                <a:latin typeface="Times New Roman"/>
                <a:ea typeface="Calibri"/>
              </a:rPr>
              <a:t>Vít</a:t>
            </a:r>
            <a:r>
              <a:rPr lang="en-US" sz="2800" dirty="0">
                <a:latin typeface="Times New Roman"/>
                <a:ea typeface="Calibri"/>
              </a:rPr>
              <a:t>-ten-</a:t>
            </a:r>
            <a:r>
              <a:rPr lang="en-US" sz="2800" dirty="0" err="1">
                <a:latin typeface="Times New Roman"/>
                <a:ea typeface="Calibri"/>
              </a:rPr>
              <a:t>béc</a:t>
            </a:r>
            <a:r>
              <a:rPr lang="en-US" sz="2800" dirty="0">
                <a:latin typeface="Times New Roman"/>
                <a:ea typeface="Calibri"/>
              </a:rPr>
              <a:t> (</a:t>
            </a:r>
            <a:r>
              <a:rPr lang="en-US" sz="2800" dirty="0" err="1">
                <a:latin typeface="Times New Roman"/>
                <a:ea typeface="Calibri"/>
              </a:rPr>
              <a:t>Đức</a:t>
            </a:r>
            <a:r>
              <a:rPr lang="en-US" sz="2800" dirty="0">
                <a:latin typeface="Times New Roman"/>
                <a:ea typeface="Calibri"/>
              </a:rPr>
              <a:t>). Lu-</a:t>
            </a:r>
            <a:r>
              <a:rPr lang="en-US" sz="2800" dirty="0" err="1">
                <a:latin typeface="Times New Roman"/>
                <a:ea typeface="Calibri"/>
              </a:rPr>
              <a:t>thơ</a:t>
            </a:r>
            <a:r>
              <a:rPr lang="en-US" sz="2800" dirty="0">
                <a:latin typeface="Times New Roman"/>
                <a:ea typeface="Calibri"/>
              </a:rPr>
              <a:t> </a:t>
            </a:r>
            <a:r>
              <a:rPr lang="en-US" sz="2800" dirty="0" err="1">
                <a:latin typeface="Times New Roman"/>
                <a:ea typeface="Calibri"/>
              </a:rPr>
              <a:t>căm</a:t>
            </a:r>
            <a:r>
              <a:rPr lang="en-US" sz="2800" dirty="0">
                <a:latin typeface="Times New Roman"/>
                <a:ea typeface="Calibri"/>
              </a:rPr>
              <a:t> </a:t>
            </a:r>
            <a:r>
              <a:rPr lang="en-US" sz="2800" dirty="0" err="1">
                <a:latin typeface="Times New Roman"/>
                <a:ea typeface="Calibri"/>
              </a:rPr>
              <a:t>ghét</a:t>
            </a:r>
            <a:r>
              <a:rPr lang="en-US" sz="2800" dirty="0">
                <a:latin typeface="Times New Roman"/>
                <a:ea typeface="Calibri"/>
              </a:rPr>
              <a:t> </a:t>
            </a:r>
            <a:r>
              <a:rPr lang="en-US" sz="2800" dirty="0" err="1">
                <a:latin typeface="Times New Roman"/>
                <a:ea typeface="Calibri"/>
              </a:rPr>
              <a:t>việc</a:t>
            </a:r>
            <a:r>
              <a:rPr lang="en-US" sz="2800" dirty="0">
                <a:latin typeface="Times New Roman"/>
                <a:ea typeface="Calibri"/>
              </a:rPr>
              <a:t> </a:t>
            </a:r>
            <a:r>
              <a:rPr lang="en-US" sz="2800" dirty="0" err="1">
                <a:latin typeface="Times New Roman"/>
                <a:ea typeface="Calibri"/>
              </a:rPr>
              <a:t>giáo</a:t>
            </a:r>
            <a:r>
              <a:rPr lang="en-US" sz="2800" dirty="0">
                <a:latin typeface="Times New Roman"/>
                <a:ea typeface="Calibri"/>
              </a:rPr>
              <a:t> </a:t>
            </a:r>
            <a:r>
              <a:rPr lang="en-US" sz="2800" dirty="0" err="1">
                <a:latin typeface="Times New Roman"/>
                <a:ea typeface="Calibri"/>
              </a:rPr>
              <a:t>sĩ</a:t>
            </a:r>
            <a:r>
              <a:rPr lang="en-US" sz="2800" dirty="0">
                <a:latin typeface="Times New Roman"/>
                <a:ea typeface="Calibri"/>
              </a:rPr>
              <a:t> </a:t>
            </a:r>
            <a:r>
              <a:rPr lang="en-US" sz="2800" dirty="0" err="1">
                <a:latin typeface="Times New Roman"/>
                <a:ea typeface="Calibri"/>
              </a:rPr>
              <a:t>được</a:t>
            </a:r>
            <a:r>
              <a:rPr lang="en-US" sz="2800" dirty="0">
                <a:latin typeface="Times New Roman"/>
                <a:ea typeface="Calibri"/>
              </a:rPr>
              <a:t> </a:t>
            </a:r>
            <a:r>
              <a:rPr lang="en-US" sz="2800" dirty="0" err="1">
                <a:latin typeface="Times New Roman"/>
                <a:ea typeface="Calibri"/>
              </a:rPr>
              <a:t>phép</a:t>
            </a:r>
            <a:r>
              <a:rPr lang="en-US" sz="2800" dirty="0">
                <a:latin typeface="Times New Roman"/>
                <a:ea typeface="Calibri"/>
              </a:rPr>
              <a:t> </a:t>
            </a:r>
            <a:r>
              <a:rPr lang="en-US" sz="2800" dirty="0" err="1">
                <a:latin typeface="Times New Roman"/>
                <a:ea typeface="Calibri"/>
              </a:rPr>
              <a:t>bán</a:t>
            </a:r>
            <a:r>
              <a:rPr lang="en-US" sz="2800" dirty="0">
                <a:latin typeface="Times New Roman"/>
                <a:ea typeface="Calibri"/>
              </a:rPr>
              <a:t> “</a:t>
            </a:r>
            <a:r>
              <a:rPr lang="en-US" sz="2800" dirty="0" err="1">
                <a:latin typeface="Times New Roman"/>
                <a:ea typeface="Calibri"/>
              </a:rPr>
              <a:t>thẻ</a:t>
            </a:r>
            <a:r>
              <a:rPr lang="en-US" sz="2800" dirty="0">
                <a:latin typeface="Times New Roman"/>
                <a:ea typeface="Calibri"/>
              </a:rPr>
              <a:t> </a:t>
            </a:r>
            <a:r>
              <a:rPr lang="en-US" sz="2800" dirty="0" err="1">
                <a:latin typeface="Times New Roman"/>
                <a:ea typeface="Calibri"/>
              </a:rPr>
              <a:t>miễn</a:t>
            </a:r>
            <a:r>
              <a:rPr lang="en-US" sz="2800" dirty="0">
                <a:latin typeface="Times New Roman"/>
                <a:ea typeface="Calibri"/>
              </a:rPr>
              <a:t> </a:t>
            </a:r>
            <a:r>
              <a:rPr lang="en-US" sz="2800" dirty="0" err="1">
                <a:latin typeface="Times New Roman"/>
                <a:ea typeface="Calibri"/>
              </a:rPr>
              <a:t>tội</a:t>
            </a:r>
            <a:r>
              <a:rPr lang="en-US" sz="2800" dirty="0">
                <a:latin typeface="Times New Roman"/>
                <a:ea typeface="Calibri"/>
              </a:rPr>
              <a:t>” </a:t>
            </a:r>
            <a:r>
              <a:rPr lang="en-US" sz="2800" dirty="0" err="1">
                <a:latin typeface="Times New Roman"/>
                <a:ea typeface="Calibri"/>
              </a:rPr>
              <a:t>năm</a:t>
            </a:r>
            <a:r>
              <a:rPr lang="en-US" sz="2800" dirty="0">
                <a:latin typeface="Times New Roman"/>
                <a:ea typeface="Calibri"/>
              </a:rPr>
              <a:t> 1517, </a:t>
            </a:r>
            <a:r>
              <a:rPr lang="en-US" sz="2800" dirty="0" err="1">
                <a:latin typeface="Times New Roman"/>
                <a:ea typeface="Calibri"/>
              </a:rPr>
              <a:t>ông</a:t>
            </a:r>
            <a:r>
              <a:rPr lang="en-US" sz="2800" dirty="0">
                <a:latin typeface="Times New Roman"/>
                <a:ea typeface="Calibri"/>
              </a:rPr>
              <a:t> </a:t>
            </a:r>
            <a:r>
              <a:rPr lang="en-US" sz="2800" dirty="0" err="1">
                <a:latin typeface="Times New Roman"/>
                <a:ea typeface="Calibri"/>
              </a:rPr>
              <a:t>đã</a:t>
            </a:r>
            <a:r>
              <a:rPr lang="en-US" sz="2800" dirty="0">
                <a:latin typeface="Times New Roman"/>
                <a:ea typeface="Calibri"/>
              </a:rPr>
              <a:t> </a:t>
            </a:r>
            <a:r>
              <a:rPr lang="en-US" sz="2800" dirty="0" err="1">
                <a:latin typeface="Times New Roman"/>
                <a:ea typeface="Calibri"/>
              </a:rPr>
              <a:t>ghim</a:t>
            </a:r>
            <a:r>
              <a:rPr lang="en-US" sz="2800" dirty="0">
                <a:latin typeface="Times New Roman"/>
                <a:ea typeface="Calibri"/>
              </a:rPr>
              <a:t> </a:t>
            </a:r>
            <a:r>
              <a:rPr lang="en-US" sz="2800" dirty="0" err="1">
                <a:latin typeface="Times New Roman"/>
                <a:ea typeface="Calibri"/>
              </a:rPr>
              <a:t>lên</a:t>
            </a:r>
            <a:r>
              <a:rPr lang="en-US" sz="2800" dirty="0">
                <a:latin typeface="Times New Roman"/>
                <a:ea typeface="Calibri"/>
              </a:rPr>
              <a:t> </a:t>
            </a:r>
            <a:r>
              <a:rPr lang="en-US" sz="2800" dirty="0" err="1">
                <a:latin typeface="Times New Roman"/>
                <a:ea typeface="Calibri"/>
              </a:rPr>
              <a:t>cánh</a:t>
            </a:r>
            <a:r>
              <a:rPr lang="en-US" sz="2800" dirty="0">
                <a:latin typeface="Times New Roman"/>
                <a:ea typeface="Calibri"/>
              </a:rPr>
              <a:t> </a:t>
            </a:r>
            <a:r>
              <a:rPr lang="en-US" sz="2800" dirty="0" err="1">
                <a:latin typeface="Times New Roman"/>
                <a:ea typeface="Calibri"/>
              </a:rPr>
              <a:t>cửa</a:t>
            </a:r>
            <a:r>
              <a:rPr lang="en-US" sz="2800" dirty="0">
                <a:latin typeface="Times New Roman"/>
                <a:ea typeface="Calibri"/>
              </a:rPr>
              <a:t> </a:t>
            </a:r>
            <a:r>
              <a:rPr lang="en-US" sz="2800" dirty="0" err="1">
                <a:latin typeface="Times New Roman"/>
                <a:ea typeface="Calibri"/>
              </a:rPr>
              <a:t>nhà</a:t>
            </a:r>
            <a:r>
              <a:rPr lang="en-US" sz="2800" dirty="0">
                <a:latin typeface="Times New Roman"/>
                <a:ea typeface="Calibri"/>
              </a:rPr>
              <a:t> </a:t>
            </a:r>
            <a:r>
              <a:rPr lang="en-US" sz="2800" dirty="0" err="1">
                <a:latin typeface="Times New Roman"/>
                <a:ea typeface="Calibri"/>
              </a:rPr>
              <a:t>thờ</a:t>
            </a:r>
            <a:r>
              <a:rPr lang="en-US" sz="2800" dirty="0">
                <a:latin typeface="Times New Roman"/>
                <a:ea typeface="Calibri"/>
              </a:rPr>
              <a:t> </a:t>
            </a:r>
            <a:r>
              <a:rPr lang="en-US" sz="2800" dirty="0" err="1">
                <a:latin typeface="Times New Roman"/>
                <a:ea typeface="Calibri"/>
              </a:rPr>
              <a:t>bản</a:t>
            </a:r>
            <a:r>
              <a:rPr lang="en-US" sz="2800" dirty="0">
                <a:latin typeface="Times New Roman"/>
                <a:ea typeface="Calibri"/>
              </a:rPr>
              <a:t> </a:t>
            </a:r>
            <a:r>
              <a:rPr lang="en-US" sz="2800" dirty="0" err="1">
                <a:latin typeface="Times New Roman"/>
                <a:ea typeface="Calibri"/>
              </a:rPr>
              <a:t>luận</a:t>
            </a:r>
            <a:r>
              <a:rPr lang="en-US" sz="2800" dirty="0">
                <a:latin typeface="Times New Roman"/>
                <a:ea typeface="Calibri"/>
              </a:rPr>
              <a:t> </a:t>
            </a:r>
            <a:r>
              <a:rPr lang="en-US" sz="2800" dirty="0" err="1">
                <a:latin typeface="Times New Roman"/>
                <a:ea typeface="Calibri"/>
              </a:rPr>
              <a:t>văn</a:t>
            </a:r>
            <a:r>
              <a:rPr lang="en-US" sz="2800" dirty="0">
                <a:latin typeface="Times New Roman"/>
                <a:ea typeface="Calibri"/>
              </a:rPr>
              <a:t> </a:t>
            </a:r>
            <a:r>
              <a:rPr lang="en-US" sz="2800" dirty="0" err="1">
                <a:latin typeface="Times New Roman"/>
                <a:ea typeface="Calibri"/>
              </a:rPr>
              <a:t>chỉ</a:t>
            </a:r>
            <a:r>
              <a:rPr lang="en-US" sz="2800" dirty="0">
                <a:latin typeface="Times New Roman"/>
                <a:ea typeface="Calibri"/>
              </a:rPr>
              <a:t> </a:t>
            </a:r>
            <a:r>
              <a:rPr lang="en-US" sz="2800" dirty="0" err="1">
                <a:latin typeface="Times New Roman"/>
                <a:ea typeface="Calibri"/>
              </a:rPr>
              <a:t>trích</a:t>
            </a:r>
            <a:r>
              <a:rPr lang="en-US" sz="2800" dirty="0">
                <a:latin typeface="Times New Roman"/>
                <a:ea typeface="Calibri"/>
              </a:rPr>
              <a:t> </a:t>
            </a:r>
            <a:r>
              <a:rPr lang="en-US" sz="2800" dirty="0" err="1">
                <a:latin typeface="Times New Roman"/>
                <a:ea typeface="Calibri"/>
              </a:rPr>
              <a:t>giáo</a:t>
            </a:r>
            <a:r>
              <a:rPr lang="en-US" sz="2800" dirty="0">
                <a:latin typeface="Times New Roman"/>
                <a:ea typeface="Calibri"/>
              </a:rPr>
              <a:t> </a:t>
            </a:r>
            <a:r>
              <a:rPr lang="en-US" sz="2800" dirty="0" err="1">
                <a:latin typeface="Times New Roman"/>
                <a:ea typeface="Calibri"/>
              </a:rPr>
              <a:t>hội</a:t>
            </a:r>
            <a:r>
              <a:rPr lang="en-US" sz="2800" dirty="0">
                <a:latin typeface="Times New Roman"/>
                <a:ea typeface="Calibri"/>
              </a:rPr>
              <a:t>. </a:t>
            </a:r>
            <a:r>
              <a:rPr lang="en-US" sz="2800" dirty="0" err="1">
                <a:latin typeface="Times New Roman"/>
                <a:ea typeface="Calibri"/>
              </a:rPr>
              <a:t>Sau</a:t>
            </a:r>
            <a:r>
              <a:rPr lang="en-US" sz="2800" dirty="0">
                <a:latin typeface="Times New Roman"/>
                <a:ea typeface="Calibri"/>
              </a:rPr>
              <a:t> </a:t>
            </a:r>
            <a:r>
              <a:rPr lang="en-US" sz="2800" dirty="0" err="1">
                <a:latin typeface="Times New Roman"/>
                <a:ea typeface="Calibri"/>
              </a:rPr>
              <a:t>đó</a:t>
            </a:r>
            <a:r>
              <a:rPr lang="en-US" sz="2800" dirty="0">
                <a:latin typeface="Times New Roman"/>
                <a:ea typeface="Calibri"/>
              </a:rPr>
              <a:t>, </a:t>
            </a:r>
            <a:r>
              <a:rPr lang="en-US" sz="2800" dirty="0" err="1">
                <a:latin typeface="Times New Roman"/>
                <a:ea typeface="Calibri"/>
              </a:rPr>
              <a:t>ông</a:t>
            </a:r>
            <a:r>
              <a:rPr lang="en-US" sz="2800" dirty="0">
                <a:latin typeface="Times New Roman"/>
                <a:ea typeface="Calibri"/>
              </a:rPr>
              <a:t> </a:t>
            </a:r>
            <a:r>
              <a:rPr lang="en-US" sz="2800" dirty="0" err="1">
                <a:latin typeface="Times New Roman"/>
                <a:ea typeface="Calibri"/>
              </a:rPr>
              <a:t>bị</a:t>
            </a:r>
            <a:r>
              <a:rPr lang="en-US" sz="2800" dirty="0">
                <a:latin typeface="Times New Roman"/>
                <a:ea typeface="Calibri"/>
              </a:rPr>
              <a:t> </a:t>
            </a:r>
            <a:r>
              <a:rPr lang="en-US" sz="2800" dirty="0" err="1">
                <a:latin typeface="Times New Roman"/>
                <a:ea typeface="Calibri"/>
              </a:rPr>
              <a:t>buộc</a:t>
            </a:r>
            <a:r>
              <a:rPr lang="en-US" sz="2800" dirty="0">
                <a:latin typeface="Times New Roman"/>
                <a:ea typeface="Calibri"/>
              </a:rPr>
              <a:t> </a:t>
            </a:r>
            <a:r>
              <a:rPr lang="en-US" sz="2800" dirty="0" err="1">
                <a:latin typeface="Times New Roman"/>
                <a:ea typeface="Calibri"/>
              </a:rPr>
              <a:t>tội</a:t>
            </a:r>
            <a:r>
              <a:rPr lang="en-US" sz="2800" dirty="0">
                <a:latin typeface="Times New Roman"/>
                <a:ea typeface="Calibri"/>
              </a:rPr>
              <a:t> </a:t>
            </a:r>
            <a:r>
              <a:rPr lang="en-US" sz="2800" dirty="0" err="1">
                <a:latin typeface="Times New Roman"/>
                <a:ea typeface="Calibri"/>
              </a:rPr>
              <a:t>dị</a:t>
            </a:r>
            <a:r>
              <a:rPr lang="en-US" sz="2800" dirty="0">
                <a:latin typeface="Times New Roman"/>
                <a:ea typeface="Calibri"/>
              </a:rPr>
              <a:t> </a:t>
            </a:r>
            <a:r>
              <a:rPr lang="en-US" sz="2800" dirty="0" err="1">
                <a:latin typeface="Times New Roman"/>
                <a:ea typeface="Calibri"/>
              </a:rPr>
              <a:t>giáo</a:t>
            </a:r>
            <a:r>
              <a:rPr lang="en-US" sz="2800" dirty="0">
                <a:latin typeface="Times New Roman"/>
                <a:ea typeface="Calibri"/>
              </a:rPr>
              <a:t>, </a:t>
            </a:r>
            <a:r>
              <a:rPr lang="en-US" sz="2800" dirty="0" err="1">
                <a:latin typeface="Times New Roman"/>
                <a:ea typeface="Calibri"/>
              </a:rPr>
              <a:t>đi</a:t>
            </a:r>
            <a:r>
              <a:rPr lang="en-US" sz="2800" dirty="0">
                <a:latin typeface="Times New Roman"/>
                <a:ea typeface="Calibri"/>
              </a:rPr>
              <a:t> </a:t>
            </a:r>
            <a:r>
              <a:rPr lang="en-US" sz="2800" dirty="0" err="1">
                <a:latin typeface="Times New Roman"/>
                <a:ea typeface="Calibri"/>
              </a:rPr>
              <a:t>ngược</a:t>
            </a:r>
            <a:r>
              <a:rPr lang="en-US" sz="2800" dirty="0">
                <a:latin typeface="Times New Roman"/>
                <a:ea typeface="Calibri"/>
              </a:rPr>
              <a:t> </a:t>
            </a:r>
            <a:r>
              <a:rPr lang="en-US" sz="2800" dirty="0" err="1">
                <a:latin typeface="Times New Roman"/>
                <a:ea typeface="Calibri"/>
              </a:rPr>
              <a:t>lại</a:t>
            </a:r>
            <a:r>
              <a:rPr lang="en-US" sz="2800" dirty="0">
                <a:latin typeface="Times New Roman"/>
                <a:ea typeface="Calibri"/>
              </a:rPr>
              <a:t> </a:t>
            </a:r>
            <a:r>
              <a:rPr lang="en-US" sz="2800" dirty="0" err="1">
                <a:latin typeface="Times New Roman"/>
                <a:ea typeface="Calibri"/>
              </a:rPr>
              <a:t>với</a:t>
            </a:r>
            <a:r>
              <a:rPr lang="en-US" sz="2800" dirty="0">
                <a:latin typeface="Times New Roman"/>
                <a:ea typeface="Calibri"/>
              </a:rPr>
              <a:t> </a:t>
            </a:r>
            <a:r>
              <a:rPr lang="en-US" sz="2800" dirty="0" err="1">
                <a:latin typeface="Times New Roman"/>
                <a:ea typeface="Calibri"/>
              </a:rPr>
              <a:t>đức</a:t>
            </a:r>
            <a:r>
              <a:rPr lang="en-US" sz="2800" dirty="0">
                <a:latin typeface="Times New Roman"/>
                <a:ea typeface="Calibri"/>
              </a:rPr>
              <a:t> tin </a:t>
            </a:r>
            <a:r>
              <a:rPr lang="en-US" sz="2800" dirty="0" err="1">
                <a:latin typeface="Times New Roman"/>
                <a:ea typeface="Calibri"/>
              </a:rPr>
              <a:t>của</a:t>
            </a:r>
            <a:r>
              <a:rPr lang="en-US" sz="2800" dirty="0">
                <a:latin typeface="Times New Roman"/>
                <a:ea typeface="Calibri"/>
              </a:rPr>
              <a:t> </a:t>
            </a:r>
            <a:r>
              <a:rPr lang="en-US" sz="2800" dirty="0" err="1">
                <a:latin typeface="Times New Roman"/>
                <a:ea typeface="Calibri"/>
              </a:rPr>
              <a:t>Giáo</a:t>
            </a:r>
            <a:r>
              <a:rPr lang="en-US" sz="2800" dirty="0">
                <a:latin typeface="Times New Roman"/>
                <a:ea typeface="Calibri"/>
              </a:rPr>
              <a:t> </a:t>
            </a:r>
            <a:r>
              <a:rPr lang="en-US" sz="2800" dirty="0" err="1">
                <a:latin typeface="Times New Roman"/>
                <a:ea typeface="Calibri"/>
              </a:rPr>
              <a:t>hội</a:t>
            </a:r>
            <a:r>
              <a:rPr lang="en-US" sz="2800" dirty="0">
                <a:latin typeface="Times New Roman"/>
                <a:ea typeface="Calibri"/>
              </a:rPr>
              <a:t> </a:t>
            </a:r>
            <a:r>
              <a:rPr lang="en-US" sz="2800" dirty="0" err="1">
                <a:latin typeface="Times New Roman"/>
                <a:ea typeface="Calibri"/>
              </a:rPr>
              <a:t>và</a:t>
            </a:r>
            <a:r>
              <a:rPr lang="en-US" sz="2800" dirty="0">
                <a:latin typeface="Times New Roman"/>
                <a:ea typeface="Calibri"/>
              </a:rPr>
              <a:t> </a:t>
            </a:r>
            <a:r>
              <a:rPr lang="en-US" sz="2800" dirty="0" err="1">
                <a:latin typeface="Times New Roman"/>
                <a:ea typeface="Calibri"/>
              </a:rPr>
              <a:t>bị</a:t>
            </a:r>
            <a:r>
              <a:rPr lang="en-US" sz="2800" dirty="0">
                <a:latin typeface="Times New Roman"/>
                <a:ea typeface="Calibri"/>
              </a:rPr>
              <a:t> </a:t>
            </a:r>
            <a:r>
              <a:rPr lang="en-US" sz="2800" dirty="0" err="1">
                <a:latin typeface="Times New Roman"/>
                <a:ea typeface="Calibri"/>
              </a:rPr>
              <a:t>trừng</a:t>
            </a:r>
            <a:r>
              <a:rPr lang="en-US" sz="2800" dirty="0">
                <a:latin typeface="Times New Roman"/>
                <a:ea typeface="Calibri"/>
              </a:rPr>
              <a:t> </a:t>
            </a:r>
            <a:r>
              <a:rPr lang="en-US" sz="2800" dirty="0" err="1">
                <a:latin typeface="Times New Roman"/>
                <a:ea typeface="Calibri"/>
              </a:rPr>
              <a:t>phạt</a:t>
            </a:r>
            <a:r>
              <a:rPr lang="en-US" sz="2800" dirty="0">
                <a:latin typeface="Times New Roman"/>
                <a:ea typeface="Calibri"/>
              </a:rPr>
              <a:t>.</a:t>
            </a:r>
            <a:endParaRPr lang="en-US" altLang="en-US" sz="2800" b="1" i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35954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495800" y="838203"/>
            <a:ext cx="7315200" cy="4832092"/>
          </a:xfrm>
          <a:prstGeom prst="rect">
            <a:avLst/>
          </a:prstGeom>
        </p:spPr>
        <p:txBody>
          <a:bodyPr wrap="square" lIns="91414" tIns="45718" rIns="91414" bIns="45718">
            <a:spAutoFit/>
          </a:bodyPr>
          <a:lstStyle/>
          <a:p>
            <a:pPr defTabSz="457047">
              <a:defRPr/>
            </a:pP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Lu-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trương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vớt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tin”.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31-10-1517, Lu-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cương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95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ở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Vitenbec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cương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Lu-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Sau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Lu-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ở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tân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cựu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1555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Lu-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xmlns="" id="{C10A694A-4F14-4054-82EE-DAE6FA2200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5708" y="791581"/>
            <a:ext cx="3830637" cy="487872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980681349"/>
      </p:ext>
    </p:extLst>
  </p:cSld>
  <p:clrMapOvr>
    <a:masterClrMapping/>
  </p:clrMapOvr>
  <p:transition advTm="40567">
    <p:wheel spokes="3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3">
            <a:extLst>
              <a:ext uri="{FF2B5EF4-FFF2-40B4-BE49-F238E27FC236}">
                <a16:creationId xmlns="" xmlns:a16="http://schemas.microsoft.com/office/drawing/2014/main" id="{55276E06-7924-6D23-2ABD-555C83317E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5891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2F7C3F2E-0186-8B59-2FCE-F1D43069AB01}"/>
              </a:ext>
            </a:extLst>
          </p:cNvPr>
          <p:cNvSpPr/>
          <p:nvPr/>
        </p:nvSpPr>
        <p:spPr>
          <a:xfrm>
            <a:off x="0" y="5816363"/>
            <a:ext cx="12071349" cy="1107996"/>
          </a:xfrm>
          <a:prstGeom prst="rect">
            <a:avLst/>
          </a:prstGeom>
        </p:spPr>
        <p:txBody>
          <a:bodyPr wrap="square" lIns="121890" tIns="60945" rIns="121890" bIns="60945">
            <a:spAutoFit/>
          </a:bodyPr>
          <a:lstStyle/>
          <a:p>
            <a:pPr algn="ctr" defTabSz="1218900">
              <a:buClr>
                <a:srgbClr val="000000"/>
              </a:buClr>
            </a:pPr>
            <a:r>
              <a:rPr lang="vi-VN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Cửa Nhà thờ Wittenberg, nơi Martin Luther treo 95 luận đề, chống lại sự lạm dụng của giáo hoàng về đặc quyền và phép giải tội.</a:t>
            </a:r>
            <a:endParaRPr lang="x-none" sz="32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028" name="Picture 4" descr="Wittenberg Nhà Thờ Tower Of All Saints Hình ảnh Sẵn có - Tải xuống Hình ảnh  Ngay bây giờ - iStock">
            <a:extLst>
              <a:ext uri="{FF2B5EF4-FFF2-40B4-BE49-F238E27FC236}">
                <a16:creationId xmlns="" xmlns:a16="http://schemas.microsoft.com/office/drawing/2014/main" id="{5EFF1CC4-DE66-D995-02AF-5BA1493692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0"/>
            <a:ext cx="5334000" cy="5891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4290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>
            <a:extLst>
              <a:ext uri="{FF2B5EF4-FFF2-40B4-BE49-F238E27FC236}">
                <a16:creationId xmlns:a16="http://schemas.microsoft.com/office/drawing/2014/main" xmlns="" id="{7FE9C225-6682-4E92-8F39-1192FB894E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7"/>
            <a:ext cx="5943600" cy="6254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6">
            <a:extLst>
              <a:ext uri="{FF2B5EF4-FFF2-40B4-BE49-F238E27FC236}">
                <a16:creationId xmlns:a16="http://schemas.microsoft.com/office/drawing/2014/main" xmlns="" id="{E413D369-A42F-4243-B125-E2383507C0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98536" y="6324600"/>
            <a:ext cx="2884868" cy="52321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14" tIns="45718" rIns="91414" bIns="4571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vi-VN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Giăng</a:t>
            </a:r>
            <a:r>
              <a:rPr lang="en-US" altLang="vi-VN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Can- </a:t>
            </a:r>
            <a:r>
              <a:rPr lang="en-US" altLang="vi-VN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vanh</a:t>
            </a:r>
            <a:r>
              <a:rPr lang="en-US" altLang="vi-VN" sz="2800" b="1" dirty="0">
                <a:solidFill>
                  <a:srgbClr val="0000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205469" y="640301"/>
            <a:ext cx="5669569" cy="4832088"/>
          </a:xfrm>
          <a:prstGeom prst="rect">
            <a:avLst/>
          </a:prstGeom>
        </p:spPr>
        <p:txBody>
          <a:bodyPr wrap="square" lIns="91414" tIns="45718" rIns="91414" bIns="45718">
            <a:spAutoFit/>
          </a:bodyPr>
          <a:lstStyle/>
          <a:p>
            <a:pPr defTabSz="457047">
              <a:defRPr/>
            </a:pP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khẳng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rỗi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defTabSz="457047">
              <a:defRPr/>
            </a:pP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trương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xóa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phiền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phức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chúa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bớt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tốn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kém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Can-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vanh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Thụy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8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72525710"/>
      </p:ext>
    </p:extLst>
  </p:cSld>
  <p:clrMapOvr>
    <a:masterClrMapping/>
  </p:clrMapOvr>
  <p:transition advTm="43152"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0557" y="618187"/>
            <a:ext cx="11299065" cy="1635616"/>
          </a:xfrm>
        </p:spPr>
        <p:txBody>
          <a:bodyPr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cặp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b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pt-BR" sz="3200" dirty="0">
                <a:latin typeface="Times New Roman" pitchFamily="18" charset="0"/>
                <a:ea typeface="Times New Roman"/>
                <a:cs typeface="Times New Roman" pitchFamily="18" charset="0"/>
              </a:rPr>
              <a:t>Hãy giải thích vì sao xuất hiện phong trào cải cách tôn giáo?</a:t>
            </a:r>
            <a:r>
              <a:rPr lang="en-US" sz="3200" dirty="0"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en-US" sz="3200" dirty="0">
                <a:latin typeface="Times New Roman" pitchFamily="18" charset="0"/>
                <a:ea typeface="Calibri"/>
                <a:cs typeface="Times New Roman" pitchFamily="18" charset="0"/>
              </a:rPr>
            </a:b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163" y="2884868"/>
            <a:ext cx="11556642" cy="3973132"/>
          </a:xfrm>
        </p:spPr>
        <p:txBody>
          <a:bodyPr/>
          <a:lstStyle/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pt-BR" sz="2400" dirty="0" smtClean="0">
                <a:latin typeface="Times New Roman"/>
                <a:ea typeface="Times New Roman"/>
                <a:cs typeface="Times New Roman"/>
              </a:rPr>
              <a:t>	</a:t>
            </a:r>
            <a:r>
              <a:rPr lang="pt-BR" sz="3200" dirty="0" smtClean="0">
                <a:latin typeface="Times New Roman"/>
                <a:ea typeface="Times New Roman"/>
                <a:cs typeface="Times New Roman"/>
              </a:rPr>
              <a:t>Do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Giáo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hội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Thiên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Chúa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gây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cản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trở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sự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phát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triển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của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giai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cấp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tư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sản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và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sự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tiến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bộ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xã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hội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cùng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với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sự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tham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nhũng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xa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hoa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của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giáo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hội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và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việc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bán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thẻ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miễn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tội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.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Giai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cấp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tư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sản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đang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muốn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lên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cải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cách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tổ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chức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giáo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hội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để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phù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hợp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hơn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với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pt-BR" sz="3200" dirty="0">
                <a:latin typeface="Times New Roman"/>
                <a:ea typeface="Times New Roman"/>
                <a:cs typeface="Times New Roman"/>
              </a:rPr>
              <a:t>sự phát triển kinh tế và tư tưởng mới thời kì phục hưng.</a:t>
            </a:r>
            <a:endParaRPr lang="en-US" sz="3200" dirty="0">
              <a:ea typeface="Calibri"/>
              <a:cs typeface="Times New Roman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5595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E534200-69AF-8702-B6D4-8EAD5C80FD78}"/>
              </a:ext>
            </a:extLst>
          </p:cNvPr>
          <p:cNvSpPr/>
          <p:nvPr/>
        </p:nvSpPr>
        <p:spPr>
          <a:xfrm>
            <a:off x="2266682" y="457186"/>
            <a:ext cx="7537718" cy="861746"/>
          </a:xfrm>
          <a:prstGeom prst="rect">
            <a:avLst/>
          </a:prstGeom>
        </p:spPr>
        <p:txBody>
          <a:bodyPr wrap="square" lIns="121893" tIns="60946" rIns="121893" bIns="60946">
            <a:spAutoFit/>
          </a:bodyPr>
          <a:lstStyle/>
          <a:p>
            <a:pPr algn="ctr" defTabSz="1218930">
              <a:buClr>
                <a:srgbClr val="000000"/>
              </a:buClr>
            </a:pPr>
            <a:r>
              <a:rPr lang="vi-VN" sz="48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NỘI DUNG </a:t>
            </a:r>
            <a:r>
              <a:rPr lang="en-US" sz="4800" b="1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CẢI CÁCH</a:t>
            </a:r>
            <a:endParaRPr lang="vi-VN" sz="4800" b="1" kern="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0" name="Triangle 9">
            <a:extLst>
              <a:ext uri="{FF2B5EF4-FFF2-40B4-BE49-F238E27FC236}">
                <a16:creationId xmlns="" xmlns:a16="http://schemas.microsoft.com/office/drawing/2014/main" id="{CBCFA3C5-EA34-375A-F351-2BAECF5524A0}"/>
              </a:ext>
            </a:extLst>
          </p:cNvPr>
          <p:cNvSpPr/>
          <p:nvPr/>
        </p:nvSpPr>
        <p:spPr>
          <a:xfrm>
            <a:off x="1" y="1439333"/>
            <a:ext cx="5418667" cy="5418667"/>
          </a:xfrm>
          <a:prstGeom prst="triangl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1" name="Freeform 10">
            <a:extLst>
              <a:ext uri="{FF2B5EF4-FFF2-40B4-BE49-F238E27FC236}">
                <a16:creationId xmlns="" xmlns:a16="http://schemas.microsoft.com/office/drawing/2014/main" id="{79257350-4EB3-6896-7921-9B31CC761E7D}"/>
              </a:ext>
            </a:extLst>
          </p:cNvPr>
          <p:cNvSpPr/>
          <p:nvPr/>
        </p:nvSpPr>
        <p:spPr>
          <a:xfrm>
            <a:off x="2833314" y="2080207"/>
            <a:ext cx="8532121" cy="963083"/>
          </a:xfrm>
          <a:custGeom>
            <a:avLst/>
            <a:gdLst>
              <a:gd name="connsiteX0" fmla="*/ 0 w 6399091"/>
              <a:gd name="connsiteY0" fmla="*/ 120388 h 722312"/>
              <a:gd name="connsiteX1" fmla="*/ 120388 w 6399091"/>
              <a:gd name="connsiteY1" fmla="*/ 0 h 722312"/>
              <a:gd name="connsiteX2" fmla="*/ 6278703 w 6399091"/>
              <a:gd name="connsiteY2" fmla="*/ 0 h 722312"/>
              <a:gd name="connsiteX3" fmla="*/ 6399091 w 6399091"/>
              <a:gd name="connsiteY3" fmla="*/ 120388 h 722312"/>
              <a:gd name="connsiteX4" fmla="*/ 6399091 w 6399091"/>
              <a:gd name="connsiteY4" fmla="*/ 601924 h 722312"/>
              <a:gd name="connsiteX5" fmla="*/ 6278703 w 6399091"/>
              <a:gd name="connsiteY5" fmla="*/ 722312 h 722312"/>
              <a:gd name="connsiteX6" fmla="*/ 120388 w 6399091"/>
              <a:gd name="connsiteY6" fmla="*/ 722312 h 722312"/>
              <a:gd name="connsiteX7" fmla="*/ 0 w 6399091"/>
              <a:gd name="connsiteY7" fmla="*/ 601924 h 722312"/>
              <a:gd name="connsiteX8" fmla="*/ 0 w 6399091"/>
              <a:gd name="connsiteY8" fmla="*/ 120388 h 722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99091" h="722312">
                <a:moveTo>
                  <a:pt x="0" y="120388"/>
                </a:moveTo>
                <a:cubicBezTo>
                  <a:pt x="0" y="53900"/>
                  <a:pt x="53900" y="0"/>
                  <a:pt x="120388" y="0"/>
                </a:cubicBezTo>
                <a:lnTo>
                  <a:pt x="6278703" y="0"/>
                </a:lnTo>
                <a:cubicBezTo>
                  <a:pt x="6345191" y="0"/>
                  <a:pt x="6399091" y="53900"/>
                  <a:pt x="6399091" y="120388"/>
                </a:cubicBezTo>
                <a:lnTo>
                  <a:pt x="6399091" y="601924"/>
                </a:lnTo>
                <a:cubicBezTo>
                  <a:pt x="6399091" y="668412"/>
                  <a:pt x="6345191" y="722312"/>
                  <a:pt x="6278703" y="722312"/>
                </a:cubicBezTo>
                <a:lnTo>
                  <a:pt x="120388" y="722312"/>
                </a:lnTo>
                <a:cubicBezTo>
                  <a:pt x="53900" y="722312"/>
                  <a:pt x="0" y="668412"/>
                  <a:pt x="0" y="601924"/>
                </a:cubicBezTo>
                <a:lnTo>
                  <a:pt x="0" y="120388"/>
                </a:lnTo>
                <a:close/>
              </a:path>
            </a:pathLst>
          </a:custGeom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33335" tIns="133335" rIns="133335" bIns="133335" numCol="1" spcCol="1693" anchor="ctr" anchorCtr="0">
            <a:noAutofit/>
          </a:bodyPr>
          <a:lstStyle/>
          <a:p>
            <a:pPr algn="ctr" defTabSz="100728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000000"/>
              </a:buClr>
            </a:pP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Thảo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luận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nhóm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( 5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phút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)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2" name="Freeform 11">
            <a:extLst>
              <a:ext uri="{FF2B5EF4-FFF2-40B4-BE49-F238E27FC236}">
                <a16:creationId xmlns="" xmlns:a16="http://schemas.microsoft.com/office/drawing/2014/main" id="{63D76D5C-7286-D95E-45ED-FA912D383EA0}"/>
              </a:ext>
            </a:extLst>
          </p:cNvPr>
          <p:cNvSpPr/>
          <p:nvPr/>
        </p:nvSpPr>
        <p:spPr>
          <a:xfrm>
            <a:off x="2977959" y="4119282"/>
            <a:ext cx="8532121" cy="963083"/>
          </a:xfrm>
          <a:custGeom>
            <a:avLst/>
            <a:gdLst>
              <a:gd name="connsiteX0" fmla="*/ 0 w 6399091"/>
              <a:gd name="connsiteY0" fmla="*/ 120388 h 722312"/>
              <a:gd name="connsiteX1" fmla="*/ 120388 w 6399091"/>
              <a:gd name="connsiteY1" fmla="*/ 0 h 722312"/>
              <a:gd name="connsiteX2" fmla="*/ 6278703 w 6399091"/>
              <a:gd name="connsiteY2" fmla="*/ 0 h 722312"/>
              <a:gd name="connsiteX3" fmla="*/ 6399091 w 6399091"/>
              <a:gd name="connsiteY3" fmla="*/ 120388 h 722312"/>
              <a:gd name="connsiteX4" fmla="*/ 6399091 w 6399091"/>
              <a:gd name="connsiteY4" fmla="*/ 601924 h 722312"/>
              <a:gd name="connsiteX5" fmla="*/ 6278703 w 6399091"/>
              <a:gd name="connsiteY5" fmla="*/ 722312 h 722312"/>
              <a:gd name="connsiteX6" fmla="*/ 120388 w 6399091"/>
              <a:gd name="connsiteY6" fmla="*/ 722312 h 722312"/>
              <a:gd name="connsiteX7" fmla="*/ 0 w 6399091"/>
              <a:gd name="connsiteY7" fmla="*/ 601924 h 722312"/>
              <a:gd name="connsiteX8" fmla="*/ 0 w 6399091"/>
              <a:gd name="connsiteY8" fmla="*/ 120388 h 722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99091" h="722312">
                <a:moveTo>
                  <a:pt x="0" y="120388"/>
                </a:moveTo>
                <a:cubicBezTo>
                  <a:pt x="0" y="53900"/>
                  <a:pt x="53900" y="0"/>
                  <a:pt x="120388" y="0"/>
                </a:cubicBezTo>
                <a:lnTo>
                  <a:pt x="6278703" y="0"/>
                </a:lnTo>
                <a:cubicBezTo>
                  <a:pt x="6345191" y="0"/>
                  <a:pt x="6399091" y="53900"/>
                  <a:pt x="6399091" y="120388"/>
                </a:cubicBezTo>
                <a:lnTo>
                  <a:pt x="6399091" y="601924"/>
                </a:lnTo>
                <a:cubicBezTo>
                  <a:pt x="6399091" y="668412"/>
                  <a:pt x="6345191" y="722312"/>
                  <a:pt x="6278703" y="722312"/>
                </a:cubicBezTo>
                <a:lnTo>
                  <a:pt x="120388" y="722312"/>
                </a:lnTo>
                <a:cubicBezTo>
                  <a:pt x="53900" y="722312"/>
                  <a:pt x="0" y="668412"/>
                  <a:pt x="0" y="601924"/>
                </a:cubicBezTo>
                <a:lnTo>
                  <a:pt x="0" y="120388"/>
                </a:lnTo>
                <a:close/>
              </a:path>
            </a:pathLst>
          </a:custGeom>
        </p:spPr>
        <p:style>
          <a:lnRef idx="2">
            <a:schemeClr val="accent2">
              <a:hueOff val="1560506"/>
              <a:satOff val="-1946"/>
              <a:lumOff val="458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33335" tIns="133335" rIns="133335" bIns="133335" numCol="1" spcCol="1693" anchor="ctr" anchorCtr="0">
            <a:noAutofit/>
          </a:bodyPr>
          <a:lstStyle/>
          <a:p>
            <a:pPr algn="ctr" defTabSz="100728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000000"/>
              </a:buClr>
            </a:pP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hỏi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Trình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bày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những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nội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dung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chính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phong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trào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cải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cách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tôn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giáo</a:t>
            </a:r>
            <a:endParaRPr lang="en-US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87495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E534200-69AF-8702-B6D4-8EAD5C80FD78}"/>
              </a:ext>
            </a:extLst>
          </p:cNvPr>
          <p:cNvSpPr/>
          <p:nvPr/>
        </p:nvSpPr>
        <p:spPr>
          <a:xfrm>
            <a:off x="2266682" y="457186"/>
            <a:ext cx="7537718" cy="861746"/>
          </a:xfrm>
          <a:prstGeom prst="rect">
            <a:avLst/>
          </a:prstGeom>
        </p:spPr>
        <p:txBody>
          <a:bodyPr wrap="square" lIns="121893" tIns="60946" rIns="121893" bIns="60946">
            <a:spAutoFit/>
          </a:bodyPr>
          <a:lstStyle/>
          <a:p>
            <a:pPr algn="ctr" defTabSz="1218930">
              <a:buClr>
                <a:srgbClr val="000000"/>
              </a:buClr>
            </a:pPr>
            <a:r>
              <a:rPr lang="vi-VN" sz="48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NỘI DUNG </a:t>
            </a:r>
            <a:r>
              <a:rPr lang="en-US" sz="4800" b="1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CẢI CÁCH</a:t>
            </a:r>
            <a:endParaRPr lang="vi-VN" sz="4800" b="1" kern="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0" name="Triangle 9">
            <a:extLst>
              <a:ext uri="{FF2B5EF4-FFF2-40B4-BE49-F238E27FC236}">
                <a16:creationId xmlns="" xmlns:a16="http://schemas.microsoft.com/office/drawing/2014/main" id="{CBCFA3C5-EA34-375A-F351-2BAECF5524A0}"/>
              </a:ext>
            </a:extLst>
          </p:cNvPr>
          <p:cNvSpPr/>
          <p:nvPr/>
        </p:nvSpPr>
        <p:spPr>
          <a:xfrm>
            <a:off x="1" y="1439333"/>
            <a:ext cx="5418667" cy="5418667"/>
          </a:xfrm>
          <a:prstGeom prst="triangl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1" name="Freeform 10">
            <a:extLst>
              <a:ext uri="{FF2B5EF4-FFF2-40B4-BE49-F238E27FC236}">
                <a16:creationId xmlns="" xmlns:a16="http://schemas.microsoft.com/office/drawing/2014/main" id="{79257350-4EB3-6896-7921-9B31CC761E7D}"/>
              </a:ext>
            </a:extLst>
          </p:cNvPr>
          <p:cNvSpPr/>
          <p:nvPr/>
        </p:nvSpPr>
        <p:spPr>
          <a:xfrm>
            <a:off x="2833314" y="1783993"/>
            <a:ext cx="8532121" cy="963083"/>
          </a:xfrm>
          <a:custGeom>
            <a:avLst/>
            <a:gdLst>
              <a:gd name="connsiteX0" fmla="*/ 0 w 6399091"/>
              <a:gd name="connsiteY0" fmla="*/ 120388 h 722312"/>
              <a:gd name="connsiteX1" fmla="*/ 120388 w 6399091"/>
              <a:gd name="connsiteY1" fmla="*/ 0 h 722312"/>
              <a:gd name="connsiteX2" fmla="*/ 6278703 w 6399091"/>
              <a:gd name="connsiteY2" fmla="*/ 0 h 722312"/>
              <a:gd name="connsiteX3" fmla="*/ 6399091 w 6399091"/>
              <a:gd name="connsiteY3" fmla="*/ 120388 h 722312"/>
              <a:gd name="connsiteX4" fmla="*/ 6399091 w 6399091"/>
              <a:gd name="connsiteY4" fmla="*/ 601924 h 722312"/>
              <a:gd name="connsiteX5" fmla="*/ 6278703 w 6399091"/>
              <a:gd name="connsiteY5" fmla="*/ 722312 h 722312"/>
              <a:gd name="connsiteX6" fmla="*/ 120388 w 6399091"/>
              <a:gd name="connsiteY6" fmla="*/ 722312 h 722312"/>
              <a:gd name="connsiteX7" fmla="*/ 0 w 6399091"/>
              <a:gd name="connsiteY7" fmla="*/ 601924 h 722312"/>
              <a:gd name="connsiteX8" fmla="*/ 0 w 6399091"/>
              <a:gd name="connsiteY8" fmla="*/ 120388 h 722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99091" h="722312">
                <a:moveTo>
                  <a:pt x="0" y="120388"/>
                </a:moveTo>
                <a:cubicBezTo>
                  <a:pt x="0" y="53900"/>
                  <a:pt x="53900" y="0"/>
                  <a:pt x="120388" y="0"/>
                </a:cubicBezTo>
                <a:lnTo>
                  <a:pt x="6278703" y="0"/>
                </a:lnTo>
                <a:cubicBezTo>
                  <a:pt x="6345191" y="0"/>
                  <a:pt x="6399091" y="53900"/>
                  <a:pt x="6399091" y="120388"/>
                </a:cubicBezTo>
                <a:lnTo>
                  <a:pt x="6399091" y="601924"/>
                </a:lnTo>
                <a:cubicBezTo>
                  <a:pt x="6399091" y="668412"/>
                  <a:pt x="6345191" y="722312"/>
                  <a:pt x="6278703" y="722312"/>
                </a:cubicBezTo>
                <a:lnTo>
                  <a:pt x="120388" y="722312"/>
                </a:lnTo>
                <a:cubicBezTo>
                  <a:pt x="53900" y="722312"/>
                  <a:pt x="0" y="668412"/>
                  <a:pt x="0" y="601924"/>
                </a:cubicBezTo>
                <a:lnTo>
                  <a:pt x="0" y="120388"/>
                </a:lnTo>
                <a:close/>
              </a:path>
            </a:pathLst>
          </a:custGeom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33335" tIns="133335" rIns="133335" bIns="133335" numCol="1" spcCol="1693" anchor="ctr" anchorCtr="0">
            <a:noAutofit/>
          </a:bodyPr>
          <a:lstStyle/>
          <a:p>
            <a:pPr algn="ctr" defTabSz="100728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000000"/>
              </a:buClr>
            </a:pPr>
            <a:r>
              <a:rPr lang="en-US" sz="32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Phê</a:t>
            </a:r>
            <a:r>
              <a:rPr lang="en-US" sz="32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phán</a:t>
            </a:r>
            <a:r>
              <a:rPr lang="en-US" sz="32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những</a:t>
            </a:r>
            <a:r>
              <a:rPr lang="en-US" sz="32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hành</a:t>
            </a:r>
            <a:r>
              <a:rPr lang="en-US" sz="32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vi </a:t>
            </a:r>
            <a:r>
              <a:rPr lang="en-US" sz="32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không</a:t>
            </a:r>
            <a:r>
              <a:rPr lang="en-US" sz="32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chuẩn</a:t>
            </a:r>
            <a:r>
              <a:rPr lang="en-US" sz="32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mực</a:t>
            </a:r>
            <a:r>
              <a:rPr lang="en-US" sz="32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lang="en-US" sz="32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Giáo</a:t>
            </a:r>
            <a:r>
              <a:rPr lang="en-US" sz="32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hoàng</a:t>
            </a:r>
            <a:endParaRPr lang="en-US" sz="3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2" name="Freeform 11">
            <a:extLst>
              <a:ext uri="{FF2B5EF4-FFF2-40B4-BE49-F238E27FC236}">
                <a16:creationId xmlns="" xmlns:a16="http://schemas.microsoft.com/office/drawing/2014/main" id="{63D76D5C-7286-D95E-45ED-FA912D383EA0}"/>
              </a:ext>
            </a:extLst>
          </p:cNvPr>
          <p:cNvSpPr/>
          <p:nvPr/>
        </p:nvSpPr>
        <p:spPr>
          <a:xfrm>
            <a:off x="2977959" y="3163617"/>
            <a:ext cx="8532121" cy="963083"/>
          </a:xfrm>
          <a:custGeom>
            <a:avLst/>
            <a:gdLst>
              <a:gd name="connsiteX0" fmla="*/ 0 w 6399091"/>
              <a:gd name="connsiteY0" fmla="*/ 120388 h 722312"/>
              <a:gd name="connsiteX1" fmla="*/ 120388 w 6399091"/>
              <a:gd name="connsiteY1" fmla="*/ 0 h 722312"/>
              <a:gd name="connsiteX2" fmla="*/ 6278703 w 6399091"/>
              <a:gd name="connsiteY2" fmla="*/ 0 h 722312"/>
              <a:gd name="connsiteX3" fmla="*/ 6399091 w 6399091"/>
              <a:gd name="connsiteY3" fmla="*/ 120388 h 722312"/>
              <a:gd name="connsiteX4" fmla="*/ 6399091 w 6399091"/>
              <a:gd name="connsiteY4" fmla="*/ 601924 h 722312"/>
              <a:gd name="connsiteX5" fmla="*/ 6278703 w 6399091"/>
              <a:gd name="connsiteY5" fmla="*/ 722312 h 722312"/>
              <a:gd name="connsiteX6" fmla="*/ 120388 w 6399091"/>
              <a:gd name="connsiteY6" fmla="*/ 722312 h 722312"/>
              <a:gd name="connsiteX7" fmla="*/ 0 w 6399091"/>
              <a:gd name="connsiteY7" fmla="*/ 601924 h 722312"/>
              <a:gd name="connsiteX8" fmla="*/ 0 w 6399091"/>
              <a:gd name="connsiteY8" fmla="*/ 120388 h 722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99091" h="722312">
                <a:moveTo>
                  <a:pt x="0" y="120388"/>
                </a:moveTo>
                <a:cubicBezTo>
                  <a:pt x="0" y="53900"/>
                  <a:pt x="53900" y="0"/>
                  <a:pt x="120388" y="0"/>
                </a:cubicBezTo>
                <a:lnTo>
                  <a:pt x="6278703" y="0"/>
                </a:lnTo>
                <a:cubicBezTo>
                  <a:pt x="6345191" y="0"/>
                  <a:pt x="6399091" y="53900"/>
                  <a:pt x="6399091" y="120388"/>
                </a:cubicBezTo>
                <a:lnTo>
                  <a:pt x="6399091" y="601924"/>
                </a:lnTo>
                <a:cubicBezTo>
                  <a:pt x="6399091" y="668412"/>
                  <a:pt x="6345191" y="722312"/>
                  <a:pt x="6278703" y="722312"/>
                </a:cubicBezTo>
                <a:lnTo>
                  <a:pt x="120388" y="722312"/>
                </a:lnTo>
                <a:cubicBezTo>
                  <a:pt x="53900" y="722312"/>
                  <a:pt x="0" y="668412"/>
                  <a:pt x="0" y="601924"/>
                </a:cubicBezTo>
                <a:lnTo>
                  <a:pt x="0" y="120388"/>
                </a:lnTo>
                <a:close/>
              </a:path>
            </a:pathLst>
          </a:custGeom>
        </p:spPr>
        <p:style>
          <a:lnRef idx="2">
            <a:schemeClr val="accent2">
              <a:hueOff val="1560506"/>
              <a:satOff val="-1946"/>
              <a:lumOff val="458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33335" tIns="133335" rIns="133335" bIns="133335" numCol="1" spcCol="1693" anchor="ctr" anchorCtr="0">
            <a:noAutofit/>
          </a:bodyPr>
          <a:lstStyle/>
          <a:p>
            <a:pPr algn="ctr" defTabSz="100728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000000"/>
              </a:buClr>
            </a:pPr>
            <a:r>
              <a:rPr lang="en-US" sz="32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Chỉ</a:t>
            </a:r>
            <a:r>
              <a:rPr lang="en-US" sz="32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trích</a:t>
            </a:r>
            <a:r>
              <a:rPr lang="en-US" sz="32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mạnh</a:t>
            </a:r>
            <a:r>
              <a:rPr lang="en-US" sz="32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mẽ</a:t>
            </a:r>
            <a:r>
              <a:rPr lang="en-US" sz="32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nhưng</a:t>
            </a:r>
            <a:r>
              <a:rPr lang="en-US" sz="32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giáo</a:t>
            </a:r>
            <a:r>
              <a:rPr lang="en-US" sz="32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lí</a:t>
            </a:r>
            <a:r>
              <a:rPr lang="en-US" sz="32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giả</a:t>
            </a:r>
            <a:r>
              <a:rPr lang="en-US" sz="32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dối</a:t>
            </a:r>
            <a:r>
              <a:rPr lang="en-US" sz="32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lang="en-US" sz="32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Giáo</a:t>
            </a:r>
            <a:r>
              <a:rPr lang="en-US" sz="32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hội</a:t>
            </a:r>
            <a:endParaRPr lang="en-US" sz="3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3" name="Freeform 12">
            <a:extLst>
              <a:ext uri="{FF2B5EF4-FFF2-40B4-BE49-F238E27FC236}">
                <a16:creationId xmlns="" xmlns:a16="http://schemas.microsoft.com/office/drawing/2014/main" id="{58B86EED-E523-E4D8-6B21-F1773BFB455C}"/>
              </a:ext>
            </a:extLst>
          </p:cNvPr>
          <p:cNvSpPr/>
          <p:nvPr/>
        </p:nvSpPr>
        <p:spPr>
          <a:xfrm>
            <a:off x="2977959" y="4402669"/>
            <a:ext cx="8532121" cy="963083"/>
          </a:xfrm>
          <a:custGeom>
            <a:avLst/>
            <a:gdLst>
              <a:gd name="connsiteX0" fmla="*/ 0 w 6399091"/>
              <a:gd name="connsiteY0" fmla="*/ 120388 h 722312"/>
              <a:gd name="connsiteX1" fmla="*/ 120388 w 6399091"/>
              <a:gd name="connsiteY1" fmla="*/ 0 h 722312"/>
              <a:gd name="connsiteX2" fmla="*/ 6278703 w 6399091"/>
              <a:gd name="connsiteY2" fmla="*/ 0 h 722312"/>
              <a:gd name="connsiteX3" fmla="*/ 6399091 w 6399091"/>
              <a:gd name="connsiteY3" fmla="*/ 120388 h 722312"/>
              <a:gd name="connsiteX4" fmla="*/ 6399091 w 6399091"/>
              <a:gd name="connsiteY4" fmla="*/ 601924 h 722312"/>
              <a:gd name="connsiteX5" fmla="*/ 6278703 w 6399091"/>
              <a:gd name="connsiteY5" fmla="*/ 722312 h 722312"/>
              <a:gd name="connsiteX6" fmla="*/ 120388 w 6399091"/>
              <a:gd name="connsiteY6" fmla="*/ 722312 h 722312"/>
              <a:gd name="connsiteX7" fmla="*/ 0 w 6399091"/>
              <a:gd name="connsiteY7" fmla="*/ 601924 h 722312"/>
              <a:gd name="connsiteX8" fmla="*/ 0 w 6399091"/>
              <a:gd name="connsiteY8" fmla="*/ 120388 h 722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99091" h="722312">
                <a:moveTo>
                  <a:pt x="0" y="120388"/>
                </a:moveTo>
                <a:cubicBezTo>
                  <a:pt x="0" y="53900"/>
                  <a:pt x="53900" y="0"/>
                  <a:pt x="120388" y="0"/>
                </a:cubicBezTo>
                <a:lnTo>
                  <a:pt x="6278703" y="0"/>
                </a:lnTo>
                <a:cubicBezTo>
                  <a:pt x="6345191" y="0"/>
                  <a:pt x="6399091" y="53900"/>
                  <a:pt x="6399091" y="120388"/>
                </a:cubicBezTo>
                <a:lnTo>
                  <a:pt x="6399091" y="601924"/>
                </a:lnTo>
                <a:cubicBezTo>
                  <a:pt x="6399091" y="668412"/>
                  <a:pt x="6345191" y="722312"/>
                  <a:pt x="6278703" y="722312"/>
                </a:cubicBezTo>
                <a:lnTo>
                  <a:pt x="120388" y="722312"/>
                </a:lnTo>
                <a:cubicBezTo>
                  <a:pt x="53900" y="722312"/>
                  <a:pt x="0" y="668412"/>
                  <a:pt x="0" y="601924"/>
                </a:cubicBezTo>
                <a:lnTo>
                  <a:pt x="0" y="120388"/>
                </a:lnTo>
                <a:close/>
              </a:path>
            </a:pathLst>
          </a:custGeom>
        </p:spPr>
        <p:style>
          <a:lnRef idx="2">
            <a:schemeClr val="accent2">
              <a:hueOff val="3121013"/>
              <a:satOff val="-3893"/>
              <a:lumOff val="915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33335" tIns="133335" rIns="133335" bIns="133335" numCol="1" spcCol="1693" anchor="ctr" anchorCtr="0">
            <a:noAutofit/>
          </a:bodyPr>
          <a:lstStyle/>
          <a:p>
            <a:pPr algn="ctr" defTabSz="100728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000000"/>
              </a:buClr>
            </a:pPr>
            <a:r>
              <a:rPr lang="en-US" sz="32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Đòi</a:t>
            </a:r>
            <a:r>
              <a:rPr lang="en-US" sz="32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bãi</a:t>
            </a:r>
            <a:r>
              <a:rPr lang="en-US" sz="32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bỏ</a:t>
            </a:r>
            <a:r>
              <a:rPr lang="en-US" sz="32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những</a:t>
            </a:r>
            <a:r>
              <a:rPr lang="en-US" sz="32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hủ</a:t>
            </a:r>
            <a:r>
              <a:rPr lang="en-US" sz="32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tục</a:t>
            </a:r>
            <a:r>
              <a:rPr lang="en-US" sz="32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32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lễ</a:t>
            </a:r>
            <a:r>
              <a:rPr lang="en-US" sz="32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nghi</a:t>
            </a:r>
            <a:r>
              <a:rPr lang="en-US" sz="32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phiền</a:t>
            </a:r>
            <a:r>
              <a:rPr lang="en-US" sz="32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toái</a:t>
            </a:r>
            <a:endParaRPr lang="en-US" sz="3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" name="Freeform 13">
            <a:extLst>
              <a:ext uri="{FF2B5EF4-FFF2-40B4-BE49-F238E27FC236}">
                <a16:creationId xmlns="" xmlns:a16="http://schemas.microsoft.com/office/drawing/2014/main" id="{A2801ECF-8F06-21E6-486F-E296EF3F3761}"/>
              </a:ext>
            </a:extLst>
          </p:cNvPr>
          <p:cNvSpPr/>
          <p:nvPr/>
        </p:nvSpPr>
        <p:spPr>
          <a:xfrm>
            <a:off x="2977959" y="5716325"/>
            <a:ext cx="8532121" cy="963083"/>
          </a:xfrm>
          <a:custGeom>
            <a:avLst/>
            <a:gdLst>
              <a:gd name="connsiteX0" fmla="*/ 0 w 6399091"/>
              <a:gd name="connsiteY0" fmla="*/ 120388 h 722312"/>
              <a:gd name="connsiteX1" fmla="*/ 120388 w 6399091"/>
              <a:gd name="connsiteY1" fmla="*/ 0 h 722312"/>
              <a:gd name="connsiteX2" fmla="*/ 6278703 w 6399091"/>
              <a:gd name="connsiteY2" fmla="*/ 0 h 722312"/>
              <a:gd name="connsiteX3" fmla="*/ 6399091 w 6399091"/>
              <a:gd name="connsiteY3" fmla="*/ 120388 h 722312"/>
              <a:gd name="connsiteX4" fmla="*/ 6399091 w 6399091"/>
              <a:gd name="connsiteY4" fmla="*/ 601924 h 722312"/>
              <a:gd name="connsiteX5" fmla="*/ 6278703 w 6399091"/>
              <a:gd name="connsiteY5" fmla="*/ 722312 h 722312"/>
              <a:gd name="connsiteX6" fmla="*/ 120388 w 6399091"/>
              <a:gd name="connsiteY6" fmla="*/ 722312 h 722312"/>
              <a:gd name="connsiteX7" fmla="*/ 0 w 6399091"/>
              <a:gd name="connsiteY7" fmla="*/ 601924 h 722312"/>
              <a:gd name="connsiteX8" fmla="*/ 0 w 6399091"/>
              <a:gd name="connsiteY8" fmla="*/ 120388 h 722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99091" h="722312">
                <a:moveTo>
                  <a:pt x="0" y="120388"/>
                </a:moveTo>
                <a:cubicBezTo>
                  <a:pt x="0" y="53900"/>
                  <a:pt x="53900" y="0"/>
                  <a:pt x="120388" y="0"/>
                </a:cubicBezTo>
                <a:lnTo>
                  <a:pt x="6278703" y="0"/>
                </a:lnTo>
                <a:cubicBezTo>
                  <a:pt x="6345191" y="0"/>
                  <a:pt x="6399091" y="53900"/>
                  <a:pt x="6399091" y="120388"/>
                </a:cubicBezTo>
                <a:lnTo>
                  <a:pt x="6399091" y="601924"/>
                </a:lnTo>
                <a:cubicBezTo>
                  <a:pt x="6399091" y="668412"/>
                  <a:pt x="6345191" y="722312"/>
                  <a:pt x="6278703" y="722312"/>
                </a:cubicBezTo>
                <a:lnTo>
                  <a:pt x="120388" y="722312"/>
                </a:lnTo>
                <a:cubicBezTo>
                  <a:pt x="53900" y="722312"/>
                  <a:pt x="0" y="668412"/>
                  <a:pt x="0" y="601924"/>
                </a:cubicBezTo>
                <a:lnTo>
                  <a:pt x="0" y="120388"/>
                </a:lnTo>
                <a:close/>
              </a:path>
            </a:pathLst>
          </a:custGeom>
        </p:spPr>
        <p:style>
          <a:lnRef idx="2">
            <a:schemeClr val="accent2">
              <a:hueOff val="4681519"/>
              <a:satOff val="-5839"/>
              <a:lumOff val="1373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33335" tIns="133335" rIns="133335" bIns="133335" numCol="1" spcCol="1693" anchor="ctr" anchorCtr="0">
            <a:noAutofit/>
          </a:bodyPr>
          <a:lstStyle/>
          <a:p>
            <a:pPr algn="ctr" defTabSz="100728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000000"/>
              </a:buClr>
            </a:pPr>
            <a:r>
              <a:rPr lang="en-US" sz="32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Ủng</a:t>
            </a:r>
            <a:r>
              <a:rPr lang="en-US" sz="32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hộ</a:t>
            </a:r>
            <a:r>
              <a:rPr lang="en-US" sz="32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việc</a:t>
            </a:r>
            <a:r>
              <a:rPr lang="en-US" sz="32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làm</a:t>
            </a:r>
            <a:r>
              <a:rPr lang="en-US" sz="32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giàu</a:t>
            </a:r>
            <a:r>
              <a:rPr lang="en-US" sz="32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lang="en-US" sz="32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giai</a:t>
            </a:r>
            <a:r>
              <a:rPr lang="en-US" sz="32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cấp</a:t>
            </a:r>
            <a:r>
              <a:rPr lang="en-US" sz="32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tư</a:t>
            </a:r>
            <a:r>
              <a:rPr lang="en-US" sz="32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sản</a:t>
            </a:r>
            <a:endParaRPr lang="en-US" sz="3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01242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500" b="1" i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BẢNG KIỂM</a:t>
            </a:r>
          </a:p>
          <a:p>
            <a:pPr algn="ctr"/>
            <a:endParaRPr lang="en-US" sz="4500" b="1" i="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1774760"/>
              </p:ext>
            </p:extLst>
          </p:nvPr>
        </p:nvGraphicFramePr>
        <p:xfrm>
          <a:off x="2238061" y="2443050"/>
          <a:ext cx="8116552" cy="35399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18818"/>
                <a:gridCol w="1197734"/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Nội</a:t>
                      </a:r>
                      <a:r>
                        <a:rPr lang="en-US" sz="25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dung </a:t>
                      </a:r>
                      <a:r>
                        <a:rPr lang="en-US" sz="25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cải</a:t>
                      </a:r>
                      <a:r>
                        <a:rPr lang="en-US" sz="25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5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cách</a:t>
                      </a:r>
                      <a:endParaRPr lang="en-US" sz="25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Điểm</a:t>
                      </a:r>
                      <a:endParaRPr lang="en-US" sz="25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 err="1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Phê</a:t>
                      </a:r>
                      <a:r>
                        <a:rPr lang="en-US" sz="2400" b="1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phán</a:t>
                      </a:r>
                      <a:r>
                        <a:rPr lang="en-US" sz="2400" b="1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những</a:t>
                      </a:r>
                      <a:r>
                        <a:rPr lang="en-US" sz="2400" b="1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hành</a:t>
                      </a:r>
                      <a:r>
                        <a:rPr lang="en-US" sz="2400" b="1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vi </a:t>
                      </a:r>
                      <a:r>
                        <a:rPr lang="en-US" sz="2400" b="1" dirty="0" err="1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không</a:t>
                      </a:r>
                      <a:r>
                        <a:rPr lang="en-US" sz="2400" b="1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chuẩn</a:t>
                      </a:r>
                      <a:r>
                        <a:rPr lang="en-US" sz="2400" b="1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mực</a:t>
                      </a:r>
                      <a:r>
                        <a:rPr lang="en-US" sz="2400" b="1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của</a:t>
                      </a:r>
                      <a:r>
                        <a:rPr lang="en-US" sz="2400" b="1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</a:p>
                    <a:p>
                      <a:r>
                        <a:rPr lang="en-US" sz="2400" b="1" dirty="0" err="1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Giáo</a:t>
                      </a:r>
                      <a:r>
                        <a:rPr lang="en-US" sz="2400" b="1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hoàng</a:t>
                      </a:r>
                      <a:r>
                        <a:rPr lang="en-US" sz="2400" b="1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.</a:t>
                      </a:r>
                      <a:endParaRPr lang="en-US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2,5</a:t>
                      </a:r>
                      <a:endParaRPr lang="en-US" sz="24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 dirty="0" err="1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Chỉ</a:t>
                      </a:r>
                      <a:r>
                        <a:rPr lang="en-US" sz="2400" b="1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trích</a:t>
                      </a:r>
                      <a:r>
                        <a:rPr lang="en-US" sz="2400" b="1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mạnh</a:t>
                      </a:r>
                      <a:r>
                        <a:rPr lang="en-US" sz="2400" b="1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mẽ</a:t>
                      </a:r>
                      <a:r>
                        <a:rPr lang="en-US" sz="2400" b="1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những</a:t>
                      </a:r>
                      <a:r>
                        <a:rPr lang="en-US" sz="2400" b="1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giáo</a:t>
                      </a:r>
                      <a:r>
                        <a:rPr lang="en-US" sz="2400" b="1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lí</a:t>
                      </a:r>
                      <a:r>
                        <a:rPr lang="en-US" sz="2400" b="1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giả</a:t>
                      </a:r>
                      <a:r>
                        <a:rPr lang="en-US" sz="2400" b="1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dối</a:t>
                      </a:r>
                      <a:r>
                        <a:rPr lang="en-US" sz="2400" b="1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của</a:t>
                      </a:r>
                      <a:r>
                        <a:rPr lang="en-US" sz="2400" b="1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Giáo</a:t>
                      </a:r>
                      <a:r>
                        <a:rPr lang="en-US" sz="2400" b="1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 dirty="0" err="1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hội</a:t>
                      </a:r>
                      <a:r>
                        <a:rPr lang="en-US" sz="2400" b="1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.</a:t>
                      </a:r>
                      <a:endParaRPr lang="en-US" sz="2400" b="1" dirty="0" smtClean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2,5</a:t>
                      </a:r>
                      <a:endParaRPr lang="en-US" sz="24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 dirty="0" err="1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Đòi</a:t>
                      </a:r>
                      <a:r>
                        <a:rPr lang="en-US" sz="2400" b="1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bỏ</a:t>
                      </a:r>
                      <a:r>
                        <a:rPr lang="en-US" sz="2400" b="1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bớt</a:t>
                      </a:r>
                      <a:r>
                        <a:rPr lang="en-US" sz="2400" b="1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những</a:t>
                      </a:r>
                      <a:r>
                        <a:rPr lang="en-US" sz="2400" b="1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lễ</a:t>
                      </a:r>
                      <a:r>
                        <a:rPr lang="en-US" sz="2400" b="1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nghi</a:t>
                      </a:r>
                      <a:r>
                        <a:rPr lang="en-US" sz="2400" b="1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phiến</a:t>
                      </a:r>
                      <a:r>
                        <a:rPr lang="en-US" sz="2400" b="1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toái</a:t>
                      </a:r>
                      <a:r>
                        <a:rPr lang="en-US" sz="2400" b="1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, </a:t>
                      </a:r>
                      <a:r>
                        <a:rPr lang="en-US" sz="2400" b="1" dirty="0" err="1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tốn</a:t>
                      </a:r>
                      <a:r>
                        <a:rPr lang="en-US" sz="2400" b="1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kém</a:t>
                      </a:r>
                      <a:r>
                        <a:rPr lang="en-US" sz="2400" b="1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,...</a:t>
                      </a:r>
                      <a:endParaRPr lang="en-US" sz="2400" b="1" dirty="0" smtClean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2,5</a:t>
                      </a:r>
                      <a:endParaRPr lang="en-US" sz="24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72779">
                <a:tc>
                  <a:txBody>
                    <a:bodyPr/>
                    <a:lstStyle/>
                    <a:p>
                      <a:r>
                        <a:rPr lang="en-US" sz="2400" b="1" dirty="0" err="1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Ủng</a:t>
                      </a:r>
                      <a:r>
                        <a:rPr lang="en-US" sz="2400" b="1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hộ</a:t>
                      </a:r>
                      <a:r>
                        <a:rPr lang="en-US" sz="2400" b="1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việc</a:t>
                      </a:r>
                      <a:r>
                        <a:rPr lang="en-US" sz="2400" b="1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làm</a:t>
                      </a:r>
                      <a:r>
                        <a:rPr lang="en-US" sz="2400" b="1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giàu</a:t>
                      </a:r>
                      <a:r>
                        <a:rPr lang="en-US" sz="2400" b="1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của</a:t>
                      </a:r>
                      <a:r>
                        <a:rPr lang="en-US" sz="2400" b="1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giai</a:t>
                      </a:r>
                      <a:r>
                        <a:rPr lang="en-US" sz="2400" b="1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cấp</a:t>
                      </a:r>
                      <a:r>
                        <a:rPr lang="en-US" sz="2400" b="1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tư</a:t>
                      </a:r>
                      <a:r>
                        <a:rPr lang="en-US" sz="2400" b="1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sản</a:t>
                      </a:r>
                      <a:r>
                        <a:rPr lang="en-US" sz="2400" b="1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.</a:t>
                      </a:r>
                      <a:endParaRPr lang="en-US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2,5</a:t>
                      </a:r>
                      <a:endParaRPr lang="en-US" sz="24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10544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4640A9B9-68D1-310F-12FA-A02FF74A3A23}"/>
              </a:ext>
            </a:extLst>
          </p:cNvPr>
          <p:cNvSpPr txBox="1"/>
          <p:nvPr/>
        </p:nvSpPr>
        <p:spPr>
          <a:xfrm>
            <a:off x="581645" y="2315175"/>
            <a:ext cx="11610355" cy="2400653"/>
          </a:xfrm>
          <a:prstGeom prst="rect">
            <a:avLst/>
          </a:prstGeom>
          <a:noFill/>
        </p:spPr>
        <p:txBody>
          <a:bodyPr wrap="square" lIns="91414" tIns="45718" rIns="91414" bIns="45718" rtlCol="0">
            <a:spAutoFit/>
          </a:bodyPr>
          <a:lstStyle/>
          <a:p>
            <a:pPr algn="ctr"/>
            <a:r>
              <a:rPr lang="en-US" sz="5000" b="1" dirty="0" smtClean="0">
                <a:solidFill>
                  <a:schemeClr val="accent6">
                    <a:lumMod val="50000"/>
                  </a:schemeClr>
                </a:solidFill>
                <a:latin typeface="Viner Hand ITC" panose="03070502030502020203" pitchFamily="66" charset="0"/>
              </a:rPr>
              <a:t>TRÒ CHƠI</a:t>
            </a:r>
          </a:p>
          <a:p>
            <a:pPr algn="ctr"/>
            <a:r>
              <a:rPr lang="en-US" sz="5000" b="1" dirty="0" smtClean="0">
                <a:solidFill>
                  <a:schemeClr val="accent6">
                    <a:lumMod val="50000"/>
                  </a:schemeClr>
                </a:solidFill>
                <a:latin typeface="Viner Hand ITC" panose="03070502030502020203" pitchFamily="66" charset="0"/>
              </a:rPr>
              <a:t>NHÂN </a:t>
            </a:r>
            <a:r>
              <a:rPr lang="en-US" sz="5000" b="1" dirty="0">
                <a:solidFill>
                  <a:schemeClr val="accent6">
                    <a:lumMod val="50000"/>
                  </a:schemeClr>
                </a:solidFill>
                <a:latin typeface="Viner Hand ITC" panose="03070502030502020203" pitchFamily="66" charset="0"/>
              </a:rPr>
              <a:t>VẬT NỔI TIẾNG – NGƯỜI ẤY LÀ AI?</a:t>
            </a:r>
          </a:p>
        </p:txBody>
      </p:sp>
    </p:spTree>
    <p:extLst>
      <p:ext uri="{BB962C8B-B14F-4D97-AF65-F5344CB8AC3E}">
        <p14:creationId xmlns:p14="http://schemas.microsoft.com/office/powerpoint/2010/main" val="12826515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E534200-69AF-8702-B6D4-8EAD5C80FD78}"/>
              </a:ext>
            </a:extLst>
          </p:cNvPr>
          <p:cNvSpPr/>
          <p:nvPr/>
        </p:nvSpPr>
        <p:spPr>
          <a:xfrm>
            <a:off x="148255" y="454612"/>
            <a:ext cx="10022960" cy="861775"/>
          </a:xfrm>
          <a:prstGeom prst="rect">
            <a:avLst/>
          </a:prstGeom>
        </p:spPr>
        <p:txBody>
          <a:bodyPr wrap="square" lIns="121901" tIns="60950" rIns="121901" bIns="60950">
            <a:spAutoFit/>
          </a:bodyPr>
          <a:lstStyle/>
          <a:p>
            <a:pPr algn="ctr" defTabSz="1219020">
              <a:buClr>
                <a:srgbClr val="000000"/>
              </a:buClr>
            </a:pPr>
            <a:r>
              <a:rPr lang="en-US" sz="4800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3. </a:t>
            </a:r>
            <a:r>
              <a:rPr lang="en-US" sz="4800" kern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Phong</a:t>
            </a:r>
            <a:r>
              <a:rPr lang="en-US" sz="4800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trào</a:t>
            </a:r>
            <a:r>
              <a:rPr lang="en-US" sz="4800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Cải</a:t>
            </a:r>
            <a:r>
              <a:rPr lang="en-US" sz="4800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cách</a:t>
            </a:r>
            <a:r>
              <a:rPr lang="en-US" sz="4800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tôn</a:t>
            </a:r>
            <a:r>
              <a:rPr lang="en-US" sz="4800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giáo</a:t>
            </a:r>
            <a:endParaRPr lang="en-US" sz="4800" kern="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E2AD0C88-75B6-D37E-663D-2CAC1F1351AC}"/>
              </a:ext>
            </a:extLst>
          </p:cNvPr>
          <p:cNvGrpSpPr/>
          <p:nvPr/>
        </p:nvGrpSpPr>
        <p:grpSpPr>
          <a:xfrm>
            <a:off x="148256" y="1316383"/>
            <a:ext cx="5327813" cy="5541620"/>
            <a:chOff x="111192" y="987285"/>
            <a:chExt cx="3995860" cy="4156215"/>
          </a:xfrm>
        </p:grpSpPr>
        <p:pic>
          <p:nvPicPr>
            <p:cNvPr id="10" name="Picture 2">
              <a:extLst>
                <a:ext uri="{FF2B5EF4-FFF2-40B4-BE49-F238E27FC236}">
                  <a16:creationId xmlns="" xmlns:a16="http://schemas.microsoft.com/office/drawing/2014/main" id="{845533CD-23E0-A168-C803-DD22722E146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629"/>
            <a:stretch/>
          </p:blipFill>
          <p:spPr bwMode="auto">
            <a:xfrm>
              <a:off x="111192" y="987285"/>
              <a:ext cx="3995860" cy="41562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>
              <a:extLst>
                <a:ext uri="{FF2B5EF4-FFF2-40B4-BE49-F238E27FC236}">
                  <a16:creationId xmlns="" xmlns:a16="http://schemas.microsoft.com/office/drawing/2014/main" id="{CCED9647-B438-4849-F124-3D75CB7B156A}"/>
                </a:ext>
              </a:extLst>
            </p:cNvPr>
            <p:cNvSpPr/>
            <p:nvPr/>
          </p:nvSpPr>
          <p:spPr>
            <a:xfrm>
              <a:off x="941088" y="1978827"/>
              <a:ext cx="2336068" cy="156966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 defTabSz="1219020">
                <a:buClr>
                  <a:srgbClr val="000000"/>
                </a:buClr>
              </a:pPr>
              <a:r>
                <a:rPr lang="en-US" sz="6400" b="1" kern="0" dirty="0">
                  <a:ln w="0"/>
                  <a:solidFill>
                    <a:srgbClr val="FF000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TÁC ĐỘNG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E5D5F6F9-95B3-7F19-09A7-ADDD290488FB}"/>
              </a:ext>
            </a:extLst>
          </p:cNvPr>
          <p:cNvSpPr txBox="1"/>
          <p:nvPr/>
        </p:nvSpPr>
        <p:spPr>
          <a:xfrm>
            <a:off x="5908051" y="4478328"/>
            <a:ext cx="5996428" cy="1969750"/>
          </a:xfrm>
          <a:prstGeom prst="rect">
            <a:avLst/>
          </a:prstGeom>
          <a:noFill/>
        </p:spPr>
        <p:txBody>
          <a:bodyPr wrap="square" lIns="121901" tIns="60950" rIns="121901" bIns="60950" rtlCol="0">
            <a:spAutoFit/>
          </a:bodyPr>
          <a:lstStyle/>
          <a:p>
            <a:pPr algn="just" defTabSz="1219020">
              <a:buClr>
                <a:srgbClr val="000000"/>
              </a:buClr>
            </a:pPr>
            <a:r>
              <a:rPr lang="en-US" sz="2400" dirty="0" err="1">
                <a:solidFill>
                  <a:srgbClr val="000000"/>
                </a:solidFill>
                <a:latin typeface="Times New Roman"/>
                <a:ea typeface="Calibri"/>
              </a:rPr>
              <a:t>Là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Calibri"/>
              </a:rPr>
              <a:t>cuộc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Calibri"/>
              </a:rPr>
              <a:t>đấu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Calibri"/>
              </a:rPr>
              <a:t>tranh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Calibri"/>
              </a:rPr>
              <a:t>công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Calibri"/>
              </a:rPr>
              <a:t>khai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Calibri"/>
              </a:rPr>
              <a:t>đầu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Calibri"/>
              </a:rPr>
              <a:t>tiên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Calibri"/>
              </a:rPr>
              <a:t>trên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Calibri"/>
              </a:rPr>
              <a:t>lĩnh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Calibri"/>
              </a:rPr>
              <a:t>vực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Calibri"/>
              </a:rPr>
              <a:t>văn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Calibri"/>
              </a:rPr>
              <a:t>hoá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Calibri"/>
              </a:rPr>
              <a:t> -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Calibri"/>
              </a:rPr>
              <a:t>tư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Calibri"/>
              </a:rPr>
              <a:t>tưởng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Calibri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Calibri"/>
              </a:rPr>
              <a:t>giai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Calibri"/>
              </a:rPr>
              <a:t>cấp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Calibri"/>
              </a:rPr>
              <a:t>tư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Calibri"/>
              </a:rPr>
              <a:t>sản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Calibri"/>
              </a:rPr>
              <a:t>chống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Calibri"/>
              </a:rPr>
              <a:t>lại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Calibri"/>
              </a:rPr>
              <a:t>chế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Calibri"/>
              </a:rPr>
              <a:t>độ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Calibri"/>
              </a:rPr>
              <a:t>phong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Calibri"/>
              </a:rPr>
              <a:t>kiến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Calibri"/>
              </a:rPr>
              <a:t>đã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Calibri"/>
              </a:rPr>
              <a:t>suy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Calibri"/>
              </a:rPr>
              <a:t>tàn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Calibri"/>
              </a:rPr>
              <a:t>, 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Calibri"/>
              </a:rPr>
              <a:t>mở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Calibri"/>
              </a:rPr>
              <a:t>đường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Calibri"/>
              </a:rPr>
              <a:t>cho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Calibri"/>
              </a:rPr>
              <a:t>văn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Calibri"/>
              </a:rPr>
              <a:t>hoá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Calibri"/>
              </a:rPr>
              <a:t>châu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Calibri"/>
              </a:rPr>
              <a:t>Âu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Calibri"/>
              </a:rPr>
              <a:t>phát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Calibri"/>
              </a:rPr>
              <a:t>triển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Calibri"/>
              </a:rPr>
              <a:t>cao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Calibri"/>
              </a:rPr>
              <a:t>hơn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Calibri"/>
              </a:rPr>
              <a:t>.</a:t>
            </a:r>
            <a:endParaRPr lang="x-none" sz="24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664A6F78-3C49-5B63-9E5B-5D98685C262F}"/>
              </a:ext>
            </a:extLst>
          </p:cNvPr>
          <p:cNvSpPr txBox="1"/>
          <p:nvPr/>
        </p:nvSpPr>
        <p:spPr>
          <a:xfrm>
            <a:off x="5776861" y="1478644"/>
            <a:ext cx="5717896" cy="2319589"/>
          </a:xfrm>
          <a:prstGeom prst="rect">
            <a:avLst/>
          </a:prstGeom>
          <a:noFill/>
        </p:spPr>
        <p:txBody>
          <a:bodyPr wrap="square" lIns="121901" tIns="60950" rIns="121901" bIns="60950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vi-VN" sz="2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Cải cách tôn giáo được đông đảo nhân dân ủng hộ, đã lan rộng khắp Tây Âu trong thế kỉ XVI</a:t>
            </a:r>
            <a:r>
              <a:rPr lang="vi-VN" sz="24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Thiên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Chúa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giáo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phân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hóa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thành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hai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giáo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phái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: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Cựu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giáo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Tân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giáo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.</a:t>
            </a:r>
            <a:endParaRPr lang="en-US" sz="1800" dirty="0">
              <a:latin typeface="Calibri"/>
              <a:ea typeface="Calibri"/>
              <a:cs typeface="Times New Roman"/>
            </a:endParaRPr>
          </a:p>
          <a:p>
            <a:pPr algn="just" defTabSz="1219020">
              <a:buClr>
                <a:srgbClr val="000000"/>
              </a:buClr>
            </a:pPr>
            <a:r>
              <a:rPr lang="en-US" sz="24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endParaRPr lang="x-none" sz="24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664A6F78-3C49-5B63-9E5B-5D98685C262F}"/>
              </a:ext>
            </a:extLst>
          </p:cNvPr>
          <p:cNvSpPr txBox="1"/>
          <p:nvPr/>
        </p:nvSpPr>
        <p:spPr>
          <a:xfrm>
            <a:off x="5908051" y="3372196"/>
            <a:ext cx="5717896" cy="972554"/>
          </a:xfrm>
          <a:prstGeom prst="rect">
            <a:avLst/>
          </a:prstGeom>
          <a:noFill/>
        </p:spPr>
        <p:txBody>
          <a:bodyPr wrap="square" lIns="121901" tIns="60950" rIns="121901" bIns="60950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vi-VN" sz="2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Cải cách tôn giáo </a:t>
            </a:r>
            <a:r>
              <a:rPr lang="en-US" sz="2400" dirty="0" err="1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làm</a:t>
            </a:r>
            <a:r>
              <a:rPr lang="en-US" sz="2400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bùng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lên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cuộc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Chiến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tranh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nông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dân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Đức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.</a:t>
            </a:r>
            <a:endParaRPr lang="en-US" sz="1800" dirty="0"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73044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2005" y="1339403"/>
            <a:ext cx="11423375" cy="5344732"/>
          </a:xfrm>
        </p:spPr>
        <p:txBody>
          <a:bodyPr>
            <a:no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400" b="1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Liên</a:t>
            </a:r>
            <a:r>
              <a:rPr lang="en-US" sz="2400" b="1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hệ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với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tôn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giáo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ở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Việt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Nam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thế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kỉ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XVI:</a:t>
            </a:r>
            <a:endParaRPr lang="en-US" sz="2400" b="1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	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Bối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cảnh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tôn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giáo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ở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Việt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Nam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thế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kỷ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XVI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đa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dạng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dung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hòa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. 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Tôn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giáo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ở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Việt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Nam </a:t>
            </a:r>
            <a:endParaRPr lang="en-US" sz="2400" dirty="0" smtClean="0">
              <a:solidFill>
                <a:srgbClr val="0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thế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kỷ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XVI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chủ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yếu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bao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gồm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hệ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thống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tín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ngưỡng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truyền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thống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như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phật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giáo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nho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giáo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đạo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giáo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cùng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với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tín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ngưỡng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dân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gian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sùng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bái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tổ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tiên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.</a:t>
            </a:r>
            <a:r>
              <a:rPr lang="en-US" sz="24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Ít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biến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động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lớn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, 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không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một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phong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trào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cải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cách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tôn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giáo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quy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mô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lớn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nào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nổi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lên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để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thách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thức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quyền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lực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endParaRPr lang="en-US" sz="2400" dirty="0" smtClean="0">
              <a:solidFill>
                <a:srgbClr val="0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các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tôn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giáo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chính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. 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Bởi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vì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hệ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thống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tín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ngưỡng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đã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sự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dung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hòa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tự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nhiên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qua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hàng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thế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endParaRPr lang="en-US" sz="2400" dirty="0" smtClean="0">
              <a:solidFill>
                <a:srgbClr val="0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kỷ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vai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trò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tín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ngưỡng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dân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gian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rất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mạnh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mẽ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.</a:t>
            </a:r>
            <a:endParaRPr lang="en-US" sz="24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Sự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ảnh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hưởng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nho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giáo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phật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giáo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: 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Nho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giáo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đóng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vai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trò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quan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trọng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việc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duy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endParaRPr lang="en-US" sz="2400" dirty="0" smtClean="0">
              <a:solidFill>
                <a:srgbClr val="0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trì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trật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tự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xã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hội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hệ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thống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quan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lại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khi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phật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giáo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tiếp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tục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phát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triển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dù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thể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endParaRPr lang="en-US" sz="2400" dirty="0" smtClean="0">
              <a:solidFill>
                <a:srgbClr val="0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những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biến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đổi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thực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hành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tín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ngưỡng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4237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DMIN\Desktop\Lam tac\9309ac64-8288-4ea0-aa2f-061f9418d41f.jpg">
            <a:extLst>
              <a:ext uri="{FF2B5EF4-FFF2-40B4-BE49-F238E27FC236}">
                <a16:creationId xmlns="" xmlns:a16="http://schemas.microsoft.com/office/drawing/2014/main" id="{509646ED-D9D7-E779-C81A-4125C60194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303" y="857251"/>
            <a:ext cx="9156700" cy="612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 descr="C:\Users\ADMIN\Desktop\Lam tac\tải xuống.jpg">
            <a:extLst>
              <a:ext uri="{FF2B5EF4-FFF2-40B4-BE49-F238E27FC236}">
                <a16:creationId xmlns="" xmlns:a16="http://schemas.microsoft.com/office/drawing/2014/main" id="{C5C71B12-CA24-9A18-8F77-C47D4F3DC3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17" y="4267201"/>
            <a:ext cx="971551" cy="1176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5" descr="C:\Users\ADMIN\Desktop\Lam tac\800px_COLOURBOX9774185 (3).jpg">
            <a:extLst>
              <a:ext uri="{FF2B5EF4-FFF2-40B4-BE49-F238E27FC236}">
                <a16:creationId xmlns="" xmlns:a16="http://schemas.microsoft.com/office/drawing/2014/main" id="{B1C37D50-2661-4CAD-A94E-6CFA6EE8C1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1649" y="4856164"/>
            <a:ext cx="1066800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6" descr="C:\Users\ADMIN\Desktop\Lam tac\800px_COLOURBOX9774185 (4).jpg">
            <a:extLst>
              <a:ext uri="{FF2B5EF4-FFF2-40B4-BE49-F238E27FC236}">
                <a16:creationId xmlns="" xmlns:a16="http://schemas.microsoft.com/office/drawing/2014/main" id="{2076E973-2B45-E341-07FD-E43189372C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28" y="4856164"/>
            <a:ext cx="1787525" cy="60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5" descr="C:\Users\ADMIN\Desktop\Lam tac\800px_COLOURBOX9774185 (3).jpg">
            <a:extLst>
              <a:ext uri="{FF2B5EF4-FFF2-40B4-BE49-F238E27FC236}">
                <a16:creationId xmlns="" xmlns:a16="http://schemas.microsoft.com/office/drawing/2014/main" id="{BBAC6736-4551-923E-E051-7C23AB19B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4856181"/>
            <a:ext cx="76200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5" descr="C:\Users\ADMIN\Desktop\Lam tac\800px_COLOURBOX9774185 (3).jpg">
            <a:extLst>
              <a:ext uri="{FF2B5EF4-FFF2-40B4-BE49-F238E27FC236}">
                <a16:creationId xmlns="" xmlns:a16="http://schemas.microsoft.com/office/drawing/2014/main" id="{8EE0C537-E8E3-2ACB-EB29-042736193E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856164"/>
            <a:ext cx="1066800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5" descr="C:\Users\ADMIN\Desktop\Lam tac\800px_COLOURBOX9774185 (3).jpg">
            <a:extLst>
              <a:ext uri="{FF2B5EF4-FFF2-40B4-BE49-F238E27FC236}">
                <a16:creationId xmlns="" xmlns:a16="http://schemas.microsoft.com/office/drawing/2014/main" id="{6E61611F-28F3-028A-10C9-09D147A5B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2000" y="4829175"/>
            <a:ext cx="9144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8" descr="C:\Users\ADMIN\Desktop\Lam tac\il_570xN.938660066_slvo.jpg">
            <a:extLst>
              <a:ext uri="{FF2B5EF4-FFF2-40B4-BE49-F238E27FC236}">
                <a16:creationId xmlns="" xmlns:a16="http://schemas.microsoft.com/office/drawing/2014/main" id="{32402870-941E-800A-A0EB-C4DA6632BE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375" y="3202006"/>
            <a:ext cx="1474788" cy="2630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8" name="Picture 5" descr="C:\Users\ADMIN\Desktop\Lam tac\lumberjack-lean-on-the-wood-log-vector-7780327.jpg">
            <a:extLst>
              <a:ext uri="{FF2B5EF4-FFF2-40B4-BE49-F238E27FC236}">
                <a16:creationId xmlns="" xmlns:a16="http://schemas.microsoft.com/office/drawing/2014/main" id="{D5E14255-9F81-0C56-689F-51F45905C2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43">
            <a:off x="9104332" y="3611565"/>
            <a:ext cx="1836737" cy="277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9" name="Picture 8" descr="Hình ảnh có liên quan">
            <a:extLst>
              <a:ext uri="{FF2B5EF4-FFF2-40B4-BE49-F238E27FC236}">
                <a16:creationId xmlns="" xmlns:a16="http://schemas.microsoft.com/office/drawing/2014/main" id="{00DAD699-0C6E-D628-F1FB-6D4E5A4E8E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44697" y="-1522412"/>
            <a:ext cx="9282113" cy="8248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0" name="Picture 8" descr="C:\Users\ADMIN\Desktop\Tai nguyen thiet ke tro choi\Giai cuu rung xanh\playful-wild-monkeys_1308-2930 (4).jpg">
            <a:extLst>
              <a:ext uri="{FF2B5EF4-FFF2-40B4-BE49-F238E27FC236}">
                <a16:creationId xmlns="" xmlns:a16="http://schemas.microsoft.com/office/drawing/2014/main" id="{171CB672-96C2-4F1B-7E60-C3890A83C1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757239"/>
            <a:ext cx="914400" cy="131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1" name="Picture 14" descr="Hình ảnh có liên quan">
            <a:extLst>
              <a:ext uri="{FF2B5EF4-FFF2-40B4-BE49-F238E27FC236}">
                <a16:creationId xmlns="" xmlns:a16="http://schemas.microsoft.com/office/drawing/2014/main" id="{09EBC9FA-AEFE-9716-065B-DA861CBE9D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2159000" y="3290889"/>
            <a:ext cx="1016000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 descr="C:\Users\ADMIN\Desktop\Tai nguyen thiet ke tro choi\Bảng gỗ\images.jpg">
            <a:extLst>
              <a:ext uri="{FF2B5EF4-FFF2-40B4-BE49-F238E27FC236}">
                <a16:creationId xmlns="" xmlns:a16="http://schemas.microsoft.com/office/drawing/2014/main" id="{63E9B682-07ED-A633-A0D6-A939251EB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8715" y="874713"/>
            <a:ext cx="2908300" cy="292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0B13FED2-850A-FFDE-1962-834DFBB5FF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9837" y="2322529"/>
            <a:ext cx="2686051" cy="1046439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4" tIns="45718" rIns="91414" bIns="45718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1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 VỆ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1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 XANH</a:t>
            </a:r>
          </a:p>
        </p:txBody>
      </p:sp>
      <p:pic>
        <p:nvPicPr>
          <p:cNvPr id="1034" name="Picture 10" descr="C:\Users\ADMIN\Desktop\Tai nguyen thiet ke tro choi\Angry birds epic birds\1505573783630 (2).png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F20C8ACD-3CB4-B170-051E-7A601E5065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5305" y="4067176"/>
            <a:ext cx="1581151" cy="96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7" name="Zen Garden In-Game - Laura Shigihara - NhacCuaTui.MP3">
            <a:hlinkClick r:id="" action="ppaction://media"/>
            <a:extLst>
              <a:ext uri="{FF2B5EF4-FFF2-40B4-BE49-F238E27FC236}">
                <a16:creationId xmlns="" xmlns:a16="http://schemas.microsoft.com/office/drawing/2014/main" id="{94E4C83C-1774-0AD5-04A9-24073EB3B5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25400" y="53625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 Box 52">
            <a:extLst>
              <a:ext uri="{FF2B5EF4-FFF2-40B4-BE49-F238E27FC236}">
                <a16:creationId xmlns="" xmlns:a16="http://schemas.microsoft.com/office/drawing/2014/main" id="{207D5EF7-F85E-47FF-2D5F-74FA604F08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29263" y="106363"/>
            <a:ext cx="3200400" cy="625812"/>
          </a:xfrm>
          <a:prstGeom prst="rect">
            <a:avLst/>
          </a:prstGeom>
          <a:solidFill>
            <a:srgbClr val="92D050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lIns="91414" tIns="45718" rIns="91414" bIns="45718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35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1594893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ADMIN\Desktop\Lam tac\bg.jpg">
            <a:extLst>
              <a:ext uri="{FF2B5EF4-FFF2-40B4-BE49-F238E27FC236}">
                <a16:creationId xmlns="" xmlns:a16="http://schemas.microsoft.com/office/drawing/2014/main" id="{E08A32C8-AC7C-40D5-8CAC-D4DF8FEFA4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0"/>
            <a:ext cx="9220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2" descr="C:\Users\ADMIN\Desktop\Giai cuu con vat\wooden-board-theme-image-1-vector-clip-art_csp9738361.jpg">
            <a:extLst>
              <a:ext uri="{FF2B5EF4-FFF2-40B4-BE49-F238E27FC236}">
                <a16:creationId xmlns="" xmlns:a16="http://schemas.microsoft.com/office/drawing/2014/main" id="{A704121A-4873-5356-C084-DB001F1380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866776"/>
            <a:ext cx="8458200" cy="464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F2E359D3-B2D4-9AC0-5D80-0728985205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3240" y="1852613"/>
            <a:ext cx="6334125" cy="2062099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4" tIns="45718" rIns="91414" bIns="45718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khỉ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ngăn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chặn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lâm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tặc</a:t>
            </a:r>
            <a:endParaRPr lang="en-US" altLang="en-US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629" name="Picture 2" descr="C:\Users\ADMIN\Desktop\Tai nguyen thiet ke tro choi\Bảng gỗ\Picture1 (2).png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CEA11067-F7AD-2182-C04D-A8F04D86D4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8291" y="5334017"/>
            <a:ext cx="1268412" cy="539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541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ADMIN\Desktop\Lam tac\bg.jpg">
            <a:extLst>
              <a:ext uri="{FF2B5EF4-FFF2-40B4-BE49-F238E27FC236}">
                <a16:creationId xmlns="" xmlns:a16="http://schemas.microsoft.com/office/drawing/2014/main" id="{FD837057-0677-6374-C9EC-32394259A1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8"/>
            <a:ext cx="9220200" cy="695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4" descr="C:\Users\ADMIN\Desktop\Lam tac\tải xuống.jpg">
            <a:extLst>
              <a:ext uri="{FF2B5EF4-FFF2-40B4-BE49-F238E27FC236}">
                <a16:creationId xmlns="" xmlns:a16="http://schemas.microsoft.com/office/drawing/2014/main" id="{75D04595-7BC2-A1A8-9BEE-C27E28B989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914793"/>
            <a:ext cx="762000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5" descr="C:\Users\ADMIN\Desktop\Lam tac\800px_COLOURBOX9774185 (2).jpg">
            <a:extLst>
              <a:ext uri="{FF2B5EF4-FFF2-40B4-BE49-F238E27FC236}">
                <a16:creationId xmlns="" xmlns:a16="http://schemas.microsoft.com/office/drawing/2014/main" id="{D648D0F0-BB03-DAEA-666D-F7FCCB3CA9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8939" y="4389439"/>
            <a:ext cx="1676400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6" descr="C:\Users\ADMIN\Desktop\Lam tac\800px_COLOURBOX9774185 (3).jpg">
            <a:extLst>
              <a:ext uri="{FF2B5EF4-FFF2-40B4-BE49-F238E27FC236}">
                <a16:creationId xmlns="" xmlns:a16="http://schemas.microsoft.com/office/drawing/2014/main" id="{DDAAA6B0-9D3A-1A98-9681-DFBCE1F5CF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18" y="4389454"/>
            <a:ext cx="1044575" cy="692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7" descr="C:\Users\ADMIN\Desktop\Lam tac\800px_COLOURBOX9774185 (4).jpg">
            <a:extLst>
              <a:ext uri="{FF2B5EF4-FFF2-40B4-BE49-F238E27FC236}">
                <a16:creationId xmlns="" xmlns:a16="http://schemas.microsoft.com/office/drawing/2014/main" id="{12E5330C-4BC7-54BC-BBF7-2F31521569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769420">
            <a:off x="2005013" y="4735531"/>
            <a:ext cx="1092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Picture 6" descr="C:\Users\ADMIN\Desktop\Lam tac\800px_COLOURBOX9774185 (3).jpg">
            <a:extLst>
              <a:ext uri="{FF2B5EF4-FFF2-40B4-BE49-F238E27FC236}">
                <a16:creationId xmlns="" xmlns:a16="http://schemas.microsoft.com/office/drawing/2014/main" id="{9327F961-AA3F-16AB-55C1-A5B45826C2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5357" y="4573605"/>
            <a:ext cx="993775" cy="692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6" name="Picture 3" descr="C:\Users\ADMIN\Desktop\Lam tac\tree-576145_960_720.png">
            <a:extLst>
              <a:ext uri="{FF2B5EF4-FFF2-40B4-BE49-F238E27FC236}">
                <a16:creationId xmlns="" xmlns:a16="http://schemas.microsoft.com/office/drawing/2014/main" id="{0028D23D-466C-8728-9635-F3D10C6521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4" y="4724403"/>
            <a:ext cx="593725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5" descr="C:\Users\ADMIN\Desktop\Lam tac\lumberjack-lean-on-the-wood-log-vector-7780327.jpg">
            <a:hlinkClick r:id="rId9" action="ppaction://hlinksldjump"/>
            <a:extLst>
              <a:ext uri="{FF2B5EF4-FFF2-40B4-BE49-F238E27FC236}">
                <a16:creationId xmlns="" xmlns:a16="http://schemas.microsoft.com/office/drawing/2014/main" id="{89E9F425-38BC-2C36-647E-B6F7DE1352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43" flipH="1">
            <a:off x="1895477" y="4002105"/>
            <a:ext cx="1455739" cy="2241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8" name="Picture 3" descr="C:\Users\ADMIN\Desktop\Untitleda (2).png">
            <a:extLst>
              <a:ext uri="{FF2B5EF4-FFF2-40B4-BE49-F238E27FC236}">
                <a16:creationId xmlns="" xmlns:a16="http://schemas.microsoft.com/office/drawing/2014/main" id="{12D9D26F-6CDF-FCF3-05C7-05FA55D19D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7288" y="3073400"/>
            <a:ext cx="40894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" descr="C:\Users\ADMIN\Desktop\Picture1a (2).png">
            <a:hlinkClick r:id="rId12" action="ppaction://hlinksldjump"/>
            <a:extLst>
              <a:ext uri="{FF2B5EF4-FFF2-40B4-BE49-F238E27FC236}">
                <a16:creationId xmlns="" xmlns:a16="http://schemas.microsoft.com/office/drawing/2014/main" id="{7E757EB7-D2D2-6101-28A5-0AF3AEA769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5013" y="4033841"/>
            <a:ext cx="1560512" cy="226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8" descr="C:\Users\ADMIN\Desktop\Lam tac\il_570xN.938660066_slvo.jpg">
            <a:hlinkClick r:id="rId9" action="ppaction://hlinksldjump"/>
            <a:extLst>
              <a:ext uri="{FF2B5EF4-FFF2-40B4-BE49-F238E27FC236}">
                <a16:creationId xmlns="" xmlns:a16="http://schemas.microsoft.com/office/drawing/2014/main" id="{BB3ECC08-10B1-2B5D-D804-72D4BFEDBF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5539" y="3886218"/>
            <a:ext cx="1104900" cy="206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6" descr="C:\Users\ADMIN\Desktop\Lam tac\stock-vector-cartoon-art-of-a-lumberjack-paul-bunyan-type-with-a-log-on-his-shoulder-this-guy-has-the-typical-17555299.jpg">
            <a:hlinkClick r:id="rId15" action="ppaction://hlinksldjump"/>
            <a:extLst>
              <a:ext uri="{FF2B5EF4-FFF2-40B4-BE49-F238E27FC236}">
                <a16:creationId xmlns="" xmlns:a16="http://schemas.microsoft.com/office/drawing/2014/main" id="{557DC00C-ACBE-A19E-2283-D2BB3BD86D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4430715"/>
            <a:ext cx="9906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 descr="C:\Users\ADMIN\Desktop\Tai nguyen thiet ke tro choi\Giai cuu rung xanh\playful-wild-monkeys_1308-2930 (4).jpg">
            <a:extLst>
              <a:ext uri="{FF2B5EF4-FFF2-40B4-BE49-F238E27FC236}">
                <a16:creationId xmlns="" xmlns:a16="http://schemas.microsoft.com/office/drawing/2014/main" id="{C69E476D-D32C-48BF-DA15-FF30CC8984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8066" y="738191"/>
            <a:ext cx="946151" cy="131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0" descr="C:\Users\ADMIN\Desktop\Tai nguyen thiet ke tro choi\Giai cuu rung xanh\scimmia-del-fumetto-31653934.jpg">
            <a:extLst>
              <a:ext uri="{FF2B5EF4-FFF2-40B4-BE49-F238E27FC236}">
                <a16:creationId xmlns="" xmlns:a16="http://schemas.microsoft.com/office/drawing/2014/main" id="{F23C9CDA-656F-1CC9-72C4-8A5907E797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83207">
            <a:off x="3600469" y="1393827"/>
            <a:ext cx="798513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6" name="Picture 12" descr="Hình ảnh có liên quan">
            <a:extLst>
              <a:ext uri="{FF2B5EF4-FFF2-40B4-BE49-F238E27FC236}">
                <a16:creationId xmlns="" xmlns:a16="http://schemas.microsoft.com/office/drawing/2014/main" id="{2CF3746A-F19E-8690-EA55-A05286C009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707329">
            <a:off x="7216775" y="554037"/>
            <a:ext cx="10668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8" name="Picture 14" descr="Hình ảnh có liên quan">
            <a:extLst>
              <a:ext uri="{FF2B5EF4-FFF2-40B4-BE49-F238E27FC236}">
                <a16:creationId xmlns="" xmlns:a16="http://schemas.microsoft.com/office/drawing/2014/main" id="{E2F00A49-83DD-BFCE-643C-459C9CC42E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6121418" y="1216043"/>
            <a:ext cx="835025" cy="81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0" name="Picture 16" descr="Kết quả hình ảnh cho monkey cartoon">
            <a:extLst>
              <a:ext uri="{FF2B5EF4-FFF2-40B4-BE49-F238E27FC236}">
                <a16:creationId xmlns="" xmlns:a16="http://schemas.microsoft.com/office/drawing/2014/main" id="{551FFCDE-5961-D6B5-B485-2CA230595C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0560" flipH="1">
            <a:off x="8866189" y="1558925"/>
            <a:ext cx="1009651" cy="998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2" name="Picture 18" descr="Kết quả hình ảnh cho pineapple cartoon">
            <a:extLst>
              <a:ext uri="{FF2B5EF4-FFF2-40B4-BE49-F238E27FC236}">
                <a16:creationId xmlns="" xmlns:a16="http://schemas.microsoft.com/office/drawing/2014/main" id="{86541320-A80F-EE8C-AA41-E37EDDD788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9189" y="1808179"/>
            <a:ext cx="828675" cy="869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" name="Picture 20" descr="Hình ảnh có liên quan">
            <a:extLst>
              <a:ext uri="{FF2B5EF4-FFF2-40B4-BE49-F238E27FC236}">
                <a16:creationId xmlns="" xmlns:a16="http://schemas.microsoft.com/office/drawing/2014/main" id="{3DC2AC6F-183E-94D3-FA2D-39821EB94B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4154" y="2193944"/>
            <a:ext cx="500063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6" name="Picture 22" descr="Kết quả hình ảnh cho durian cartoon">
            <a:extLst>
              <a:ext uri="{FF2B5EF4-FFF2-40B4-BE49-F238E27FC236}">
                <a16:creationId xmlns="" xmlns:a16="http://schemas.microsoft.com/office/drawing/2014/main" id="{BB79C5B5-98D0-5A26-6C35-11FE845E0E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394" y="1089025"/>
            <a:ext cx="561975" cy="730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0" descr="Hình ảnh có liên quan">
            <a:extLst>
              <a:ext uri="{FF2B5EF4-FFF2-40B4-BE49-F238E27FC236}">
                <a16:creationId xmlns="" xmlns:a16="http://schemas.microsoft.com/office/drawing/2014/main" id="{D66E0337-610A-92D1-99C8-716C56F8F9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1439" y="1839915"/>
            <a:ext cx="482600" cy="58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2" descr="Kết quả hình ảnh cho durian cartoon">
            <a:extLst>
              <a:ext uri="{FF2B5EF4-FFF2-40B4-BE49-F238E27FC236}">
                <a16:creationId xmlns="" xmlns:a16="http://schemas.microsoft.com/office/drawing/2014/main" id="{717B5E10-8D8B-DDC7-9E92-97B507684E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6557" y="2489203"/>
            <a:ext cx="530225" cy="68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 descr="C:\Users\ADMIN\Desktop\Picture1.png">
            <a:extLst>
              <a:ext uri="{FF2B5EF4-FFF2-40B4-BE49-F238E27FC236}">
                <a16:creationId xmlns="" xmlns:a16="http://schemas.microsoft.com/office/drawing/2014/main" id="{A55A2234-DBEF-9F6C-A64A-38403B9409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8531" y="3282969"/>
            <a:ext cx="1628775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5" descr="C:\Users\ADMIN\Desktop\Lam tac\lumberjack-lean-on-the-wood-log-vector-7780327.jpg">
            <a:extLst>
              <a:ext uri="{FF2B5EF4-FFF2-40B4-BE49-F238E27FC236}">
                <a16:creationId xmlns="" xmlns:a16="http://schemas.microsoft.com/office/drawing/2014/main" id="{7BC77C2B-C3F2-0E16-EE64-9EEE6F49A0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344994" flipH="1">
            <a:off x="1681161" y="5229225"/>
            <a:ext cx="1455739" cy="2243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2" descr="C:\Users\ADMIN\Desktop\Picture1.png">
            <a:extLst>
              <a:ext uri="{FF2B5EF4-FFF2-40B4-BE49-F238E27FC236}">
                <a16:creationId xmlns="" xmlns:a16="http://schemas.microsoft.com/office/drawing/2014/main" id="{0047164C-0F4A-F51F-AA78-E00034FE72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7594" y="3276618"/>
            <a:ext cx="1628775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8" descr="C:\Users\ADMIN\Desktop\Lam tac\il_570xN.938660066_slvo.jpg">
            <a:extLst>
              <a:ext uri="{FF2B5EF4-FFF2-40B4-BE49-F238E27FC236}">
                <a16:creationId xmlns="" xmlns:a16="http://schemas.microsoft.com/office/drawing/2014/main" id="{49B6B357-4D94-795B-9F08-9742798748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07732" flipH="1">
            <a:off x="3883819" y="5436395"/>
            <a:ext cx="1104900" cy="206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2" descr="C:\Users\ADMIN\Desktop\Picture1.png">
            <a:extLst>
              <a:ext uri="{FF2B5EF4-FFF2-40B4-BE49-F238E27FC236}">
                <a16:creationId xmlns="" xmlns:a16="http://schemas.microsoft.com/office/drawing/2014/main" id="{9514ACC0-37D9-7BCC-08BC-D150E6E853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9479" y="3424411"/>
            <a:ext cx="1628775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2" descr="C:\Users\ADMIN\Desktop\Picture1a (2).png">
            <a:extLst>
              <a:ext uri="{FF2B5EF4-FFF2-40B4-BE49-F238E27FC236}">
                <a16:creationId xmlns="" xmlns:a16="http://schemas.microsoft.com/office/drawing/2014/main" id="{7D2F48F9-F150-F86B-9825-5F90EE71C5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83466">
            <a:off x="6086476" y="5429253"/>
            <a:ext cx="1560512" cy="226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2" descr="C:\Users\ADMIN\Desktop\Picture1.png">
            <a:extLst>
              <a:ext uri="{FF2B5EF4-FFF2-40B4-BE49-F238E27FC236}">
                <a16:creationId xmlns="" xmlns:a16="http://schemas.microsoft.com/office/drawing/2014/main" id="{D0130594-E48A-5F44-454E-96DBD4003D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4846" y="3616412"/>
            <a:ext cx="1628775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6" descr="C:\Users\ADMIN\Desktop\Lam tac\stock-vector-cartoon-art-of-a-lumberjack-paul-bunyan-type-with-a-log-on-his-shoulder-this-guy-has-the-typical-17555299.jpg">
            <a:extLst>
              <a:ext uri="{FF2B5EF4-FFF2-40B4-BE49-F238E27FC236}">
                <a16:creationId xmlns="" xmlns:a16="http://schemas.microsoft.com/office/drawing/2014/main" id="{23916E94-2FF5-72C9-3BF5-03F3BCCD05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071364" flipH="1">
            <a:off x="7620000" y="5589591"/>
            <a:ext cx="9906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2" descr="C:\Users\ADMIN\Desktop\Picture1.png">
            <a:extLst>
              <a:ext uri="{FF2B5EF4-FFF2-40B4-BE49-F238E27FC236}">
                <a16:creationId xmlns="" xmlns:a16="http://schemas.microsoft.com/office/drawing/2014/main" id="{3CE0C8A0-D676-0102-F465-B81B20F1CA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3057" y="3732769"/>
            <a:ext cx="1628775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>
            <a:extLst>
              <a:ext uri="{FF2B5EF4-FFF2-40B4-BE49-F238E27FC236}">
                <a16:creationId xmlns="" xmlns:a16="http://schemas.microsoft.com/office/drawing/2014/main" id="{25E943D0-BE5A-2020-5CBA-5E53BE1CE918}"/>
              </a:ext>
            </a:extLst>
          </p:cNvPr>
          <p:cNvSpPr/>
          <p:nvPr/>
        </p:nvSpPr>
        <p:spPr>
          <a:xfrm>
            <a:off x="2549525" y="3452813"/>
            <a:ext cx="400051" cy="381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18" rIns="91414" bIns="45718" anchor="ctr"/>
          <a:lstStyle/>
          <a:p>
            <a:pPr algn="ctr" eaLnBrk="1" hangingPunct="1">
              <a:defRPr/>
            </a:pPr>
            <a:r>
              <a:rPr lang="en-US" dirty="0">
                <a:solidFill>
                  <a:srgbClr val="006600"/>
                </a:solidFill>
              </a:rPr>
              <a:t>1</a:t>
            </a:r>
          </a:p>
        </p:txBody>
      </p:sp>
      <p:sp>
        <p:nvSpPr>
          <p:cNvPr id="40" name="Oval 39">
            <a:hlinkClick r:id="rId9" action="ppaction://hlinksldjump"/>
            <a:extLst>
              <a:ext uri="{FF2B5EF4-FFF2-40B4-BE49-F238E27FC236}">
                <a16:creationId xmlns="" xmlns:a16="http://schemas.microsoft.com/office/drawing/2014/main" id="{42C7D91C-6339-1162-1131-D9914D556F30}"/>
              </a:ext>
            </a:extLst>
          </p:cNvPr>
          <p:cNvSpPr/>
          <p:nvPr/>
        </p:nvSpPr>
        <p:spPr>
          <a:xfrm>
            <a:off x="3932237" y="3505200"/>
            <a:ext cx="436563" cy="381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18" rIns="91414" bIns="45718" anchor="ctr"/>
          <a:lstStyle/>
          <a:p>
            <a:pPr algn="ctr" eaLnBrk="1" hangingPunct="1">
              <a:defRPr/>
            </a:pPr>
            <a:r>
              <a:rPr lang="en-US" dirty="0">
                <a:solidFill>
                  <a:srgbClr val="006600"/>
                </a:solidFill>
              </a:rPr>
              <a:t>2</a:t>
            </a:r>
          </a:p>
        </p:txBody>
      </p:sp>
      <p:sp>
        <p:nvSpPr>
          <p:cNvPr id="41" name="Oval 40">
            <a:hlinkClick r:id="rId12" action="ppaction://hlinksldjump"/>
            <a:extLst>
              <a:ext uri="{FF2B5EF4-FFF2-40B4-BE49-F238E27FC236}">
                <a16:creationId xmlns="" xmlns:a16="http://schemas.microsoft.com/office/drawing/2014/main" id="{FF313A75-EAC6-F70B-2699-9792DBDD8861}"/>
              </a:ext>
            </a:extLst>
          </p:cNvPr>
          <p:cNvSpPr/>
          <p:nvPr/>
        </p:nvSpPr>
        <p:spPr>
          <a:xfrm>
            <a:off x="5039675" y="3832157"/>
            <a:ext cx="434975" cy="323851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18" rIns="91414" bIns="45718" anchor="ctr"/>
          <a:lstStyle/>
          <a:p>
            <a:pPr algn="ctr" eaLnBrk="1" hangingPunct="1">
              <a:defRPr/>
            </a:pPr>
            <a:r>
              <a:rPr lang="en-US" dirty="0">
                <a:solidFill>
                  <a:srgbClr val="006600"/>
                </a:solidFill>
              </a:rPr>
              <a:t>3</a:t>
            </a:r>
          </a:p>
        </p:txBody>
      </p:sp>
      <p:sp>
        <p:nvSpPr>
          <p:cNvPr id="42" name="Oval 41">
            <a:hlinkClick r:id="rId15" action="ppaction://hlinksldjump"/>
            <a:extLst>
              <a:ext uri="{FF2B5EF4-FFF2-40B4-BE49-F238E27FC236}">
                <a16:creationId xmlns="" xmlns:a16="http://schemas.microsoft.com/office/drawing/2014/main" id="{555797C8-807B-855E-2E53-FF370B26E984}"/>
              </a:ext>
            </a:extLst>
          </p:cNvPr>
          <p:cNvSpPr/>
          <p:nvPr/>
        </p:nvSpPr>
        <p:spPr>
          <a:xfrm>
            <a:off x="6249989" y="3962884"/>
            <a:ext cx="436563" cy="381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18" rIns="91414" bIns="45718" anchor="ctr"/>
          <a:lstStyle/>
          <a:p>
            <a:pPr algn="ctr" eaLnBrk="1" hangingPunct="1">
              <a:defRPr/>
            </a:pPr>
            <a:r>
              <a:rPr lang="en-US" dirty="0">
                <a:solidFill>
                  <a:srgbClr val="006600"/>
                </a:solidFill>
              </a:rPr>
              <a:t>4</a:t>
            </a:r>
          </a:p>
        </p:txBody>
      </p:sp>
      <p:sp>
        <p:nvSpPr>
          <p:cNvPr id="43" name="Oval 42">
            <a:hlinkClick r:id="rId29" action="ppaction://hlinksldjump"/>
            <a:extLst>
              <a:ext uri="{FF2B5EF4-FFF2-40B4-BE49-F238E27FC236}">
                <a16:creationId xmlns="" xmlns:a16="http://schemas.microsoft.com/office/drawing/2014/main" id="{6FC56B96-E6C7-D23E-5571-BB7F2BB780E9}"/>
              </a:ext>
            </a:extLst>
          </p:cNvPr>
          <p:cNvSpPr/>
          <p:nvPr/>
        </p:nvSpPr>
        <p:spPr>
          <a:xfrm>
            <a:off x="7793041" y="4039447"/>
            <a:ext cx="436563" cy="449263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18" rIns="91414" bIns="45718" anchor="ctr"/>
          <a:lstStyle/>
          <a:p>
            <a:pPr algn="ctr" eaLnBrk="1" hangingPunct="1">
              <a:defRPr/>
            </a:pPr>
            <a:r>
              <a:rPr lang="en-US" dirty="0">
                <a:solidFill>
                  <a:srgbClr val="006600"/>
                </a:solidFill>
              </a:rPr>
              <a:t>5</a:t>
            </a:r>
          </a:p>
        </p:txBody>
      </p:sp>
      <p:sp>
        <p:nvSpPr>
          <p:cNvPr id="4" name="Action Button: Go to End 3">
            <a:hlinkClick r:id="rId30" action="ppaction://hlinksldjump"/>
            <a:extLst>
              <a:ext uri="{FF2B5EF4-FFF2-40B4-BE49-F238E27FC236}">
                <a16:creationId xmlns="" xmlns:a16="http://schemas.microsoft.com/office/drawing/2014/main" id="{9B09D500-B139-E8B4-5C68-37EA485437AA}"/>
              </a:ext>
            </a:extLst>
          </p:cNvPr>
          <p:cNvSpPr/>
          <p:nvPr/>
        </p:nvSpPr>
        <p:spPr>
          <a:xfrm>
            <a:off x="10260032" y="6530975"/>
            <a:ext cx="454025" cy="420688"/>
          </a:xfrm>
          <a:prstGeom prst="actionButtonE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18" rIns="91414" bIns="45718"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176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 nodeType="clickPar">
                      <p:stCondLst>
                        <p:cond delay="0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6.17284E-7 L 0.00729 0.37191 " pathEditMode="relative" rAng="0" ptsTypes="AA">
                                      <p:cBhvr>
                                        <p:cTn id="45" dur="1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" y="185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 nodeType="clickPar">
                      <p:stCondLst>
                        <p:cond delay="0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83951E-6 L -0.00261 0.16913 " pathEditMode="relative" rAng="0" ptsTypes="AA">
                                      <p:cBhvr>
                                        <p:cTn id="64" dur="1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" y="84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 nodeType="clickPar">
                      <p:stCondLst>
                        <p:cond delay="0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44444E-6 L -0.00104 0.22315 " pathEditMode="relative" rAng="0" ptsTypes="AA">
                                      <p:cBhvr>
                                        <p:cTn id="82" dur="1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111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8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 nodeType="clickPar">
                      <p:stCondLst>
                        <p:cond delay="0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8.64198E-7 L -0.0059 0.35988 " pathEditMode="relative" rAng="0" ptsTypes="AA">
                                      <p:cBhvr>
                                        <p:cTn id="10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5" y="179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10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 nodeType="clickPar">
                      <p:stCondLst>
                        <p:cond delay="0"/>
                      </p:stCondLst>
                      <p:childTnLst>
                        <p:par>
                          <p:cTn id="1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6.17284E-7 L -0.01285 0.16512 " pathEditMode="relative" rAng="0" ptsTypes="AA">
                                      <p:cBhvr>
                                        <p:cTn id="1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2" y="8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0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 nodeType="clickPar">
                      <p:stCondLst>
                        <p:cond delay="0"/>
                      </p:stCondLst>
                      <p:childTnLst>
                        <p:par>
                          <p:cTn id="1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 nodeType="clickPar">
                      <p:stCondLst>
                        <p:cond delay="0"/>
                      </p:stCondLst>
                      <p:childTnLst>
                        <p:par>
                          <p:cTn id="1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 nodeType="clickPar">
                      <p:stCondLst>
                        <p:cond delay="0"/>
                      </p:stCondLst>
                      <p:childTnLst>
                        <p:par>
                          <p:cTn id="1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 nodeType="clickPar">
                      <p:stCondLst>
                        <p:cond delay="0"/>
                      </p:stCondLst>
                      <p:childTnLst>
                        <p:par>
                          <p:cTn id="1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3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ADMIN\Desktop\Lam tac\bg.jpg">
            <a:extLst>
              <a:ext uri="{FF2B5EF4-FFF2-40B4-BE49-F238E27FC236}">
                <a16:creationId xmlns="" xmlns:a16="http://schemas.microsoft.com/office/drawing/2014/main" id="{EDF7BF94-974D-7B8D-84C6-1C1F2E3578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7151" y="0"/>
            <a:ext cx="9220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2" descr="C:\Users\ADMIN\Desktop\Giai cuu con vat\wooden-board-theme-image-1-vector-clip-art_csp9738361.jpg">
            <a:extLst>
              <a:ext uri="{FF2B5EF4-FFF2-40B4-BE49-F238E27FC236}">
                <a16:creationId xmlns="" xmlns:a16="http://schemas.microsoft.com/office/drawing/2014/main" id="{BD7B6A61-F945-9973-9580-ACF60A3A1F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15905"/>
            <a:ext cx="8382000" cy="2317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D0A4AFB2-887E-ED9E-06C2-1BEDDCA218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18" y="646117"/>
            <a:ext cx="6378575" cy="954107"/>
          </a:xfrm>
          <a:prstGeom prst="rect">
            <a:avLst/>
          </a:prstGeom>
          <a:solidFill>
            <a:srgbClr val="FF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4" tIns="45718" rIns="91414" bIns="45718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FontTx/>
              <a:buNone/>
            </a:pPr>
            <a:r>
              <a:rPr lang="it-IT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Phong trào cải cách tôn giáo nổ ra đầu tiên ở nước nào ?</a:t>
            </a:r>
            <a:endParaRPr lang="en-US" altLang="en-US" sz="2800" dirty="0">
              <a:solidFill>
                <a:srgbClr val="0000FF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31749" name="Picture 2" descr="C:\Users\ADMIN\Desktop\Tai nguyen thiet ke tro choi\Bảng gỗ\Picture1 (2).png">
            <a:hlinkClick r:id="rId4" action="ppaction://hlinksldjump"/>
            <a:extLst>
              <a:ext uri="{FF2B5EF4-FFF2-40B4-BE49-F238E27FC236}">
                <a16:creationId xmlns="" xmlns:a16="http://schemas.microsoft.com/office/drawing/2014/main" id="{6FF9D689-86C0-2512-95D0-366008AB4D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8939" y="6073791"/>
            <a:ext cx="1268412" cy="539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6BEE1BEB-B0B0-8667-62E2-DCD2376E84C9}"/>
              </a:ext>
            </a:extLst>
          </p:cNvPr>
          <p:cNvSpPr/>
          <p:nvPr/>
        </p:nvSpPr>
        <p:spPr>
          <a:xfrm>
            <a:off x="2901951" y="2281237"/>
            <a:ext cx="6376988" cy="736600"/>
          </a:xfrm>
          <a:prstGeom prst="rect">
            <a:avLst/>
          </a:prstGeom>
          <a:solidFill>
            <a:srgbClr val="FFCC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18" rIns="91414" bIns="45718" anchor="ctr"/>
          <a:lstStyle/>
          <a:p>
            <a:pPr marL="514194" indent="-514194">
              <a:buAutoNum type="alphaUcPeriod"/>
              <a:defRPr/>
            </a:pPr>
            <a:r>
              <a:rPr lang="en-US" sz="27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7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endParaRPr lang="en-US" sz="27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C95CC6DC-269E-3112-0B1A-CB6368D6CE2C}"/>
              </a:ext>
            </a:extLst>
          </p:cNvPr>
          <p:cNvSpPr/>
          <p:nvPr/>
        </p:nvSpPr>
        <p:spPr>
          <a:xfrm>
            <a:off x="2927351" y="3167065"/>
            <a:ext cx="6376988" cy="865187"/>
          </a:xfrm>
          <a:prstGeom prst="rect">
            <a:avLst/>
          </a:prstGeom>
          <a:solidFill>
            <a:srgbClr val="FFCC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18" rIns="91414" bIns="45718" anchor="ctr"/>
          <a:lstStyle/>
          <a:p>
            <a:pPr defTabSz="685590">
              <a:defRPr/>
            </a:pPr>
            <a:r>
              <a:rPr lang="vi-VN" sz="2700" b="1" dirty="0">
                <a:solidFill>
                  <a:srgbClr val="000099"/>
                </a:solidFill>
                <a:latin typeface="+mj-lt"/>
                <a:cs typeface="Times New Roman" panose="02020603050405020304" pitchFamily="18" charset="0"/>
              </a:rPr>
              <a:t>B.</a:t>
            </a:r>
            <a:r>
              <a:rPr lang="en-US" sz="2700" b="1" dirty="0">
                <a:solidFill>
                  <a:srgbClr val="000099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7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endParaRPr lang="en-US" sz="27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6ADABC74-9165-B6E4-7C4F-85A087A28C99}"/>
              </a:ext>
            </a:extLst>
          </p:cNvPr>
          <p:cNvSpPr/>
          <p:nvPr/>
        </p:nvSpPr>
        <p:spPr>
          <a:xfrm>
            <a:off x="2901951" y="4181494"/>
            <a:ext cx="6351588" cy="841375"/>
          </a:xfrm>
          <a:prstGeom prst="rect">
            <a:avLst/>
          </a:prstGeom>
          <a:solidFill>
            <a:srgbClr val="FFCC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18" rIns="91414" bIns="45718" anchor="ctr"/>
          <a:lstStyle/>
          <a:p>
            <a:pPr>
              <a:defRPr/>
            </a:pPr>
            <a:r>
              <a:rPr lang="en-US" sz="27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27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7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7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</a:t>
            </a:r>
            <a:r>
              <a:rPr lang="vi-VN" sz="27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7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7C9CFFC7-5B06-90BF-AC56-0B2BFF160B2F}"/>
              </a:ext>
            </a:extLst>
          </p:cNvPr>
          <p:cNvSpPr/>
          <p:nvPr/>
        </p:nvSpPr>
        <p:spPr>
          <a:xfrm>
            <a:off x="2781303" y="5326082"/>
            <a:ext cx="6376988" cy="841375"/>
          </a:xfrm>
          <a:prstGeom prst="rect">
            <a:avLst/>
          </a:prstGeom>
          <a:solidFill>
            <a:srgbClr val="FFCC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18" rIns="91414" bIns="45718" anchor="ctr"/>
          <a:lstStyle/>
          <a:p>
            <a:pPr>
              <a:defRPr/>
            </a:pPr>
            <a:r>
              <a:rPr lang="en-US" sz="27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sz="27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7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7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endParaRPr lang="en-US" sz="27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3508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9" grpId="0" animBg="1"/>
      <p:bldP spid="13" grpId="0" animBg="1"/>
      <p:bldP spid="17" grpId="0" animBg="1"/>
      <p:bldP spid="15" grpId="0" animBg="1"/>
      <p:bldP spid="15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>
            <a:extLst>
              <a:ext uri="{FF2B5EF4-FFF2-40B4-BE49-F238E27FC236}">
                <a16:creationId xmlns="" xmlns:a16="http://schemas.microsoft.com/office/drawing/2014/main" id="{D7A25475-24F5-273A-77BA-B7B8EC6500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0" t="3500" r="8337" b="7784"/>
          <a:stretch>
            <a:fillRect/>
          </a:stretch>
        </p:blipFill>
        <p:spPr bwMode="auto">
          <a:xfrm>
            <a:off x="1364181" y="-314993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croll: Horizontal 2">
            <a:extLst>
              <a:ext uri="{FF2B5EF4-FFF2-40B4-BE49-F238E27FC236}">
                <a16:creationId xmlns="" xmlns:a16="http://schemas.microsoft.com/office/drawing/2014/main" id="{7BAC5747-6295-EF4A-8E0C-89A3D0FB7832}"/>
              </a:ext>
            </a:extLst>
          </p:cNvPr>
          <p:cNvSpPr/>
          <p:nvPr/>
        </p:nvSpPr>
        <p:spPr>
          <a:xfrm>
            <a:off x="3111501" y="554789"/>
            <a:ext cx="6002339" cy="1695105"/>
          </a:xfrm>
          <a:prstGeom prst="horizontalScroll">
            <a:avLst/>
          </a:prstGeom>
          <a:solidFill>
            <a:srgbClr val="0070C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18" rIns="91414" bIns="45718" anchor="ctr"/>
          <a:lstStyle/>
          <a:p>
            <a:pPr>
              <a:buFontTx/>
              <a:buNone/>
            </a:pPr>
            <a:r>
              <a:rPr lang="it-IT" alt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Ai là người khởi xướng phong trào cải cách tôn giáo ?</a:t>
            </a:r>
            <a:endParaRPr lang="en-US" altLang="en-US" sz="2800" dirty="0">
              <a:solidFill>
                <a:srgbClr val="FFFF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E5264FCB-4BC9-6626-4469-31EA14951FA0}"/>
              </a:ext>
            </a:extLst>
          </p:cNvPr>
          <p:cNvSpPr/>
          <p:nvPr/>
        </p:nvSpPr>
        <p:spPr>
          <a:xfrm>
            <a:off x="4090221" y="3219116"/>
            <a:ext cx="4200939" cy="736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18" rIns="91414" bIns="45718" anchor="ctr"/>
          <a:lstStyle/>
          <a:p>
            <a:pPr>
              <a:defRPr/>
            </a:pP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</a:rPr>
              <a:t>B. M. Lu-</a:t>
            </a:r>
            <a:r>
              <a:rPr lang="en-US" sz="2800" b="1" dirty="0" err="1">
                <a:solidFill>
                  <a:schemeClr val="accent4">
                    <a:lumMod val="75000"/>
                  </a:schemeClr>
                </a:solidFill>
              </a:rPr>
              <a:t>thơ</a:t>
            </a:r>
            <a:r>
              <a:rPr lang="en-US" sz="2800" b="1" dirty="0"/>
              <a:t>.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573EEA1E-20AD-B1D7-6530-C4FF1B3B4C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8395" y="2460644"/>
            <a:ext cx="612775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4BB362BB-6460-FB38-FB39-257292C1A47B}"/>
              </a:ext>
            </a:extLst>
          </p:cNvPr>
          <p:cNvSpPr/>
          <p:nvPr/>
        </p:nvSpPr>
        <p:spPr>
          <a:xfrm>
            <a:off x="4101885" y="2329426"/>
            <a:ext cx="4200939" cy="8413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18" rIns="91414" bIns="45718" anchor="ctr"/>
          <a:lstStyle/>
          <a:p>
            <a:pPr>
              <a:defRPr/>
            </a:pPr>
            <a:r>
              <a:rPr lang="en-US" sz="27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sz="27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7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Can-</a:t>
            </a:r>
            <a:r>
              <a:rPr lang="en-US" sz="27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Vanh</a:t>
            </a:r>
            <a:endParaRPr lang="en-US" sz="2700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5E424A27-4631-C53A-03EE-3A0CAAE731FD}"/>
              </a:ext>
            </a:extLst>
          </p:cNvPr>
          <p:cNvSpPr/>
          <p:nvPr/>
        </p:nvSpPr>
        <p:spPr>
          <a:xfrm>
            <a:off x="4081673" y="4060826"/>
            <a:ext cx="4200939" cy="73818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18" rIns="91414" bIns="45718" anchor="ctr"/>
          <a:lstStyle/>
          <a:p>
            <a:pPr>
              <a:defRPr/>
            </a:pPr>
            <a:r>
              <a:rPr lang="it-IT" sz="27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7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Ga-li-</a:t>
            </a:r>
            <a:r>
              <a:rPr lang="en-US" sz="27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endParaRPr lang="en-US" sz="2700" b="1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CEADA893-7521-654E-38F4-18B7402DA47E}"/>
              </a:ext>
            </a:extLst>
          </p:cNvPr>
          <p:cNvSpPr/>
          <p:nvPr/>
        </p:nvSpPr>
        <p:spPr>
          <a:xfrm>
            <a:off x="4081673" y="4929189"/>
            <a:ext cx="4200939" cy="73818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18" rIns="91414" bIns="45718" anchor="ctr"/>
          <a:lstStyle/>
          <a:p>
            <a:pPr>
              <a:defRPr/>
            </a:pPr>
            <a:r>
              <a:rPr lang="it-IT" sz="27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7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Cô-pec-ních</a:t>
            </a:r>
            <a:endParaRPr lang="en-US" sz="2700" b="1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8279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7" grpId="1" animBg="1"/>
      <p:bldP spid="9" grpId="0" animBg="1"/>
      <p:bldP spid="11" grpId="0" animBg="1"/>
      <p:bldP spid="1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ADMIN\Desktop\Lam tac\bg.jpg">
            <a:extLst>
              <a:ext uri="{FF2B5EF4-FFF2-40B4-BE49-F238E27FC236}">
                <a16:creationId xmlns="" xmlns:a16="http://schemas.microsoft.com/office/drawing/2014/main" id="{EDF7BF94-974D-7B8D-84C6-1C1F2E3578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0"/>
            <a:ext cx="9220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2" descr="C:\Users\ADMIN\Desktop\Giai cuu con vat\wooden-board-theme-image-1-vector-clip-art_csp9738361.jpg">
            <a:extLst>
              <a:ext uri="{FF2B5EF4-FFF2-40B4-BE49-F238E27FC236}">
                <a16:creationId xmlns="" xmlns:a16="http://schemas.microsoft.com/office/drawing/2014/main" id="{BD7B6A61-F945-9973-9580-ACF60A3A1F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15905"/>
            <a:ext cx="8382000" cy="2317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D0A4AFB2-887E-ED9E-06C2-1BEDDCA218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18" y="646117"/>
            <a:ext cx="6378575" cy="954107"/>
          </a:xfrm>
          <a:prstGeom prst="rect">
            <a:avLst/>
          </a:prstGeom>
          <a:solidFill>
            <a:srgbClr val="FF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4" tIns="45718" rIns="91414" bIns="45718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FontTx/>
              <a:buNone/>
            </a:pPr>
            <a:r>
              <a:rPr lang="it-IT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Trong giáo lí của mình Lu-Thơ chủ trương vấn đề gì ?</a:t>
            </a:r>
            <a:endParaRPr lang="en-US" altLang="en-US" sz="2800" dirty="0">
              <a:solidFill>
                <a:srgbClr val="0000FF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31749" name="Picture 2" descr="C:\Users\ADMIN\Desktop\Tai nguyen thiet ke tro choi\Bảng gỗ\Picture1 (2).png">
            <a:hlinkClick r:id="rId4" action="ppaction://hlinksldjump"/>
            <a:extLst>
              <a:ext uri="{FF2B5EF4-FFF2-40B4-BE49-F238E27FC236}">
                <a16:creationId xmlns="" xmlns:a16="http://schemas.microsoft.com/office/drawing/2014/main" id="{6FF9D689-86C0-2512-95D0-366008AB4D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8939" y="6073791"/>
            <a:ext cx="1268412" cy="539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6BEE1BEB-B0B0-8667-62E2-DCD2376E84C9}"/>
              </a:ext>
            </a:extLst>
          </p:cNvPr>
          <p:cNvSpPr/>
          <p:nvPr/>
        </p:nvSpPr>
        <p:spPr>
          <a:xfrm>
            <a:off x="2703171" y="2281237"/>
            <a:ext cx="6376988" cy="736600"/>
          </a:xfrm>
          <a:prstGeom prst="rect">
            <a:avLst/>
          </a:prstGeom>
          <a:solidFill>
            <a:srgbClr val="FFCC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18" rIns="91414" bIns="45718" anchor="ctr"/>
          <a:lstStyle/>
          <a:p>
            <a:pPr marL="514194" indent="-514194">
              <a:buAutoNum type="alphaUcPeriod"/>
              <a:defRPr/>
            </a:pPr>
            <a:r>
              <a:rPr lang="en-US" sz="27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7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7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7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7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7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7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7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endParaRPr lang="en-US" sz="27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C95CC6DC-269E-3112-0B1A-CB6368D6CE2C}"/>
              </a:ext>
            </a:extLst>
          </p:cNvPr>
          <p:cNvSpPr/>
          <p:nvPr/>
        </p:nvSpPr>
        <p:spPr>
          <a:xfrm>
            <a:off x="2716559" y="4022765"/>
            <a:ext cx="6376988" cy="865187"/>
          </a:xfrm>
          <a:prstGeom prst="rect">
            <a:avLst/>
          </a:prstGeom>
          <a:solidFill>
            <a:srgbClr val="FFCC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18" rIns="91414" bIns="45718" anchor="ctr"/>
          <a:lstStyle/>
          <a:p>
            <a:pPr defTabSz="685590">
              <a:defRPr/>
            </a:pPr>
            <a:r>
              <a:rPr lang="en-US" sz="2700" b="1" dirty="0">
                <a:solidFill>
                  <a:srgbClr val="000099"/>
                </a:solidFill>
                <a:latin typeface="+mj-lt"/>
                <a:cs typeface="Times New Roman" panose="02020603050405020304" pitchFamily="18" charset="0"/>
              </a:rPr>
              <a:t>C</a:t>
            </a:r>
            <a:r>
              <a:rPr lang="vi-VN" sz="2700" b="1" dirty="0">
                <a:solidFill>
                  <a:srgbClr val="000099"/>
                </a:solidFill>
                <a:latin typeface="+mj-lt"/>
                <a:cs typeface="Times New Roman" panose="02020603050405020304" pitchFamily="18" charset="0"/>
              </a:rPr>
              <a:t>.</a:t>
            </a:r>
            <a:r>
              <a:rPr lang="en-US" sz="2700" b="1" dirty="0">
                <a:solidFill>
                  <a:srgbClr val="000099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7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vớt</a:t>
            </a:r>
            <a:r>
              <a:rPr lang="en-US" sz="27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7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7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7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7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6ADABC74-9165-B6E4-7C4F-85A087A28C99}"/>
              </a:ext>
            </a:extLst>
          </p:cNvPr>
          <p:cNvSpPr/>
          <p:nvPr/>
        </p:nvSpPr>
        <p:spPr>
          <a:xfrm>
            <a:off x="2703515" y="3099631"/>
            <a:ext cx="6351588" cy="841375"/>
          </a:xfrm>
          <a:prstGeom prst="rect">
            <a:avLst/>
          </a:prstGeom>
          <a:solidFill>
            <a:srgbClr val="FFCC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18" rIns="91414" bIns="45718" anchor="ctr"/>
          <a:lstStyle/>
          <a:p>
            <a:pPr>
              <a:defRPr/>
            </a:pPr>
            <a:r>
              <a:rPr lang="en-US" sz="27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27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7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7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27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7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7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7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dối</a:t>
            </a:r>
            <a:r>
              <a:rPr lang="en-US" sz="27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7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7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vi-VN" sz="27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7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7C9CFFC7-5B06-90BF-AC56-0B2BFF160B2F}"/>
              </a:ext>
            </a:extLst>
          </p:cNvPr>
          <p:cNvSpPr/>
          <p:nvPr/>
        </p:nvSpPr>
        <p:spPr>
          <a:xfrm>
            <a:off x="2703515" y="5065022"/>
            <a:ext cx="6376988" cy="841375"/>
          </a:xfrm>
          <a:prstGeom prst="rect">
            <a:avLst/>
          </a:prstGeom>
          <a:solidFill>
            <a:srgbClr val="FFCC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18" rIns="91414" bIns="45718" anchor="ctr"/>
          <a:lstStyle/>
          <a:p>
            <a:pPr>
              <a:defRPr/>
            </a:pPr>
            <a:r>
              <a:rPr lang="en-US" sz="27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sz="27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7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sz="27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7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7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7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7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7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7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7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27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7879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9" grpId="0" animBg="1"/>
      <p:bldP spid="13" grpId="0" animBg="1"/>
      <p:bldP spid="13" grpId="1" animBg="1"/>
      <p:bldP spid="17" grpId="0" animBg="1"/>
      <p:bldP spid="1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ADMIN\Desktop\Lam tac\bg.jpg">
            <a:extLst>
              <a:ext uri="{FF2B5EF4-FFF2-40B4-BE49-F238E27FC236}">
                <a16:creationId xmlns="" xmlns:a16="http://schemas.microsoft.com/office/drawing/2014/main" id="{EDF7BF94-974D-7B8D-84C6-1C1F2E3578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0"/>
            <a:ext cx="9220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2" descr="C:\Users\ADMIN\Desktop\Giai cuu con vat\wooden-board-theme-image-1-vector-clip-art_csp9738361.jpg">
            <a:extLst>
              <a:ext uri="{FF2B5EF4-FFF2-40B4-BE49-F238E27FC236}">
                <a16:creationId xmlns="" xmlns:a16="http://schemas.microsoft.com/office/drawing/2014/main" id="{BD7B6A61-F945-9973-9580-ACF60A3A1F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15905"/>
            <a:ext cx="8382000" cy="2317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D0A4AFB2-887E-ED9E-06C2-1BEDDCA218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18" y="646117"/>
            <a:ext cx="6378575" cy="1051951"/>
          </a:xfrm>
          <a:prstGeom prst="rect">
            <a:avLst/>
          </a:prstGeom>
          <a:solidFill>
            <a:srgbClr val="FF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4" tIns="45718" rIns="91414" bIns="45718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en-US" sz="2800" b="1" dirty="0">
                <a:latin typeface="Times New Roman"/>
                <a:ea typeface="Times New Roman"/>
                <a:cs typeface="Times New Roman"/>
              </a:rPr>
              <a:t>Ý </a:t>
            </a:r>
            <a:r>
              <a:rPr lang="en-US" sz="2800" b="1" dirty="0" err="1">
                <a:latin typeface="Times New Roman"/>
                <a:ea typeface="Times New Roman"/>
                <a:cs typeface="Times New Roman"/>
              </a:rPr>
              <a:t>nào</a:t>
            </a:r>
            <a:r>
              <a:rPr lang="en-US" sz="2800" b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ea typeface="Times New Roman"/>
                <a:cs typeface="Times New Roman"/>
              </a:rPr>
              <a:t>dưới</a:t>
            </a:r>
            <a:r>
              <a:rPr lang="en-US" sz="2800" b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ea typeface="Times New Roman"/>
                <a:cs typeface="Times New Roman"/>
              </a:rPr>
              <a:t>đây</a:t>
            </a:r>
            <a:r>
              <a:rPr lang="en-US" sz="2800" b="1" dirty="0">
                <a:latin typeface="Times New Roman"/>
                <a:ea typeface="Times New Roman"/>
                <a:cs typeface="Times New Roman"/>
              </a:rPr>
              <a:t> </a:t>
            </a:r>
            <a:r>
              <a:rPr lang="en-US" sz="2800" b="1" dirty="0" err="1">
                <a:latin typeface="Times New Roman"/>
                <a:ea typeface="Times New Roman"/>
                <a:cs typeface="Times New Roman"/>
              </a:rPr>
              <a:t>không</a:t>
            </a:r>
            <a:r>
              <a:rPr lang="en-US" sz="2800" b="1" dirty="0">
                <a:latin typeface="Times New Roman"/>
                <a:ea typeface="Times New Roman"/>
                <a:cs typeface="Times New Roman"/>
              </a:rPr>
              <a:t> </a:t>
            </a:r>
            <a:r>
              <a:rPr lang="en-US" sz="2800" b="1" dirty="0" err="1">
                <a:latin typeface="Times New Roman"/>
                <a:ea typeface="Times New Roman"/>
                <a:cs typeface="Times New Roman"/>
              </a:rPr>
              <a:t>phải</a:t>
            </a:r>
            <a:r>
              <a:rPr lang="en-US" sz="2800" b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ea typeface="Times New Roman"/>
                <a:cs typeface="Times New Roman"/>
              </a:rPr>
              <a:t>là</a:t>
            </a:r>
            <a:r>
              <a:rPr lang="en-US" sz="2800" b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ea typeface="Times New Roman"/>
                <a:cs typeface="Times New Roman"/>
              </a:rPr>
              <a:t>nội</a:t>
            </a:r>
            <a:r>
              <a:rPr lang="en-US" sz="2800" b="1" dirty="0">
                <a:latin typeface="Times New Roman"/>
                <a:ea typeface="Times New Roman"/>
                <a:cs typeface="Times New Roman"/>
              </a:rPr>
              <a:t> dung </a:t>
            </a:r>
            <a:r>
              <a:rPr lang="en-US" sz="2800" b="1" dirty="0" err="1">
                <a:latin typeface="Times New Roman"/>
                <a:ea typeface="Times New Roman"/>
                <a:cs typeface="Times New Roman"/>
              </a:rPr>
              <a:t>của</a:t>
            </a:r>
            <a:r>
              <a:rPr lang="en-US" sz="2800" b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ea typeface="Times New Roman"/>
                <a:cs typeface="Times New Roman"/>
              </a:rPr>
              <a:t>phong</a:t>
            </a:r>
            <a:r>
              <a:rPr lang="en-US" sz="2800" b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ea typeface="Times New Roman"/>
                <a:cs typeface="Times New Roman"/>
              </a:rPr>
              <a:t>trào</a:t>
            </a:r>
            <a:r>
              <a:rPr lang="en-US" sz="2800" b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ea typeface="Times New Roman"/>
                <a:cs typeface="Times New Roman"/>
              </a:rPr>
              <a:t>Cải</a:t>
            </a:r>
            <a:r>
              <a:rPr lang="en-US" sz="2800" b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ea typeface="Times New Roman"/>
                <a:cs typeface="Times New Roman"/>
              </a:rPr>
              <a:t>cách</a:t>
            </a:r>
            <a:r>
              <a:rPr lang="en-US" sz="2800" b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ea typeface="Times New Roman"/>
                <a:cs typeface="Times New Roman"/>
              </a:rPr>
              <a:t>tôn</a:t>
            </a:r>
            <a:r>
              <a:rPr lang="en-US" sz="2800" b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ea typeface="Times New Roman"/>
                <a:cs typeface="Times New Roman"/>
              </a:rPr>
              <a:t>giáo</a:t>
            </a:r>
            <a:r>
              <a:rPr lang="en-US" sz="2800" b="1" dirty="0">
                <a:latin typeface="Times New Roman"/>
                <a:ea typeface="Times New Roman"/>
                <a:cs typeface="Times New Roman"/>
              </a:rPr>
              <a:t>?</a:t>
            </a:r>
            <a:endParaRPr lang="en-US" sz="2000" b="1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31749" name="Picture 2" descr="C:\Users\ADMIN\Desktop\Tai nguyen thiet ke tro choi\Bảng gỗ\Picture1 (2).png">
            <a:hlinkClick r:id="rId4" action="ppaction://hlinksldjump"/>
            <a:extLst>
              <a:ext uri="{FF2B5EF4-FFF2-40B4-BE49-F238E27FC236}">
                <a16:creationId xmlns="" xmlns:a16="http://schemas.microsoft.com/office/drawing/2014/main" id="{6FF9D689-86C0-2512-95D0-366008AB4D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8939" y="6073791"/>
            <a:ext cx="1268412" cy="539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6BEE1BEB-B0B0-8667-62E2-DCD2376E84C9}"/>
              </a:ext>
            </a:extLst>
          </p:cNvPr>
          <p:cNvSpPr/>
          <p:nvPr/>
        </p:nvSpPr>
        <p:spPr>
          <a:xfrm>
            <a:off x="2047741" y="2281237"/>
            <a:ext cx="7959144" cy="736600"/>
          </a:xfrm>
          <a:prstGeom prst="rect">
            <a:avLst/>
          </a:prstGeom>
          <a:solidFill>
            <a:srgbClr val="FFCC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18" rIns="91414" bIns="45718" anchor="ctr"/>
          <a:lstStyle/>
          <a:p>
            <a:pPr indent="457200" algn="just">
              <a:lnSpc>
                <a:spcPct val="115000"/>
              </a:lnSpc>
              <a:spcAft>
                <a:spcPts val="0"/>
              </a:spcAft>
            </a:pPr>
            <a:r>
              <a:rPr lang="en-US" sz="2800" b="1" dirty="0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A .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Ủng</a:t>
            </a:r>
            <a:r>
              <a:rPr lang="en-US" sz="2800" b="1" dirty="0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hộ</a:t>
            </a:r>
            <a:r>
              <a:rPr lang="en-US" sz="2800" b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việc</a:t>
            </a:r>
            <a:r>
              <a:rPr lang="en-US" sz="2800" b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làm</a:t>
            </a:r>
            <a:r>
              <a:rPr lang="en-US" sz="2800" b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giàu</a:t>
            </a:r>
            <a:r>
              <a:rPr lang="en-US" sz="2800" b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của</a:t>
            </a:r>
            <a:r>
              <a:rPr lang="en-US" sz="2800" b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giai</a:t>
            </a:r>
            <a:r>
              <a:rPr lang="en-US" sz="2800" b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cấp</a:t>
            </a:r>
            <a:r>
              <a:rPr lang="en-US" sz="2800" b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tư</a:t>
            </a:r>
            <a:r>
              <a:rPr lang="en-US" sz="2800" b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sản</a:t>
            </a:r>
            <a:r>
              <a:rPr lang="en-US" sz="2800" b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.</a:t>
            </a:r>
            <a:endParaRPr lang="en-US" sz="2000" b="1" dirty="0">
              <a:solidFill>
                <a:schemeClr val="tx1"/>
              </a:solidFill>
              <a:ea typeface="Calibri"/>
              <a:cs typeface="Times New Roman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C95CC6DC-269E-3112-0B1A-CB6368D6CE2C}"/>
              </a:ext>
            </a:extLst>
          </p:cNvPr>
          <p:cNvSpPr/>
          <p:nvPr/>
        </p:nvSpPr>
        <p:spPr>
          <a:xfrm>
            <a:off x="2047741" y="4022765"/>
            <a:ext cx="7959144" cy="865187"/>
          </a:xfrm>
          <a:prstGeom prst="rect">
            <a:avLst/>
          </a:prstGeom>
          <a:solidFill>
            <a:srgbClr val="FFCC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18" rIns="91414" bIns="45718" anchor="ctr"/>
          <a:lstStyle/>
          <a:p>
            <a:pPr lvl="0">
              <a:defRPr/>
            </a:pPr>
            <a:r>
              <a:rPr lang="en-US" sz="2700" b="1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       C</a:t>
            </a:r>
            <a:r>
              <a:rPr lang="vi-VN" sz="2700" b="1" dirty="0">
                <a:solidFill>
                  <a:schemeClr val="tx1"/>
                </a:solidFill>
                <a:latin typeface="Times New Roman"/>
                <a:cs typeface="Times New Roman" panose="02020603050405020304" pitchFamily="18" charset="0"/>
              </a:rPr>
              <a:t>.</a:t>
            </a:r>
            <a:r>
              <a:rPr lang="en-US" sz="2700" b="1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/>
                <a:ea typeface="Times New Roman"/>
              </a:rPr>
              <a:t>Đề</a:t>
            </a:r>
            <a:r>
              <a:rPr lang="en-US" sz="2800" b="1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/>
                <a:ea typeface="Times New Roman"/>
              </a:rPr>
              <a:t>cao</a:t>
            </a:r>
            <a:r>
              <a:rPr lang="en-US" sz="2800" b="1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/>
                <a:ea typeface="Times New Roman"/>
              </a:rPr>
              <a:t>công</a:t>
            </a:r>
            <a:r>
              <a:rPr lang="en-US" sz="2800" b="1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/>
                <a:ea typeface="Times New Roman"/>
              </a:rPr>
              <a:t>lao</a:t>
            </a:r>
            <a:r>
              <a:rPr lang="en-US" sz="2800" b="1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/>
                <a:ea typeface="Times New Roman"/>
              </a:rPr>
              <a:t>của</a:t>
            </a:r>
            <a:r>
              <a:rPr lang="en-US" sz="2800" b="1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/>
                <a:ea typeface="Times New Roman"/>
              </a:rPr>
              <a:t>Giáo</a:t>
            </a:r>
            <a:r>
              <a:rPr lang="en-US" sz="2800" b="1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/>
                <a:ea typeface="Times New Roman"/>
              </a:rPr>
              <a:t>hoàng</a:t>
            </a:r>
            <a:r>
              <a:rPr lang="en-US" sz="2800" b="1" dirty="0">
                <a:solidFill>
                  <a:prstClr val="black"/>
                </a:solidFill>
                <a:latin typeface="Times New Roman"/>
                <a:ea typeface="Times New Roman"/>
              </a:rPr>
              <a:t>.</a:t>
            </a:r>
            <a:endParaRPr lang="en-US" sz="27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>
              <a:lnSpc>
                <a:spcPct val="115000"/>
              </a:lnSpc>
              <a:spcAft>
                <a:spcPts val="0"/>
              </a:spcAft>
            </a:pPr>
            <a:r>
              <a:rPr lang="en-US" sz="2800" dirty="0" smtClean="0">
                <a:latin typeface="Times New Roman"/>
                <a:ea typeface="Times New Roman"/>
                <a:cs typeface="Times New Roman"/>
              </a:rPr>
              <a:t>.</a:t>
            </a:r>
            <a:endParaRPr lang="en-US" sz="2000" dirty="0">
              <a:ea typeface="Calibri"/>
              <a:cs typeface="Times New Roman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6ADABC74-9165-B6E4-7C4F-85A087A28C99}"/>
              </a:ext>
            </a:extLst>
          </p:cNvPr>
          <p:cNvSpPr/>
          <p:nvPr/>
        </p:nvSpPr>
        <p:spPr>
          <a:xfrm>
            <a:off x="2047741" y="3099631"/>
            <a:ext cx="7959144" cy="841375"/>
          </a:xfrm>
          <a:prstGeom prst="rect">
            <a:avLst/>
          </a:prstGeom>
          <a:solidFill>
            <a:srgbClr val="FFCC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18" rIns="91414" bIns="45718" anchor="ctr"/>
          <a:lstStyle/>
          <a:p>
            <a:pPr>
              <a:defRPr/>
            </a:pPr>
            <a:r>
              <a:rPr lang="en-US" sz="27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7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2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7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/>
                <a:ea typeface="Times New Roman"/>
              </a:rPr>
              <a:t>Phê</a:t>
            </a:r>
            <a:r>
              <a:rPr lang="en-US" sz="2800" b="1" dirty="0">
                <a:solidFill>
                  <a:schemeClr val="tx1"/>
                </a:solidFill>
                <a:latin typeface="Times New Roman"/>
                <a:ea typeface="Times New Roman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/>
                <a:ea typeface="Times New Roman"/>
              </a:rPr>
              <a:t>phán</a:t>
            </a:r>
            <a:r>
              <a:rPr lang="en-US" sz="2800" b="1" dirty="0">
                <a:solidFill>
                  <a:schemeClr val="tx1"/>
                </a:solidFill>
                <a:latin typeface="Times New Roman"/>
                <a:ea typeface="Times New Roman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/>
                <a:ea typeface="Times New Roman"/>
              </a:rPr>
              <a:t>những</a:t>
            </a:r>
            <a:r>
              <a:rPr lang="en-US" sz="2800" b="1" dirty="0">
                <a:solidFill>
                  <a:schemeClr val="tx1"/>
                </a:solidFill>
                <a:latin typeface="Times New Roman"/>
                <a:ea typeface="Times New Roman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/>
                <a:ea typeface="Times New Roman"/>
              </a:rPr>
              <a:t>hành</a:t>
            </a:r>
            <a:r>
              <a:rPr lang="en-US" sz="2800" b="1" dirty="0">
                <a:solidFill>
                  <a:schemeClr val="tx1"/>
                </a:solidFill>
                <a:latin typeface="Times New Roman"/>
                <a:ea typeface="Times New Roman"/>
              </a:rPr>
              <a:t> vi </a:t>
            </a:r>
            <a:r>
              <a:rPr lang="en-US" sz="2800" b="1" dirty="0" err="1">
                <a:solidFill>
                  <a:schemeClr val="tx1"/>
                </a:solidFill>
                <a:latin typeface="Times New Roman"/>
                <a:ea typeface="Times New Roman"/>
              </a:rPr>
              <a:t>không</a:t>
            </a:r>
            <a:r>
              <a:rPr lang="en-US" sz="2800" b="1" dirty="0">
                <a:solidFill>
                  <a:schemeClr val="tx1"/>
                </a:solidFill>
                <a:latin typeface="Times New Roman"/>
                <a:ea typeface="Times New Roman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/>
                <a:ea typeface="Times New Roman"/>
              </a:rPr>
              <a:t>chuẩn</a:t>
            </a:r>
            <a:r>
              <a:rPr lang="en-US" sz="2800" b="1" dirty="0">
                <a:solidFill>
                  <a:schemeClr val="tx1"/>
                </a:solidFill>
                <a:latin typeface="Times New Roman"/>
                <a:ea typeface="Times New Roman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/>
                <a:ea typeface="Times New Roman"/>
              </a:rPr>
              <a:t>mực</a:t>
            </a:r>
            <a:r>
              <a:rPr lang="en-US" sz="2800" b="1" dirty="0">
                <a:solidFill>
                  <a:schemeClr val="tx1"/>
                </a:solidFill>
                <a:latin typeface="Times New Roman"/>
                <a:ea typeface="Times New Roman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/>
                <a:ea typeface="Times New Roman"/>
              </a:rPr>
              <a:t>của</a:t>
            </a:r>
            <a:r>
              <a:rPr lang="en-US" sz="2800" b="1" dirty="0">
                <a:solidFill>
                  <a:schemeClr val="tx1"/>
                </a:solidFill>
                <a:latin typeface="Times New Roman"/>
                <a:ea typeface="Times New Roman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/>
                <a:ea typeface="Times New Roman"/>
              </a:rPr>
              <a:t>Giáo</a:t>
            </a:r>
            <a:r>
              <a:rPr lang="en-US" sz="2800" b="1" dirty="0">
                <a:solidFill>
                  <a:schemeClr val="tx1"/>
                </a:solidFill>
                <a:latin typeface="Times New Roman"/>
                <a:ea typeface="Times New Roman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/>
                <a:ea typeface="Times New Roman"/>
              </a:rPr>
              <a:t>hoàng</a:t>
            </a:r>
            <a:endParaRPr lang="en-US" sz="27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7C9CFFC7-5B06-90BF-AC56-0B2BFF160B2F}"/>
              </a:ext>
            </a:extLst>
          </p:cNvPr>
          <p:cNvSpPr/>
          <p:nvPr/>
        </p:nvSpPr>
        <p:spPr>
          <a:xfrm>
            <a:off x="2047741" y="5065022"/>
            <a:ext cx="7959144" cy="841375"/>
          </a:xfrm>
          <a:prstGeom prst="rect">
            <a:avLst/>
          </a:prstGeom>
          <a:solidFill>
            <a:srgbClr val="FFCC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18" rIns="91414" bIns="45718" anchor="ctr"/>
          <a:lstStyle/>
          <a:p>
            <a:pPr>
              <a:defRPr/>
            </a:pPr>
            <a:r>
              <a:rPr lang="en-US" sz="27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7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sz="2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27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/>
              </a:rPr>
              <a:t>Đòi</a:t>
            </a:r>
            <a:r>
              <a:rPr lang="en-US" sz="2800" b="1" dirty="0" smtClean="0">
                <a:solidFill>
                  <a:schemeClr val="tx1"/>
                </a:solidFill>
                <a:latin typeface="Times New Roman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/>
              </a:rPr>
              <a:t>bỏ</a:t>
            </a:r>
            <a:r>
              <a:rPr lang="en-US" sz="2800" b="1" dirty="0" smtClean="0">
                <a:solidFill>
                  <a:schemeClr val="tx1"/>
                </a:solidFill>
                <a:latin typeface="Times New Roman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/>
              </a:rPr>
              <a:t>bớt</a:t>
            </a:r>
            <a:r>
              <a:rPr lang="en-US" sz="2800" b="1" dirty="0" smtClean="0">
                <a:solidFill>
                  <a:schemeClr val="tx1"/>
                </a:solidFill>
                <a:latin typeface="Times New Roman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/>
              </a:rPr>
              <a:t>những</a:t>
            </a:r>
            <a:r>
              <a:rPr lang="en-US" sz="2800" b="1" dirty="0" smtClean="0">
                <a:solidFill>
                  <a:schemeClr val="tx1"/>
                </a:solidFill>
                <a:latin typeface="Times New Roman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/>
              </a:rPr>
              <a:t>nghi</a:t>
            </a:r>
            <a:r>
              <a:rPr lang="en-US" sz="2800" b="1" dirty="0" smtClean="0">
                <a:solidFill>
                  <a:schemeClr val="tx1"/>
                </a:solidFill>
                <a:latin typeface="Times New Roman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/>
              </a:rPr>
              <a:t>lễ</a:t>
            </a:r>
            <a:r>
              <a:rPr lang="en-US" sz="2800" b="1" dirty="0" smtClean="0">
                <a:solidFill>
                  <a:schemeClr val="tx1"/>
                </a:solidFill>
                <a:latin typeface="Times New Roman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/>
              </a:rPr>
              <a:t>tốn</a:t>
            </a:r>
            <a:r>
              <a:rPr lang="en-US" sz="2800" b="1" dirty="0" smtClean="0">
                <a:solidFill>
                  <a:schemeClr val="tx1"/>
                </a:solidFill>
                <a:latin typeface="Times New Roman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/>
              </a:rPr>
              <a:t>kém</a:t>
            </a:r>
            <a:endParaRPr lang="en-US" sz="27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5107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9" grpId="0" animBg="1"/>
      <p:bldP spid="13" grpId="0" animBg="1"/>
      <p:bldP spid="13" grpId="1" animBg="1"/>
      <p:bldP spid="17" grpId="0" animBg="1"/>
      <p:bldP spid="1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ADMIN\Desktop\Lam tac\bg.jpg">
            <a:extLst>
              <a:ext uri="{FF2B5EF4-FFF2-40B4-BE49-F238E27FC236}">
                <a16:creationId xmlns="" xmlns:a16="http://schemas.microsoft.com/office/drawing/2014/main" id="{EDF7BF94-974D-7B8D-84C6-1C1F2E3578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0"/>
            <a:ext cx="9220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2" descr="C:\Users\ADMIN\Desktop\Giai cuu con vat\wooden-board-theme-image-1-vector-clip-art_csp9738361.jpg">
            <a:extLst>
              <a:ext uri="{FF2B5EF4-FFF2-40B4-BE49-F238E27FC236}">
                <a16:creationId xmlns="" xmlns:a16="http://schemas.microsoft.com/office/drawing/2014/main" id="{BD7B6A61-F945-9973-9580-ACF60A3A1F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15905"/>
            <a:ext cx="8382000" cy="2317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D0A4AFB2-887E-ED9E-06C2-1BEDDCA218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18" y="646117"/>
            <a:ext cx="6378575" cy="1083369"/>
          </a:xfrm>
          <a:prstGeom prst="rect">
            <a:avLst/>
          </a:prstGeom>
          <a:solidFill>
            <a:srgbClr val="FF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4" tIns="45718" rIns="91414" bIns="45718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15000"/>
              </a:lnSpc>
              <a:buFont typeface="Arial" panose="020B0604020202020204" pitchFamily="34" charset="0"/>
              <a:buNone/>
            </a:pPr>
            <a:r>
              <a:rPr lang="en-US" sz="2800" b="1" dirty="0" err="1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Thiên</a:t>
            </a:r>
            <a:r>
              <a:rPr lang="en-US" sz="28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chúa</a:t>
            </a:r>
            <a:r>
              <a:rPr lang="en-US" sz="28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giáo</a:t>
            </a:r>
            <a:r>
              <a:rPr lang="en-US" sz="28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phân</a:t>
            </a:r>
            <a:r>
              <a:rPr lang="en-US" sz="28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hóa</a:t>
            </a:r>
            <a:r>
              <a:rPr lang="en-US" sz="28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thành</a:t>
            </a:r>
            <a:r>
              <a:rPr lang="en-US" sz="28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hai</a:t>
            </a:r>
            <a:r>
              <a:rPr lang="en-US" sz="28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giáo</a:t>
            </a:r>
            <a:r>
              <a:rPr lang="en-US" sz="28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phái</a:t>
            </a:r>
            <a:r>
              <a:rPr lang="en-US" sz="28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nào</a:t>
            </a:r>
            <a:r>
              <a:rPr lang="en-US" sz="28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?</a:t>
            </a:r>
            <a:endParaRPr lang="en-US" sz="2000" b="1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</p:txBody>
      </p:sp>
      <p:pic>
        <p:nvPicPr>
          <p:cNvPr id="31749" name="Picture 2" descr="C:\Users\ADMIN\Desktop\Tai nguyen thiet ke tro choi\Bảng gỗ\Picture1 (2).png">
            <a:hlinkClick r:id="rId4" action="ppaction://hlinksldjump"/>
            <a:extLst>
              <a:ext uri="{FF2B5EF4-FFF2-40B4-BE49-F238E27FC236}">
                <a16:creationId xmlns="" xmlns:a16="http://schemas.microsoft.com/office/drawing/2014/main" id="{6FF9D689-86C0-2512-95D0-366008AB4D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8939" y="6073791"/>
            <a:ext cx="1268412" cy="539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6BEE1BEB-B0B0-8667-62E2-DCD2376E84C9}"/>
              </a:ext>
            </a:extLst>
          </p:cNvPr>
          <p:cNvSpPr/>
          <p:nvPr/>
        </p:nvSpPr>
        <p:spPr>
          <a:xfrm>
            <a:off x="2047741" y="2281237"/>
            <a:ext cx="7959144" cy="736600"/>
          </a:xfrm>
          <a:prstGeom prst="rect">
            <a:avLst/>
          </a:prstGeom>
          <a:solidFill>
            <a:srgbClr val="FFCC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18" rIns="91414" bIns="45718" anchor="ctr"/>
          <a:lstStyle/>
          <a:p>
            <a:pPr indent="457200" algn="just">
              <a:lnSpc>
                <a:spcPct val="115000"/>
              </a:lnSpc>
            </a:pPr>
            <a:r>
              <a:rPr lang="en-US" sz="28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A .</a:t>
            </a:r>
            <a:r>
              <a:rPr lang="en-US" sz="2800" dirty="0">
                <a:latin typeface="Times New Roman"/>
                <a:ea typeface="SimSun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/>
                <a:ea typeface="SimSun"/>
              </a:rPr>
              <a:t>Cựu</a:t>
            </a:r>
            <a:r>
              <a:rPr lang="en-US" sz="2800" b="1" dirty="0">
                <a:solidFill>
                  <a:schemeClr val="tx1"/>
                </a:solidFill>
                <a:latin typeface="Times New Roman"/>
                <a:ea typeface="SimSun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/>
                <a:ea typeface="SimSun"/>
              </a:rPr>
              <a:t>giáo</a:t>
            </a:r>
            <a:r>
              <a:rPr lang="en-US" sz="2800" b="1" dirty="0">
                <a:solidFill>
                  <a:schemeClr val="tx1"/>
                </a:solidFill>
                <a:latin typeface="Times New Roman"/>
                <a:ea typeface="SimSun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/>
                <a:ea typeface="SimSun"/>
              </a:rPr>
              <a:t>và</a:t>
            </a:r>
            <a:r>
              <a:rPr lang="en-US" sz="2800" b="1" dirty="0">
                <a:solidFill>
                  <a:schemeClr val="tx1"/>
                </a:solidFill>
                <a:latin typeface="Times New Roman"/>
                <a:ea typeface="SimSun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/>
                <a:ea typeface="SimSun"/>
              </a:rPr>
              <a:t>Đạo</a:t>
            </a:r>
            <a:r>
              <a:rPr lang="en-US" sz="2800" b="1" dirty="0">
                <a:solidFill>
                  <a:schemeClr val="tx1"/>
                </a:solidFill>
                <a:latin typeface="Times New Roman"/>
                <a:ea typeface="SimSun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/>
                <a:ea typeface="SimSun"/>
              </a:rPr>
              <a:t>ki</a:t>
            </a:r>
            <a:r>
              <a:rPr lang="en-US" sz="2800" b="1" dirty="0">
                <a:solidFill>
                  <a:schemeClr val="tx1"/>
                </a:solidFill>
                <a:latin typeface="Times New Roman"/>
                <a:ea typeface="SimSun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/>
                <a:ea typeface="SimSun"/>
              </a:rPr>
              <a:t>tô</a:t>
            </a:r>
            <a:r>
              <a:rPr lang="en-US" sz="2800" b="1" dirty="0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.</a:t>
            </a:r>
            <a:endParaRPr lang="en-US" sz="2000" b="1" dirty="0">
              <a:solidFill>
                <a:schemeClr val="tx1"/>
              </a:solidFill>
              <a:ea typeface="Calibri"/>
              <a:cs typeface="Times New Roman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C95CC6DC-269E-3112-0B1A-CB6368D6CE2C}"/>
              </a:ext>
            </a:extLst>
          </p:cNvPr>
          <p:cNvSpPr/>
          <p:nvPr/>
        </p:nvSpPr>
        <p:spPr>
          <a:xfrm>
            <a:off x="2047741" y="4022765"/>
            <a:ext cx="7959144" cy="865187"/>
          </a:xfrm>
          <a:prstGeom prst="rect">
            <a:avLst/>
          </a:prstGeom>
          <a:solidFill>
            <a:srgbClr val="FFCC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18" rIns="91414" bIns="45718" anchor="ctr"/>
          <a:lstStyle/>
          <a:p>
            <a:pPr>
              <a:defRPr/>
            </a:pPr>
            <a:r>
              <a:rPr lang="en-US" sz="2700" b="1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      C</a:t>
            </a:r>
            <a:r>
              <a:rPr lang="vi-VN" sz="2700" b="1" dirty="0" smtClean="0">
                <a:solidFill>
                  <a:prstClr val="black"/>
                </a:solidFill>
                <a:latin typeface="Times New Roman"/>
                <a:cs typeface="Times New Roman" panose="02020603050405020304" pitchFamily="18" charset="0"/>
              </a:rPr>
              <a:t>.</a:t>
            </a:r>
            <a:r>
              <a:rPr lang="en-US" sz="2700" b="1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/>
                <a:ea typeface="SimSun"/>
              </a:rPr>
              <a:t>Cựu</a:t>
            </a:r>
            <a:r>
              <a:rPr lang="en-US" sz="2800" b="1" dirty="0">
                <a:solidFill>
                  <a:schemeClr val="tx1"/>
                </a:solidFill>
                <a:latin typeface="Times New Roman"/>
                <a:ea typeface="SimSun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/>
                <a:ea typeface="SimSun"/>
              </a:rPr>
              <a:t>giáo</a:t>
            </a:r>
            <a:r>
              <a:rPr lang="en-US" sz="2800" b="1" dirty="0">
                <a:solidFill>
                  <a:schemeClr val="tx1"/>
                </a:solidFill>
                <a:latin typeface="Times New Roman"/>
                <a:ea typeface="SimSun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/>
                <a:ea typeface="SimSun"/>
              </a:rPr>
              <a:t>và</a:t>
            </a:r>
            <a:r>
              <a:rPr lang="en-US" sz="2800" b="1" dirty="0">
                <a:solidFill>
                  <a:schemeClr val="tx1"/>
                </a:solidFill>
                <a:latin typeface="Times New Roman"/>
                <a:ea typeface="SimSun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/>
                <a:ea typeface="SimSun"/>
              </a:rPr>
              <a:t>Tân</a:t>
            </a:r>
            <a:r>
              <a:rPr lang="en-US" sz="2800" b="1" dirty="0">
                <a:solidFill>
                  <a:schemeClr val="tx1"/>
                </a:solidFill>
                <a:latin typeface="Times New Roman"/>
                <a:ea typeface="SimSun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/>
                <a:ea typeface="SimSun"/>
              </a:rPr>
              <a:t>giáo</a:t>
            </a:r>
            <a:r>
              <a:rPr lang="en-US" sz="2800" b="1" dirty="0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.</a:t>
            </a:r>
            <a:endParaRPr lang="en-US" sz="2000" b="1" dirty="0">
              <a:solidFill>
                <a:schemeClr val="tx1"/>
              </a:solidFill>
              <a:ea typeface="Calibri"/>
              <a:cs typeface="Times New Roman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6ADABC74-9165-B6E4-7C4F-85A087A28C99}"/>
              </a:ext>
            </a:extLst>
          </p:cNvPr>
          <p:cNvSpPr/>
          <p:nvPr/>
        </p:nvSpPr>
        <p:spPr>
          <a:xfrm>
            <a:off x="2047741" y="3099631"/>
            <a:ext cx="7959144" cy="841375"/>
          </a:xfrm>
          <a:prstGeom prst="rect">
            <a:avLst/>
          </a:prstGeom>
          <a:solidFill>
            <a:srgbClr val="FFCC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18" rIns="91414" bIns="45718" anchor="ctr"/>
          <a:lstStyle/>
          <a:p>
            <a:pPr>
              <a:defRPr/>
            </a:pPr>
            <a:r>
              <a:rPr lang="en-US" sz="27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7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2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7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/>
                <a:ea typeface="SimSun"/>
              </a:rPr>
              <a:t>Đạo</a:t>
            </a:r>
            <a:r>
              <a:rPr lang="en-US" sz="2800" b="1" dirty="0">
                <a:solidFill>
                  <a:schemeClr val="tx1"/>
                </a:solidFill>
                <a:latin typeface="Times New Roman"/>
                <a:ea typeface="SimSun"/>
              </a:rPr>
              <a:t> Tin </a:t>
            </a:r>
            <a:r>
              <a:rPr lang="en-US" sz="2800" b="1" dirty="0" err="1">
                <a:solidFill>
                  <a:schemeClr val="tx1"/>
                </a:solidFill>
                <a:latin typeface="Times New Roman"/>
                <a:ea typeface="SimSun"/>
              </a:rPr>
              <a:t>lành</a:t>
            </a:r>
            <a:r>
              <a:rPr lang="en-US" sz="2800" b="1" dirty="0">
                <a:solidFill>
                  <a:schemeClr val="tx1"/>
                </a:solidFill>
                <a:latin typeface="Times New Roman"/>
                <a:ea typeface="SimSun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/>
                <a:ea typeface="SimSun"/>
              </a:rPr>
              <a:t>và</a:t>
            </a:r>
            <a:r>
              <a:rPr lang="en-US" sz="2800" b="1" dirty="0">
                <a:solidFill>
                  <a:schemeClr val="tx1"/>
                </a:solidFill>
                <a:latin typeface="Times New Roman"/>
                <a:ea typeface="SimSun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/>
                <a:ea typeface="SimSun"/>
              </a:rPr>
              <a:t>Đạo</a:t>
            </a:r>
            <a:r>
              <a:rPr lang="en-US" sz="2800" b="1" dirty="0">
                <a:solidFill>
                  <a:schemeClr val="tx1"/>
                </a:solidFill>
                <a:latin typeface="Times New Roman"/>
                <a:ea typeface="SimSun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/>
                <a:ea typeface="SimSun"/>
              </a:rPr>
              <a:t>phật</a:t>
            </a:r>
            <a:endParaRPr lang="en-US" sz="27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7C9CFFC7-5B06-90BF-AC56-0B2BFF160B2F}"/>
              </a:ext>
            </a:extLst>
          </p:cNvPr>
          <p:cNvSpPr/>
          <p:nvPr/>
        </p:nvSpPr>
        <p:spPr>
          <a:xfrm>
            <a:off x="2047741" y="5065022"/>
            <a:ext cx="7959144" cy="841375"/>
          </a:xfrm>
          <a:prstGeom prst="rect">
            <a:avLst/>
          </a:prstGeom>
          <a:solidFill>
            <a:srgbClr val="FFCC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18" rIns="91414" bIns="45718" anchor="ctr"/>
          <a:lstStyle/>
          <a:p>
            <a:pPr>
              <a:defRPr/>
            </a:pPr>
            <a:r>
              <a:rPr lang="en-US" sz="27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7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sz="2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27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/>
                <a:ea typeface="SimSun"/>
              </a:rPr>
              <a:t>Anh</a:t>
            </a:r>
            <a:r>
              <a:rPr lang="en-US" sz="2800" b="1" dirty="0">
                <a:solidFill>
                  <a:schemeClr val="tx1"/>
                </a:solidFill>
                <a:latin typeface="Times New Roman"/>
                <a:ea typeface="SimSun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/>
                <a:ea typeface="SimSun"/>
              </a:rPr>
              <a:t>giáo</a:t>
            </a:r>
            <a:r>
              <a:rPr lang="en-US" sz="2800" b="1" dirty="0">
                <a:solidFill>
                  <a:schemeClr val="tx1"/>
                </a:solidFill>
                <a:latin typeface="Times New Roman"/>
                <a:ea typeface="SimSun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/>
                <a:ea typeface="SimSun"/>
              </a:rPr>
              <a:t>và</a:t>
            </a:r>
            <a:r>
              <a:rPr lang="en-US" sz="2800" b="1" dirty="0">
                <a:solidFill>
                  <a:schemeClr val="tx1"/>
                </a:solidFill>
                <a:latin typeface="Times New Roman"/>
                <a:ea typeface="SimSun"/>
              </a:rPr>
              <a:t> Tin </a:t>
            </a:r>
            <a:r>
              <a:rPr lang="en-US" sz="2800" b="1" dirty="0" err="1">
                <a:solidFill>
                  <a:schemeClr val="tx1"/>
                </a:solidFill>
                <a:latin typeface="Times New Roman"/>
                <a:ea typeface="SimSun"/>
              </a:rPr>
              <a:t>lành</a:t>
            </a:r>
            <a:endParaRPr lang="en-US" sz="27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4879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9" grpId="0" animBg="1"/>
      <p:bldP spid="13" grpId="0" animBg="1"/>
      <p:bldP spid="13" grpId="1" animBg="1"/>
      <p:bldP spid="17" grpId="0" animBg="1"/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: Shape 13">
            <a:extLst>
              <a:ext uri="{FF2B5EF4-FFF2-40B4-BE49-F238E27FC236}">
                <a16:creationId xmlns="" xmlns:a16="http://schemas.microsoft.com/office/drawing/2014/main" id="{4463D153-7DFE-C6AA-069D-71E310294788}"/>
              </a:ext>
            </a:extLst>
          </p:cNvPr>
          <p:cNvSpPr/>
          <p:nvPr/>
        </p:nvSpPr>
        <p:spPr>
          <a:xfrm>
            <a:off x="19" y="-3608705"/>
            <a:ext cx="347712" cy="13112885"/>
          </a:xfrm>
          <a:custGeom>
            <a:avLst/>
            <a:gdLst>
              <a:gd name="connsiteX0" fmla="*/ 0 w 4350815"/>
              <a:gd name="connsiteY0" fmla="*/ 0 h 13112885"/>
              <a:gd name="connsiteX1" fmla="*/ 4350815 w 4350815"/>
              <a:gd name="connsiteY1" fmla="*/ 0 h 13112885"/>
              <a:gd name="connsiteX2" fmla="*/ 4350815 w 4350815"/>
              <a:gd name="connsiteY2" fmla="*/ 109517 h 13112885"/>
              <a:gd name="connsiteX3" fmla="*/ 2642104 w 4350815"/>
              <a:gd name="connsiteY3" fmla="*/ 1178211 h 13112885"/>
              <a:gd name="connsiteX4" fmla="*/ 4350815 w 4350815"/>
              <a:gd name="connsiteY4" fmla="*/ 2246906 h 13112885"/>
              <a:gd name="connsiteX5" fmla="*/ 4350815 w 4350815"/>
              <a:gd name="connsiteY5" fmla="*/ 13112885 h 13112885"/>
              <a:gd name="connsiteX6" fmla="*/ 0 w 4350815"/>
              <a:gd name="connsiteY6" fmla="*/ 13112885 h 13112885"/>
              <a:gd name="connsiteX0" fmla="*/ 0 w 4350815"/>
              <a:gd name="connsiteY0" fmla="*/ 0 h 13112885"/>
              <a:gd name="connsiteX1" fmla="*/ 4350815 w 4350815"/>
              <a:gd name="connsiteY1" fmla="*/ 0 h 13112885"/>
              <a:gd name="connsiteX2" fmla="*/ 4350815 w 4350815"/>
              <a:gd name="connsiteY2" fmla="*/ 109517 h 13112885"/>
              <a:gd name="connsiteX3" fmla="*/ 2642104 w 4350815"/>
              <a:gd name="connsiteY3" fmla="*/ 1178211 h 13112885"/>
              <a:gd name="connsiteX4" fmla="*/ 4350815 w 4350815"/>
              <a:gd name="connsiteY4" fmla="*/ 2246906 h 13112885"/>
              <a:gd name="connsiteX5" fmla="*/ 4350815 w 4350815"/>
              <a:gd name="connsiteY5" fmla="*/ 13112885 h 13112885"/>
              <a:gd name="connsiteX6" fmla="*/ 0 w 4350815"/>
              <a:gd name="connsiteY6" fmla="*/ 13112885 h 13112885"/>
              <a:gd name="connsiteX7" fmla="*/ 0 w 4350815"/>
              <a:gd name="connsiteY7" fmla="*/ 0 h 13112885"/>
              <a:gd name="connsiteX0" fmla="*/ 0 w 4350815"/>
              <a:gd name="connsiteY0" fmla="*/ 0 h 13112885"/>
              <a:gd name="connsiteX1" fmla="*/ 4350815 w 4350815"/>
              <a:gd name="connsiteY1" fmla="*/ 0 h 13112885"/>
              <a:gd name="connsiteX2" fmla="*/ 4350815 w 4350815"/>
              <a:gd name="connsiteY2" fmla="*/ 109517 h 13112885"/>
              <a:gd name="connsiteX3" fmla="*/ 2642104 w 4350815"/>
              <a:gd name="connsiteY3" fmla="*/ 1178211 h 13112885"/>
              <a:gd name="connsiteX4" fmla="*/ 4350815 w 4350815"/>
              <a:gd name="connsiteY4" fmla="*/ 2246906 h 13112885"/>
              <a:gd name="connsiteX5" fmla="*/ 4350815 w 4350815"/>
              <a:gd name="connsiteY5" fmla="*/ 13112885 h 13112885"/>
              <a:gd name="connsiteX6" fmla="*/ 0 w 4350815"/>
              <a:gd name="connsiteY6" fmla="*/ 13112885 h 13112885"/>
              <a:gd name="connsiteX7" fmla="*/ 0 w 4350815"/>
              <a:gd name="connsiteY7" fmla="*/ 0 h 13112885"/>
              <a:gd name="connsiteX0" fmla="*/ 0 w 4350815"/>
              <a:gd name="connsiteY0" fmla="*/ 0 h 13112885"/>
              <a:gd name="connsiteX1" fmla="*/ 4350815 w 4350815"/>
              <a:gd name="connsiteY1" fmla="*/ 0 h 13112885"/>
              <a:gd name="connsiteX2" fmla="*/ 4350815 w 4350815"/>
              <a:gd name="connsiteY2" fmla="*/ 109517 h 13112885"/>
              <a:gd name="connsiteX3" fmla="*/ 2642104 w 4350815"/>
              <a:gd name="connsiteY3" fmla="*/ 1178211 h 13112885"/>
              <a:gd name="connsiteX4" fmla="*/ 4350815 w 4350815"/>
              <a:gd name="connsiteY4" fmla="*/ 2246906 h 13112885"/>
              <a:gd name="connsiteX5" fmla="*/ 4350815 w 4350815"/>
              <a:gd name="connsiteY5" fmla="*/ 13112885 h 13112885"/>
              <a:gd name="connsiteX6" fmla="*/ 0 w 4350815"/>
              <a:gd name="connsiteY6" fmla="*/ 13112885 h 13112885"/>
              <a:gd name="connsiteX7" fmla="*/ 0 w 4350815"/>
              <a:gd name="connsiteY7" fmla="*/ 0 h 13112885"/>
              <a:gd name="connsiteX0" fmla="*/ 0 w 4350815"/>
              <a:gd name="connsiteY0" fmla="*/ 0 h 13112885"/>
              <a:gd name="connsiteX1" fmla="*/ 4350815 w 4350815"/>
              <a:gd name="connsiteY1" fmla="*/ 0 h 13112885"/>
              <a:gd name="connsiteX2" fmla="*/ 4350815 w 4350815"/>
              <a:gd name="connsiteY2" fmla="*/ 109517 h 13112885"/>
              <a:gd name="connsiteX3" fmla="*/ 2642104 w 4350815"/>
              <a:gd name="connsiteY3" fmla="*/ 1178211 h 13112885"/>
              <a:gd name="connsiteX4" fmla="*/ 4350815 w 4350815"/>
              <a:gd name="connsiteY4" fmla="*/ 2246906 h 13112885"/>
              <a:gd name="connsiteX5" fmla="*/ 4350815 w 4350815"/>
              <a:gd name="connsiteY5" fmla="*/ 13112885 h 13112885"/>
              <a:gd name="connsiteX6" fmla="*/ 0 w 4350815"/>
              <a:gd name="connsiteY6" fmla="*/ 13112885 h 13112885"/>
              <a:gd name="connsiteX7" fmla="*/ 0 w 4350815"/>
              <a:gd name="connsiteY7" fmla="*/ 0 h 13112885"/>
              <a:gd name="connsiteX0" fmla="*/ 0 w 4350815"/>
              <a:gd name="connsiteY0" fmla="*/ 0 h 13112885"/>
              <a:gd name="connsiteX1" fmla="*/ 4350815 w 4350815"/>
              <a:gd name="connsiteY1" fmla="*/ 0 h 13112885"/>
              <a:gd name="connsiteX2" fmla="*/ 4350815 w 4350815"/>
              <a:gd name="connsiteY2" fmla="*/ 109517 h 13112885"/>
              <a:gd name="connsiteX3" fmla="*/ 2642104 w 4350815"/>
              <a:gd name="connsiteY3" fmla="*/ 1178211 h 13112885"/>
              <a:gd name="connsiteX4" fmla="*/ 4350815 w 4350815"/>
              <a:gd name="connsiteY4" fmla="*/ 2246906 h 13112885"/>
              <a:gd name="connsiteX5" fmla="*/ 4350815 w 4350815"/>
              <a:gd name="connsiteY5" fmla="*/ 13112885 h 13112885"/>
              <a:gd name="connsiteX6" fmla="*/ 0 w 4350815"/>
              <a:gd name="connsiteY6" fmla="*/ 13112885 h 13112885"/>
              <a:gd name="connsiteX7" fmla="*/ 0 w 4350815"/>
              <a:gd name="connsiteY7" fmla="*/ 0 h 13112885"/>
              <a:gd name="connsiteX0" fmla="*/ 0 w 4350815"/>
              <a:gd name="connsiteY0" fmla="*/ 0 h 13112885"/>
              <a:gd name="connsiteX1" fmla="*/ 4350815 w 4350815"/>
              <a:gd name="connsiteY1" fmla="*/ 0 h 13112885"/>
              <a:gd name="connsiteX2" fmla="*/ 4350815 w 4350815"/>
              <a:gd name="connsiteY2" fmla="*/ 109517 h 13112885"/>
              <a:gd name="connsiteX3" fmla="*/ 2642104 w 4350815"/>
              <a:gd name="connsiteY3" fmla="*/ 1178211 h 13112885"/>
              <a:gd name="connsiteX4" fmla="*/ 4350815 w 4350815"/>
              <a:gd name="connsiteY4" fmla="*/ 2246906 h 13112885"/>
              <a:gd name="connsiteX5" fmla="*/ 4350815 w 4350815"/>
              <a:gd name="connsiteY5" fmla="*/ 13112885 h 13112885"/>
              <a:gd name="connsiteX6" fmla="*/ 0 w 4350815"/>
              <a:gd name="connsiteY6" fmla="*/ 13112885 h 13112885"/>
              <a:gd name="connsiteX7" fmla="*/ 0 w 4350815"/>
              <a:gd name="connsiteY7" fmla="*/ 0 h 13112885"/>
              <a:gd name="connsiteX0" fmla="*/ 0 w 4350815"/>
              <a:gd name="connsiteY0" fmla="*/ 0 h 13112885"/>
              <a:gd name="connsiteX1" fmla="*/ 4350815 w 4350815"/>
              <a:gd name="connsiteY1" fmla="*/ 0 h 13112885"/>
              <a:gd name="connsiteX2" fmla="*/ 4350815 w 4350815"/>
              <a:gd name="connsiteY2" fmla="*/ 13265 h 13112885"/>
              <a:gd name="connsiteX3" fmla="*/ 2642104 w 4350815"/>
              <a:gd name="connsiteY3" fmla="*/ 1178211 h 13112885"/>
              <a:gd name="connsiteX4" fmla="*/ 4350815 w 4350815"/>
              <a:gd name="connsiteY4" fmla="*/ 2246906 h 13112885"/>
              <a:gd name="connsiteX5" fmla="*/ 4350815 w 4350815"/>
              <a:gd name="connsiteY5" fmla="*/ 13112885 h 13112885"/>
              <a:gd name="connsiteX6" fmla="*/ 0 w 4350815"/>
              <a:gd name="connsiteY6" fmla="*/ 13112885 h 13112885"/>
              <a:gd name="connsiteX7" fmla="*/ 0 w 4350815"/>
              <a:gd name="connsiteY7" fmla="*/ 0 h 13112885"/>
              <a:gd name="connsiteX0" fmla="*/ 0 w 4350815"/>
              <a:gd name="connsiteY0" fmla="*/ 0 h 13112885"/>
              <a:gd name="connsiteX1" fmla="*/ 4350815 w 4350815"/>
              <a:gd name="connsiteY1" fmla="*/ 0 h 13112885"/>
              <a:gd name="connsiteX2" fmla="*/ 4350815 w 4350815"/>
              <a:gd name="connsiteY2" fmla="*/ 13265 h 13112885"/>
              <a:gd name="connsiteX3" fmla="*/ 2642104 w 4350815"/>
              <a:gd name="connsiteY3" fmla="*/ 1178211 h 13112885"/>
              <a:gd name="connsiteX4" fmla="*/ 4350815 w 4350815"/>
              <a:gd name="connsiteY4" fmla="*/ 2246906 h 13112885"/>
              <a:gd name="connsiteX5" fmla="*/ 4350815 w 4350815"/>
              <a:gd name="connsiteY5" fmla="*/ 13112885 h 13112885"/>
              <a:gd name="connsiteX6" fmla="*/ 0 w 4350815"/>
              <a:gd name="connsiteY6" fmla="*/ 13112885 h 13112885"/>
              <a:gd name="connsiteX7" fmla="*/ 0 w 4350815"/>
              <a:gd name="connsiteY7" fmla="*/ 0 h 13112885"/>
              <a:gd name="connsiteX0" fmla="*/ 0 w 4350815"/>
              <a:gd name="connsiteY0" fmla="*/ 0 h 13112885"/>
              <a:gd name="connsiteX1" fmla="*/ 4350815 w 4350815"/>
              <a:gd name="connsiteY1" fmla="*/ 0 h 13112885"/>
              <a:gd name="connsiteX2" fmla="*/ 4350815 w 4350815"/>
              <a:gd name="connsiteY2" fmla="*/ 13265 h 13112885"/>
              <a:gd name="connsiteX3" fmla="*/ 2642104 w 4350815"/>
              <a:gd name="connsiteY3" fmla="*/ 1178211 h 13112885"/>
              <a:gd name="connsiteX4" fmla="*/ 4350815 w 4350815"/>
              <a:gd name="connsiteY4" fmla="*/ 2246906 h 13112885"/>
              <a:gd name="connsiteX5" fmla="*/ 4350815 w 4350815"/>
              <a:gd name="connsiteY5" fmla="*/ 13112885 h 13112885"/>
              <a:gd name="connsiteX6" fmla="*/ 0 w 4350815"/>
              <a:gd name="connsiteY6" fmla="*/ 13112885 h 13112885"/>
              <a:gd name="connsiteX7" fmla="*/ 0 w 4350815"/>
              <a:gd name="connsiteY7" fmla="*/ 0 h 13112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50815" h="13112885">
                <a:moveTo>
                  <a:pt x="0" y="0"/>
                </a:moveTo>
                <a:lnTo>
                  <a:pt x="4350815" y="0"/>
                </a:lnTo>
                <a:lnTo>
                  <a:pt x="4350815" y="13265"/>
                </a:lnTo>
                <a:cubicBezTo>
                  <a:pt x="4326676" y="562002"/>
                  <a:pt x="2698327" y="661559"/>
                  <a:pt x="2642104" y="1178211"/>
                </a:cubicBezTo>
                <a:cubicBezTo>
                  <a:pt x="2666243" y="1710906"/>
                  <a:pt x="4342718" y="1826506"/>
                  <a:pt x="4350815" y="2246906"/>
                </a:cubicBezTo>
                <a:lnTo>
                  <a:pt x="4350815" y="13112885"/>
                </a:lnTo>
                <a:lnTo>
                  <a:pt x="0" y="1311288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14" tIns="45718" rIns="91414" bIns="45718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A4C73F96-753C-ACC7-2071-D8997A8AF32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76" r="23224"/>
          <a:stretch/>
        </p:blipFill>
        <p:spPr>
          <a:xfrm>
            <a:off x="508916" y="110170"/>
            <a:ext cx="4251080" cy="4488021"/>
          </a:xfrm>
          <a:prstGeom prst="ellipse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F897FA7A-CF53-C053-D30E-365AFF23D864}"/>
              </a:ext>
            </a:extLst>
          </p:cNvPr>
          <p:cNvSpPr txBox="1"/>
          <p:nvPr/>
        </p:nvSpPr>
        <p:spPr>
          <a:xfrm>
            <a:off x="5588005" y="782727"/>
            <a:ext cx="6067376" cy="4408254"/>
          </a:xfrm>
          <a:prstGeom prst="rect">
            <a:avLst/>
          </a:prstGeom>
          <a:noFill/>
        </p:spPr>
        <p:txBody>
          <a:bodyPr wrap="square" lIns="91414" tIns="45718" rIns="91414" bIns="45718" rtlCol="0">
            <a:spAutoFit/>
          </a:bodyPr>
          <a:lstStyle/>
          <a:p>
            <a:pPr marL="457047" indent="-457047" algn="just">
              <a:lnSpc>
                <a:spcPct val="107000"/>
              </a:lnSpc>
              <a:spcAft>
                <a:spcPts val="800"/>
              </a:spcAft>
              <a:buFontTx/>
              <a:buChar char="-"/>
              <a:defRPr/>
            </a:pPr>
            <a:r>
              <a:rPr lang="en-US" sz="3600" dirty="0" err="1" smtClean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3600" dirty="0" smtClean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chúa</a:t>
            </a:r>
            <a:r>
              <a:rPr lang="en-US" sz="3600" dirty="0" smtClean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dirty="0" smtClean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dirty="0" smtClean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600" dirty="0" smtClean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dirty="0" smtClean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600" dirty="0" smtClean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dirty="0" smtClean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600" dirty="0" smtClean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ở </a:t>
            </a:r>
            <a:r>
              <a:rPr lang="en-US" sz="3600" dirty="0" err="1" smtClean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3600" dirty="0" smtClean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Giê</a:t>
            </a:r>
            <a:r>
              <a:rPr lang="en-US" sz="3600" dirty="0" smtClean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600" dirty="0" err="1" smtClean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</a:t>
            </a:r>
            <a:r>
              <a:rPr lang="en-US" sz="3600" dirty="0" smtClean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-da-</a:t>
            </a:r>
            <a:r>
              <a:rPr lang="en-US" sz="3600" dirty="0" err="1" smtClean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lem</a:t>
            </a:r>
            <a:r>
              <a:rPr lang="en-US" sz="3600" dirty="0" smtClean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047" indent="-457047" algn="just">
              <a:lnSpc>
                <a:spcPct val="107000"/>
              </a:lnSpc>
              <a:spcAft>
                <a:spcPts val="800"/>
              </a:spcAft>
              <a:buFontTx/>
              <a:buChar char="-"/>
              <a:defRPr/>
            </a:pPr>
            <a:r>
              <a:rPr lang="en-US" sz="3600" dirty="0" err="1" smtClean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 smtClean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600" dirty="0" smtClean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dirty="0" smtClean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 smtClean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600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3600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3600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Chúa</a:t>
            </a:r>
            <a:r>
              <a:rPr lang="en-US" sz="3600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 smtClean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600" dirty="0" smtClean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ai?</a:t>
            </a:r>
          </a:p>
          <a:p>
            <a:pPr algn="ctr"/>
            <a:endParaRPr lang="en-US" sz="3600" dirty="0">
              <a:solidFill>
                <a:schemeClr val="accent1"/>
              </a:solidFill>
              <a:latin typeface="Viner Hand ITC" panose="03070502030502020203" pitchFamily="66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175" y="4694707"/>
            <a:ext cx="3230563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82775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6FFB84B1-2294-9246-A531-3AEDC009DE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6665" y="159084"/>
            <a:ext cx="8974889" cy="68072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6B78E1A3-73E1-254B-8702-A549A9057234}"/>
              </a:ext>
            </a:extLst>
          </p:cNvPr>
          <p:cNvSpPr/>
          <p:nvPr/>
        </p:nvSpPr>
        <p:spPr>
          <a:xfrm>
            <a:off x="3810922" y="2486072"/>
            <a:ext cx="4923090" cy="1446546"/>
          </a:xfrm>
          <a:prstGeom prst="rect">
            <a:avLst/>
          </a:prstGeom>
          <a:noFill/>
        </p:spPr>
        <p:txBody>
          <a:bodyPr wrap="none" lIns="91414" tIns="45718" rIns="91414" bIns="45718">
            <a:spAutoFit/>
          </a:bodyPr>
          <a:lstStyle/>
          <a:p>
            <a:pPr algn="ctr">
              <a:defRPr/>
            </a:pPr>
            <a:r>
              <a:rPr lang="en-US" sz="8800" b="1" dirty="0" err="1">
                <a:ln w="0"/>
                <a:gradFill>
                  <a:gsLst>
                    <a:gs pos="0">
                      <a:srgbClr val="8E2525">
                        <a:lumMod val="50000"/>
                      </a:srgbClr>
                    </a:gs>
                    <a:gs pos="50000">
                      <a:srgbClr val="8E2525"/>
                    </a:gs>
                    <a:gs pos="100000">
                      <a:srgbClr val="8E2525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8800" b="1" dirty="0">
                <a:ln w="0"/>
                <a:gradFill>
                  <a:gsLst>
                    <a:gs pos="0">
                      <a:srgbClr val="8E2525">
                        <a:lumMod val="50000"/>
                      </a:srgbClr>
                    </a:gs>
                    <a:gs pos="50000">
                      <a:srgbClr val="8E2525"/>
                    </a:gs>
                    <a:gs pos="100000">
                      <a:srgbClr val="8E2525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800" b="1" dirty="0" err="1">
                <a:ln w="0"/>
                <a:gradFill>
                  <a:gsLst>
                    <a:gs pos="0">
                      <a:srgbClr val="8E2525">
                        <a:lumMod val="50000"/>
                      </a:srgbClr>
                    </a:gs>
                    <a:gs pos="50000">
                      <a:srgbClr val="8E2525"/>
                    </a:gs>
                    <a:gs pos="100000">
                      <a:srgbClr val="8E2525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dụng</a:t>
            </a:r>
            <a:endParaRPr lang="en-US" sz="8800" b="1" dirty="0">
              <a:ln w="0"/>
              <a:gradFill>
                <a:gsLst>
                  <a:gs pos="0">
                    <a:srgbClr val="8E2525">
                      <a:lumMod val="50000"/>
                    </a:srgbClr>
                  </a:gs>
                  <a:gs pos="50000">
                    <a:srgbClr val="8E2525"/>
                  </a:gs>
                  <a:gs pos="100000">
                    <a:srgbClr val="8E2525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3891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4705" y="1291935"/>
            <a:ext cx="10363200" cy="4555200"/>
          </a:xfrm>
        </p:spPr>
        <p:txBody>
          <a:bodyPr/>
          <a:lstStyle/>
          <a:p>
            <a:pPr marL="203118" indent="0">
              <a:buNone/>
            </a:pP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sơ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duy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trào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cải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tôn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(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dung,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4262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3">
            <a:extLst>
              <a:ext uri="{FF2B5EF4-FFF2-40B4-BE49-F238E27FC236}">
                <a16:creationId xmlns="" xmlns:a16="http://schemas.microsoft.com/office/drawing/2014/main" id="{9BC63AF6-B855-C371-AE94-278B35B9855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2313"/>
            </a:avLst>
          </a:prstGeom>
          <a:solidFill>
            <a:srgbClr val="EFDDBD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lIns="91414" tIns="45718" rIns="91414" bIns="45718" rtlCol="0" anchor="ctr"/>
          <a:lstStyle/>
          <a:p>
            <a:pPr>
              <a:lnSpc>
                <a:spcPts val="1651"/>
              </a:lnSpc>
              <a:spcAft>
                <a:spcPts val="800"/>
              </a:spcAft>
            </a:pPr>
            <a:endParaRPr lang="en-US" sz="1500" dirty="0">
              <a:latin typeface="Calibri" panose="020F0502020204030204" pitchFamily="34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</p:txBody>
      </p:sp>
      <p:sp>
        <p:nvSpPr>
          <p:cNvPr id="3" name="!!1">
            <a:extLst>
              <a:ext uri="{FF2B5EF4-FFF2-40B4-BE49-F238E27FC236}">
                <a16:creationId xmlns="" xmlns:a16="http://schemas.microsoft.com/office/drawing/2014/main" id="{06BE0534-A7B6-32D3-F62B-068E3E1FF306}"/>
              </a:ext>
            </a:extLst>
          </p:cNvPr>
          <p:cNvSpPr/>
          <p:nvPr/>
        </p:nvSpPr>
        <p:spPr>
          <a:xfrm>
            <a:off x="704547" y="-779488"/>
            <a:ext cx="13775961" cy="7120327"/>
          </a:xfrm>
          <a:prstGeom prst="heart">
            <a:avLst/>
          </a:prstGeom>
          <a:solidFill>
            <a:srgbClr val="FF006E"/>
          </a:solidFill>
          <a:ln w="34925" cap="flat" cmpd="sng" algn="ctr">
            <a:solidFill>
              <a:srgbClr val="FFFFFF"/>
            </a:solidFill>
            <a:prstDash val="solid"/>
            <a:miter lim="800000"/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txBody>
          <a:bodyPr lIns="91414" tIns="45718" rIns="91414" bIns="45718" rtlCol="0" anchor="ctr"/>
          <a:lstStyle/>
          <a:p>
            <a:pPr>
              <a:lnSpc>
                <a:spcPct val="150000"/>
              </a:lnSpc>
              <a:spcAft>
                <a:spcPts val="800"/>
              </a:spcAft>
              <a:defRPr/>
            </a:pPr>
            <a:endParaRPr lang="en-US" sz="4000" dirty="0">
              <a:solidFill>
                <a:schemeClr val="bg1"/>
              </a:solidFill>
              <a:latin typeface="Script MT Bold" panose="03040602040607080904" pitchFamily="66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  <a:defRPr/>
            </a:pPr>
            <a:endParaRPr lang="en-US" sz="4000" dirty="0">
              <a:solidFill>
                <a:schemeClr val="bg1"/>
              </a:solidFill>
              <a:latin typeface="Script MT Bold" panose="03040602040607080904" pitchFamily="66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  <a:defRPr/>
            </a:pPr>
            <a:r>
              <a:rPr lang="en-US" sz="4000" dirty="0" err="1">
                <a:solidFill>
                  <a:schemeClr val="bg1"/>
                </a:solidFill>
                <a:latin typeface="Script MT Bold" panose="030406020406070809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Sưu</a:t>
            </a:r>
            <a:r>
              <a:rPr lang="en-US" sz="4000" dirty="0">
                <a:solidFill>
                  <a:schemeClr val="bg1"/>
                </a:solidFill>
                <a:latin typeface="Script MT Bold" panose="030406020406070809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Script MT Bold" panose="030406020406070809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sz="4000" dirty="0">
                <a:solidFill>
                  <a:schemeClr val="bg1"/>
                </a:solidFill>
                <a:latin typeface="Script MT Bold" panose="030406020406070809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Script MT Bold" panose="030406020406070809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4000" dirty="0">
                <a:solidFill>
                  <a:schemeClr val="bg1"/>
                </a:solidFill>
                <a:latin typeface="Script MT Bold" panose="030406020406070809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Script MT Bold" panose="030406020406070809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4000" dirty="0">
                <a:solidFill>
                  <a:schemeClr val="bg1"/>
                </a:solidFill>
                <a:latin typeface="Script MT Bold" panose="030406020406070809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Script MT Bold" panose="030406020406070809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dirty="0">
                <a:solidFill>
                  <a:schemeClr val="bg1"/>
                </a:solidFill>
                <a:latin typeface="Script MT Bold" panose="030406020406070809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Internet </a:t>
            </a:r>
            <a:r>
              <a:rPr lang="en-US" sz="4000" dirty="0" err="1">
                <a:solidFill>
                  <a:schemeClr val="bg1"/>
                </a:solidFill>
                <a:latin typeface="Script MT Bold" panose="030406020406070809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chemeClr val="bg1"/>
                </a:solidFill>
                <a:latin typeface="Script MT Bold" panose="030406020406070809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Script MT Bold" panose="030406020406070809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000" dirty="0">
                <a:solidFill>
                  <a:schemeClr val="bg1"/>
                </a:solidFill>
                <a:latin typeface="Script MT Bold" panose="030406020406070809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chemeClr val="bg1"/>
                </a:solidFill>
                <a:latin typeface="Script MT Bold" panose="030406020406070809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4000" dirty="0">
                <a:solidFill>
                  <a:schemeClr val="bg1"/>
                </a:solidFill>
                <a:latin typeface="Script MT Bold" panose="030406020406070809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Script MT Bold" panose="030406020406070809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dirty="0">
                <a:solidFill>
                  <a:schemeClr val="bg1"/>
                </a:solidFill>
                <a:latin typeface="Script MT Bold" panose="030406020406070809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Script MT Bold" panose="030406020406070809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000" dirty="0">
                <a:solidFill>
                  <a:schemeClr val="bg1"/>
                </a:solidFill>
                <a:latin typeface="Script MT Bold" panose="030406020406070809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Script MT Bold" panose="030406020406070809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4000" dirty="0">
                <a:solidFill>
                  <a:schemeClr val="bg1"/>
                </a:solidFill>
                <a:latin typeface="Script MT Bold" panose="030406020406070809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000" dirty="0" err="1">
                <a:solidFill>
                  <a:schemeClr val="bg1"/>
                </a:solidFill>
                <a:latin typeface="Script MT Bold" panose="030406020406070809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000" dirty="0">
                <a:solidFill>
                  <a:schemeClr val="bg1"/>
                </a:solidFill>
                <a:latin typeface="Script MT Bold" panose="030406020406070809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Script MT Bold" panose="030406020406070809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dirty="0">
                <a:solidFill>
                  <a:schemeClr val="bg1"/>
                </a:solidFill>
                <a:latin typeface="Script MT Bold" panose="030406020406070809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Script MT Bold" panose="030406020406070809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chemeClr val="bg1"/>
                </a:solidFill>
                <a:latin typeface="Script MT Bold" panose="030406020406070809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Script MT Bold" panose="030406020406070809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solidFill>
                  <a:schemeClr val="bg1"/>
                </a:solidFill>
                <a:latin typeface="Script MT Bold" panose="030406020406070809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4000" dirty="0" err="1">
                <a:solidFill>
                  <a:schemeClr val="bg1"/>
                </a:solidFill>
                <a:latin typeface="Script MT Bold" panose="030406020406070809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dirty="0">
                <a:solidFill>
                  <a:schemeClr val="bg1"/>
                </a:solidFill>
                <a:latin typeface="Script MT Bold" panose="030406020406070809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Script MT Bold" panose="030406020406070809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solidFill>
                  <a:schemeClr val="bg1"/>
                </a:solidFill>
                <a:latin typeface="Script MT Bold" panose="030406020406070809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Script MT Bold" panose="030406020406070809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000" dirty="0">
                <a:solidFill>
                  <a:schemeClr val="bg1"/>
                </a:solidFill>
                <a:latin typeface="Script MT Bold" panose="030406020406070809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Script MT Bold" panose="030406020406070809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000" dirty="0">
                <a:solidFill>
                  <a:schemeClr val="bg1"/>
                </a:solidFill>
                <a:latin typeface="Script MT Bold" panose="030406020406070809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4000" dirty="0" err="1">
                <a:solidFill>
                  <a:schemeClr val="bg1"/>
                </a:solidFill>
                <a:latin typeface="Script MT Bold" panose="030406020406070809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000" dirty="0">
                <a:solidFill>
                  <a:schemeClr val="bg1"/>
                </a:solidFill>
                <a:latin typeface="Script MT Bold" panose="030406020406070809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Script MT Bold" panose="030406020406070809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000" dirty="0">
                <a:solidFill>
                  <a:schemeClr val="bg1"/>
                </a:solidFill>
                <a:latin typeface="Script MT Bold" panose="030406020406070809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4000" dirty="0" err="1">
                <a:solidFill>
                  <a:schemeClr val="bg1"/>
                </a:solidFill>
                <a:latin typeface="Script MT Bold" panose="030406020406070809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000" dirty="0">
                <a:solidFill>
                  <a:schemeClr val="bg1"/>
                </a:solidFill>
                <a:latin typeface="Script MT Bold" panose="030406020406070809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Script MT Bold" panose="030406020406070809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000" dirty="0">
                <a:solidFill>
                  <a:schemeClr val="bg1"/>
                </a:solidFill>
                <a:latin typeface="Script MT Bold" panose="030406020406070809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Script MT Bold" panose="030406020406070809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4000" dirty="0">
                <a:solidFill>
                  <a:schemeClr val="bg1"/>
                </a:solidFill>
                <a:latin typeface="Script MT Bold" panose="030406020406070809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Script MT Bold" panose="030406020406070809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000" dirty="0">
                <a:solidFill>
                  <a:schemeClr val="bg1"/>
                </a:solidFill>
                <a:latin typeface="Script MT Bold" panose="030406020406070809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Phục </a:t>
            </a:r>
            <a:r>
              <a:rPr lang="en-US" sz="4000" dirty="0" err="1">
                <a:solidFill>
                  <a:schemeClr val="bg1"/>
                </a:solidFill>
                <a:latin typeface="Script MT Bold" panose="030406020406070809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r>
              <a:rPr lang="en-US" sz="4000" dirty="0">
                <a:solidFill>
                  <a:schemeClr val="bg1"/>
                </a:solidFill>
                <a:latin typeface="Script MT Bold" panose="030406020406070809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Script MT Bold" panose="030406020406070809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4000" dirty="0">
                <a:solidFill>
                  <a:schemeClr val="bg1"/>
                </a:solidFill>
                <a:latin typeface="Script MT Bold" panose="030406020406070809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Script MT Bold" panose="030406020406070809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solidFill>
                  <a:schemeClr val="bg1"/>
                </a:solidFill>
                <a:latin typeface="Script MT Bold" panose="030406020406070809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Script MT Bold" panose="030406020406070809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4000" dirty="0">
                <a:solidFill>
                  <a:schemeClr val="bg1"/>
                </a:solidFill>
                <a:latin typeface="Script MT Bold" panose="030406020406070809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Script MT Bold" panose="030406020406070809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4000" dirty="0">
                <a:solidFill>
                  <a:schemeClr val="bg1"/>
                </a:solidFill>
                <a:latin typeface="Script MT Bold" panose="030406020406070809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Script MT Bold" panose="030406020406070809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4000" dirty="0">
                <a:solidFill>
                  <a:schemeClr val="bg1"/>
                </a:solidFill>
                <a:latin typeface="Script MT Bold" panose="030406020406070809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solidFill>
                <a:schemeClr val="bg1"/>
              </a:solidFill>
              <a:latin typeface="Script MT Bold" panose="03040602040607080904" pitchFamily="66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pPr algn="ctr"/>
            <a:r>
              <a:rPr lang="en-US" sz="4000" b="1" kern="0" dirty="0">
                <a:solidFill>
                  <a:prstClr val="white"/>
                </a:solidFill>
                <a:latin typeface="Script MT Bold" panose="03040602040607080904" pitchFamily="66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26172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>
            <a:extLst>
              <a:ext uri="{FF2B5EF4-FFF2-40B4-BE49-F238E27FC236}">
                <a16:creationId xmlns="" xmlns:a16="http://schemas.microsoft.com/office/drawing/2014/main" id="{367FBF7F-01D4-3682-3C1F-4EB4B75389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764"/>
            <a:ext cx="9144000" cy="685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28">
            <a:extLst>
              <a:ext uri="{FF2B5EF4-FFF2-40B4-BE49-F238E27FC236}">
                <a16:creationId xmlns="" xmlns:a16="http://schemas.microsoft.com/office/drawing/2014/main" id="{C0AA6F5C-BE9D-18BF-7CA1-3E75D5EA9B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1" y="2117742"/>
            <a:ext cx="7407275" cy="1323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4" tIns="45718" rIns="91414" bIns="45718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4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8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Xin</a:t>
            </a:r>
            <a:r>
              <a:rPr lang="en-US" altLang="en-US" sz="8000" b="1" i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8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cảm</a:t>
            </a:r>
            <a:r>
              <a:rPr lang="en-US" altLang="en-US" sz="8000" b="1" i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8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ơn</a:t>
            </a:r>
            <a:endParaRPr lang="en-US" altLang="en-US" sz="8000" b="1" i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4821" name="Picture 18">
            <a:extLst>
              <a:ext uri="{FF2B5EF4-FFF2-40B4-BE49-F238E27FC236}">
                <a16:creationId xmlns="" xmlns:a16="http://schemas.microsoft.com/office/drawing/2014/main" id="{DA80F9D2-BB87-8F32-3AA2-1598C33F385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42" y="4838700"/>
            <a:ext cx="666751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Picture 7" descr="200463042511690xy">
            <a:extLst>
              <a:ext uri="{FF2B5EF4-FFF2-40B4-BE49-F238E27FC236}">
                <a16:creationId xmlns="" xmlns:a16="http://schemas.microsoft.com/office/drawing/2014/main" id="{CB0E148B-3F15-650F-C5B9-AAB0084F582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6801" y="3135315"/>
            <a:ext cx="1238251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3" name="Picture 24" descr="200463042511690xy">
            <a:extLst>
              <a:ext uri="{FF2B5EF4-FFF2-40B4-BE49-F238E27FC236}">
                <a16:creationId xmlns="" xmlns:a16="http://schemas.microsoft.com/office/drawing/2014/main" id="{A22C1832-E73A-A47E-7DE9-4854E6A9BA5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2413" y="3848100"/>
            <a:ext cx="12192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4" name="Picture 25" descr="200463042511690xy">
            <a:extLst>
              <a:ext uri="{FF2B5EF4-FFF2-40B4-BE49-F238E27FC236}">
                <a16:creationId xmlns="" xmlns:a16="http://schemas.microsoft.com/office/drawing/2014/main" id="{58C5E585-7AA0-84B3-5880-31C21F97677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0525" y="1524000"/>
            <a:ext cx="12192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5" name="Picture 18">
            <a:extLst>
              <a:ext uri="{FF2B5EF4-FFF2-40B4-BE49-F238E27FC236}">
                <a16:creationId xmlns="" xmlns:a16="http://schemas.microsoft.com/office/drawing/2014/main" id="{CCBFAA19-C545-F692-27B1-F9AFC6D6375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579" y="3040063"/>
            <a:ext cx="666751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7731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36A3E165-B7A3-C354-9EC3-E5BD97E4C48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93" r="19193"/>
          <a:stretch/>
        </p:blipFill>
        <p:spPr>
          <a:xfrm>
            <a:off x="2860763" y="1460172"/>
            <a:ext cx="7043091" cy="4423979"/>
          </a:xfrm>
          <a:prstGeom prst="ellipse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28383060-7EB7-CE66-C3F6-D4AB657B8585}"/>
              </a:ext>
            </a:extLst>
          </p:cNvPr>
          <p:cNvSpPr txBox="1"/>
          <p:nvPr/>
        </p:nvSpPr>
        <p:spPr>
          <a:xfrm>
            <a:off x="2860763" y="634919"/>
            <a:ext cx="7043091" cy="707882"/>
          </a:xfrm>
          <a:prstGeom prst="rect">
            <a:avLst/>
          </a:prstGeom>
          <a:noFill/>
        </p:spPr>
        <p:txBody>
          <a:bodyPr wrap="square" lIns="91414" tIns="45718" rIns="91414" bIns="45718" rtlCol="0">
            <a:spAutoFit/>
          </a:bodyPr>
          <a:lstStyle/>
          <a:p>
            <a:pPr algn="ctr">
              <a:defRPr/>
            </a:pPr>
            <a:r>
              <a:rPr lang="en-US" sz="4000" b="1" dirty="0" err="1">
                <a:solidFill>
                  <a:schemeClr val="accent1"/>
                </a:solidFill>
                <a:latin typeface="Viner Hand ITC" panose="03070502030502020203" pitchFamily="66" charset="0"/>
              </a:rPr>
              <a:t>Bức</a:t>
            </a:r>
            <a:r>
              <a:rPr lang="en-US" sz="4000" b="1" dirty="0">
                <a:solidFill>
                  <a:schemeClr val="accent1"/>
                </a:solidFill>
                <a:latin typeface="Viner Hand ITC" panose="03070502030502020203" pitchFamily="66" charset="0"/>
              </a:rPr>
              <a:t> </a:t>
            </a:r>
            <a:r>
              <a:rPr lang="en-US" sz="4000" b="1" dirty="0" err="1">
                <a:solidFill>
                  <a:schemeClr val="accent1"/>
                </a:solidFill>
                <a:latin typeface="Viner Hand ITC" panose="03070502030502020203" pitchFamily="66" charset="0"/>
              </a:rPr>
              <a:t>tượng</a:t>
            </a:r>
            <a:r>
              <a:rPr lang="en-US" sz="4000" b="1" dirty="0">
                <a:solidFill>
                  <a:schemeClr val="accent1"/>
                </a:solidFill>
                <a:latin typeface="Viner Hand ITC" panose="03070502030502020203" pitchFamily="66" charset="0"/>
              </a:rPr>
              <a:t> </a:t>
            </a:r>
            <a:r>
              <a:rPr lang="en-US" sz="4000" b="1" dirty="0" err="1">
                <a:solidFill>
                  <a:schemeClr val="accent1"/>
                </a:solidFill>
                <a:latin typeface="Viner Hand ITC" panose="03070502030502020203" pitchFamily="66" charset="0"/>
              </a:rPr>
              <a:t>này</a:t>
            </a:r>
            <a:r>
              <a:rPr lang="en-US" sz="4000" b="1" dirty="0">
                <a:solidFill>
                  <a:schemeClr val="accent1"/>
                </a:solidFill>
                <a:latin typeface="Viner Hand ITC" panose="03070502030502020203" pitchFamily="66" charset="0"/>
              </a:rPr>
              <a:t> </a:t>
            </a:r>
            <a:r>
              <a:rPr lang="en-US" sz="4000" b="1" dirty="0" err="1">
                <a:solidFill>
                  <a:schemeClr val="accent1"/>
                </a:solidFill>
                <a:latin typeface="Viner Hand ITC" panose="03070502030502020203" pitchFamily="66" charset="0"/>
              </a:rPr>
              <a:t>có</a:t>
            </a:r>
            <a:r>
              <a:rPr lang="en-US" sz="4000" b="1" dirty="0">
                <a:solidFill>
                  <a:schemeClr val="accent1"/>
                </a:solidFill>
                <a:latin typeface="Viner Hand ITC" panose="03070502030502020203" pitchFamily="66" charset="0"/>
              </a:rPr>
              <a:t> </a:t>
            </a:r>
            <a:r>
              <a:rPr lang="en-US" sz="4000" b="1" dirty="0" err="1">
                <a:solidFill>
                  <a:schemeClr val="accent1"/>
                </a:solidFill>
                <a:latin typeface="Viner Hand ITC" panose="03070502030502020203" pitchFamily="66" charset="0"/>
              </a:rPr>
              <a:t>tên</a:t>
            </a:r>
            <a:r>
              <a:rPr lang="en-US" sz="4000" b="1" dirty="0">
                <a:solidFill>
                  <a:schemeClr val="accent1"/>
                </a:solidFill>
                <a:latin typeface="Viner Hand ITC" panose="03070502030502020203" pitchFamily="66" charset="0"/>
              </a:rPr>
              <a:t> </a:t>
            </a:r>
            <a:r>
              <a:rPr lang="en-US" sz="4000" b="1" dirty="0" err="1">
                <a:solidFill>
                  <a:schemeClr val="accent1"/>
                </a:solidFill>
                <a:latin typeface="Viner Hand ITC" panose="03070502030502020203" pitchFamily="66" charset="0"/>
              </a:rPr>
              <a:t>là</a:t>
            </a:r>
            <a:r>
              <a:rPr lang="en-US" sz="4000" b="1" dirty="0">
                <a:solidFill>
                  <a:schemeClr val="accent1"/>
                </a:solidFill>
                <a:latin typeface="Viner Hand ITC" panose="03070502030502020203" pitchFamily="66" charset="0"/>
              </a:rPr>
              <a:t> </a:t>
            </a:r>
            <a:r>
              <a:rPr lang="en-US" sz="4000" b="1" dirty="0" err="1">
                <a:solidFill>
                  <a:schemeClr val="accent1"/>
                </a:solidFill>
                <a:latin typeface="Viner Hand ITC" panose="03070502030502020203" pitchFamily="66" charset="0"/>
              </a:rPr>
              <a:t>gì</a:t>
            </a:r>
            <a:r>
              <a:rPr lang="en-US" sz="4000" b="1" dirty="0">
                <a:solidFill>
                  <a:schemeClr val="accent1"/>
                </a:solidFill>
                <a:latin typeface="Viner Hand ITC" panose="03070502030502020203" pitchFamily="66" charset="0"/>
              </a:rPr>
              <a:t>?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0233" y="5884151"/>
            <a:ext cx="3292475" cy="1192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25214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AA24E997-95A4-8DE6-C148-DB9EAAC85D1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33"/>
          <a:stretch/>
        </p:blipFill>
        <p:spPr>
          <a:xfrm>
            <a:off x="3619094" y="1350273"/>
            <a:ext cx="4597627" cy="4785001"/>
          </a:xfrm>
          <a:prstGeom prst="ellipse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77577AF1-5CE9-F239-A80E-5FC189C87D69}"/>
              </a:ext>
            </a:extLst>
          </p:cNvPr>
          <p:cNvSpPr txBox="1"/>
          <p:nvPr/>
        </p:nvSpPr>
        <p:spPr>
          <a:xfrm>
            <a:off x="2833935" y="473110"/>
            <a:ext cx="5833857" cy="707882"/>
          </a:xfrm>
          <a:prstGeom prst="rect">
            <a:avLst/>
          </a:prstGeom>
          <a:noFill/>
        </p:spPr>
        <p:txBody>
          <a:bodyPr wrap="square" lIns="91414" tIns="45718" rIns="91414" bIns="45718" rtlCol="0">
            <a:spAutoFit/>
          </a:bodyPr>
          <a:lstStyle/>
          <a:p>
            <a:pPr algn="ctr">
              <a:defRPr/>
            </a:pPr>
            <a:r>
              <a:rPr lang="en-US" sz="4000" b="1" dirty="0" err="1">
                <a:solidFill>
                  <a:schemeClr val="accent1"/>
                </a:solidFill>
                <a:latin typeface="Viner Hand ITC" panose="03070502030502020203" pitchFamily="66" charset="0"/>
              </a:rPr>
              <a:t>Bức</a:t>
            </a:r>
            <a:r>
              <a:rPr lang="en-US" sz="4000" b="1" dirty="0">
                <a:solidFill>
                  <a:schemeClr val="accent1"/>
                </a:solidFill>
                <a:latin typeface="Viner Hand ITC" panose="03070502030502020203" pitchFamily="66" charset="0"/>
              </a:rPr>
              <a:t> </a:t>
            </a:r>
            <a:r>
              <a:rPr lang="en-US" sz="4000" b="1" dirty="0" err="1">
                <a:solidFill>
                  <a:schemeClr val="accent1"/>
                </a:solidFill>
                <a:latin typeface="Viner Hand ITC" panose="03070502030502020203" pitchFamily="66" charset="0"/>
              </a:rPr>
              <a:t>tranh</a:t>
            </a:r>
            <a:r>
              <a:rPr lang="en-US" sz="4000" b="1" dirty="0">
                <a:solidFill>
                  <a:schemeClr val="accent1"/>
                </a:solidFill>
                <a:latin typeface="Viner Hand ITC" panose="03070502030502020203" pitchFamily="66" charset="0"/>
              </a:rPr>
              <a:t> </a:t>
            </a:r>
            <a:r>
              <a:rPr lang="en-US" sz="4000" b="1" dirty="0" err="1">
                <a:solidFill>
                  <a:schemeClr val="accent1"/>
                </a:solidFill>
                <a:latin typeface="Viner Hand ITC" panose="03070502030502020203" pitchFamily="66" charset="0"/>
              </a:rPr>
              <a:t>này</a:t>
            </a:r>
            <a:r>
              <a:rPr lang="en-US" sz="4000" b="1" dirty="0">
                <a:solidFill>
                  <a:schemeClr val="accent1"/>
                </a:solidFill>
                <a:latin typeface="Viner Hand ITC" panose="03070502030502020203" pitchFamily="66" charset="0"/>
              </a:rPr>
              <a:t> </a:t>
            </a:r>
            <a:r>
              <a:rPr lang="en-US" sz="4000" b="1" dirty="0" err="1" smtClean="0">
                <a:solidFill>
                  <a:schemeClr val="accent1"/>
                </a:solidFill>
                <a:latin typeface="Viner Hand ITC" panose="03070502030502020203" pitchFamily="66" charset="0"/>
              </a:rPr>
              <a:t>là</a:t>
            </a:r>
            <a:r>
              <a:rPr lang="en-US" sz="4000" b="1" dirty="0" smtClean="0">
                <a:solidFill>
                  <a:schemeClr val="accent1"/>
                </a:solidFill>
                <a:latin typeface="Viner Hand ITC" panose="03070502030502020203" pitchFamily="66" charset="0"/>
              </a:rPr>
              <a:t> </a:t>
            </a:r>
            <a:r>
              <a:rPr lang="en-US" sz="4000" b="1" dirty="0" err="1" smtClean="0">
                <a:solidFill>
                  <a:schemeClr val="accent1"/>
                </a:solidFill>
                <a:latin typeface="Viner Hand ITC" panose="03070502030502020203" pitchFamily="66" charset="0"/>
              </a:rPr>
              <a:t>ai</a:t>
            </a:r>
            <a:r>
              <a:rPr lang="en-US" sz="4000" b="1" dirty="0" smtClean="0">
                <a:solidFill>
                  <a:schemeClr val="accent1"/>
                </a:solidFill>
                <a:latin typeface="Viner Hand ITC" panose="03070502030502020203" pitchFamily="66" charset="0"/>
              </a:rPr>
              <a:t>?</a:t>
            </a:r>
            <a:endParaRPr lang="en-US" sz="4000" b="1" dirty="0">
              <a:solidFill>
                <a:schemeClr val="accent1"/>
              </a:solidFill>
              <a:latin typeface="Viner Hand ITC" panose="03070502030502020203" pitchFamily="66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094" y="5894387"/>
            <a:ext cx="4792663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03850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4640A9B9-68D1-310F-12FA-A02FF74A3A23}"/>
              </a:ext>
            </a:extLst>
          </p:cNvPr>
          <p:cNvSpPr txBox="1"/>
          <p:nvPr/>
        </p:nvSpPr>
        <p:spPr>
          <a:xfrm>
            <a:off x="1232899" y="164389"/>
            <a:ext cx="9791272" cy="646331"/>
          </a:xfrm>
          <a:prstGeom prst="rect">
            <a:avLst/>
          </a:prstGeom>
          <a:noFill/>
        </p:spPr>
        <p:txBody>
          <a:bodyPr wrap="square" lIns="91414" tIns="45718" rIns="91414" bIns="45718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Viner Hand ITC" panose="03070502030502020203" pitchFamily="66" charset="0"/>
              </a:rPr>
              <a:t>NHÂN VẬT NỔI TIẾNG – NGƯỜI ẤY LÀ AI?</a:t>
            </a:r>
          </a:p>
        </p:txBody>
      </p:sp>
      <p:sp>
        <p:nvSpPr>
          <p:cNvPr id="3" name="Oval 2">
            <a:extLst>
              <a:ext uri="{FF2B5EF4-FFF2-40B4-BE49-F238E27FC236}">
                <a16:creationId xmlns="" xmlns:a16="http://schemas.microsoft.com/office/drawing/2014/main" id="{60025D38-297B-B187-F0F3-4C21F1766A5F}"/>
              </a:ext>
            </a:extLst>
          </p:cNvPr>
          <p:cNvSpPr/>
          <p:nvPr/>
        </p:nvSpPr>
        <p:spPr>
          <a:xfrm>
            <a:off x="113016" y="698643"/>
            <a:ext cx="3349376" cy="334937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rgbClr val="00B0F0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18" rIns="91414" bIns="45718"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="" xmlns:a16="http://schemas.microsoft.com/office/drawing/2014/main" id="{E6228DA5-E93C-33F8-93F1-1C0E51A6673A}"/>
              </a:ext>
            </a:extLst>
          </p:cNvPr>
          <p:cNvSpPr/>
          <p:nvPr/>
        </p:nvSpPr>
        <p:spPr>
          <a:xfrm>
            <a:off x="4421312" y="2373331"/>
            <a:ext cx="3349376" cy="334937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rgbClr val="00B0F0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18" rIns="91414" bIns="45718"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="" xmlns:a16="http://schemas.microsoft.com/office/drawing/2014/main" id="{B54ACE81-0F35-BD12-6F75-E7BF0BAF2D04}"/>
              </a:ext>
            </a:extLst>
          </p:cNvPr>
          <p:cNvSpPr/>
          <p:nvPr/>
        </p:nvSpPr>
        <p:spPr>
          <a:xfrm>
            <a:off x="8729608" y="3508624"/>
            <a:ext cx="3349376" cy="334937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rgbClr val="00B0F0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18" rIns="91414" bIns="45718"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A4C73F96-753C-ACC7-2071-D8997A8AF32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76" r="23224"/>
          <a:stretch/>
        </p:blipFill>
        <p:spPr>
          <a:xfrm>
            <a:off x="367024" y="873466"/>
            <a:ext cx="2841360" cy="2999729"/>
          </a:xfrm>
          <a:prstGeom prst="ellipse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36A3E165-B7A3-C354-9EC3-E5BD97E4C48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93" r="19193"/>
          <a:stretch/>
        </p:blipFill>
        <p:spPr>
          <a:xfrm>
            <a:off x="4649219" y="2576920"/>
            <a:ext cx="2893564" cy="2942223"/>
          </a:xfrm>
          <a:prstGeom prst="ellipse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AA24E997-95A4-8DE6-C148-DB9EAAC85D1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33"/>
          <a:stretch/>
        </p:blipFill>
        <p:spPr>
          <a:xfrm>
            <a:off x="8957517" y="3626047"/>
            <a:ext cx="2893563" cy="3114532"/>
          </a:xfrm>
          <a:prstGeom prst="ellipse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81DE5B8A-06C0-2BC8-2F88-732AEF69DDE9}"/>
              </a:ext>
            </a:extLst>
          </p:cNvPr>
          <p:cNvSpPr/>
          <p:nvPr/>
        </p:nvSpPr>
        <p:spPr>
          <a:xfrm>
            <a:off x="-7475997" y="-3365771"/>
            <a:ext cx="7475997" cy="1311288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18" rIns="91414" bIns="45718"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837ACB98-FCE9-5832-1204-86AE4D50D86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61433" y="-238329"/>
            <a:ext cx="6858000" cy="6858000"/>
          </a:xfrm>
          <a:prstGeom prst="roundRect">
            <a:avLst>
              <a:gd name="adj" fmla="val 24610"/>
            </a:avLst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36E935EA-F6F1-CDF0-6E41-22967C3E8EB1}"/>
              </a:ext>
            </a:extLst>
          </p:cNvPr>
          <p:cNvSpPr txBox="1"/>
          <p:nvPr/>
        </p:nvSpPr>
        <p:spPr>
          <a:xfrm>
            <a:off x="113016" y="4166804"/>
            <a:ext cx="3095368" cy="646331"/>
          </a:xfrm>
          <a:prstGeom prst="rect">
            <a:avLst/>
          </a:prstGeom>
          <a:noFill/>
        </p:spPr>
        <p:txBody>
          <a:bodyPr wrap="square" lIns="91414" tIns="45718" rIns="91414" bIns="45718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Chúa</a:t>
            </a:r>
            <a:r>
              <a:rPr lang="en-US" sz="3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Giê</a:t>
            </a:r>
            <a:r>
              <a:rPr lang="en-US" sz="3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6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</a:t>
            </a:r>
            <a:endParaRPr lang="en-US" sz="36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45B28B72-60A7-BECA-A062-8D3A8555F0C6}"/>
              </a:ext>
            </a:extLst>
          </p:cNvPr>
          <p:cNvSpPr txBox="1"/>
          <p:nvPr/>
        </p:nvSpPr>
        <p:spPr>
          <a:xfrm>
            <a:off x="4608629" y="5904417"/>
            <a:ext cx="3162059" cy="667355"/>
          </a:xfrm>
          <a:prstGeom prst="rect">
            <a:avLst/>
          </a:prstGeom>
          <a:noFill/>
        </p:spPr>
        <p:txBody>
          <a:bodyPr wrap="square" lIns="91414" tIns="45718" rIns="91414" bIns="45718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Đan-tê</a:t>
            </a:r>
            <a:endParaRPr lang="en-US" sz="36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40499DCE-E886-2ACB-4EDE-5FDF322B5EAF}"/>
              </a:ext>
            </a:extLst>
          </p:cNvPr>
          <p:cNvSpPr txBox="1"/>
          <p:nvPr/>
        </p:nvSpPr>
        <p:spPr>
          <a:xfrm>
            <a:off x="7629713" y="2778549"/>
            <a:ext cx="4687791" cy="646331"/>
          </a:xfrm>
          <a:prstGeom prst="rect">
            <a:avLst/>
          </a:prstGeom>
          <a:noFill/>
        </p:spPr>
        <p:txBody>
          <a:bodyPr wrap="square" lIns="91414" tIns="45718" rIns="91414" bIns="45718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Nàng</a:t>
            </a:r>
            <a:r>
              <a:rPr lang="en-US" sz="3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 </a:t>
            </a:r>
            <a:r>
              <a:rPr lang="en-US" sz="36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Giô-công-đơ</a:t>
            </a:r>
            <a:endParaRPr lang="en-US" sz="36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27784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3">
            <a:extLst>
              <a:ext uri="{FF2B5EF4-FFF2-40B4-BE49-F238E27FC236}">
                <a16:creationId xmlns="" xmlns:a16="http://schemas.microsoft.com/office/drawing/2014/main" id="{A33581D7-70EF-FE0B-C2F1-96302F219813}"/>
              </a:ext>
            </a:extLst>
          </p:cNvPr>
          <p:cNvSpPr/>
          <p:nvPr/>
        </p:nvSpPr>
        <p:spPr>
          <a:xfrm>
            <a:off x="103032" y="0"/>
            <a:ext cx="11603286" cy="6534364"/>
          </a:xfrm>
          <a:custGeom>
            <a:avLst/>
            <a:gdLst>
              <a:gd name="connsiteX0" fmla="*/ 0 w 5260368"/>
              <a:gd name="connsiteY0" fmla="*/ 0 h 6534364"/>
              <a:gd name="connsiteX1" fmla="*/ 4839695 w 5260368"/>
              <a:gd name="connsiteY1" fmla="*/ 0 h 6534364"/>
              <a:gd name="connsiteX2" fmla="*/ 5260368 w 5260368"/>
              <a:gd name="connsiteY2" fmla="*/ 420673 h 6534364"/>
              <a:gd name="connsiteX3" fmla="*/ 5260368 w 5260368"/>
              <a:gd name="connsiteY3" fmla="*/ 6113691 h 6534364"/>
              <a:gd name="connsiteX4" fmla="*/ 4839695 w 5260368"/>
              <a:gd name="connsiteY4" fmla="*/ 6534364 h 6534364"/>
              <a:gd name="connsiteX5" fmla="*/ 0 w 5260368"/>
              <a:gd name="connsiteY5" fmla="*/ 6534364 h 6534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60368" h="6534364">
                <a:moveTo>
                  <a:pt x="0" y="0"/>
                </a:moveTo>
                <a:lnTo>
                  <a:pt x="4839695" y="0"/>
                </a:lnTo>
                <a:cubicBezTo>
                  <a:pt x="5072026" y="0"/>
                  <a:pt x="5260368" y="188342"/>
                  <a:pt x="5260368" y="420673"/>
                </a:cubicBezTo>
                <a:lnTo>
                  <a:pt x="5260368" y="6113691"/>
                </a:lnTo>
                <a:cubicBezTo>
                  <a:pt x="5260368" y="6346022"/>
                  <a:pt x="5072026" y="6534364"/>
                  <a:pt x="4839695" y="6534364"/>
                </a:cubicBezTo>
                <a:lnTo>
                  <a:pt x="0" y="6534364"/>
                </a:lnTo>
                <a:close/>
              </a:path>
            </a:pathLst>
          </a:cu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14" tIns="45718" rIns="91414" bIns="45718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7B566C9C-FC93-3C97-8823-DFE22B08BBF3}"/>
              </a:ext>
            </a:extLst>
          </p:cNvPr>
          <p:cNvGrpSpPr/>
          <p:nvPr/>
        </p:nvGrpSpPr>
        <p:grpSpPr>
          <a:xfrm>
            <a:off x="6585753" y="534257"/>
            <a:ext cx="986319" cy="544531"/>
            <a:chOff x="6585736" y="534256"/>
            <a:chExt cx="986318" cy="544530"/>
          </a:xfrm>
        </p:grpSpPr>
        <p:sp>
          <p:nvSpPr>
            <p:cNvPr id="5" name="Rectangle 4">
              <a:extLst>
                <a:ext uri="{FF2B5EF4-FFF2-40B4-BE49-F238E27FC236}">
                  <a16:creationId xmlns="" xmlns:a16="http://schemas.microsoft.com/office/drawing/2014/main" id="{1EBE7FA9-7C06-D314-10A5-88F3ED78384B}"/>
                </a:ext>
              </a:extLst>
            </p:cNvPr>
            <p:cNvSpPr/>
            <p:nvPr/>
          </p:nvSpPr>
          <p:spPr>
            <a:xfrm>
              <a:off x="7027524" y="678094"/>
              <a:ext cx="544530" cy="4006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Arc 5">
              <a:extLst>
                <a:ext uri="{FF2B5EF4-FFF2-40B4-BE49-F238E27FC236}">
                  <a16:creationId xmlns="" xmlns:a16="http://schemas.microsoft.com/office/drawing/2014/main" id="{9BFC008F-3C44-C158-C934-70C2E266C757}"/>
                </a:ext>
              </a:extLst>
            </p:cNvPr>
            <p:cNvSpPr/>
            <p:nvPr/>
          </p:nvSpPr>
          <p:spPr>
            <a:xfrm>
              <a:off x="6585736" y="534256"/>
              <a:ext cx="544530" cy="400692"/>
            </a:xfrm>
            <a:prstGeom prst="arc">
              <a:avLst>
                <a:gd name="adj1" fmla="val 5983281"/>
                <a:gd name="adj2" fmla="val 2690761"/>
              </a:avLst>
            </a:prstGeom>
            <a:ln w="76200">
              <a:gradFill>
                <a:gsLst>
                  <a:gs pos="3000">
                    <a:schemeClr val="tx1"/>
                  </a:gs>
                  <a:gs pos="35000">
                    <a:schemeClr val="bg1"/>
                  </a:gs>
                  <a:gs pos="64000">
                    <a:schemeClr val="tx1"/>
                  </a:gs>
                  <a:gs pos="87000">
                    <a:schemeClr val="tx1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48E28AC4-EF71-7E2A-993D-302F6DEDDB88}"/>
              </a:ext>
            </a:extLst>
          </p:cNvPr>
          <p:cNvGrpSpPr/>
          <p:nvPr/>
        </p:nvGrpSpPr>
        <p:grpSpPr>
          <a:xfrm>
            <a:off x="6585753" y="1222625"/>
            <a:ext cx="986319" cy="544531"/>
            <a:chOff x="6585736" y="534256"/>
            <a:chExt cx="986318" cy="544530"/>
          </a:xfrm>
        </p:grpSpPr>
        <p:sp>
          <p:nvSpPr>
            <p:cNvPr id="10" name="Rectangle 9">
              <a:extLst>
                <a:ext uri="{FF2B5EF4-FFF2-40B4-BE49-F238E27FC236}">
                  <a16:creationId xmlns="" xmlns:a16="http://schemas.microsoft.com/office/drawing/2014/main" id="{E2A5F742-40F1-11E1-2C74-D9EB308F5D43}"/>
                </a:ext>
              </a:extLst>
            </p:cNvPr>
            <p:cNvSpPr/>
            <p:nvPr/>
          </p:nvSpPr>
          <p:spPr>
            <a:xfrm>
              <a:off x="7027524" y="678094"/>
              <a:ext cx="544530" cy="4006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Arc 10">
              <a:extLst>
                <a:ext uri="{FF2B5EF4-FFF2-40B4-BE49-F238E27FC236}">
                  <a16:creationId xmlns="" xmlns:a16="http://schemas.microsoft.com/office/drawing/2014/main" id="{201BCFD5-5F7A-E9A9-2B94-C4B312FB2DCC}"/>
                </a:ext>
              </a:extLst>
            </p:cNvPr>
            <p:cNvSpPr/>
            <p:nvPr/>
          </p:nvSpPr>
          <p:spPr>
            <a:xfrm>
              <a:off x="6585736" y="534256"/>
              <a:ext cx="544530" cy="400692"/>
            </a:xfrm>
            <a:prstGeom prst="arc">
              <a:avLst>
                <a:gd name="adj1" fmla="val 5983281"/>
                <a:gd name="adj2" fmla="val 2690761"/>
              </a:avLst>
            </a:prstGeom>
            <a:ln w="76200">
              <a:gradFill>
                <a:gsLst>
                  <a:gs pos="3000">
                    <a:schemeClr val="tx1"/>
                  </a:gs>
                  <a:gs pos="35000">
                    <a:schemeClr val="bg1"/>
                  </a:gs>
                  <a:gs pos="64000">
                    <a:schemeClr val="tx1"/>
                  </a:gs>
                  <a:gs pos="87000">
                    <a:schemeClr val="tx1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C92CBD06-0939-E1CE-D792-F57A4FCD89DE}"/>
              </a:ext>
            </a:extLst>
          </p:cNvPr>
          <p:cNvGrpSpPr/>
          <p:nvPr/>
        </p:nvGrpSpPr>
        <p:grpSpPr>
          <a:xfrm>
            <a:off x="6585753" y="1910993"/>
            <a:ext cx="986319" cy="544531"/>
            <a:chOff x="6585736" y="534256"/>
            <a:chExt cx="986318" cy="544530"/>
          </a:xfrm>
        </p:grpSpPr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848DD9F4-36DA-F21F-2DAD-9CABF30E43AD}"/>
                </a:ext>
              </a:extLst>
            </p:cNvPr>
            <p:cNvSpPr/>
            <p:nvPr/>
          </p:nvSpPr>
          <p:spPr>
            <a:xfrm>
              <a:off x="7027524" y="678094"/>
              <a:ext cx="544530" cy="4006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Arc 13">
              <a:extLst>
                <a:ext uri="{FF2B5EF4-FFF2-40B4-BE49-F238E27FC236}">
                  <a16:creationId xmlns="" xmlns:a16="http://schemas.microsoft.com/office/drawing/2014/main" id="{7887F963-A498-3DD8-0A07-85C56A3844B8}"/>
                </a:ext>
              </a:extLst>
            </p:cNvPr>
            <p:cNvSpPr/>
            <p:nvPr/>
          </p:nvSpPr>
          <p:spPr>
            <a:xfrm>
              <a:off x="6585736" y="534256"/>
              <a:ext cx="544530" cy="400692"/>
            </a:xfrm>
            <a:prstGeom prst="arc">
              <a:avLst>
                <a:gd name="adj1" fmla="val 5983281"/>
                <a:gd name="adj2" fmla="val 2690761"/>
              </a:avLst>
            </a:prstGeom>
            <a:ln w="76200">
              <a:gradFill>
                <a:gsLst>
                  <a:gs pos="3000">
                    <a:schemeClr val="tx1"/>
                  </a:gs>
                  <a:gs pos="35000">
                    <a:schemeClr val="bg1"/>
                  </a:gs>
                  <a:gs pos="64000">
                    <a:schemeClr val="tx1"/>
                  </a:gs>
                  <a:gs pos="87000">
                    <a:schemeClr val="tx1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AF0DA9D5-2A70-FF3D-FB89-D9BCA55E0B8A}"/>
              </a:ext>
            </a:extLst>
          </p:cNvPr>
          <p:cNvGrpSpPr/>
          <p:nvPr/>
        </p:nvGrpSpPr>
        <p:grpSpPr>
          <a:xfrm>
            <a:off x="6585753" y="2599361"/>
            <a:ext cx="986319" cy="544531"/>
            <a:chOff x="6585736" y="534256"/>
            <a:chExt cx="986318" cy="544530"/>
          </a:xfrm>
        </p:grpSpPr>
        <p:sp>
          <p:nvSpPr>
            <p:cNvPr id="16" name="Rectangle 15">
              <a:extLst>
                <a:ext uri="{FF2B5EF4-FFF2-40B4-BE49-F238E27FC236}">
                  <a16:creationId xmlns="" xmlns:a16="http://schemas.microsoft.com/office/drawing/2014/main" id="{5D4A2846-8DC6-EC84-DD39-85493374C964}"/>
                </a:ext>
              </a:extLst>
            </p:cNvPr>
            <p:cNvSpPr/>
            <p:nvPr/>
          </p:nvSpPr>
          <p:spPr>
            <a:xfrm>
              <a:off x="7027524" y="678094"/>
              <a:ext cx="544530" cy="4006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Arc 16">
              <a:extLst>
                <a:ext uri="{FF2B5EF4-FFF2-40B4-BE49-F238E27FC236}">
                  <a16:creationId xmlns="" xmlns:a16="http://schemas.microsoft.com/office/drawing/2014/main" id="{869FC1A2-DC03-C04E-0CAE-B42FD7BD4F50}"/>
                </a:ext>
              </a:extLst>
            </p:cNvPr>
            <p:cNvSpPr/>
            <p:nvPr/>
          </p:nvSpPr>
          <p:spPr>
            <a:xfrm>
              <a:off x="6585736" y="534256"/>
              <a:ext cx="544530" cy="400692"/>
            </a:xfrm>
            <a:prstGeom prst="arc">
              <a:avLst>
                <a:gd name="adj1" fmla="val 5983281"/>
                <a:gd name="adj2" fmla="val 2690761"/>
              </a:avLst>
            </a:prstGeom>
            <a:ln w="76200">
              <a:gradFill>
                <a:gsLst>
                  <a:gs pos="3000">
                    <a:schemeClr val="tx1"/>
                  </a:gs>
                  <a:gs pos="35000">
                    <a:schemeClr val="bg1"/>
                  </a:gs>
                  <a:gs pos="64000">
                    <a:schemeClr val="tx1"/>
                  </a:gs>
                  <a:gs pos="87000">
                    <a:schemeClr val="tx1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41835B5B-7031-70B8-B6A0-B053572180F8}"/>
              </a:ext>
            </a:extLst>
          </p:cNvPr>
          <p:cNvGrpSpPr/>
          <p:nvPr/>
        </p:nvGrpSpPr>
        <p:grpSpPr>
          <a:xfrm>
            <a:off x="6585753" y="3287729"/>
            <a:ext cx="986319" cy="544531"/>
            <a:chOff x="6585736" y="534256"/>
            <a:chExt cx="986318" cy="544530"/>
          </a:xfrm>
        </p:grpSpPr>
        <p:sp>
          <p:nvSpPr>
            <p:cNvPr id="19" name="Rectangle 18">
              <a:extLst>
                <a:ext uri="{FF2B5EF4-FFF2-40B4-BE49-F238E27FC236}">
                  <a16:creationId xmlns="" xmlns:a16="http://schemas.microsoft.com/office/drawing/2014/main" id="{5734B7B1-5BE4-87EC-0131-F610905A97CB}"/>
                </a:ext>
              </a:extLst>
            </p:cNvPr>
            <p:cNvSpPr/>
            <p:nvPr/>
          </p:nvSpPr>
          <p:spPr>
            <a:xfrm>
              <a:off x="7027524" y="678094"/>
              <a:ext cx="544530" cy="4006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Arc 19">
              <a:extLst>
                <a:ext uri="{FF2B5EF4-FFF2-40B4-BE49-F238E27FC236}">
                  <a16:creationId xmlns="" xmlns:a16="http://schemas.microsoft.com/office/drawing/2014/main" id="{E7C0CD0B-2063-946F-9DEE-C0BDCC07ED8C}"/>
                </a:ext>
              </a:extLst>
            </p:cNvPr>
            <p:cNvSpPr/>
            <p:nvPr/>
          </p:nvSpPr>
          <p:spPr>
            <a:xfrm>
              <a:off x="6585736" y="534256"/>
              <a:ext cx="544530" cy="400692"/>
            </a:xfrm>
            <a:prstGeom prst="arc">
              <a:avLst>
                <a:gd name="adj1" fmla="val 5983281"/>
                <a:gd name="adj2" fmla="val 2690761"/>
              </a:avLst>
            </a:prstGeom>
            <a:ln w="76200">
              <a:gradFill>
                <a:gsLst>
                  <a:gs pos="3000">
                    <a:schemeClr val="tx1"/>
                  </a:gs>
                  <a:gs pos="35000">
                    <a:schemeClr val="bg1"/>
                  </a:gs>
                  <a:gs pos="64000">
                    <a:schemeClr val="tx1"/>
                  </a:gs>
                  <a:gs pos="87000">
                    <a:schemeClr val="tx1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="" xmlns:a16="http://schemas.microsoft.com/office/drawing/2014/main" id="{6F9864F6-F80D-55CF-5567-1EC1A66AB482}"/>
              </a:ext>
            </a:extLst>
          </p:cNvPr>
          <p:cNvGrpSpPr/>
          <p:nvPr/>
        </p:nvGrpSpPr>
        <p:grpSpPr>
          <a:xfrm>
            <a:off x="6585753" y="3976097"/>
            <a:ext cx="986319" cy="544531"/>
            <a:chOff x="6585736" y="534256"/>
            <a:chExt cx="986318" cy="544530"/>
          </a:xfrm>
        </p:grpSpPr>
        <p:sp>
          <p:nvSpPr>
            <p:cNvPr id="22" name="Rectangle 21">
              <a:extLst>
                <a:ext uri="{FF2B5EF4-FFF2-40B4-BE49-F238E27FC236}">
                  <a16:creationId xmlns="" xmlns:a16="http://schemas.microsoft.com/office/drawing/2014/main" id="{05186299-4154-8276-DAE4-34CC5B51E1DE}"/>
                </a:ext>
              </a:extLst>
            </p:cNvPr>
            <p:cNvSpPr/>
            <p:nvPr/>
          </p:nvSpPr>
          <p:spPr>
            <a:xfrm>
              <a:off x="7027524" y="678094"/>
              <a:ext cx="544530" cy="4006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Arc 22">
              <a:extLst>
                <a:ext uri="{FF2B5EF4-FFF2-40B4-BE49-F238E27FC236}">
                  <a16:creationId xmlns="" xmlns:a16="http://schemas.microsoft.com/office/drawing/2014/main" id="{3FCE38E3-0F48-4EEA-AC2B-208BBE540A3A}"/>
                </a:ext>
              </a:extLst>
            </p:cNvPr>
            <p:cNvSpPr/>
            <p:nvPr/>
          </p:nvSpPr>
          <p:spPr>
            <a:xfrm>
              <a:off x="6585736" y="534256"/>
              <a:ext cx="544530" cy="400692"/>
            </a:xfrm>
            <a:prstGeom prst="arc">
              <a:avLst>
                <a:gd name="adj1" fmla="val 5983281"/>
                <a:gd name="adj2" fmla="val 2690761"/>
              </a:avLst>
            </a:prstGeom>
            <a:ln w="76200">
              <a:gradFill>
                <a:gsLst>
                  <a:gs pos="3000">
                    <a:schemeClr val="tx1"/>
                  </a:gs>
                  <a:gs pos="35000">
                    <a:schemeClr val="bg1"/>
                  </a:gs>
                  <a:gs pos="64000">
                    <a:schemeClr val="tx1"/>
                  </a:gs>
                  <a:gs pos="87000">
                    <a:schemeClr val="tx1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30A604ED-CDEF-E7A5-49A9-0AF530594DCF}"/>
              </a:ext>
            </a:extLst>
          </p:cNvPr>
          <p:cNvGrpSpPr/>
          <p:nvPr/>
        </p:nvGrpSpPr>
        <p:grpSpPr>
          <a:xfrm>
            <a:off x="6585753" y="4664465"/>
            <a:ext cx="986319" cy="544531"/>
            <a:chOff x="6585736" y="534256"/>
            <a:chExt cx="986318" cy="544530"/>
          </a:xfrm>
        </p:grpSpPr>
        <p:sp>
          <p:nvSpPr>
            <p:cNvPr id="25" name="Rectangle 24">
              <a:extLst>
                <a:ext uri="{FF2B5EF4-FFF2-40B4-BE49-F238E27FC236}">
                  <a16:creationId xmlns="" xmlns:a16="http://schemas.microsoft.com/office/drawing/2014/main" id="{2ACAAF65-29CD-F23B-E06E-E557933F189F}"/>
                </a:ext>
              </a:extLst>
            </p:cNvPr>
            <p:cNvSpPr/>
            <p:nvPr/>
          </p:nvSpPr>
          <p:spPr>
            <a:xfrm>
              <a:off x="7027524" y="678094"/>
              <a:ext cx="544530" cy="4006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Arc 25">
              <a:extLst>
                <a:ext uri="{FF2B5EF4-FFF2-40B4-BE49-F238E27FC236}">
                  <a16:creationId xmlns="" xmlns:a16="http://schemas.microsoft.com/office/drawing/2014/main" id="{85024984-6294-4E6E-65A3-0F33ABF097F8}"/>
                </a:ext>
              </a:extLst>
            </p:cNvPr>
            <p:cNvSpPr/>
            <p:nvPr/>
          </p:nvSpPr>
          <p:spPr>
            <a:xfrm>
              <a:off x="6585736" y="534256"/>
              <a:ext cx="544530" cy="400692"/>
            </a:xfrm>
            <a:prstGeom prst="arc">
              <a:avLst>
                <a:gd name="adj1" fmla="val 5983281"/>
                <a:gd name="adj2" fmla="val 2690761"/>
              </a:avLst>
            </a:prstGeom>
            <a:ln w="76200">
              <a:gradFill>
                <a:gsLst>
                  <a:gs pos="3000">
                    <a:schemeClr val="tx1"/>
                  </a:gs>
                  <a:gs pos="35000">
                    <a:schemeClr val="bg1"/>
                  </a:gs>
                  <a:gs pos="64000">
                    <a:schemeClr val="tx1"/>
                  </a:gs>
                  <a:gs pos="87000">
                    <a:schemeClr val="tx1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="" xmlns:a16="http://schemas.microsoft.com/office/drawing/2014/main" id="{2432AD7F-2940-3F2D-3A81-66036F8D9F6B}"/>
              </a:ext>
            </a:extLst>
          </p:cNvPr>
          <p:cNvGrpSpPr/>
          <p:nvPr/>
        </p:nvGrpSpPr>
        <p:grpSpPr>
          <a:xfrm>
            <a:off x="6585753" y="5352833"/>
            <a:ext cx="986319" cy="544531"/>
            <a:chOff x="6585736" y="534256"/>
            <a:chExt cx="986318" cy="544530"/>
          </a:xfrm>
        </p:grpSpPr>
        <p:sp>
          <p:nvSpPr>
            <p:cNvPr id="28" name="Rectangle 27">
              <a:extLst>
                <a:ext uri="{FF2B5EF4-FFF2-40B4-BE49-F238E27FC236}">
                  <a16:creationId xmlns="" xmlns:a16="http://schemas.microsoft.com/office/drawing/2014/main" id="{B502CC6C-5E77-0AB2-18DA-4185437718AA}"/>
                </a:ext>
              </a:extLst>
            </p:cNvPr>
            <p:cNvSpPr/>
            <p:nvPr/>
          </p:nvSpPr>
          <p:spPr>
            <a:xfrm>
              <a:off x="7027524" y="678094"/>
              <a:ext cx="544530" cy="4006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Arc 28">
              <a:extLst>
                <a:ext uri="{FF2B5EF4-FFF2-40B4-BE49-F238E27FC236}">
                  <a16:creationId xmlns="" xmlns:a16="http://schemas.microsoft.com/office/drawing/2014/main" id="{DA0DF91B-522A-8C1F-C9FC-355AC4C61E8A}"/>
                </a:ext>
              </a:extLst>
            </p:cNvPr>
            <p:cNvSpPr/>
            <p:nvPr/>
          </p:nvSpPr>
          <p:spPr>
            <a:xfrm>
              <a:off x="6585736" y="534256"/>
              <a:ext cx="544530" cy="400692"/>
            </a:xfrm>
            <a:prstGeom prst="arc">
              <a:avLst>
                <a:gd name="adj1" fmla="val 5983281"/>
                <a:gd name="adj2" fmla="val 2690761"/>
              </a:avLst>
            </a:prstGeom>
            <a:ln w="76200">
              <a:gradFill>
                <a:gsLst>
                  <a:gs pos="3000">
                    <a:schemeClr val="tx1"/>
                  </a:gs>
                  <a:gs pos="35000">
                    <a:schemeClr val="bg1"/>
                  </a:gs>
                  <a:gs pos="64000">
                    <a:schemeClr val="tx1"/>
                  </a:gs>
                  <a:gs pos="87000">
                    <a:schemeClr val="tx1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432" y="1476765"/>
            <a:ext cx="5606849" cy="318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66344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3">
            <a:extLst>
              <a:ext uri="{FF2B5EF4-FFF2-40B4-BE49-F238E27FC236}">
                <a16:creationId xmlns="" xmlns:a16="http://schemas.microsoft.com/office/drawing/2014/main" id="{A33581D7-70EF-FE0B-C2F1-96302F219813}"/>
              </a:ext>
            </a:extLst>
          </p:cNvPr>
          <p:cNvSpPr/>
          <p:nvPr/>
        </p:nvSpPr>
        <p:spPr>
          <a:xfrm>
            <a:off x="6096000" y="163925"/>
            <a:ext cx="5883909" cy="6530183"/>
          </a:xfrm>
          <a:custGeom>
            <a:avLst/>
            <a:gdLst>
              <a:gd name="connsiteX0" fmla="*/ 0 w 5260368"/>
              <a:gd name="connsiteY0" fmla="*/ 0 h 6534364"/>
              <a:gd name="connsiteX1" fmla="*/ 4839695 w 5260368"/>
              <a:gd name="connsiteY1" fmla="*/ 0 h 6534364"/>
              <a:gd name="connsiteX2" fmla="*/ 5260368 w 5260368"/>
              <a:gd name="connsiteY2" fmla="*/ 420673 h 6534364"/>
              <a:gd name="connsiteX3" fmla="*/ 5260368 w 5260368"/>
              <a:gd name="connsiteY3" fmla="*/ 6113691 h 6534364"/>
              <a:gd name="connsiteX4" fmla="*/ 4839695 w 5260368"/>
              <a:gd name="connsiteY4" fmla="*/ 6534364 h 6534364"/>
              <a:gd name="connsiteX5" fmla="*/ 0 w 5260368"/>
              <a:gd name="connsiteY5" fmla="*/ 6534364 h 6534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60368" h="6534364">
                <a:moveTo>
                  <a:pt x="0" y="0"/>
                </a:moveTo>
                <a:lnTo>
                  <a:pt x="4839695" y="0"/>
                </a:lnTo>
                <a:cubicBezTo>
                  <a:pt x="5072026" y="0"/>
                  <a:pt x="5260368" y="188342"/>
                  <a:pt x="5260368" y="420673"/>
                </a:cubicBezTo>
                <a:lnTo>
                  <a:pt x="5260368" y="6113691"/>
                </a:lnTo>
                <a:cubicBezTo>
                  <a:pt x="5260368" y="6346022"/>
                  <a:pt x="5072026" y="6534364"/>
                  <a:pt x="4839695" y="6534364"/>
                </a:cubicBezTo>
                <a:lnTo>
                  <a:pt x="0" y="6534364"/>
                </a:lnTo>
                <a:close/>
              </a:path>
            </a:pathLst>
          </a:cu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14" tIns="45718" rIns="91414" bIns="45718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0" name="Freeform: Shape 29">
            <a:extLst>
              <a:ext uri="{FF2B5EF4-FFF2-40B4-BE49-F238E27FC236}">
                <a16:creationId xmlns="" xmlns:a16="http://schemas.microsoft.com/office/drawing/2014/main" id="{75136B0C-D679-D75F-0DA4-6A84A5D0A144}"/>
              </a:ext>
            </a:extLst>
          </p:cNvPr>
          <p:cNvSpPr/>
          <p:nvPr/>
        </p:nvSpPr>
        <p:spPr>
          <a:xfrm flipH="1">
            <a:off x="137512" y="163925"/>
            <a:ext cx="5883909" cy="6530183"/>
          </a:xfrm>
          <a:custGeom>
            <a:avLst/>
            <a:gdLst>
              <a:gd name="connsiteX0" fmla="*/ 0 w 5260368"/>
              <a:gd name="connsiteY0" fmla="*/ 0 h 6534364"/>
              <a:gd name="connsiteX1" fmla="*/ 4839695 w 5260368"/>
              <a:gd name="connsiteY1" fmla="*/ 0 h 6534364"/>
              <a:gd name="connsiteX2" fmla="*/ 5260368 w 5260368"/>
              <a:gd name="connsiteY2" fmla="*/ 420673 h 6534364"/>
              <a:gd name="connsiteX3" fmla="*/ 5260368 w 5260368"/>
              <a:gd name="connsiteY3" fmla="*/ 6113691 h 6534364"/>
              <a:gd name="connsiteX4" fmla="*/ 4839695 w 5260368"/>
              <a:gd name="connsiteY4" fmla="*/ 6534364 h 6534364"/>
              <a:gd name="connsiteX5" fmla="*/ 0 w 5260368"/>
              <a:gd name="connsiteY5" fmla="*/ 6534364 h 6534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60368" h="6534364">
                <a:moveTo>
                  <a:pt x="0" y="0"/>
                </a:moveTo>
                <a:lnTo>
                  <a:pt x="4839695" y="0"/>
                </a:lnTo>
                <a:cubicBezTo>
                  <a:pt x="5072026" y="0"/>
                  <a:pt x="5260368" y="188342"/>
                  <a:pt x="5260368" y="420673"/>
                </a:cubicBezTo>
                <a:lnTo>
                  <a:pt x="5260368" y="6113691"/>
                </a:lnTo>
                <a:cubicBezTo>
                  <a:pt x="5260368" y="6346022"/>
                  <a:pt x="5072026" y="6534364"/>
                  <a:pt x="4839695" y="6534364"/>
                </a:cubicBezTo>
                <a:lnTo>
                  <a:pt x="0" y="6534364"/>
                </a:lnTo>
                <a:close/>
              </a:path>
            </a:pathLst>
          </a:cu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14" tIns="45718" rIns="91414" bIns="45718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9F32F848-A11C-E74B-DCA2-D1CA84C2213D}"/>
              </a:ext>
            </a:extLst>
          </p:cNvPr>
          <p:cNvSpPr/>
          <p:nvPr/>
        </p:nvSpPr>
        <p:spPr>
          <a:xfrm>
            <a:off x="6250916" y="523999"/>
            <a:ext cx="5383861" cy="57843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18" rIns="91414" bIns="45718"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="" xmlns:a16="http://schemas.microsoft.com/office/drawing/2014/main" id="{CAFD3173-AAA3-98DF-8A17-0DD11AFAEDC9}"/>
              </a:ext>
            </a:extLst>
          </p:cNvPr>
          <p:cNvSpPr/>
          <p:nvPr/>
        </p:nvSpPr>
        <p:spPr>
          <a:xfrm>
            <a:off x="519404" y="536839"/>
            <a:ext cx="5383861" cy="57843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18" rIns="91414" bIns="45718"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1EBE7FA9-7C06-D314-10A5-88F3ED78384B}"/>
              </a:ext>
            </a:extLst>
          </p:cNvPr>
          <p:cNvSpPr/>
          <p:nvPr/>
        </p:nvSpPr>
        <p:spPr>
          <a:xfrm>
            <a:off x="6250915" y="803203"/>
            <a:ext cx="609076" cy="400436"/>
          </a:xfrm>
          <a:prstGeom prst="rect">
            <a:avLst/>
          </a:prstGeom>
          <a:solidFill>
            <a:srgbClr val="F0DDB3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18" rIns="91414" bIns="45718"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E2A5F742-40F1-11E1-2C74-D9EB308F5D43}"/>
              </a:ext>
            </a:extLst>
          </p:cNvPr>
          <p:cNvSpPr/>
          <p:nvPr/>
        </p:nvSpPr>
        <p:spPr>
          <a:xfrm>
            <a:off x="6250915" y="1469867"/>
            <a:ext cx="609076" cy="400436"/>
          </a:xfrm>
          <a:prstGeom prst="rect">
            <a:avLst/>
          </a:prstGeom>
          <a:solidFill>
            <a:srgbClr val="F0DDB3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18" rIns="91414" bIns="45718"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848DD9F4-36DA-F21F-2DAD-9CABF30E43AD}"/>
              </a:ext>
            </a:extLst>
          </p:cNvPr>
          <p:cNvSpPr/>
          <p:nvPr/>
        </p:nvSpPr>
        <p:spPr>
          <a:xfrm>
            <a:off x="6250915" y="2157791"/>
            <a:ext cx="609076" cy="400436"/>
          </a:xfrm>
          <a:prstGeom prst="rect">
            <a:avLst/>
          </a:prstGeom>
          <a:solidFill>
            <a:srgbClr val="F0DDB3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18" rIns="91414" bIns="45718"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5D4A2846-8DC6-EC84-DD39-85493374C964}"/>
              </a:ext>
            </a:extLst>
          </p:cNvPr>
          <p:cNvSpPr/>
          <p:nvPr/>
        </p:nvSpPr>
        <p:spPr>
          <a:xfrm>
            <a:off x="6250915" y="2845719"/>
            <a:ext cx="609076" cy="400436"/>
          </a:xfrm>
          <a:prstGeom prst="rect">
            <a:avLst/>
          </a:prstGeom>
          <a:solidFill>
            <a:srgbClr val="F0DDB3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18" rIns="91414" bIns="45718"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5734B7B1-5BE4-87EC-0131-F610905A97CB}"/>
              </a:ext>
            </a:extLst>
          </p:cNvPr>
          <p:cNvSpPr/>
          <p:nvPr/>
        </p:nvSpPr>
        <p:spPr>
          <a:xfrm>
            <a:off x="6250915" y="3514911"/>
            <a:ext cx="609076" cy="400436"/>
          </a:xfrm>
          <a:prstGeom prst="rect">
            <a:avLst/>
          </a:prstGeom>
          <a:solidFill>
            <a:srgbClr val="F0DDB3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18" rIns="91414" bIns="45718"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05186299-4154-8276-DAE4-34CC5B51E1DE}"/>
              </a:ext>
            </a:extLst>
          </p:cNvPr>
          <p:cNvSpPr/>
          <p:nvPr/>
        </p:nvSpPr>
        <p:spPr>
          <a:xfrm>
            <a:off x="6250915" y="4221575"/>
            <a:ext cx="609076" cy="400436"/>
          </a:xfrm>
          <a:prstGeom prst="rect">
            <a:avLst/>
          </a:prstGeom>
          <a:solidFill>
            <a:srgbClr val="F0DDB3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18" rIns="91414" bIns="45718"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2ACAAF65-29CD-F23B-E06E-E557933F189F}"/>
              </a:ext>
            </a:extLst>
          </p:cNvPr>
          <p:cNvSpPr/>
          <p:nvPr/>
        </p:nvSpPr>
        <p:spPr>
          <a:xfrm>
            <a:off x="6250915" y="4909503"/>
            <a:ext cx="609076" cy="400436"/>
          </a:xfrm>
          <a:prstGeom prst="rect">
            <a:avLst/>
          </a:prstGeom>
          <a:solidFill>
            <a:srgbClr val="F0DDB3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18" rIns="91414" bIns="45718"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B502CC6C-5E77-0AB2-18DA-4185437718AA}"/>
              </a:ext>
            </a:extLst>
          </p:cNvPr>
          <p:cNvSpPr/>
          <p:nvPr/>
        </p:nvSpPr>
        <p:spPr>
          <a:xfrm>
            <a:off x="6250915" y="5597431"/>
            <a:ext cx="609076" cy="400436"/>
          </a:xfrm>
          <a:prstGeom prst="rect">
            <a:avLst/>
          </a:prstGeom>
          <a:solidFill>
            <a:srgbClr val="EDDBB7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18" rIns="91414" bIns="45718"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="" xmlns:a16="http://schemas.microsoft.com/office/drawing/2014/main" id="{1101FF8C-EC07-9569-37CD-6F766546F5BC}"/>
              </a:ext>
            </a:extLst>
          </p:cNvPr>
          <p:cNvSpPr/>
          <p:nvPr/>
        </p:nvSpPr>
        <p:spPr>
          <a:xfrm>
            <a:off x="5232647" y="803203"/>
            <a:ext cx="609076" cy="400436"/>
          </a:xfrm>
          <a:prstGeom prst="rect">
            <a:avLst/>
          </a:prstGeom>
          <a:solidFill>
            <a:srgbClr val="F0DDB3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18" rIns="91414" bIns="45718"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="" xmlns:a16="http://schemas.microsoft.com/office/drawing/2014/main" id="{C3550E4D-8456-E636-7569-05EC068F0E1C}"/>
              </a:ext>
            </a:extLst>
          </p:cNvPr>
          <p:cNvSpPr/>
          <p:nvPr/>
        </p:nvSpPr>
        <p:spPr>
          <a:xfrm>
            <a:off x="5232647" y="1469867"/>
            <a:ext cx="609076" cy="400436"/>
          </a:xfrm>
          <a:prstGeom prst="rect">
            <a:avLst/>
          </a:prstGeom>
          <a:solidFill>
            <a:srgbClr val="F0DDB3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18" rIns="91414" bIns="45718"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="" xmlns:a16="http://schemas.microsoft.com/office/drawing/2014/main" id="{2235632C-3D4A-6217-A197-F8CC27F890F9}"/>
              </a:ext>
            </a:extLst>
          </p:cNvPr>
          <p:cNvSpPr/>
          <p:nvPr/>
        </p:nvSpPr>
        <p:spPr>
          <a:xfrm>
            <a:off x="5232647" y="2157791"/>
            <a:ext cx="609076" cy="400436"/>
          </a:xfrm>
          <a:prstGeom prst="rect">
            <a:avLst/>
          </a:prstGeom>
          <a:solidFill>
            <a:srgbClr val="F0DDB3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18" rIns="91414" bIns="45718"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="" xmlns:a16="http://schemas.microsoft.com/office/drawing/2014/main" id="{338079F5-84C7-A0D0-8BCE-685760E88E7B}"/>
              </a:ext>
            </a:extLst>
          </p:cNvPr>
          <p:cNvSpPr/>
          <p:nvPr/>
        </p:nvSpPr>
        <p:spPr>
          <a:xfrm>
            <a:off x="5232647" y="2845719"/>
            <a:ext cx="609076" cy="400436"/>
          </a:xfrm>
          <a:prstGeom prst="rect">
            <a:avLst/>
          </a:prstGeom>
          <a:solidFill>
            <a:srgbClr val="F0DDB3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18" rIns="91414" bIns="45718"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="" xmlns:a16="http://schemas.microsoft.com/office/drawing/2014/main" id="{25C90CEC-5A7F-7E59-41EE-B9D51BB6F4A3}"/>
              </a:ext>
            </a:extLst>
          </p:cNvPr>
          <p:cNvSpPr/>
          <p:nvPr/>
        </p:nvSpPr>
        <p:spPr>
          <a:xfrm>
            <a:off x="5232647" y="3533647"/>
            <a:ext cx="609076" cy="400436"/>
          </a:xfrm>
          <a:prstGeom prst="rect">
            <a:avLst/>
          </a:prstGeom>
          <a:solidFill>
            <a:srgbClr val="F0DDB3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18" rIns="91414" bIns="45718"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="" xmlns:a16="http://schemas.microsoft.com/office/drawing/2014/main" id="{A0C9F041-C308-A066-9A9F-1592093F298E}"/>
              </a:ext>
            </a:extLst>
          </p:cNvPr>
          <p:cNvSpPr/>
          <p:nvPr/>
        </p:nvSpPr>
        <p:spPr>
          <a:xfrm>
            <a:off x="5232647" y="4221575"/>
            <a:ext cx="609076" cy="400436"/>
          </a:xfrm>
          <a:prstGeom prst="rect">
            <a:avLst/>
          </a:prstGeom>
          <a:solidFill>
            <a:srgbClr val="F0DDB3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18" rIns="91414" bIns="45718"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="" xmlns:a16="http://schemas.microsoft.com/office/drawing/2014/main" id="{F9DCEA47-2CB7-D892-64FD-378BDBF7193F}"/>
              </a:ext>
            </a:extLst>
          </p:cNvPr>
          <p:cNvSpPr/>
          <p:nvPr/>
        </p:nvSpPr>
        <p:spPr>
          <a:xfrm>
            <a:off x="5232647" y="4909503"/>
            <a:ext cx="609076" cy="400436"/>
          </a:xfrm>
          <a:prstGeom prst="rect">
            <a:avLst/>
          </a:prstGeom>
          <a:solidFill>
            <a:srgbClr val="F0DDB3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18" rIns="91414" bIns="45718"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="" xmlns:a16="http://schemas.microsoft.com/office/drawing/2014/main" id="{4BECF17E-8B2D-CCB1-A0A0-E900EB49D998}"/>
              </a:ext>
            </a:extLst>
          </p:cNvPr>
          <p:cNvSpPr/>
          <p:nvPr/>
        </p:nvSpPr>
        <p:spPr>
          <a:xfrm>
            <a:off x="5232647" y="5597431"/>
            <a:ext cx="609076" cy="400436"/>
          </a:xfrm>
          <a:prstGeom prst="rect">
            <a:avLst/>
          </a:prstGeom>
          <a:solidFill>
            <a:srgbClr val="F0DDB3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18" rIns="91414" bIns="45718" rtlCol="0" anchor="ctr"/>
          <a:lstStyle/>
          <a:p>
            <a:pPr algn="ctr"/>
            <a:endParaRPr lang="en-US"/>
          </a:p>
        </p:txBody>
      </p:sp>
      <p:sp>
        <p:nvSpPr>
          <p:cNvPr id="6" name="Arc 5">
            <a:extLst>
              <a:ext uri="{FF2B5EF4-FFF2-40B4-BE49-F238E27FC236}">
                <a16:creationId xmlns="" xmlns:a16="http://schemas.microsoft.com/office/drawing/2014/main" id="{9BFC008F-3C44-C158-C934-70C2E266C757}"/>
              </a:ext>
            </a:extLst>
          </p:cNvPr>
          <p:cNvSpPr/>
          <p:nvPr/>
        </p:nvSpPr>
        <p:spPr>
          <a:xfrm>
            <a:off x="5754291" y="866501"/>
            <a:ext cx="609076" cy="232835"/>
          </a:xfrm>
          <a:prstGeom prst="arc">
            <a:avLst>
              <a:gd name="adj1" fmla="val 9634240"/>
              <a:gd name="adj2" fmla="val 1222034"/>
            </a:avLst>
          </a:prstGeom>
          <a:ln w="76200">
            <a:gradFill>
              <a:gsLst>
                <a:gs pos="3000">
                  <a:schemeClr val="tx1"/>
                </a:gs>
                <a:gs pos="35000">
                  <a:schemeClr val="bg1"/>
                </a:gs>
                <a:gs pos="64000">
                  <a:schemeClr val="tx1"/>
                </a:gs>
                <a:gs pos="87000">
                  <a:schemeClr val="tx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14" tIns="45718" rIns="91414" bIns="45718" rtlCol="0" anchor="ctr"/>
          <a:lstStyle/>
          <a:p>
            <a:pPr algn="ctr"/>
            <a:endParaRPr lang="en-US"/>
          </a:p>
        </p:txBody>
      </p:sp>
      <p:sp>
        <p:nvSpPr>
          <p:cNvPr id="40" name="Arc 39">
            <a:extLst>
              <a:ext uri="{FF2B5EF4-FFF2-40B4-BE49-F238E27FC236}">
                <a16:creationId xmlns="" xmlns:a16="http://schemas.microsoft.com/office/drawing/2014/main" id="{7AE8D4FA-4404-3429-F45D-2BE91A9B3A62}"/>
              </a:ext>
            </a:extLst>
          </p:cNvPr>
          <p:cNvSpPr/>
          <p:nvPr/>
        </p:nvSpPr>
        <p:spPr>
          <a:xfrm>
            <a:off x="5731695" y="1519801"/>
            <a:ext cx="609076" cy="232835"/>
          </a:xfrm>
          <a:prstGeom prst="arc">
            <a:avLst>
              <a:gd name="adj1" fmla="val 9634240"/>
              <a:gd name="adj2" fmla="val 1222034"/>
            </a:avLst>
          </a:prstGeom>
          <a:ln w="76200">
            <a:gradFill>
              <a:gsLst>
                <a:gs pos="3000">
                  <a:schemeClr val="tx1"/>
                </a:gs>
                <a:gs pos="35000">
                  <a:schemeClr val="bg1"/>
                </a:gs>
                <a:gs pos="64000">
                  <a:schemeClr val="tx1"/>
                </a:gs>
                <a:gs pos="87000">
                  <a:schemeClr val="tx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14" tIns="45718" rIns="91414" bIns="45718" rtlCol="0" anchor="ctr"/>
          <a:lstStyle/>
          <a:p>
            <a:pPr algn="ctr"/>
            <a:endParaRPr lang="en-US"/>
          </a:p>
        </p:txBody>
      </p:sp>
      <p:sp>
        <p:nvSpPr>
          <p:cNvPr id="41" name="Arc 40">
            <a:extLst>
              <a:ext uri="{FF2B5EF4-FFF2-40B4-BE49-F238E27FC236}">
                <a16:creationId xmlns="" xmlns:a16="http://schemas.microsoft.com/office/drawing/2014/main" id="{5BEF4F20-BF7C-C5CF-E1C7-08A50A69BD8F}"/>
              </a:ext>
            </a:extLst>
          </p:cNvPr>
          <p:cNvSpPr/>
          <p:nvPr/>
        </p:nvSpPr>
        <p:spPr>
          <a:xfrm>
            <a:off x="5741207" y="2196653"/>
            <a:ext cx="609076" cy="232835"/>
          </a:xfrm>
          <a:prstGeom prst="arc">
            <a:avLst>
              <a:gd name="adj1" fmla="val 9634240"/>
              <a:gd name="adj2" fmla="val 1222034"/>
            </a:avLst>
          </a:prstGeom>
          <a:ln w="76200">
            <a:gradFill>
              <a:gsLst>
                <a:gs pos="3000">
                  <a:schemeClr val="tx1"/>
                </a:gs>
                <a:gs pos="35000">
                  <a:schemeClr val="bg1"/>
                </a:gs>
                <a:gs pos="64000">
                  <a:schemeClr val="tx1"/>
                </a:gs>
                <a:gs pos="87000">
                  <a:schemeClr val="tx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14" tIns="45718" rIns="91414" bIns="45718" rtlCol="0" anchor="ctr"/>
          <a:lstStyle/>
          <a:p>
            <a:pPr algn="ctr"/>
            <a:endParaRPr lang="en-US"/>
          </a:p>
        </p:txBody>
      </p:sp>
      <p:sp>
        <p:nvSpPr>
          <p:cNvPr id="42" name="Arc 41">
            <a:extLst>
              <a:ext uri="{FF2B5EF4-FFF2-40B4-BE49-F238E27FC236}">
                <a16:creationId xmlns="" xmlns:a16="http://schemas.microsoft.com/office/drawing/2014/main" id="{43DBE152-40CA-06D0-E4FC-A04E39057E44}"/>
              </a:ext>
            </a:extLst>
          </p:cNvPr>
          <p:cNvSpPr/>
          <p:nvPr/>
        </p:nvSpPr>
        <p:spPr>
          <a:xfrm>
            <a:off x="5750867" y="2873509"/>
            <a:ext cx="609076" cy="232835"/>
          </a:xfrm>
          <a:prstGeom prst="arc">
            <a:avLst>
              <a:gd name="adj1" fmla="val 9634240"/>
              <a:gd name="adj2" fmla="val 1222034"/>
            </a:avLst>
          </a:prstGeom>
          <a:ln w="76200">
            <a:gradFill>
              <a:gsLst>
                <a:gs pos="3000">
                  <a:schemeClr val="tx1"/>
                </a:gs>
                <a:gs pos="35000">
                  <a:schemeClr val="bg1"/>
                </a:gs>
                <a:gs pos="64000">
                  <a:schemeClr val="tx1"/>
                </a:gs>
                <a:gs pos="87000">
                  <a:schemeClr val="tx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14" tIns="45718" rIns="91414" bIns="45718" rtlCol="0" anchor="ctr"/>
          <a:lstStyle/>
          <a:p>
            <a:pPr algn="ctr"/>
            <a:endParaRPr lang="en-US"/>
          </a:p>
        </p:txBody>
      </p:sp>
      <p:sp>
        <p:nvSpPr>
          <p:cNvPr id="43" name="Arc 42">
            <a:extLst>
              <a:ext uri="{FF2B5EF4-FFF2-40B4-BE49-F238E27FC236}">
                <a16:creationId xmlns="" xmlns:a16="http://schemas.microsoft.com/office/drawing/2014/main" id="{5AAE83E5-EC07-9491-AF2F-759538D2162D}"/>
              </a:ext>
            </a:extLst>
          </p:cNvPr>
          <p:cNvSpPr/>
          <p:nvPr/>
        </p:nvSpPr>
        <p:spPr>
          <a:xfrm>
            <a:off x="5750867" y="3530113"/>
            <a:ext cx="609076" cy="232835"/>
          </a:xfrm>
          <a:prstGeom prst="arc">
            <a:avLst>
              <a:gd name="adj1" fmla="val 9634240"/>
              <a:gd name="adj2" fmla="val 1222034"/>
            </a:avLst>
          </a:prstGeom>
          <a:ln w="76200">
            <a:gradFill>
              <a:gsLst>
                <a:gs pos="3000">
                  <a:schemeClr val="tx1"/>
                </a:gs>
                <a:gs pos="35000">
                  <a:schemeClr val="bg1"/>
                </a:gs>
                <a:gs pos="64000">
                  <a:schemeClr val="tx1"/>
                </a:gs>
                <a:gs pos="87000">
                  <a:schemeClr val="tx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14" tIns="45718" rIns="91414" bIns="45718" rtlCol="0" anchor="ctr"/>
          <a:lstStyle/>
          <a:p>
            <a:pPr algn="ctr"/>
            <a:endParaRPr lang="en-US"/>
          </a:p>
        </p:txBody>
      </p:sp>
      <p:sp>
        <p:nvSpPr>
          <p:cNvPr id="44" name="Arc 43">
            <a:extLst>
              <a:ext uri="{FF2B5EF4-FFF2-40B4-BE49-F238E27FC236}">
                <a16:creationId xmlns="" xmlns:a16="http://schemas.microsoft.com/office/drawing/2014/main" id="{690E8D50-C534-9A8D-168B-65A603E94D57}"/>
              </a:ext>
            </a:extLst>
          </p:cNvPr>
          <p:cNvSpPr/>
          <p:nvPr/>
        </p:nvSpPr>
        <p:spPr>
          <a:xfrm>
            <a:off x="5750867" y="4305377"/>
            <a:ext cx="609076" cy="232835"/>
          </a:xfrm>
          <a:prstGeom prst="arc">
            <a:avLst>
              <a:gd name="adj1" fmla="val 9634240"/>
              <a:gd name="adj2" fmla="val 1222034"/>
            </a:avLst>
          </a:prstGeom>
          <a:ln w="76200">
            <a:gradFill>
              <a:gsLst>
                <a:gs pos="3000">
                  <a:schemeClr val="tx1"/>
                </a:gs>
                <a:gs pos="35000">
                  <a:schemeClr val="bg1"/>
                </a:gs>
                <a:gs pos="64000">
                  <a:schemeClr val="tx1"/>
                </a:gs>
                <a:gs pos="87000">
                  <a:schemeClr val="tx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14" tIns="45718" rIns="91414" bIns="45718" rtlCol="0" anchor="ctr"/>
          <a:lstStyle/>
          <a:p>
            <a:pPr algn="ctr"/>
            <a:endParaRPr lang="en-US"/>
          </a:p>
        </p:txBody>
      </p:sp>
      <p:sp>
        <p:nvSpPr>
          <p:cNvPr id="45" name="Arc 44">
            <a:extLst>
              <a:ext uri="{FF2B5EF4-FFF2-40B4-BE49-F238E27FC236}">
                <a16:creationId xmlns="" xmlns:a16="http://schemas.microsoft.com/office/drawing/2014/main" id="{77A4A445-3674-5270-0B81-3667FC05A164}"/>
              </a:ext>
            </a:extLst>
          </p:cNvPr>
          <p:cNvSpPr/>
          <p:nvPr/>
        </p:nvSpPr>
        <p:spPr>
          <a:xfrm>
            <a:off x="5730983" y="4940321"/>
            <a:ext cx="609076" cy="232835"/>
          </a:xfrm>
          <a:prstGeom prst="arc">
            <a:avLst>
              <a:gd name="adj1" fmla="val 9634240"/>
              <a:gd name="adj2" fmla="val 1222034"/>
            </a:avLst>
          </a:prstGeom>
          <a:ln w="76200">
            <a:gradFill>
              <a:gsLst>
                <a:gs pos="3000">
                  <a:schemeClr val="tx1"/>
                </a:gs>
                <a:gs pos="35000">
                  <a:schemeClr val="bg1"/>
                </a:gs>
                <a:gs pos="64000">
                  <a:schemeClr val="tx1"/>
                </a:gs>
                <a:gs pos="87000">
                  <a:schemeClr val="tx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14" tIns="45718" rIns="91414" bIns="45718" rtlCol="0" anchor="ctr"/>
          <a:lstStyle/>
          <a:p>
            <a:pPr algn="ctr"/>
            <a:endParaRPr lang="en-US"/>
          </a:p>
        </p:txBody>
      </p:sp>
      <p:sp>
        <p:nvSpPr>
          <p:cNvPr id="46" name="Arc 45">
            <a:extLst>
              <a:ext uri="{FF2B5EF4-FFF2-40B4-BE49-F238E27FC236}">
                <a16:creationId xmlns="" xmlns:a16="http://schemas.microsoft.com/office/drawing/2014/main" id="{28CF6C40-DF2B-2E4E-CED0-A98AB0091DCB}"/>
              </a:ext>
            </a:extLst>
          </p:cNvPr>
          <p:cNvSpPr/>
          <p:nvPr/>
        </p:nvSpPr>
        <p:spPr>
          <a:xfrm>
            <a:off x="5739731" y="5597633"/>
            <a:ext cx="609076" cy="232835"/>
          </a:xfrm>
          <a:prstGeom prst="arc">
            <a:avLst>
              <a:gd name="adj1" fmla="val 9634240"/>
              <a:gd name="adj2" fmla="val 1222034"/>
            </a:avLst>
          </a:prstGeom>
          <a:ln w="76200">
            <a:gradFill>
              <a:gsLst>
                <a:gs pos="3000">
                  <a:schemeClr val="tx1"/>
                </a:gs>
                <a:gs pos="35000">
                  <a:schemeClr val="bg1"/>
                </a:gs>
                <a:gs pos="64000">
                  <a:schemeClr val="tx1"/>
                </a:gs>
                <a:gs pos="87000">
                  <a:schemeClr val="tx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14" tIns="45718" rIns="91414" bIns="45718" rtlCol="0" anchor="ctr"/>
          <a:lstStyle/>
          <a:p>
            <a:pPr algn="ctr"/>
            <a:endParaRPr lang="en-US"/>
          </a:p>
        </p:txBody>
      </p:sp>
      <p:grpSp>
        <p:nvGrpSpPr>
          <p:cNvPr id="63" name="Group 62">
            <a:extLst>
              <a:ext uri="{FF2B5EF4-FFF2-40B4-BE49-F238E27FC236}">
                <a16:creationId xmlns="" xmlns:a16="http://schemas.microsoft.com/office/drawing/2014/main" id="{C1D6B849-3DCC-69F9-9039-D8FEFFC977F2}"/>
              </a:ext>
            </a:extLst>
          </p:cNvPr>
          <p:cNvGrpSpPr/>
          <p:nvPr/>
        </p:nvGrpSpPr>
        <p:grpSpPr>
          <a:xfrm>
            <a:off x="6986428" y="982919"/>
            <a:ext cx="4407613" cy="4715580"/>
            <a:chOff x="6986427" y="982917"/>
            <a:chExt cx="4407613" cy="4715580"/>
          </a:xfrm>
        </p:grpSpPr>
        <p:cxnSp>
          <p:nvCxnSpPr>
            <p:cNvPr id="51" name="Straight Connector 50">
              <a:extLst>
                <a:ext uri="{FF2B5EF4-FFF2-40B4-BE49-F238E27FC236}">
                  <a16:creationId xmlns="" xmlns:a16="http://schemas.microsoft.com/office/drawing/2014/main" id="{52E4C54F-93C8-55D4-7379-9ADDD3978839}"/>
                </a:ext>
              </a:extLst>
            </p:cNvPr>
            <p:cNvCxnSpPr/>
            <p:nvPr/>
          </p:nvCxnSpPr>
          <p:spPr>
            <a:xfrm>
              <a:off x="6986427" y="982917"/>
              <a:ext cx="4407613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="" xmlns:a16="http://schemas.microsoft.com/office/drawing/2014/main" id="{FC3D5931-1755-31F0-8DE6-22CE761B0625}"/>
                </a:ext>
              </a:extLst>
            </p:cNvPr>
            <p:cNvCxnSpPr/>
            <p:nvPr/>
          </p:nvCxnSpPr>
          <p:spPr>
            <a:xfrm>
              <a:off x="6986427" y="1454475"/>
              <a:ext cx="4407613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="" xmlns:a16="http://schemas.microsoft.com/office/drawing/2014/main" id="{1CCF0B46-A320-589C-B380-1D92354EBCD4}"/>
                </a:ext>
              </a:extLst>
            </p:cNvPr>
            <p:cNvCxnSpPr/>
            <p:nvPr/>
          </p:nvCxnSpPr>
          <p:spPr>
            <a:xfrm>
              <a:off x="6986427" y="1926033"/>
              <a:ext cx="4407613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="" xmlns:a16="http://schemas.microsoft.com/office/drawing/2014/main" id="{282D0B46-D870-417A-6EAF-C465498C27B2}"/>
                </a:ext>
              </a:extLst>
            </p:cNvPr>
            <p:cNvCxnSpPr/>
            <p:nvPr/>
          </p:nvCxnSpPr>
          <p:spPr>
            <a:xfrm>
              <a:off x="6986427" y="2397591"/>
              <a:ext cx="4407613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="" xmlns:a16="http://schemas.microsoft.com/office/drawing/2014/main" id="{10800607-D752-464E-A887-2EE32F1B88B1}"/>
                </a:ext>
              </a:extLst>
            </p:cNvPr>
            <p:cNvCxnSpPr/>
            <p:nvPr/>
          </p:nvCxnSpPr>
          <p:spPr>
            <a:xfrm>
              <a:off x="6986427" y="2869149"/>
              <a:ext cx="4407613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="" xmlns:a16="http://schemas.microsoft.com/office/drawing/2014/main" id="{7C0E5863-E76D-1304-3279-8F3CE32ACC5A}"/>
                </a:ext>
              </a:extLst>
            </p:cNvPr>
            <p:cNvCxnSpPr/>
            <p:nvPr/>
          </p:nvCxnSpPr>
          <p:spPr>
            <a:xfrm>
              <a:off x="6986427" y="3340707"/>
              <a:ext cx="4407613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="" xmlns:a16="http://schemas.microsoft.com/office/drawing/2014/main" id="{7FF0BE51-718A-74A7-1311-984EA75462D7}"/>
                </a:ext>
              </a:extLst>
            </p:cNvPr>
            <p:cNvCxnSpPr/>
            <p:nvPr/>
          </p:nvCxnSpPr>
          <p:spPr>
            <a:xfrm>
              <a:off x="6986427" y="3812265"/>
              <a:ext cx="4407613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="" xmlns:a16="http://schemas.microsoft.com/office/drawing/2014/main" id="{F2172E3A-1A7B-F3AC-B8FD-682B97929E20}"/>
                </a:ext>
              </a:extLst>
            </p:cNvPr>
            <p:cNvCxnSpPr/>
            <p:nvPr/>
          </p:nvCxnSpPr>
          <p:spPr>
            <a:xfrm>
              <a:off x="6986427" y="4283823"/>
              <a:ext cx="4407613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="" xmlns:a16="http://schemas.microsoft.com/office/drawing/2014/main" id="{960871E4-75F0-3A24-B7A8-CC7C52DFC2AF}"/>
                </a:ext>
              </a:extLst>
            </p:cNvPr>
            <p:cNvCxnSpPr/>
            <p:nvPr/>
          </p:nvCxnSpPr>
          <p:spPr>
            <a:xfrm>
              <a:off x="6986427" y="4755381"/>
              <a:ext cx="4407613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="" xmlns:a16="http://schemas.microsoft.com/office/drawing/2014/main" id="{63FAA0EB-76B6-59E8-A80A-95F730986936}"/>
                </a:ext>
              </a:extLst>
            </p:cNvPr>
            <p:cNvCxnSpPr/>
            <p:nvPr/>
          </p:nvCxnSpPr>
          <p:spPr>
            <a:xfrm>
              <a:off x="6986427" y="5226939"/>
              <a:ext cx="4407613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="" xmlns:a16="http://schemas.microsoft.com/office/drawing/2014/main" id="{000A0CC4-390C-5344-7EC8-7AD6F8BC75EC}"/>
                </a:ext>
              </a:extLst>
            </p:cNvPr>
            <p:cNvCxnSpPr/>
            <p:nvPr/>
          </p:nvCxnSpPr>
          <p:spPr>
            <a:xfrm>
              <a:off x="6986427" y="5698497"/>
              <a:ext cx="4407613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" name="Group 63">
            <a:extLst>
              <a:ext uri="{FF2B5EF4-FFF2-40B4-BE49-F238E27FC236}">
                <a16:creationId xmlns="" xmlns:a16="http://schemas.microsoft.com/office/drawing/2014/main" id="{65B1C582-9D8D-79EA-2D17-37510C110565}"/>
              </a:ext>
            </a:extLst>
          </p:cNvPr>
          <p:cNvGrpSpPr/>
          <p:nvPr/>
        </p:nvGrpSpPr>
        <p:grpSpPr>
          <a:xfrm>
            <a:off x="672220" y="982919"/>
            <a:ext cx="4407613" cy="4715580"/>
            <a:chOff x="6986427" y="982917"/>
            <a:chExt cx="4407613" cy="4715580"/>
          </a:xfrm>
        </p:grpSpPr>
        <p:cxnSp>
          <p:nvCxnSpPr>
            <p:cNvPr id="65" name="Straight Connector 64">
              <a:extLst>
                <a:ext uri="{FF2B5EF4-FFF2-40B4-BE49-F238E27FC236}">
                  <a16:creationId xmlns="" xmlns:a16="http://schemas.microsoft.com/office/drawing/2014/main" id="{9CD53689-F7F2-3D51-F131-A818A0450887}"/>
                </a:ext>
              </a:extLst>
            </p:cNvPr>
            <p:cNvCxnSpPr/>
            <p:nvPr/>
          </p:nvCxnSpPr>
          <p:spPr>
            <a:xfrm>
              <a:off x="6986427" y="982917"/>
              <a:ext cx="4407613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="" xmlns:a16="http://schemas.microsoft.com/office/drawing/2014/main" id="{E85F6248-D063-E602-B223-7346D0F42137}"/>
                </a:ext>
              </a:extLst>
            </p:cNvPr>
            <p:cNvCxnSpPr/>
            <p:nvPr/>
          </p:nvCxnSpPr>
          <p:spPr>
            <a:xfrm>
              <a:off x="6986427" y="1454475"/>
              <a:ext cx="4407613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="" xmlns:a16="http://schemas.microsoft.com/office/drawing/2014/main" id="{69662F8C-F117-7406-5735-79C939D36BEF}"/>
                </a:ext>
              </a:extLst>
            </p:cNvPr>
            <p:cNvCxnSpPr/>
            <p:nvPr/>
          </p:nvCxnSpPr>
          <p:spPr>
            <a:xfrm>
              <a:off x="6986427" y="1926033"/>
              <a:ext cx="4407613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="" xmlns:a16="http://schemas.microsoft.com/office/drawing/2014/main" id="{ABA4339B-6801-5E80-B464-0544D7BDEBF6}"/>
                </a:ext>
              </a:extLst>
            </p:cNvPr>
            <p:cNvCxnSpPr/>
            <p:nvPr/>
          </p:nvCxnSpPr>
          <p:spPr>
            <a:xfrm>
              <a:off x="6986427" y="2397591"/>
              <a:ext cx="4407613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="" xmlns:a16="http://schemas.microsoft.com/office/drawing/2014/main" id="{904B39B2-5359-BA3A-2B3C-0B2CB756A4C4}"/>
                </a:ext>
              </a:extLst>
            </p:cNvPr>
            <p:cNvCxnSpPr/>
            <p:nvPr/>
          </p:nvCxnSpPr>
          <p:spPr>
            <a:xfrm>
              <a:off x="6986427" y="2869149"/>
              <a:ext cx="4407613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="" xmlns:a16="http://schemas.microsoft.com/office/drawing/2014/main" id="{A6797244-2A68-EF34-3C1E-4EEAD28FBBAC}"/>
                </a:ext>
              </a:extLst>
            </p:cNvPr>
            <p:cNvCxnSpPr/>
            <p:nvPr/>
          </p:nvCxnSpPr>
          <p:spPr>
            <a:xfrm>
              <a:off x="6986427" y="3340707"/>
              <a:ext cx="4407613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="" xmlns:a16="http://schemas.microsoft.com/office/drawing/2014/main" id="{160212A2-EE6B-D5E2-D53D-9F2AF9D82400}"/>
                </a:ext>
              </a:extLst>
            </p:cNvPr>
            <p:cNvCxnSpPr/>
            <p:nvPr/>
          </p:nvCxnSpPr>
          <p:spPr>
            <a:xfrm>
              <a:off x="6986427" y="3812265"/>
              <a:ext cx="4407613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="" xmlns:a16="http://schemas.microsoft.com/office/drawing/2014/main" id="{8CBC10B7-003C-6DC5-A621-A60F0701203B}"/>
                </a:ext>
              </a:extLst>
            </p:cNvPr>
            <p:cNvCxnSpPr/>
            <p:nvPr/>
          </p:nvCxnSpPr>
          <p:spPr>
            <a:xfrm>
              <a:off x="6986427" y="4283823"/>
              <a:ext cx="4407613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="" xmlns:a16="http://schemas.microsoft.com/office/drawing/2014/main" id="{BDA40ACC-C43F-E807-66E3-C9CBDABA2EF9}"/>
                </a:ext>
              </a:extLst>
            </p:cNvPr>
            <p:cNvCxnSpPr/>
            <p:nvPr/>
          </p:nvCxnSpPr>
          <p:spPr>
            <a:xfrm>
              <a:off x="6986427" y="4755381"/>
              <a:ext cx="4407613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="" xmlns:a16="http://schemas.microsoft.com/office/drawing/2014/main" id="{7CED95EA-DCAA-C07A-7AB1-20E0BB082032}"/>
                </a:ext>
              </a:extLst>
            </p:cNvPr>
            <p:cNvCxnSpPr/>
            <p:nvPr/>
          </p:nvCxnSpPr>
          <p:spPr>
            <a:xfrm>
              <a:off x="6986427" y="5226939"/>
              <a:ext cx="4407613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="" xmlns:a16="http://schemas.microsoft.com/office/drawing/2014/main" id="{D010A459-D937-F326-52B7-04F81A5B03B8}"/>
                </a:ext>
              </a:extLst>
            </p:cNvPr>
            <p:cNvCxnSpPr/>
            <p:nvPr/>
          </p:nvCxnSpPr>
          <p:spPr>
            <a:xfrm>
              <a:off x="6986427" y="5698497"/>
              <a:ext cx="4407613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6" name="TextBox 75">
            <a:extLst>
              <a:ext uri="{FF2B5EF4-FFF2-40B4-BE49-F238E27FC236}">
                <a16:creationId xmlns="" xmlns:a16="http://schemas.microsoft.com/office/drawing/2014/main" id="{AE47DC87-8910-D44D-C867-84F337358995}"/>
              </a:ext>
            </a:extLst>
          </p:cNvPr>
          <p:cNvSpPr txBox="1"/>
          <p:nvPr/>
        </p:nvSpPr>
        <p:spPr>
          <a:xfrm>
            <a:off x="519404" y="25242"/>
            <a:ext cx="10712896" cy="584775"/>
          </a:xfrm>
          <a:prstGeom prst="rect">
            <a:avLst/>
          </a:prstGeom>
          <a:noFill/>
        </p:spPr>
        <p:txBody>
          <a:bodyPr wrap="square" lIns="91414" tIns="45718" rIns="91414" bIns="45718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trào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hoá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hưng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cải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tôn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endParaRPr lang="en-US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17795CFD-FA0D-8E85-63E3-11B3A44BC0BD}"/>
              </a:ext>
            </a:extLst>
          </p:cNvPr>
          <p:cNvSpPr/>
          <p:nvPr/>
        </p:nvSpPr>
        <p:spPr>
          <a:xfrm>
            <a:off x="-30" y="3340709"/>
            <a:ext cx="519404" cy="88086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18" rIns="91414" bIns="45718" rtlCol="0" anchor="ctr"/>
          <a:lstStyle/>
          <a:p>
            <a:pPr algn="ctr"/>
            <a:endParaRPr lang="en-US"/>
          </a:p>
        </p:txBody>
      </p:sp>
      <p:sp>
        <p:nvSpPr>
          <p:cNvPr id="62" name="Rectangle 61">
            <a:extLst>
              <a:ext uri="{FF2B5EF4-FFF2-40B4-BE49-F238E27FC236}">
                <a16:creationId xmlns="" xmlns:a16="http://schemas.microsoft.com/office/drawing/2014/main" id="{8D1A3151-48E8-B8E4-3FE8-F6F119F2DB66}"/>
              </a:ext>
            </a:extLst>
          </p:cNvPr>
          <p:cNvSpPr/>
          <p:nvPr/>
        </p:nvSpPr>
        <p:spPr>
          <a:xfrm>
            <a:off x="-30" y="4203241"/>
            <a:ext cx="519404" cy="88086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18" rIns="91414" bIns="45718" rtlCol="0" anchor="ctr"/>
          <a:lstStyle/>
          <a:p>
            <a:pPr algn="ctr"/>
            <a:endParaRPr lang="en-US"/>
          </a:p>
        </p:txBody>
      </p:sp>
      <p:sp>
        <p:nvSpPr>
          <p:cNvPr id="80" name="Rectangle 79">
            <a:extLst>
              <a:ext uri="{FF2B5EF4-FFF2-40B4-BE49-F238E27FC236}">
                <a16:creationId xmlns="" xmlns:a16="http://schemas.microsoft.com/office/drawing/2014/main" id="{37625F00-B367-5CDF-D710-18C159E0F655}"/>
              </a:ext>
            </a:extLst>
          </p:cNvPr>
          <p:cNvSpPr/>
          <p:nvPr/>
        </p:nvSpPr>
        <p:spPr>
          <a:xfrm>
            <a:off x="-30" y="5084109"/>
            <a:ext cx="519404" cy="880867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18" rIns="91414" bIns="45718" rtlCol="0" anchor="ctr"/>
          <a:lstStyle/>
          <a:p>
            <a:pPr algn="ctr"/>
            <a:endParaRPr lang="en-US"/>
          </a:p>
        </p:txBody>
      </p:sp>
      <p:sp>
        <p:nvSpPr>
          <p:cNvPr id="82" name="!!3">
            <a:extLst>
              <a:ext uri="{FF2B5EF4-FFF2-40B4-BE49-F238E27FC236}">
                <a16:creationId xmlns="" xmlns:a16="http://schemas.microsoft.com/office/drawing/2014/main" id="{7A7803B3-E95E-3E5E-A64D-1DF3DA714831}"/>
              </a:ext>
            </a:extLst>
          </p:cNvPr>
          <p:cNvSpPr/>
          <p:nvPr/>
        </p:nvSpPr>
        <p:spPr>
          <a:xfrm>
            <a:off x="496435" y="2139951"/>
            <a:ext cx="2578100" cy="2578100"/>
          </a:xfrm>
          <a:prstGeom prst="donut">
            <a:avLst>
              <a:gd name="adj" fmla="val 6876"/>
            </a:avLst>
          </a:prstGeom>
          <a:solidFill>
            <a:sysClr val="window" lastClr="FFFFFF"/>
          </a:solidFill>
          <a:ln w="28575" cap="flat" cmpd="sng" algn="ctr">
            <a:solidFill>
              <a:srgbClr val="FB0105"/>
            </a:solidFill>
            <a:prstDash val="dash"/>
            <a:miter lim="800000"/>
          </a:ln>
          <a:effectLst/>
        </p:spPr>
        <p:txBody>
          <a:bodyPr lIns="91414" tIns="45718" rIns="91414" bIns="45718" rtlCol="0" anchor="ctr"/>
          <a:lstStyle/>
          <a:p>
            <a:pPr algn="ctr">
              <a:defRPr/>
            </a:pPr>
            <a:endParaRPr lang="vi-VN" kern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83" name="Freeform: Shape 82">
            <a:extLst>
              <a:ext uri="{FF2B5EF4-FFF2-40B4-BE49-F238E27FC236}">
                <a16:creationId xmlns="" xmlns:a16="http://schemas.microsoft.com/office/drawing/2014/main" id="{64C068E9-25A3-4FD9-2345-112F8F7CB275}"/>
              </a:ext>
            </a:extLst>
          </p:cNvPr>
          <p:cNvSpPr/>
          <p:nvPr/>
        </p:nvSpPr>
        <p:spPr>
          <a:xfrm>
            <a:off x="3062530" y="1617201"/>
            <a:ext cx="3711823" cy="1793659"/>
          </a:xfrm>
          <a:custGeom>
            <a:avLst/>
            <a:gdLst>
              <a:gd name="connsiteX0" fmla="*/ 0 w 2032000"/>
              <a:gd name="connsiteY0" fmla="*/ 1190171 h 1190171"/>
              <a:gd name="connsiteX1" fmla="*/ 1190171 w 2032000"/>
              <a:gd name="connsiteY1" fmla="*/ 0 h 1190171"/>
              <a:gd name="connsiteX2" fmla="*/ 2032000 w 2032000"/>
              <a:gd name="connsiteY2" fmla="*/ 0 h 1190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32000" h="1190171">
                <a:moveTo>
                  <a:pt x="0" y="1190171"/>
                </a:moveTo>
                <a:lnTo>
                  <a:pt x="1190171" y="0"/>
                </a:lnTo>
                <a:lnTo>
                  <a:pt x="2032000" y="0"/>
                </a:lnTo>
              </a:path>
            </a:pathLst>
          </a:custGeom>
          <a:noFill/>
          <a:ln w="28575" cap="flat" cmpd="sng" algn="ctr">
            <a:solidFill>
              <a:srgbClr val="FB0105"/>
            </a:solidFill>
            <a:prstDash val="dash"/>
            <a:miter lim="800000"/>
          </a:ln>
          <a:effectLst/>
        </p:spPr>
        <p:txBody>
          <a:bodyPr lIns="91414" tIns="45718" rIns="91414" bIns="45718" rtlCol="0" anchor="ctr"/>
          <a:lstStyle/>
          <a:p>
            <a:pPr algn="ctr">
              <a:defRPr/>
            </a:pPr>
            <a:endParaRPr lang="vi-VN" kern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84" name="!!3">
            <a:extLst>
              <a:ext uri="{FF2B5EF4-FFF2-40B4-BE49-F238E27FC236}">
                <a16:creationId xmlns="" xmlns:a16="http://schemas.microsoft.com/office/drawing/2014/main" id="{F001B505-014E-8F95-7F73-B7BD7B4619B0}"/>
              </a:ext>
            </a:extLst>
          </p:cNvPr>
          <p:cNvSpPr/>
          <p:nvPr/>
        </p:nvSpPr>
        <p:spPr>
          <a:xfrm>
            <a:off x="6543067" y="897509"/>
            <a:ext cx="5436844" cy="1526919"/>
          </a:xfrm>
          <a:prstGeom prst="roundRect">
            <a:avLst>
              <a:gd name="adj" fmla="val 50000"/>
            </a:avLst>
          </a:prstGeom>
          <a:solidFill>
            <a:sysClr val="window" lastClr="FFFFFF"/>
          </a:solidFill>
          <a:ln w="28575" cap="flat" cmpd="sng" algn="ctr">
            <a:solidFill>
              <a:srgbClr val="FB0105"/>
            </a:solidFill>
            <a:prstDash val="dash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lIns="91414" tIns="45718" rIns="91414" bIns="45718" rtlCol="0" anchor="ctr"/>
          <a:lstStyle/>
          <a:p>
            <a:pPr algn="ctr">
              <a:defRPr/>
            </a:pPr>
            <a:endParaRPr lang="vi-VN" sz="3200" kern="0" dirty="0">
              <a:solidFill>
                <a:prstClr val="white"/>
              </a:solidFill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="" xmlns:a16="http://schemas.microsoft.com/office/drawing/2014/main" id="{3E9D7853-FD36-C41D-BCDE-314E6E2DF846}"/>
              </a:ext>
            </a:extLst>
          </p:cNvPr>
          <p:cNvSpPr txBox="1"/>
          <p:nvPr/>
        </p:nvSpPr>
        <p:spPr>
          <a:xfrm>
            <a:off x="7052540" y="1069181"/>
            <a:ext cx="4461869" cy="1384995"/>
          </a:xfrm>
          <a:prstGeom prst="rect">
            <a:avLst/>
          </a:prstGeom>
          <a:noFill/>
        </p:spPr>
        <p:txBody>
          <a:bodyPr wrap="square" lIns="91414" tIns="45718" rIns="91414" bIns="45718"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1.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biến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đổi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kinh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tế-xã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hội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Tây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Âu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TK XIII - XVI</a:t>
            </a:r>
            <a:endParaRPr lang="vi-VN" sz="2800" b="1" dirty="0">
              <a:solidFill>
                <a:srgbClr val="0070C0"/>
              </a:solidFill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86" name="Freeform: Shape 85">
            <a:extLst>
              <a:ext uri="{FF2B5EF4-FFF2-40B4-BE49-F238E27FC236}">
                <a16:creationId xmlns="" xmlns:a16="http://schemas.microsoft.com/office/drawing/2014/main" id="{39B28B8C-4D67-3D9F-C786-079B3804A8F1}"/>
              </a:ext>
            </a:extLst>
          </p:cNvPr>
          <p:cNvSpPr/>
          <p:nvPr/>
        </p:nvSpPr>
        <p:spPr>
          <a:xfrm flipV="1">
            <a:off x="3074535" y="3390901"/>
            <a:ext cx="3746060" cy="1849851"/>
          </a:xfrm>
          <a:custGeom>
            <a:avLst/>
            <a:gdLst>
              <a:gd name="connsiteX0" fmla="*/ 0 w 2032000"/>
              <a:gd name="connsiteY0" fmla="*/ 1190171 h 1190171"/>
              <a:gd name="connsiteX1" fmla="*/ 1190171 w 2032000"/>
              <a:gd name="connsiteY1" fmla="*/ 0 h 1190171"/>
              <a:gd name="connsiteX2" fmla="*/ 2032000 w 2032000"/>
              <a:gd name="connsiteY2" fmla="*/ 0 h 1190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32000" h="1190171">
                <a:moveTo>
                  <a:pt x="0" y="1190171"/>
                </a:moveTo>
                <a:lnTo>
                  <a:pt x="1190171" y="0"/>
                </a:lnTo>
                <a:lnTo>
                  <a:pt x="2032000" y="0"/>
                </a:lnTo>
              </a:path>
            </a:pathLst>
          </a:custGeom>
          <a:noFill/>
          <a:ln w="28575" cap="flat" cmpd="sng" algn="ctr">
            <a:solidFill>
              <a:srgbClr val="FB0105"/>
            </a:solidFill>
            <a:prstDash val="dash"/>
            <a:miter lim="800000"/>
          </a:ln>
          <a:effectLst/>
        </p:spPr>
        <p:txBody>
          <a:bodyPr lIns="91414" tIns="45718" rIns="91414" bIns="45718" rtlCol="0" anchor="ctr"/>
          <a:lstStyle/>
          <a:p>
            <a:pPr algn="ctr">
              <a:defRPr/>
            </a:pPr>
            <a:endParaRPr lang="vi-VN" kern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87" name="Rectangle: Rounded Corners 86">
            <a:extLst>
              <a:ext uri="{FF2B5EF4-FFF2-40B4-BE49-F238E27FC236}">
                <a16:creationId xmlns="" xmlns:a16="http://schemas.microsoft.com/office/drawing/2014/main" id="{F0DA99A4-53D8-1CA2-57EA-455C06D50544}"/>
              </a:ext>
            </a:extLst>
          </p:cNvPr>
          <p:cNvSpPr/>
          <p:nvPr/>
        </p:nvSpPr>
        <p:spPr>
          <a:xfrm>
            <a:off x="6629165" y="4592661"/>
            <a:ext cx="5160523" cy="1100363"/>
          </a:xfrm>
          <a:prstGeom prst="roundRect">
            <a:avLst>
              <a:gd name="adj" fmla="val 50000"/>
            </a:avLst>
          </a:prstGeom>
          <a:solidFill>
            <a:sysClr val="window" lastClr="FFFFFF"/>
          </a:solidFill>
          <a:ln w="28575" cap="flat" cmpd="sng" algn="ctr">
            <a:solidFill>
              <a:srgbClr val="FB0105"/>
            </a:solidFill>
            <a:prstDash val="dash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lIns="91414" tIns="45718" rIns="91414" bIns="45718" rtlCol="0" anchor="ctr"/>
          <a:lstStyle/>
          <a:p>
            <a:pPr algn="ctr">
              <a:defRPr/>
            </a:pPr>
            <a:endParaRPr lang="vi-VN" sz="2700" kern="0">
              <a:solidFill>
                <a:prstClr val="white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="" xmlns:a16="http://schemas.microsoft.com/office/drawing/2014/main" id="{47445FDD-97DA-A8F9-1F08-8BB99F4B31E2}"/>
              </a:ext>
            </a:extLst>
          </p:cNvPr>
          <p:cNvSpPr txBox="1"/>
          <p:nvPr/>
        </p:nvSpPr>
        <p:spPr>
          <a:xfrm>
            <a:off x="7074705" y="4718053"/>
            <a:ext cx="4595403" cy="954107"/>
          </a:xfrm>
          <a:prstGeom prst="rect">
            <a:avLst/>
          </a:prstGeom>
          <a:noFill/>
        </p:spPr>
        <p:txBody>
          <a:bodyPr wrap="square" lIns="91414" tIns="45718" rIns="91414" bIns="45718"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3.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Phong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trào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cải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tôn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giáo</a:t>
            </a:r>
            <a:endParaRPr lang="vi-VN" sz="2800" b="1" dirty="0">
              <a:solidFill>
                <a:srgbClr val="0070C0"/>
              </a:solidFill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="" xmlns:a16="http://schemas.microsoft.com/office/drawing/2014/main" id="{8CDC82EA-4675-5AC1-77EA-304323B84A94}"/>
              </a:ext>
            </a:extLst>
          </p:cNvPr>
          <p:cNvSpPr txBox="1"/>
          <p:nvPr/>
        </p:nvSpPr>
        <p:spPr>
          <a:xfrm>
            <a:off x="866503" y="2893217"/>
            <a:ext cx="1840568" cy="1077219"/>
          </a:xfrm>
          <a:prstGeom prst="rect">
            <a:avLst/>
          </a:prstGeom>
          <a:noFill/>
        </p:spPr>
        <p:txBody>
          <a:bodyPr wrap="none" lIns="91414" tIns="45718" rIns="91414" bIns="45718" rtlCol="0">
            <a:spAutoFit/>
          </a:bodyPr>
          <a:lstStyle/>
          <a:p>
            <a:pPr algn="ctr">
              <a:defRPr/>
            </a:pP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Cấu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trúc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</a:p>
          <a:p>
            <a:pPr algn="ctr">
              <a:defRPr/>
            </a:pP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bài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học</a:t>
            </a:r>
            <a:endParaRPr lang="vi-VN" sz="3200" b="1" dirty="0">
              <a:solidFill>
                <a:srgbClr val="0070C0"/>
              </a:solidFill>
              <a:latin typeface="Times New Roman" pitchFamily="18" charset="0"/>
              <a:ea typeface="Roboto" panose="02000000000000000000" pitchFamily="2" charset="0"/>
              <a:cs typeface="Times New Roman" pitchFamily="18" charset="0"/>
            </a:endParaRPr>
          </a:p>
        </p:txBody>
      </p:sp>
      <p:sp>
        <p:nvSpPr>
          <p:cNvPr id="90" name="!!1">
            <a:extLst>
              <a:ext uri="{FF2B5EF4-FFF2-40B4-BE49-F238E27FC236}">
                <a16:creationId xmlns="" xmlns:a16="http://schemas.microsoft.com/office/drawing/2014/main" id="{223C56CC-264E-454F-2708-0466CD8E9EC0}"/>
              </a:ext>
            </a:extLst>
          </p:cNvPr>
          <p:cNvSpPr/>
          <p:nvPr/>
        </p:nvSpPr>
        <p:spPr>
          <a:xfrm rot="5400000">
            <a:off x="-8229598" y="-3456914"/>
            <a:ext cx="1885188" cy="1885188"/>
          </a:xfrm>
          <a:prstGeom prst="rtTriangle">
            <a:avLst/>
          </a:prstGeom>
          <a:solidFill>
            <a:srgbClr val="FB010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1414" tIns="45718" rIns="91414" bIns="45718" rtlCol="0" anchor="ctr"/>
          <a:lstStyle/>
          <a:p>
            <a:pPr algn="ctr">
              <a:defRPr/>
            </a:pPr>
            <a:endParaRPr lang="vi-VN" kern="0">
              <a:solidFill>
                <a:srgbClr val="F85604"/>
              </a:solidFill>
              <a:latin typeface="Arial"/>
            </a:endParaRPr>
          </a:p>
        </p:txBody>
      </p:sp>
      <p:sp>
        <p:nvSpPr>
          <p:cNvPr id="91" name="!!1">
            <a:extLst>
              <a:ext uri="{FF2B5EF4-FFF2-40B4-BE49-F238E27FC236}">
                <a16:creationId xmlns="" xmlns:a16="http://schemas.microsoft.com/office/drawing/2014/main" id="{C37764F6-D7CF-04CB-C417-745942F6FC55}"/>
              </a:ext>
            </a:extLst>
          </p:cNvPr>
          <p:cNvSpPr/>
          <p:nvPr/>
        </p:nvSpPr>
        <p:spPr>
          <a:xfrm rot="16200000">
            <a:off x="18942815" y="7061203"/>
            <a:ext cx="1885188" cy="1885188"/>
          </a:xfrm>
          <a:prstGeom prst="rtTriangle">
            <a:avLst/>
          </a:prstGeom>
          <a:solidFill>
            <a:srgbClr val="FB010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1414" tIns="45718" rIns="91414" bIns="45718" rtlCol="0" anchor="ctr"/>
          <a:lstStyle/>
          <a:p>
            <a:pPr algn="ctr">
              <a:defRPr/>
            </a:pPr>
            <a:endParaRPr lang="vi-VN" kern="0">
              <a:solidFill>
                <a:srgbClr val="F85604"/>
              </a:solidFill>
              <a:latin typeface="Arial"/>
            </a:endParaRPr>
          </a:p>
        </p:txBody>
      </p:sp>
      <p:sp>
        <p:nvSpPr>
          <p:cNvPr id="92" name="Right Triangle 5">
            <a:extLst>
              <a:ext uri="{FF2B5EF4-FFF2-40B4-BE49-F238E27FC236}">
                <a16:creationId xmlns="" xmlns:a16="http://schemas.microsoft.com/office/drawing/2014/main" id="{D0970E7B-8C8B-7131-C258-924723DB8A0E}"/>
              </a:ext>
            </a:extLst>
          </p:cNvPr>
          <p:cNvSpPr/>
          <p:nvPr/>
        </p:nvSpPr>
        <p:spPr>
          <a:xfrm rot="16200000">
            <a:off x="10566400" y="5232400"/>
            <a:ext cx="1625600" cy="1625600"/>
          </a:xfrm>
          <a:custGeom>
            <a:avLst/>
            <a:gdLst>
              <a:gd name="connsiteX0" fmla="*/ 0 w 1625600"/>
              <a:gd name="connsiteY0" fmla="*/ 1625600 h 1625600"/>
              <a:gd name="connsiteX1" fmla="*/ 0 w 1625600"/>
              <a:gd name="connsiteY1" fmla="*/ 0 h 1625600"/>
              <a:gd name="connsiteX2" fmla="*/ 1625600 w 1625600"/>
              <a:gd name="connsiteY2" fmla="*/ 1625600 h 1625600"/>
              <a:gd name="connsiteX3" fmla="*/ 0 w 1625600"/>
              <a:gd name="connsiteY3" fmla="*/ 1625600 h 1625600"/>
              <a:gd name="connsiteX0" fmla="*/ 0 w 1625600"/>
              <a:gd name="connsiteY0" fmla="*/ 1625600 h 1625600"/>
              <a:gd name="connsiteX1" fmla="*/ 0 w 1625600"/>
              <a:gd name="connsiteY1" fmla="*/ 0 h 1625600"/>
              <a:gd name="connsiteX2" fmla="*/ 1625600 w 1625600"/>
              <a:gd name="connsiteY2" fmla="*/ 1625600 h 1625600"/>
              <a:gd name="connsiteX3" fmla="*/ 0 w 1625600"/>
              <a:gd name="connsiteY3" fmla="*/ 1625600 h 1625600"/>
              <a:gd name="connsiteX0" fmla="*/ 0 w 1625600"/>
              <a:gd name="connsiteY0" fmla="*/ 1625600 h 1625600"/>
              <a:gd name="connsiteX1" fmla="*/ 0 w 1625600"/>
              <a:gd name="connsiteY1" fmla="*/ 0 h 1625600"/>
              <a:gd name="connsiteX2" fmla="*/ 1625600 w 1625600"/>
              <a:gd name="connsiteY2" fmla="*/ 1625600 h 1625600"/>
              <a:gd name="connsiteX3" fmla="*/ 0 w 1625600"/>
              <a:gd name="connsiteY3" fmla="*/ 1625600 h 1625600"/>
              <a:gd name="connsiteX0" fmla="*/ 0 w 1625600"/>
              <a:gd name="connsiteY0" fmla="*/ 1625600 h 1625600"/>
              <a:gd name="connsiteX1" fmla="*/ 0 w 1625600"/>
              <a:gd name="connsiteY1" fmla="*/ 0 h 1625600"/>
              <a:gd name="connsiteX2" fmla="*/ 1625600 w 1625600"/>
              <a:gd name="connsiteY2" fmla="*/ 1625600 h 1625600"/>
              <a:gd name="connsiteX3" fmla="*/ 0 w 1625600"/>
              <a:gd name="connsiteY3" fmla="*/ 1625600 h 1625600"/>
              <a:gd name="connsiteX0" fmla="*/ 0 w 1625600"/>
              <a:gd name="connsiteY0" fmla="*/ 1625600 h 1625600"/>
              <a:gd name="connsiteX1" fmla="*/ 0 w 1625600"/>
              <a:gd name="connsiteY1" fmla="*/ 0 h 1625600"/>
              <a:gd name="connsiteX2" fmla="*/ 1625600 w 1625600"/>
              <a:gd name="connsiteY2" fmla="*/ 1625600 h 1625600"/>
              <a:gd name="connsiteX3" fmla="*/ 0 w 1625600"/>
              <a:gd name="connsiteY3" fmla="*/ 1625600 h 1625600"/>
              <a:gd name="connsiteX0" fmla="*/ 0 w 1625600"/>
              <a:gd name="connsiteY0" fmla="*/ 1625600 h 1625600"/>
              <a:gd name="connsiteX1" fmla="*/ 0 w 1625600"/>
              <a:gd name="connsiteY1" fmla="*/ 0 h 1625600"/>
              <a:gd name="connsiteX2" fmla="*/ 1625600 w 1625600"/>
              <a:gd name="connsiteY2" fmla="*/ 1625600 h 1625600"/>
              <a:gd name="connsiteX3" fmla="*/ 0 w 1625600"/>
              <a:gd name="connsiteY3" fmla="*/ 1625600 h 162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25600" h="1625600">
                <a:moveTo>
                  <a:pt x="0" y="1625600"/>
                </a:moveTo>
                <a:lnTo>
                  <a:pt x="0" y="0"/>
                </a:lnTo>
                <a:cubicBezTo>
                  <a:pt x="62895" y="1398210"/>
                  <a:pt x="604761" y="1519161"/>
                  <a:pt x="1625600" y="1625600"/>
                </a:cubicBezTo>
                <a:lnTo>
                  <a:pt x="0" y="1625600"/>
                </a:lnTo>
                <a:close/>
              </a:path>
            </a:pathLst>
          </a:custGeom>
          <a:gradFill>
            <a:gsLst>
              <a:gs pos="8000">
                <a:srgbClr val="C85C5C"/>
              </a:gs>
              <a:gs pos="100000">
                <a:srgbClr val="8C00B8"/>
              </a:gs>
            </a:gsLst>
            <a:lin ang="0" scaled="1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lIns="91414" tIns="45718" rIns="91414" bIns="45718" rtlCol="0" anchor="ctr"/>
          <a:lstStyle/>
          <a:p>
            <a:pPr algn="ctr">
              <a:defRPr/>
            </a:pPr>
            <a:endParaRPr lang="vi-VN" kern="0">
              <a:solidFill>
                <a:prstClr val="white"/>
              </a:solidFill>
              <a:latin typeface="A3.OpenSans-San"/>
            </a:endParaRPr>
          </a:p>
        </p:txBody>
      </p:sp>
      <p:sp>
        <p:nvSpPr>
          <p:cNvPr id="97" name="Freeform: Shape 96">
            <a:extLst>
              <a:ext uri="{FF2B5EF4-FFF2-40B4-BE49-F238E27FC236}">
                <a16:creationId xmlns="" xmlns:a16="http://schemas.microsoft.com/office/drawing/2014/main" id="{47446C99-BFDB-B35E-C45B-B09DE85E5E5B}"/>
              </a:ext>
            </a:extLst>
          </p:cNvPr>
          <p:cNvSpPr/>
          <p:nvPr/>
        </p:nvSpPr>
        <p:spPr>
          <a:xfrm>
            <a:off x="3227351" y="3216805"/>
            <a:ext cx="3292204" cy="202928"/>
          </a:xfrm>
          <a:custGeom>
            <a:avLst/>
            <a:gdLst>
              <a:gd name="connsiteX0" fmla="*/ 0 w 2032000"/>
              <a:gd name="connsiteY0" fmla="*/ 1190171 h 1190171"/>
              <a:gd name="connsiteX1" fmla="*/ 1190171 w 2032000"/>
              <a:gd name="connsiteY1" fmla="*/ 0 h 1190171"/>
              <a:gd name="connsiteX2" fmla="*/ 2032000 w 2032000"/>
              <a:gd name="connsiteY2" fmla="*/ 0 h 1190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32000" h="1190171">
                <a:moveTo>
                  <a:pt x="0" y="1190171"/>
                </a:moveTo>
                <a:lnTo>
                  <a:pt x="1190171" y="0"/>
                </a:lnTo>
                <a:lnTo>
                  <a:pt x="2032000" y="0"/>
                </a:lnTo>
              </a:path>
            </a:pathLst>
          </a:custGeom>
          <a:noFill/>
          <a:ln w="28575" cap="flat" cmpd="sng" algn="ctr">
            <a:solidFill>
              <a:srgbClr val="FB0105"/>
            </a:solidFill>
            <a:prstDash val="dash"/>
            <a:miter lim="800000"/>
          </a:ln>
          <a:effectLst/>
        </p:spPr>
        <p:txBody>
          <a:bodyPr lIns="91414" tIns="45718" rIns="91414" bIns="45718" rtlCol="0" anchor="ctr"/>
          <a:lstStyle/>
          <a:p>
            <a:pPr algn="ctr">
              <a:defRPr/>
            </a:pPr>
            <a:endParaRPr lang="vi-VN" kern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98" name="!!3">
            <a:extLst>
              <a:ext uri="{FF2B5EF4-FFF2-40B4-BE49-F238E27FC236}">
                <a16:creationId xmlns="" xmlns:a16="http://schemas.microsoft.com/office/drawing/2014/main" id="{D376D69E-8479-B918-DAE0-475E1C44A8EF}"/>
              </a:ext>
            </a:extLst>
          </p:cNvPr>
          <p:cNvSpPr/>
          <p:nvPr/>
        </p:nvSpPr>
        <p:spPr>
          <a:xfrm>
            <a:off x="6539640" y="2711905"/>
            <a:ext cx="5440269" cy="1100363"/>
          </a:xfrm>
          <a:prstGeom prst="roundRect">
            <a:avLst>
              <a:gd name="adj" fmla="val 50000"/>
            </a:avLst>
          </a:prstGeom>
          <a:solidFill>
            <a:sysClr val="window" lastClr="FFFFFF"/>
          </a:solidFill>
          <a:ln w="28575" cap="flat" cmpd="sng" algn="ctr">
            <a:solidFill>
              <a:srgbClr val="FB0105"/>
            </a:solidFill>
            <a:prstDash val="dash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lIns="91414" tIns="45718" rIns="91414" bIns="45718" rtlCol="0" anchor="ctr"/>
          <a:lstStyle/>
          <a:p>
            <a:pPr algn="ctr">
              <a:defRPr/>
            </a:pPr>
            <a:endParaRPr lang="vi-VN" sz="2400" kern="0" dirty="0">
              <a:solidFill>
                <a:prstClr val="white"/>
              </a:solidFill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99" name="TextBox 98">
            <a:extLst>
              <a:ext uri="{FF2B5EF4-FFF2-40B4-BE49-F238E27FC236}">
                <a16:creationId xmlns="" xmlns:a16="http://schemas.microsoft.com/office/drawing/2014/main" id="{ACC69A5A-B448-FC08-D67C-CC569B3FD8E8}"/>
              </a:ext>
            </a:extLst>
          </p:cNvPr>
          <p:cNvSpPr txBox="1"/>
          <p:nvPr/>
        </p:nvSpPr>
        <p:spPr>
          <a:xfrm>
            <a:off x="7072097" y="2813689"/>
            <a:ext cx="4790257" cy="954107"/>
          </a:xfrm>
          <a:prstGeom prst="rect">
            <a:avLst/>
          </a:prstGeom>
          <a:noFill/>
        </p:spPr>
        <p:txBody>
          <a:bodyPr wrap="square" lIns="91414" tIns="45718" rIns="91414" bIns="45718"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Phong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trào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hoá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Phục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hưng</a:t>
            </a:r>
            <a:endParaRPr lang="vi-VN" sz="2800" b="1" dirty="0">
              <a:solidFill>
                <a:srgbClr val="0070C0"/>
              </a:solidFill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002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animBg="1"/>
      <p:bldP spid="83" grpId="0" animBg="1"/>
      <p:bldP spid="84" grpId="0" animBg="1"/>
      <p:bldP spid="85" grpId="0"/>
      <p:bldP spid="86" grpId="0" animBg="1"/>
      <p:bldP spid="87" grpId="0" animBg="1"/>
      <p:bldP spid="88" grpId="0"/>
      <p:bldP spid="89" grpId="0"/>
      <p:bldP spid="97" grpId="0" animBg="1"/>
      <p:bldP spid="98" grpId="0" animBg="1"/>
      <p:bldP spid="9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E787521-FBF7-46F2-86DB-911FD9844C6F}"/>
              </a:ext>
            </a:extLst>
          </p:cNvPr>
          <p:cNvSpPr txBox="1"/>
          <p:nvPr/>
        </p:nvSpPr>
        <p:spPr>
          <a:xfrm>
            <a:off x="3946433" y="289159"/>
            <a:ext cx="6019059" cy="523220"/>
          </a:xfrm>
          <a:prstGeom prst="rect">
            <a:avLst/>
          </a:prstGeom>
          <a:noFill/>
        </p:spPr>
        <p:txBody>
          <a:bodyPr wrap="square" lIns="91414" tIns="45718" rIns="91414" bIns="45718" rtlCol="0">
            <a:spAutoFit/>
          </a:bodyPr>
          <a:lstStyle/>
          <a:p>
            <a:pPr>
              <a:defRPr/>
            </a:pPr>
            <a:r>
              <a:rPr lang="en-US" sz="2800" b="1" dirty="0" err="1">
                <a:solidFill>
                  <a:srgbClr val="CD6633"/>
                </a:solidFill>
                <a:latin typeface="A3.OpenSansBold-San"/>
              </a:rPr>
              <a:t>Phong</a:t>
            </a:r>
            <a:r>
              <a:rPr lang="en-US" sz="2800" b="1" dirty="0">
                <a:solidFill>
                  <a:srgbClr val="CD6633"/>
                </a:solidFill>
                <a:latin typeface="A3.OpenSansBold-San"/>
              </a:rPr>
              <a:t> </a:t>
            </a:r>
            <a:r>
              <a:rPr lang="en-US" sz="2800" b="1" dirty="0" err="1">
                <a:solidFill>
                  <a:srgbClr val="CD6633"/>
                </a:solidFill>
                <a:latin typeface="A3.OpenSansBold-San"/>
              </a:rPr>
              <a:t>trào</a:t>
            </a:r>
            <a:r>
              <a:rPr lang="en-US" sz="2800" b="1" dirty="0">
                <a:solidFill>
                  <a:srgbClr val="CD6633"/>
                </a:solidFill>
                <a:latin typeface="A3.OpenSansBold-San"/>
              </a:rPr>
              <a:t> </a:t>
            </a:r>
            <a:r>
              <a:rPr lang="en-US" sz="2800" b="1" dirty="0" err="1">
                <a:solidFill>
                  <a:srgbClr val="CD6633"/>
                </a:solidFill>
                <a:latin typeface="A3.OpenSansBold-San"/>
              </a:rPr>
              <a:t>cải</a:t>
            </a:r>
            <a:r>
              <a:rPr lang="en-US" sz="2800" b="1" dirty="0">
                <a:solidFill>
                  <a:srgbClr val="CD6633"/>
                </a:solidFill>
                <a:latin typeface="A3.OpenSansBold-San"/>
              </a:rPr>
              <a:t> </a:t>
            </a:r>
            <a:r>
              <a:rPr lang="en-US" sz="2800" b="1" dirty="0" err="1">
                <a:solidFill>
                  <a:srgbClr val="CD6633"/>
                </a:solidFill>
                <a:latin typeface="A3.OpenSansBold-San"/>
              </a:rPr>
              <a:t>cách</a:t>
            </a:r>
            <a:r>
              <a:rPr lang="en-US" sz="2800" b="1" dirty="0">
                <a:solidFill>
                  <a:srgbClr val="CD6633"/>
                </a:solidFill>
                <a:latin typeface="A3.OpenSansBold-San"/>
              </a:rPr>
              <a:t> </a:t>
            </a:r>
            <a:r>
              <a:rPr lang="en-US" sz="2800" b="1" dirty="0" err="1">
                <a:solidFill>
                  <a:srgbClr val="CD6633"/>
                </a:solidFill>
                <a:latin typeface="A3.OpenSansBold-San"/>
              </a:rPr>
              <a:t>tôn</a:t>
            </a:r>
            <a:r>
              <a:rPr lang="en-US" sz="2800" b="1" dirty="0">
                <a:solidFill>
                  <a:srgbClr val="CD6633"/>
                </a:solidFill>
                <a:latin typeface="A3.OpenSansBold-San"/>
              </a:rPr>
              <a:t> </a:t>
            </a:r>
            <a:r>
              <a:rPr lang="en-US" sz="2800" b="1" dirty="0" err="1">
                <a:solidFill>
                  <a:srgbClr val="CD6633"/>
                </a:solidFill>
                <a:latin typeface="A3.OpenSansBold-San"/>
              </a:rPr>
              <a:t>giáo</a:t>
            </a:r>
            <a:endParaRPr lang="vi-VN" sz="2800" b="1" dirty="0">
              <a:solidFill>
                <a:srgbClr val="CD6633"/>
              </a:solidFill>
              <a:latin typeface="A3.OpenSansBold-San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CEFDB3DC-1069-41B2-89AE-89ED34644E96}"/>
              </a:ext>
            </a:extLst>
          </p:cNvPr>
          <p:cNvGrpSpPr/>
          <p:nvPr/>
        </p:nvGrpSpPr>
        <p:grpSpPr>
          <a:xfrm>
            <a:off x="3269391" y="196834"/>
            <a:ext cx="633191" cy="707887"/>
            <a:chOff x="5506676" y="2184099"/>
            <a:chExt cx="633191" cy="707875"/>
          </a:xfrm>
        </p:grpSpPr>
        <p:sp>
          <p:nvSpPr>
            <p:cNvPr id="2" name="Rectangle 1">
              <a:extLst>
                <a:ext uri="{FF2B5EF4-FFF2-40B4-BE49-F238E27FC236}">
                  <a16:creationId xmlns="" xmlns:a16="http://schemas.microsoft.com/office/drawing/2014/main" id="{8A90BDEC-5135-4ED0-8CAD-ED63528A57C1}"/>
                </a:ext>
              </a:extLst>
            </p:cNvPr>
            <p:cNvSpPr/>
            <p:nvPr/>
          </p:nvSpPr>
          <p:spPr>
            <a:xfrm>
              <a:off x="5584431" y="2451612"/>
              <a:ext cx="477680" cy="17286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vi-VN">
                <a:solidFill>
                  <a:prstClr val="white"/>
                </a:solidFill>
                <a:latin typeface="A3.OpenSansBold-San"/>
              </a:endParaRPr>
            </a:p>
          </p:txBody>
        </p:sp>
        <p:sp>
          <p:nvSpPr>
            <p:cNvPr id="3" name="Oval 2">
              <a:extLst>
                <a:ext uri="{FF2B5EF4-FFF2-40B4-BE49-F238E27FC236}">
                  <a16:creationId xmlns="" xmlns:a16="http://schemas.microsoft.com/office/drawing/2014/main" id="{5DB0AD5C-2C28-4DC1-B3B3-1AE401EB7F96}"/>
                </a:ext>
              </a:extLst>
            </p:cNvPr>
            <p:cNvSpPr/>
            <p:nvPr/>
          </p:nvSpPr>
          <p:spPr>
            <a:xfrm>
              <a:off x="5506676" y="2221447"/>
              <a:ext cx="633191" cy="633191"/>
            </a:xfrm>
            <a:prstGeom prst="ellipse">
              <a:avLst/>
            </a:prstGeom>
            <a:gradFill flip="none" rotWithShape="1">
              <a:gsLst>
                <a:gs pos="0">
                  <a:srgbClr val="FDC830"/>
                </a:gs>
                <a:gs pos="95000">
                  <a:srgbClr val="F37335"/>
                </a:gs>
              </a:gsLst>
              <a:lin ang="13500000" scaled="1"/>
              <a:tileRect/>
            </a:gra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vi-VN">
                <a:solidFill>
                  <a:prstClr val="white"/>
                </a:solidFill>
                <a:latin typeface="A3.OpenSansBold-San"/>
              </a:endParaRPr>
            </a:p>
          </p:txBody>
        </p:sp>
        <p:sp>
          <p:nvSpPr>
            <p:cNvPr id="4" name="Oval 3">
              <a:extLst>
                <a:ext uri="{FF2B5EF4-FFF2-40B4-BE49-F238E27FC236}">
                  <a16:creationId xmlns="" xmlns:a16="http://schemas.microsoft.com/office/drawing/2014/main" id="{C83974FA-9E81-473A-82F7-58133B16B6C7}"/>
                </a:ext>
              </a:extLst>
            </p:cNvPr>
            <p:cNvSpPr/>
            <p:nvPr/>
          </p:nvSpPr>
          <p:spPr>
            <a:xfrm>
              <a:off x="5550542" y="2265313"/>
              <a:ext cx="545458" cy="54545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vi-VN">
                <a:solidFill>
                  <a:prstClr val="white"/>
                </a:solidFill>
                <a:latin typeface="A3.OpenSansBold-San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DD702F70-A5B0-498A-B6DF-94E2D3586751}"/>
                </a:ext>
              </a:extLst>
            </p:cNvPr>
            <p:cNvSpPr txBox="1"/>
            <p:nvPr/>
          </p:nvSpPr>
          <p:spPr>
            <a:xfrm>
              <a:off x="5694457" y="2184099"/>
              <a:ext cx="257628" cy="7078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4000" b="1" dirty="0">
                  <a:solidFill>
                    <a:srgbClr val="F37635"/>
                  </a:solidFill>
                  <a:latin typeface="A3.OpenSansBold-San"/>
                </a:rPr>
                <a:t>3</a:t>
              </a:r>
              <a:endParaRPr lang="vi-VN" sz="4000" b="1" dirty="0">
                <a:solidFill>
                  <a:srgbClr val="F37635"/>
                </a:solidFill>
                <a:latin typeface="A3.OpenSansBold-San"/>
              </a:endParaRPr>
            </a:p>
          </p:txBody>
        </p:sp>
      </p:grpSp>
      <p:sp>
        <p:nvSpPr>
          <p:cNvPr id="11" name="!!1">
            <a:extLst>
              <a:ext uri="{FF2B5EF4-FFF2-40B4-BE49-F238E27FC236}">
                <a16:creationId xmlns="" xmlns:a16="http://schemas.microsoft.com/office/drawing/2014/main" id="{932DD6CA-A099-4160-9A39-B6D2E02DCB55}"/>
              </a:ext>
            </a:extLst>
          </p:cNvPr>
          <p:cNvSpPr/>
          <p:nvPr/>
        </p:nvSpPr>
        <p:spPr>
          <a:xfrm rot="16200000">
            <a:off x="10306815" y="4972815"/>
            <a:ext cx="1885188" cy="1885188"/>
          </a:xfrm>
          <a:custGeom>
            <a:avLst/>
            <a:gdLst>
              <a:gd name="connsiteX0" fmla="*/ 0 w 1885188"/>
              <a:gd name="connsiteY0" fmla="*/ 1885188 h 1885188"/>
              <a:gd name="connsiteX1" fmla="*/ 0 w 1885188"/>
              <a:gd name="connsiteY1" fmla="*/ 0 h 1885188"/>
              <a:gd name="connsiteX2" fmla="*/ 1885188 w 1885188"/>
              <a:gd name="connsiteY2" fmla="*/ 1885188 h 1885188"/>
              <a:gd name="connsiteX3" fmla="*/ 0 w 1885188"/>
              <a:gd name="connsiteY3" fmla="*/ 1885188 h 1885188"/>
              <a:gd name="connsiteX0" fmla="*/ 0 w 1885188"/>
              <a:gd name="connsiteY0" fmla="*/ 1885188 h 1885188"/>
              <a:gd name="connsiteX1" fmla="*/ 0 w 1885188"/>
              <a:gd name="connsiteY1" fmla="*/ 0 h 1885188"/>
              <a:gd name="connsiteX2" fmla="*/ 1885188 w 1885188"/>
              <a:gd name="connsiteY2" fmla="*/ 1885188 h 1885188"/>
              <a:gd name="connsiteX3" fmla="*/ 0 w 1885188"/>
              <a:gd name="connsiteY3" fmla="*/ 1885188 h 1885188"/>
              <a:gd name="connsiteX0" fmla="*/ 0 w 1885188"/>
              <a:gd name="connsiteY0" fmla="*/ 1885188 h 1885188"/>
              <a:gd name="connsiteX1" fmla="*/ 0 w 1885188"/>
              <a:gd name="connsiteY1" fmla="*/ 0 h 1885188"/>
              <a:gd name="connsiteX2" fmla="*/ 1885188 w 1885188"/>
              <a:gd name="connsiteY2" fmla="*/ 1885188 h 1885188"/>
              <a:gd name="connsiteX3" fmla="*/ 0 w 1885188"/>
              <a:gd name="connsiteY3" fmla="*/ 1885188 h 1885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85188" h="1885188">
                <a:moveTo>
                  <a:pt x="0" y="1885188"/>
                </a:moveTo>
                <a:lnTo>
                  <a:pt x="0" y="0"/>
                </a:lnTo>
                <a:cubicBezTo>
                  <a:pt x="541310" y="1296053"/>
                  <a:pt x="1169706" y="1314849"/>
                  <a:pt x="1885188" y="1885188"/>
                </a:cubicBezTo>
                <a:lnTo>
                  <a:pt x="0" y="1885188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18" rIns="91414" bIns="45718" rtlCol="0" anchor="ctr"/>
          <a:lstStyle/>
          <a:p>
            <a:pPr algn="ctr">
              <a:defRPr/>
            </a:pPr>
            <a:endParaRPr lang="vi-VN">
              <a:solidFill>
                <a:srgbClr val="F85604"/>
              </a:solidFill>
              <a:latin typeface="Arial" panose="020B0604020202020204" pitchFamily="34" charset="0"/>
            </a:endParaRPr>
          </a:p>
        </p:txBody>
      </p:sp>
      <p:sp>
        <p:nvSpPr>
          <p:cNvPr id="12" name="!!1">
            <a:extLst>
              <a:ext uri="{FF2B5EF4-FFF2-40B4-BE49-F238E27FC236}">
                <a16:creationId xmlns="" xmlns:a16="http://schemas.microsoft.com/office/drawing/2014/main" id="{76F4EF5B-6736-474F-874A-AF0F7AD3F79D}"/>
              </a:ext>
            </a:extLst>
          </p:cNvPr>
          <p:cNvSpPr/>
          <p:nvPr/>
        </p:nvSpPr>
        <p:spPr>
          <a:xfrm rot="5400000">
            <a:off x="2" y="3"/>
            <a:ext cx="1885188" cy="1885188"/>
          </a:xfrm>
          <a:custGeom>
            <a:avLst/>
            <a:gdLst>
              <a:gd name="connsiteX0" fmla="*/ 0 w 1885188"/>
              <a:gd name="connsiteY0" fmla="*/ 1885188 h 1885188"/>
              <a:gd name="connsiteX1" fmla="*/ 0 w 1885188"/>
              <a:gd name="connsiteY1" fmla="*/ 0 h 1885188"/>
              <a:gd name="connsiteX2" fmla="*/ 1885188 w 1885188"/>
              <a:gd name="connsiteY2" fmla="*/ 1885188 h 1885188"/>
              <a:gd name="connsiteX3" fmla="*/ 0 w 1885188"/>
              <a:gd name="connsiteY3" fmla="*/ 1885188 h 1885188"/>
              <a:gd name="connsiteX0" fmla="*/ 0 w 1885188"/>
              <a:gd name="connsiteY0" fmla="*/ 1885188 h 1885188"/>
              <a:gd name="connsiteX1" fmla="*/ 0 w 1885188"/>
              <a:gd name="connsiteY1" fmla="*/ 0 h 1885188"/>
              <a:gd name="connsiteX2" fmla="*/ 1885188 w 1885188"/>
              <a:gd name="connsiteY2" fmla="*/ 1885188 h 1885188"/>
              <a:gd name="connsiteX3" fmla="*/ 0 w 1885188"/>
              <a:gd name="connsiteY3" fmla="*/ 1885188 h 1885188"/>
              <a:gd name="connsiteX0" fmla="*/ 0 w 1885188"/>
              <a:gd name="connsiteY0" fmla="*/ 1885188 h 1885188"/>
              <a:gd name="connsiteX1" fmla="*/ 0 w 1885188"/>
              <a:gd name="connsiteY1" fmla="*/ 0 h 1885188"/>
              <a:gd name="connsiteX2" fmla="*/ 1885188 w 1885188"/>
              <a:gd name="connsiteY2" fmla="*/ 1885188 h 1885188"/>
              <a:gd name="connsiteX3" fmla="*/ 0 w 1885188"/>
              <a:gd name="connsiteY3" fmla="*/ 1885188 h 1885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85188" h="1885188">
                <a:moveTo>
                  <a:pt x="0" y="1885188"/>
                </a:moveTo>
                <a:lnTo>
                  <a:pt x="0" y="0"/>
                </a:lnTo>
                <a:cubicBezTo>
                  <a:pt x="541310" y="1296053"/>
                  <a:pt x="1169706" y="1314849"/>
                  <a:pt x="1885188" y="1885188"/>
                </a:cubicBezTo>
                <a:lnTo>
                  <a:pt x="0" y="1885188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18" rIns="91414" bIns="45718" rtlCol="0" anchor="ctr"/>
          <a:lstStyle/>
          <a:p>
            <a:pPr algn="ctr">
              <a:defRPr/>
            </a:pPr>
            <a:endParaRPr lang="vi-VN">
              <a:solidFill>
                <a:srgbClr val="F85604"/>
              </a:solidFill>
              <a:latin typeface="Arial" panose="020B0604020202020204" pitchFamily="34" charset="0"/>
            </a:endParaRPr>
          </a:p>
        </p:txBody>
      </p:sp>
      <p:pic>
        <p:nvPicPr>
          <p:cNvPr id="13" name="Picture 25">
            <a:extLst>
              <a:ext uri="{FF2B5EF4-FFF2-40B4-BE49-F238E27FC236}">
                <a16:creationId xmlns="" xmlns:a16="http://schemas.microsoft.com/office/drawing/2014/main" id="{2C0FEB80-3632-45BD-8451-ED42A5D53A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3443" y="2720973"/>
            <a:ext cx="6350000" cy="2421539"/>
          </a:xfrm>
          <a:prstGeom prst="rect">
            <a:avLst/>
          </a:prstGeom>
        </p:spPr>
      </p:pic>
      <p:pic>
        <p:nvPicPr>
          <p:cNvPr id="14" name="Picture 40">
            <a:extLst>
              <a:ext uri="{FF2B5EF4-FFF2-40B4-BE49-F238E27FC236}">
                <a16:creationId xmlns="" xmlns:a16="http://schemas.microsoft.com/office/drawing/2014/main" id="{B9618C21-37ED-46E9-940B-8FBE08513A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9924" y="2730241"/>
            <a:ext cx="6350000" cy="2421539"/>
          </a:xfrm>
          <a:prstGeom prst="rect">
            <a:avLst/>
          </a:prstGeom>
        </p:spPr>
      </p:pic>
      <p:pic>
        <p:nvPicPr>
          <p:cNvPr id="16" name="Picture 16">
            <a:extLst>
              <a:ext uri="{FF2B5EF4-FFF2-40B4-BE49-F238E27FC236}">
                <a16:creationId xmlns="" xmlns:a16="http://schemas.microsoft.com/office/drawing/2014/main" id="{530FCA74-6108-4438-8072-8803B3199E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5143" y="2697241"/>
            <a:ext cx="6350000" cy="2421537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CD4ADD9F-7243-09D7-CA05-52DA505E7B0D}"/>
              </a:ext>
            </a:extLst>
          </p:cNvPr>
          <p:cNvGrpSpPr/>
          <p:nvPr/>
        </p:nvGrpSpPr>
        <p:grpSpPr>
          <a:xfrm>
            <a:off x="1410110" y="1711315"/>
            <a:ext cx="9624025" cy="3431196"/>
            <a:chOff x="1410093" y="1711314"/>
            <a:chExt cx="9624025" cy="3431196"/>
          </a:xfrm>
        </p:grpSpPr>
        <p:sp>
          <p:nvSpPr>
            <p:cNvPr id="15" name="Diamond 41">
              <a:extLst>
                <a:ext uri="{FF2B5EF4-FFF2-40B4-BE49-F238E27FC236}">
                  <a16:creationId xmlns="" xmlns:a16="http://schemas.microsoft.com/office/drawing/2014/main" id="{AAB54D4F-F94B-4613-BF6B-7E05313DAABF}"/>
                </a:ext>
              </a:extLst>
            </p:cNvPr>
            <p:cNvSpPr/>
            <p:nvPr/>
          </p:nvSpPr>
          <p:spPr>
            <a:xfrm>
              <a:off x="8075160" y="1735020"/>
              <a:ext cx="2958958" cy="2958959"/>
            </a:xfrm>
            <a:prstGeom prst="diamond">
              <a:avLst/>
            </a:prstGeom>
            <a:solidFill>
              <a:schemeClr val="bg1"/>
            </a:solidFill>
            <a:ln>
              <a:solidFill>
                <a:srgbClr val="CD6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srgbClr val="3F3F3F"/>
                </a:solidFill>
                <a:latin typeface="Yeseva One" panose="00000500000000000000" charset="0"/>
                <a:ea typeface="Yeseva One" panose="00000500000000000000" charset="0"/>
              </a:endParaRPr>
            </a:p>
          </p:txBody>
        </p:sp>
        <p:sp>
          <p:nvSpPr>
            <p:cNvPr id="17" name="Diamond 13">
              <a:extLst>
                <a:ext uri="{FF2B5EF4-FFF2-40B4-BE49-F238E27FC236}">
                  <a16:creationId xmlns="" xmlns:a16="http://schemas.microsoft.com/office/drawing/2014/main" id="{19EA6F94-2E8E-4506-B5C8-6D53FA97ED0D}"/>
                </a:ext>
              </a:extLst>
            </p:cNvPr>
            <p:cNvSpPr/>
            <p:nvPr/>
          </p:nvSpPr>
          <p:spPr>
            <a:xfrm>
              <a:off x="1410093" y="1711314"/>
              <a:ext cx="2958958" cy="2958958"/>
            </a:xfrm>
            <a:prstGeom prst="diamond">
              <a:avLst/>
            </a:prstGeom>
            <a:solidFill>
              <a:schemeClr val="bg1"/>
            </a:solidFill>
            <a:ln>
              <a:solidFill>
                <a:srgbClr val="CD6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Yeseva One" panose="00000500000000000000" charset="0"/>
                <a:ea typeface="Yeseva One" panose="00000500000000000000" charset="0"/>
              </a:endParaRPr>
            </a:p>
          </p:txBody>
        </p:sp>
        <p:sp>
          <p:nvSpPr>
            <p:cNvPr id="18" name="矩形 34">
              <a:extLst>
                <a:ext uri="{FF2B5EF4-FFF2-40B4-BE49-F238E27FC236}">
                  <a16:creationId xmlns="" xmlns:a16="http://schemas.microsoft.com/office/drawing/2014/main" id="{183E659E-409E-4B91-A61C-1CE900E59770}"/>
                </a:ext>
              </a:extLst>
            </p:cNvPr>
            <p:cNvSpPr/>
            <p:nvPr/>
          </p:nvSpPr>
          <p:spPr>
            <a:xfrm>
              <a:off x="1540564" y="2799001"/>
              <a:ext cx="2698016" cy="1231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1021572">
                <a:defRPr/>
              </a:pPr>
              <a:r>
                <a:rPr lang="en-US" altLang="zh-CN" sz="2400" dirty="0" err="1">
                  <a:solidFill>
                    <a:srgbClr val="CD6633"/>
                  </a:solidFill>
                  <a:latin typeface="A3.OpenSansBold-San"/>
                  <a:ea typeface="Yeseva One" panose="00000500000000000000" charset="0"/>
                  <a:cs typeface="Yeseva One" panose="00000500000000000000" charset="0"/>
                </a:rPr>
                <a:t>Nguyên</a:t>
              </a:r>
              <a:r>
                <a:rPr lang="en-US" altLang="zh-CN" sz="2400" dirty="0">
                  <a:solidFill>
                    <a:srgbClr val="CD6633"/>
                  </a:solidFill>
                  <a:latin typeface="A3.OpenSansBold-San"/>
                  <a:ea typeface="Yeseva One" panose="00000500000000000000" charset="0"/>
                  <a:cs typeface="Yeseva One" panose="00000500000000000000" charset="0"/>
                </a:rPr>
                <a:t> </a:t>
              </a:r>
              <a:r>
                <a:rPr lang="en-US" altLang="zh-CN" sz="2400" dirty="0" err="1">
                  <a:solidFill>
                    <a:srgbClr val="CD6633"/>
                  </a:solidFill>
                  <a:latin typeface="A3.OpenSansBold-San"/>
                  <a:ea typeface="Yeseva One" panose="00000500000000000000" charset="0"/>
                  <a:cs typeface="Yeseva One" panose="00000500000000000000" charset="0"/>
                </a:rPr>
                <a:t>nhân</a:t>
              </a:r>
              <a:r>
                <a:rPr lang="en-US" altLang="zh-CN" sz="2400" dirty="0">
                  <a:solidFill>
                    <a:srgbClr val="CD6633"/>
                  </a:solidFill>
                  <a:latin typeface="A3.OpenSansBold-San"/>
                  <a:ea typeface="Yeseva One" panose="00000500000000000000" charset="0"/>
                  <a:cs typeface="Yeseva One" panose="00000500000000000000" charset="0"/>
                </a:rPr>
                <a:t> </a:t>
              </a:r>
              <a:r>
                <a:rPr lang="en-US" altLang="zh-CN" sz="2400" dirty="0" err="1">
                  <a:solidFill>
                    <a:srgbClr val="CD6633"/>
                  </a:solidFill>
                  <a:latin typeface="A3.OpenSansBold-San"/>
                  <a:ea typeface="Yeseva One" panose="00000500000000000000" charset="0"/>
                  <a:cs typeface="Yeseva One" panose="00000500000000000000" charset="0"/>
                </a:rPr>
                <a:t>nào</a:t>
              </a:r>
              <a:r>
                <a:rPr lang="en-US" altLang="zh-CN" sz="2400" dirty="0">
                  <a:solidFill>
                    <a:srgbClr val="CD6633"/>
                  </a:solidFill>
                  <a:latin typeface="A3.OpenSansBold-San"/>
                  <a:ea typeface="Yeseva One" panose="00000500000000000000" charset="0"/>
                  <a:cs typeface="Yeseva One" panose="00000500000000000000" charset="0"/>
                </a:rPr>
                <a:t> </a:t>
              </a:r>
              <a:r>
                <a:rPr lang="en-US" altLang="zh-CN" sz="2400" dirty="0" err="1">
                  <a:solidFill>
                    <a:srgbClr val="CD6633"/>
                  </a:solidFill>
                  <a:latin typeface="A3.OpenSansBold-San"/>
                  <a:ea typeface="Yeseva One" panose="00000500000000000000" charset="0"/>
                  <a:cs typeface="Yeseva One" panose="00000500000000000000" charset="0"/>
                </a:rPr>
                <a:t>dẫn</a:t>
              </a:r>
              <a:r>
                <a:rPr lang="en-US" altLang="zh-CN" sz="2400" dirty="0">
                  <a:solidFill>
                    <a:srgbClr val="CD6633"/>
                  </a:solidFill>
                  <a:latin typeface="A3.OpenSansBold-San"/>
                  <a:ea typeface="Yeseva One" panose="00000500000000000000" charset="0"/>
                  <a:cs typeface="Yeseva One" panose="00000500000000000000" charset="0"/>
                </a:rPr>
                <a:t> </a:t>
              </a:r>
              <a:r>
                <a:rPr lang="en-US" altLang="zh-CN" sz="2400" dirty="0" err="1">
                  <a:solidFill>
                    <a:srgbClr val="CD6633"/>
                  </a:solidFill>
                  <a:latin typeface="A3.OpenSansBold-San"/>
                  <a:ea typeface="Yeseva One" panose="00000500000000000000" charset="0"/>
                  <a:cs typeface="Yeseva One" panose="00000500000000000000" charset="0"/>
                </a:rPr>
                <a:t>đến</a:t>
              </a:r>
              <a:r>
                <a:rPr lang="en-US" altLang="zh-CN" sz="2400" dirty="0">
                  <a:solidFill>
                    <a:srgbClr val="CD6633"/>
                  </a:solidFill>
                  <a:latin typeface="A3.OpenSansBold-San"/>
                  <a:ea typeface="Yeseva One" panose="00000500000000000000" charset="0"/>
                  <a:cs typeface="Yeseva One" panose="00000500000000000000" charset="0"/>
                </a:rPr>
                <a:t> </a:t>
              </a:r>
              <a:r>
                <a:rPr lang="en-US" altLang="zh-CN" sz="2400" dirty="0" err="1">
                  <a:solidFill>
                    <a:srgbClr val="CD6633"/>
                  </a:solidFill>
                  <a:latin typeface="A3.OpenSansBold-San"/>
                  <a:ea typeface="Yeseva One" panose="00000500000000000000" charset="0"/>
                  <a:cs typeface="Yeseva One" panose="00000500000000000000" charset="0"/>
                </a:rPr>
                <a:t>cải</a:t>
              </a:r>
              <a:r>
                <a:rPr lang="en-US" altLang="zh-CN" sz="2400" dirty="0">
                  <a:solidFill>
                    <a:srgbClr val="CD6633"/>
                  </a:solidFill>
                  <a:latin typeface="A3.OpenSansBold-San"/>
                  <a:ea typeface="Yeseva One" panose="00000500000000000000" charset="0"/>
                  <a:cs typeface="Yeseva One" panose="00000500000000000000" charset="0"/>
                </a:rPr>
                <a:t> </a:t>
              </a:r>
              <a:r>
                <a:rPr lang="en-US" altLang="zh-CN" sz="2400" dirty="0" err="1">
                  <a:solidFill>
                    <a:srgbClr val="CD6633"/>
                  </a:solidFill>
                  <a:latin typeface="A3.OpenSansBold-San"/>
                  <a:ea typeface="Yeseva One" panose="00000500000000000000" charset="0"/>
                  <a:cs typeface="Yeseva One" panose="00000500000000000000" charset="0"/>
                </a:rPr>
                <a:t>cách</a:t>
              </a:r>
              <a:r>
                <a:rPr lang="en-US" altLang="zh-CN" sz="2400" dirty="0">
                  <a:solidFill>
                    <a:srgbClr val="CD6633"/>
                  </a:solidFill>
                  <a:latin typeface="A3.OpenSansBold-San"/>
                  <a:ea typeface="Yeseva One" panose="00000500000000000000" charset="0"/>
                  <a:cs typeface="Yeseva One" panose="00000500000000000000" charset="0"/>
                </a:rPr>
                <a:t> </a:t>
              </a:r>
              <a:r>
                <a:rPr lang="en-US" altLang="zh-CN" sz="2400" dirty="0" err="1">
                  <a:solidFill>
                    <a:srgbClr val="CD6633"/>
                  </a:solidFill>
                  <a:latin typeface="A3.OpenSansBold-San"/>
                  <a:ea typeface="Yeseva One" panose="00000500000000000000" charset="0"/>
                  <a:cs typeface="Yeseva One" panose="00000500000000000000" charset="0"/>
                </a:rPr>
                <a:t>tôn</a:t>
              </a:r>
              <a:r>
                <a:rPr lang="en-US" altLang="zh-CN" sz="2400" dirty="0">
                  <a:solidFill>
                    <a:srgbClr val="CD6633"/>
                  </a:solidFill>
                  <a:latin typeface="A3.OpenSansBold-San"/>
                  <a:ea typeface="Yeseva One" panose="00000500000000000000" charset="0"/>
                  <a:cs typeface="Yeseva One" panose="00000500000000000000" charset="0"/>
                </a:rPr>
                <a:t> </a:t>
              </a:r>
              <a:r>
                <a:rPr lang="en-US" altLang="zh-CN" sz="2400" dirty="0" err="1">
                  <a:solidFill>
                    <a:srgbClr val="CD6633"/>
                  </a:solidFill>
                  <a:latin typeface="A3.OpenSansBold-San"/>
                  <a:ea typeface="Yeseva One" panose="00000500000000000000" charset="0"/>
                  <a:cs typeface="Yeseva One" panose="00000500000000000000" charset="0"/>
                </a:rPr>
                <a:t>giáo</a:t>
              </a:r>
              <a:r>
                <a:rPr lang="en-US" altLang="zh-CN" sz="2400" dirty="0">
                  <a:solidFill>
                    <a:srgbClr val="CD6633"/>
                  </a:solidFill>
                  <a:latin typeface="A3.OpenSansBold-San"/>
                  <a:ea typeface="Yeseva One" panose="00000500000000000000" charset="0"/>
                  <a:cs typeface="Yeseva One" panose="00000500000000000000" charset="0"/>
                </a:rPr>
                <a:t>?</a:t>
              </a:r>
              <a:endParaRPr lang="zh-CN" altLang="en-US" sz="2400" dirty="0">
                <a:solidFill>
                  <a:srgbClr val="CD6633"/>
                </a:solidFill>
                <a:latin typeface="A3.OpenSansBold-San"/>
                <a:ea typeface="Yeseva One" panose="00000500000000000000" charset="0"/>
                <a:cs typeface="Yeseva One" panose="00000500000000000000" charset="0"/>
              </a:endParaRPr>
            </a:p>
          </p:txBody>
        </p:sp>
        <p:sp>
          <p:nvSpPr>
            <p:cNvPr id="19" name="文本框 35">
              <a:extLst>
                <a:ext uri="{FF2B5EF4-FFF2-40B4-BE49-F238E27FC236}">
                  <a16:creationId xmlns="" xmlns:a16="http://schemas.microsoft.com/office/drawing/2014/main" id="{94623DEA-AA72-4926-9D76-5AD8B2CF7C60}"/>
                </a:ext>
              </a:extLst>
            </p:cNvPr>
            <p:cNvSpPr txBox="1"/>
            <p:nvPr/>
          </p:nvSpPr>
          <p:spPr>
            <a:xfrm>
              <a:off x="2473792" y="2381975"/>
              <a:ext cx="786340" cy="461665"/>
            </a:xfrm>
            <a:prstGeom prst="rect">
              <a:avLst/>
            </a:prstGeom>
            <a:noFill/>
            <a:effectLst>
              <a:outerShdw blurRad="63500" sx="106000" sy="106000" algn="ct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altLang="zh-CN" sz="2400" b="1" dirty="0">
                  <a:solidFill>
                    <a:srgbClr val="CD6633"/>
                  </a:solidFill>
                  <a:latin typeface="Calibri Light" panose="020F0302020204030204"/>
                  <a:ea typeface="Yeseva One" panose="00000500000000000000" charset="0"/>
                </a:rPr>
                <a:t>01</a:t>
              </a:r>
              <a:endParaRPr lang="zh-CN" altLang="en-US" sz="2400" b="1" dirty="0">
                <a:solidFill>
                  <a:srgbClr val="CD6633"/>
                </a:solidFill>
                <a:latin typeface="Calibri Light" panose="020F0302020204030204"/>
                <a:ea typeface="Yeseva One" panose="00000500000000000000" charset="0"/>
              </a:endParaRPr>
            </a:p>
          </p:txBody>
        </p:sp>
        <p:pic>
          <p:nvPicPr>
            <p:cNvPr id="20" name="Picture 25">
              <a:extLst>
                <a:ext uri="{FF2B5EF4-FFF2-40B4-BE49-F238E27FC236}">
                  <a16:creationId xmlns="" xmlns:a16="http://schemas.microsoft.com/office/drawing/2014/main" id="{9723CAA6-8554-4855-AF26-864101C86CB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39967" y="2720972"/>
              <a:ext cx="6350000" cy="2421538"/>
            </a:xfrm>
            <a:prstGeom prst="rect">
              <a:avLst/>
            </a:prstGeom>
          </p:spPr>
        </p:pic>
        <p:sp>
          <p:nvSpPr>
            <p:cNvPr id="21" name="Diamond 26">
              <a:extLst>
                <a:ext uri="{FF2B5EF4-FFF2-40B4-BE49-F238E27FC236}">
                  <a16:creationId xmlns="" xmlns:a16="http://schemas.microsoft.com/office/drawing/2014/main" id="{812FFEA2-5144-406C-9BBB-EAEE918FBBD4}"/>
                </a:ext>
              </a:extLst>
            </p:cNvPr>
            <p:cNvSpPr/>
            <p:nvPr/>
          </p:nvSpPr>
          <p:spPr>
            <a:xfrm>
              <a:off x="4735203" y="1735063"/>
              <a:ext cx="2958958" cy="2958959"/>
            </a:xfrm>
            <a:prstGeom prst="diamond">
              <a:avLst/>
            </a:prstGeom>
            <a:solidFill>
              <a:schemeClr val="bg1"/>
            </a:solidFill>
            <a:ln>
              <a:solidFill>
                <a:srgbClr val="CD6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srgbClr val="3F3F3F"/>
                </a:solidFill>
                <a:latin typeface="Yeseva One" panose="00000500000000000000" charset="0"/>
                <a:ea typeface="Yeseva One" panose="00000500000000000000" charset="0"/>
              </a:endParaRPr>
            </a:p>
          </p:txBody>
        </p:sp>
        <p:sp>
          <p:nvSpPr>
            <p:cNvPr id="22" name="Diamond 46">
              <a:extLst>
                <a:ext uri="{FF2B5EF4-FFF2-40B4-BE49-F238E27FC236}">
                  <a16:creationId xmlns="" xmlns:a16="http://schemas.microsoft.com/office/drawing/2014/main" id="{39100E59-264A-43DC-8D8D-CB9B22B5ED6C}"/>
                </a:ext>
              </a:extLst>
            </p:cNvPr>
            <p:cNvSpPr/>
            <p:nvPr/>
          </p:nvSpPr>
          <p:spPr>
            <a:xfrm>
              <a:off x="4182966" y="2841660"/>
              <a:ext cx="758005" cy="758005"/>
            </a:xfrm>
            <a:prstGeom prst="diamond">
              <a:avLst/>
            </a:prstGeom>
            <a:solidFill>
              <a:srgbClr val="CD66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2400" dirty="0">
                <a:solidFill>
                  <a:srgbClr val="3F3F3F"/>
                </a:solidFill>
                <a:latin typeface="Yeseva One" panose="00000500000000000000" charset="0"/>
                <a:ea typeface="Yeseva One" panose="00000500000000000000" charset="0"/>
              </a:endParaRPr>
            </a:p>
          </p:txBody>
        </p:sp>
        <p:sp>
          <p:nvSpPr>
            <p:cNvPr id="23" name="Diamond 47">
              <a:extLst>
                <a:ext uri="{FF2B5EF4-FFF2-40B4-BE49-F238E27FC236}">
                  <a16:creationId xmlns="" xmlns:a16="http://schemas.microsoft.com/office/drawing/2014/main" id="{60FD8AAA-968E-4C88-82B1-FABDAA78C17C}"/>
                </a:ext>
              </a:extLst>
            </p:cNvPr>
            <p:cNvSpPr/>
            <p:nvPr/>
          </p:nvSpPr>
          <p:spPr>
            <a:xfrm>
              <a:off x="7489967" y="2841660"/>
              <a:ext cx="758005" cy="758005"/>
            </a:xfrm>
            <a:prstGeom prst="diamond">
              <a:avLst/>
            </a:prstGeom>
            <a:solidFill>
              <a:srgbClr val="CD66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dirty="0">
                <a:solidFill>
                  <a:srgbClr val="3F3F3F"/>
                </a:solidFill>
                <a:latin typeface="Yeseva One" panose="00000500000000000000" charset="0"/>
                <a:ea typeface="Yeseva One" panose="00000500000000000000" charset="0"/>
              </a:endParaRPr>
            </a:p>
          </p:txBody>
        </p:sp>
        <p:sp>
          <p:nvSpPr>
            <p:cNvPr id="26" name="矩形 34">
              <a:extLst>
                <a:ext uri="{FF2B5EF4-FFF2-40B4-BE49-F238E27FC236}">
                  <a16:creationId xmlns="" xmlns:a16="http://schemas.microsoft.com/office/drawing/2014/main" id="{0A78DF25-5CC5-469E-8D9B-F6F3DEAE7B5D}"/>
                </a:ext>
              </a:extLst>
            </p:cNvPr>
            <p:cNvSpPr/>
            <p:nvPr/>
          </p:nvSpPr>
          <p:spPr>
            <a:xfrm>
              <a:off x="4947384" y="2799001"/>
              <a:ext cx="2534599" cy="861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1021572">
                <a:defRPr/>
              </a:pPr>
              <a:r>
                <a:rPr lang="en-US" altLang="zh-CN" sz="2400" dirty="0" err="1">
                  <a:solidFill>
                    <a:srgbClr val="CD6633"/>
                  </a:solidFill>
                  <a:latin typeface="A3.OpenSansBold-San"/>
                  <a:ea typeface="Yeseva One" panose="00000500000000000000" charset="0"/>
                  <a:cs typeface="Yeseva One" panose="00000500000000000000" charset="0"/>
                </a:rPr>
                <a:t>Nội</a:t>
              </a:r>
              <a:r>
                <a:rPr lang="en-US" altLang="zh-CN" sz="2400" dirty="0">
                  <a:solidFill>
                    <a:srgbClr val="CD6633"/>
                  </a:solidFill>
                  <a:latin typeface="A3.OpenSansBold-San"/>
                  <a:ea typeface="Yeseva One" panose="00000500000000000000" charset="0"/>
                  <a:cs typeface="Yeseva One" panose="00000500000000000000" charset="0"/>
                </a:rPr>
                <a:t> dung </a:t>
              </a:r>
              <a:r>
                <a:rPr lang="en-US" altLang="zh-CN" sz="2400" dirty="0" err="1">
                  <a:solidFill>
                    <a:srgbClr val="CD6633"/>
                  </a:solidFill>
                  <a:latin typeface="A3.OpenSansBold-San"/>
                  <a:ea typeface="Yeseva One" panose="00000500000000000000" charset="0"/>
                  <a:cs typeface="Yeseva One" panose="00000500000000000000" charset="0"/>
                </a:rPr>
                <a:t>cải</a:t>
              </a:r>
              <a:r>
                <a:rPr lang="en-US" altLang="zh-CN" sz="2400" dirty="0">
                  <a:solidFill>
                    <a:srgbClr val="CD6633"/>
                  </a:solidFill>
                  <a:latin typeface="A3.OpenSansBold-San"/>
                  <a:ea typeface="Yeseva One" panose="00000500000000000000" charset="0"/>
                  <a:cs typeface="Yeseva One" panose="00000500000000000000" charset="0"/>
                </a:rPr>
                <a:t> </a:t>
              </a:r>
              <a:r>
                <a:rPr lang="en-US" altLang="zh-CN" sz="2400" dirty="0" err="1">
                  <a:solidFill>
                    <a:srgbClr val="CD6633"/>
                  </a:solidFill>
                  <a:latin typeface="A3.OpenSansBold-San"/>
                  <a:ea typeface="Yeseva One" panose="00000500000000000000" charset="0"/>
                  <a:cs typeface="Yeseva One" panose="00000500000000000000" charset="0"/>
                </a:rPr>
                <a:t>cách</a:t>
              </a:r>
              <a:r>
                <a:rPr lang="en-US" altLang="zh-CN" sz="2400" dirty="0">
                  <a:solidFill>
                    <a:srgbClr val="CD6633"/>
                  </a:solidFill>
                  <a:latin typeface="A3.OpenSansBold-San"/>
                  <a:ea typeface="Yeseva One" panose="00000500000000000000" charset="0"/>
                  <a:cs typeface="Yeseva One" panose="00000500000000000000" charset="0"/>
                </a:rPr>
                <a:t> </a:t>
              </a:r>
              <a:r>
                <a:rPr lang="en-US" altLang="zh-CN" sz="2400" dirty="0" err="1">
                  <a:solidFill>
                    <a:srgbClr val="CD6633"/>
                  </a:solidFill>
                  <a:latin typeface="A3.OpenSansBold-San"/>
                  <a:ea typeface="Yeseva One" panose="00000500000000000000" charset="0"/>
                  <a:cs typeface="Yeseva One" panose="00000500000000000000" charset="0"/>
                </a:rPr>
                <a:t>là</a:t>
              </a:r>
              <a:r>
                <a:rPr lang="en-US" altLang="zh-CN" sz="2400" dirty="0">
                  <a:solidFill>
                    <a:srgbClr val="CD6633"/>
                  </a:solidFill>
                  <a:latin typeface="A3.OpenSansBold-San"/>
                  <a:ea typeface="Yeseva One" panose="00000500000000000000" charset="0"/>
                  <a:cs typeface="Yeseva One" panose="00000500000000000000" charset="0"/>
                </a:rPr>
                <a:t> </a:t>
              </a:r>
              <a:r>
                <a:rPr lang="en-US" altLang="zh-CN" sz="2400" dirty="0" err="1">
                  <a:solidFill>
                    <a:srgbClr val="CD6633"/>
                  </a:solidFill>
                  <a:latin typeface="A3.OpenSansBold-San"/>
                  <a:ea typeface="Yeseva One" panose="00000500000000000000" charset="0"/>
                  <a:cs typeface="Yeseva One" panose="00000500000000000000" charset="0"/>
                </a:rPr>
                <a:t>gì</a:t>
              </a:r>
              <a:r>
                <a:rPr lang="en-US" altLang="zh-CN" sz="2400" dirty="0">
                  <a:solidFill>
                    <a:srgbClr val="CD6633"/>
                  </a:solidFill>
                  <a:latin typeface="A3.OpenSansBold-San"/>
                  <a:ea typeface="Yeseva One" panose="00000500000000000000" charset="0"/>
                  <a:cs typeface="Yeseva One" panose="00000500000000000000" charset="0"/>
                </a:rPr>
                <a:t>?</a:t>
              </a:r>
              <a:endParaRPr lang="zh-CN" altLang="en-US" sz="2400" dirty="0">
                <a:solidFill>
                  <a:srgbClr val="CD6633"/>
                </a:solidFill>
                <a:latin typeface="A3.OpenSansBold-San"/>
                <a:ea typeface="Yeseva One" panose="00000500000000000000" charset="0"/>
                <a:cs typeface="Yeseva One" panose="00000500000000000000" charset="0"/>
              </a:endParaRPr>
            </a:p>
          </p:txBody>
        </p:sp>
        <p:sp>
          <p:nvSpPr>
            <p:cNvPr id="27" name="文本框 35">
              <a:extLst>
                <a:ext uri="{FF2B5EF4-FFF2-40B4-BE49-F238E27FC236}">
                  <a16:creationId xmlns="" xmlns:a16="http://schemas.microsoft.com/office/drawing/2014/main" id="{AF7CC356-74A4-41E4-BB3B-1A2306037408}"/>
                </a:ext>
              </a:extLst>
            </p:cNvPr>
            <p:cNvSpPr txBox="1"/>
            <p:nvPr/>
          </p:nvSpPr>
          <p:spPr>
            <a:xfrm>
              <a:off x="5837268" y="2381975"/>
              <a:ext cx="786340" cy="461665"/>
            </a:xfrm>
            <a:prstGeom prst="rect">
              <a:avLst/>
            </a:prstGeom>
            <a:noFill/>
            <a:effectLst>
              <a:outerShdw blurRad="63500" sx="106000" sy="106000" algn="ct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altLang="zh-CN" sz="2400" b="1" dirty="0">
                  <a:solidFill>
                    <a:srgbClr val="CD6633"/>
                  </a:solidFill>
                  <a:latin typeface="A3.OpenSansBold-San"/>
                  <a:ea typeface="Yeseva One" panose="00000500000000000000" charset="0"/>
                </a:rPr>
                <a:t>02</a:t>
              </a:r>
              <a:endParaRPr lang="zh-CN" altLang="en-US" sz="2400" b="1" dirty="0">
                <a:solidFill>
                  <a:srgbClr val="CD6633"/>
                </a:solidFill>
                <a:latin typeface="A3.OpenSansBold-San"/>
                <a:ea typeface="Yeseva One" panose="00000500000000000000" charset="0"/>
              </a:endParaRPr>
            </a:p>
          </p:txBody>
        </p:sp>
        <p:sp>
          <p:nvSpPr>
            <p:cNvPr id="29" name="矩形 34">
              <a:extLst>
                <a:ext uri="{FF2B5EF4-FFF2-40B4-BE49-F238E27FC236}">
                  <a16:creationId xmlns="" xmlns:a16="http://schemas.microsoft.com/office/drawing/2014/main" id="{39C2D3B8-3BEE-4FDD-A254-1B95DA4D0EAD}"/>
                </a:ext>
              </a:extLst>
            </p:cNvPr>
            <p:cNvSpPr/>
            <p:nvPr/>
          </p:nvSpPr>
          <p:spPr>
            <a:xfrm>
              <a:off x="8276423" y="2799001"/>
              <a:ext cx="2522311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1021572">
                <a:defRPr/>
              </a:pPr>
              <a:r>
                <a:rPr lang="en-US" altLang="zh-CN" sz="2400" dirty="0" err="1">
                  <a:solidFill>
                    <a:srgbClr val="CD6633"/>
                  </a:solidFill>
                  <a:latin typeface="A3.OpenSansBold-San"/>
                  <a:ea typeface="Yeseva One" panose="00000500000000000000" charset="0"/>
                  <a:cs typeface="Yeseva One" panose="00000500000000000000" charset="0"/>
                </a:rPr>
                <a:t>Tác</a:t>
              </a:r>
              <a:r>
                <a:rPr lang="en-US" altLang="zh-CN" sz="2400" dirty="0">
                  <a:solidFill>
                    <a:srgbClr val="CD6633"/>
                  </a:solidFill>
                  <a:latin typeface="A3.OpenSansBold-San"/>
                  <a:ea typeface="Yeseva One" panose="00000500000000000000" charset="0"/>
                  <a:cs typeface="Yeseva One" panose="00000500000000000000" charset="0"/>
                </a:rPr>
                <a:t> </a:t>
              </a:r>
              <a:r>
                <a:rPr lang="en-US" altLang="zh-CN" sz="2400" dirty="0" err="1">
                  <a:solidFill>
                    <a:srgbClr val="CD6633"/>
                  </a:solidFill>
                  <a:latin typeface="A3.OpenSansBold-San"/>
                  <a:ea typeface="Yeseva One" panose="00000500000000000000" charset="0"/>
                  <a:cs typeface="Yeseva One" panose="00000500000000000000" charset="0"/>
                </a:rPr>
                <a:t>động</a:t>
              </a:r>
              <a:r>
                <a:rPr lang="en-US" altLang="zh-CN" sz="2400" dirty="0">
                  <a:solidFill>
                    <a:srgbClr val="CD6633"/>
                  </a:solidFill>
                  <a:latin typeface="A3.OpenSansBold-San"/>
                  <a:ea typeface="Yeseva One" panose="00000500000000000000" charset="0"/>
                  <a:cs typeface="Yeseva One" panose="00000500000000000000" charset="0"/>
                </a:rPr>
                <a:t> </a:t>
              </a:r>
              <a:r>
                <a:rPr lang="en-US" altLang="zh-CN" sz="2400" dirty="0" err="1">
                  <a:solidFill>
                    <a:srgbClr val="CD6633"/>
                  </a:solidFill>
                  <a:latin typeface="A3.OpenSansBold-San"/>
                  <a:ea typeface="Yeseva One" panose="00000500000000000000" charset="0"/>
                  <a:cs typeface="Yeseva One" panose="00000500000000000000" charset="0"/>
                </a:rPr>
                <a:t>của</a:t>
              </a:r>
              <a:r>
                <a:rPr lang="en-US" altLang="zh-CN" sz="2400" dirty="0">
                  <a:solidFill>
                    <a:srgbClr val="CD6633"/>
                  </a:solidFill>
                  <a:latin typeface="A3.OpenSansBold-San"/>
                  <a:ea typeface="Yeseva One" panose="00000500000000000000" charset="0"/>
                  <a:cs typeface="Yeseva One" panose="00000500000000000000" charset="0"/>
                </a:rPr>
                <a:t> </a:t>
              </a:r>
              <a:r>
                <a:rPr lang="en-US" altLang="zh-CN" sz="2400" dirty="0" err="1">
                  <a:solidFill>
                    <a:srgbClr val="CD6633"/>
                  </a:solidFill>
                  <a:latin typeface="A3.OpenSansBold-San"/>
                  <a:ea typeface="Yeseva One" panose="00000500000000000000" charset="0"/>
                  <a:cs typeface="Yeseva One" panose="00000500000000000000" charset="0"/>
                </a:rPr>
                <a:t>cải</a:t>
              </a:r>
              <a:r>
                <a:rPr lang="en-US" altLang="zh-CN" sz="2400" dirty="0">
                  <a:solidFill>
                    <a:srgbClr val="CD6633"/>
                  </a:solidFill>
                  <a:latin typeface="A3.OpenSansBold-San"/>
                  <a:ea typeface="Yeseva One" panose="00000500000000000000" charset="0"/>
                  <a:cs typeface="Yeseva One" panose="00000500000000000000" charset="0"/>
                </a:rPr>
                <a:t> </a:t>
              </a:r>
              <a:r>
                <a:rPr lang="en-US" altLang="zh-CN" sz="2400" dirty="0" err="1">
                  <a:solidFill>
                    <a:srgbClr val="CD6633"/>
                  </a:solidFill>
                  <a:latin typeface="A3.OpenSansBold-San"/>
                  <a:ea typeface="Yeseva One" panose="00000500000000000000" charset="0"/>
                  <a:cs typeface="Yeseva One" panose="00000500000000000000" charset="0"/>
                </a:rPr>
                <a:t>cách</a:t>
              </a:r>
              <a:r>
                <a:rPr lang="en-US" altLang="zh-CN" sz="2400" dirty="0">
                  <a:solidFill>
                    <a:srgbClr val="CD6633"/>
                  </a:solidFill>
                  <a:latin typeface="A3.OpenSansBold-San"/>
                  <a:ea typeface="Yeseva One" panose="00000500000000000000" charset="0"/>
                  <a:cs typeface="Yeseva One" panose="00000500000000000000" charset="0"/>
                </a:rPr>
                <a:t> </a:t>
              </a:r>
              <a:r>
                <a:rPr lang="en-US" altLang="zh-CN" sz="2400" dirty="0" err="1">
                  <a:solidFill>
                    <a:srgbClr val="CD6633"/>
                  </a:solidFill>
                  <a:latin typeface="A3.OpenSansBold-San"/>
                  <a:ea typeface="Yeseva One" panose="00000500000000000000" charset="0"/>
                  <a:cs typeface="Yeseva One" panose="00000500000000000000" charset="0"/>
                </a:rPr>
                <a:t>tôn</a:t>
              </a:r>
              <a:r>
                <a:rPr lang="en-US" altLang="zh-CN" sz="2400" dirty="0">
                  <a:solidFill>
                    <a:srgbClr val="CD6633"/>
                  </a:solidFill>
                  <a:latin typeface="A3.OpenSansBold-San"/>
                  <a:ea typeface="Yeseva One" panose="00000500000000000000" charset="0"/>
                  <a:cs typeface="Yeseva One" panose="00000500000000000000" charset="0"/>
                </a:rPr>
                <a:t> </a:t>
              </a:r>
              <a:r>
                <a:rPr lang="en-US" altLang="zh-CN" sz="2400" dirty="0" err="1">
                  <a:solidFill>
                    <a:srgbClr val="CD6633"/>
                  </a:solidFill>
                  <a:latin typeface="A3.OpenSansBold-San"/>
                  <a:ea typeface="Yeseva One" panose="00000500000000000000" charset="0"/>
                  <a:cs typeface="Yeseva One" panose="00000500000000000000" charset="0"/>
                </a:rPr>
                <a:t>giáo</a:t>
              </a:r>
              <a:r>
                <a:rPr lang="en-US" altLang="zh-CN" sz="2400" dirty="0">
                  <a:solidFill>
                    <a:srgbClr val="CD6633"/>
                  </a:solidFill>
                  <a:latin typeface="A3.OpenSansBold-San"/>
                  <a:ea typeface="Yeseva One" panose="00000500000000000000" charset="0"/>
                  <a:cs typeface="Yeseva One" panose="00000500000000000000" charset="0"/>
                </a:rPr>
                <a:t>?</a:t>
              </a:r>
              <a:endParaRPr lang="zh-CN" altLang="en-US" sz="2400" dirty="0">
                <a:solidFill>
                  <a:srgbClr val="CD6633"/>
                </a:solidFill>
                <a:latin typeface="A3.OpenSansBold-San"/>
                <a:ea typeface="Yeseva One" panose="00000500000000000000" charset="0"/>
                <a:cs typeface="Yeseva One" panose="00000500000000000000" charset="0"/>
              </a:endParaRPr>
            </a:p>
          </p:txBody>
        </p:sp>
        <p:sp>
          <p:nvSpPr>
            <p:cNvPr id="30" name="文本框 35">
              <a:extLst>
                <a:ext uri="{FF2B5EF4-FFF2-40B4-BE49-F238E27FC236}">
                  <a16:creationId xmlns="" xmlns:a16="http://schemas.microsoft.com/office/drawing/2014/main" id="{6D97EC23-6B3E-44ED-9803-530C514D1895}"/>
                </a:ext>
              </a:extLst>
            </p:cNvPr>
            <p:cNvSpPr txBox="1"/>
            <p:nvPr/>
          </p:nvSpPr>
          <p:spPr>
            <a:xfrm>
              <a:off x="9179149" y="2381975"/>
              <a:ext cx="786340" cy="461665"/>
            </a:xfrm>
            <a:prstGeom prst="rect">
              <a:avLst/>
            </a:prstGeom>
            <a:noFill/>
            <a:effectLst>
              <a:outerShdw blurRad="63500" sx="106000" sy="106000" algn="ct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altLang="zh-CN" sz="2400" b="1" dirty="0">
                  <a:solidFill>
                    <a:srgbClr val="CD6633"/>
                  </a:solidFill>
                  <a:latin typeface="A3.OpenSansBold-San"/>
                  <a:ea typeface="Yeseva One" panose="00000500000000000000" charset="0"/>
                </a:rPr>
                <a:t>03</a:t>
              </a:r>
              <a:endParaRPr lang="zh-CN" altLang="en-US" sz="2400" b="1" dirty="0">
                <a:solidFill>
                  <a:srgbClr val="CD6633"/>
                </a:solidFill>
                <a:latin typeface="A3.OpenSansBold-San"/>
                <a:ea typeface="Yeseva One" panose="00000500000000000000" charset="0"/>
              </a:endParaRPr>
            </a:p>
          </p:txBody>
        </p:sp>
        <p:cxnSp>
          <p:nvCxnSpPr>
            <p:cNvPr id="25" name="Straight Connector 30">
              <a:extLst>
                <a:ext uri="{FF2B5EF4-FFF2-40B4-BE49-F238E27FC236}">
                  <a16:creationId xmlns="" xmlns:a16="http://schemas.microsoft.com/office/drawing/2014/main" id="{E0E5FF54-1E8B-4230-B3BC-FBB48FE2E43E}"/>
                </a:ext>
              </a:extLst>
            </p:cNvPr>
            <p:cNvCxnSpPr>
              <a:cxnSpLocks/>
            </p:cNvCxnSpPr>
            <p:nvPr/>
          </p:nvCxnSpPr>
          <p:spPr>
            <a:xfrm>
              <a:off x="2537342" y="2776087"/>
              <a:ext cx="613064" cy="0"/>
            </a:xfrm>
            <a:prstGeom prst="line">
              <a:avLst/>
            </a:prstGeom>
            <a:ln w="12700">
              <a:solidFill>
                <a:srgbClr val="CD66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30">
              <a:extLst>
                <a:ext uri="{FF2B5EF4-FFF2-40B4-BE49-F238E27FC236}">
                  <a16:creationId xmlns="" xmlns:a16="http://schemas.microsoft.com/office/drawing/2014/main" id="{DD2A5A76-84A8-4DDF-8954-4EA807051546}"/>
                </a:ext>
              </a:extLst>
            </p:cNvPr>
            <p:cNvCxnSpPr>
              <a:cxnSpLocks/>
            </p:cNvCxnSpPr>
            <p:nvPr/>
          </p:nvCxnSpPr>
          <p:spPr>
            <a:xfrm>
              <a:off x="5900818" y="2776087"/>
              <a:ext cx="613064" cy="0"/>
            </a:xfrm>
            <a:prstGeom prst="line">
              <a:avLst/>
            </a:prstGeom>
            <a:ln w="12700">
              <a:solidFill>
                <a:srgbClr val="CD66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="" xmlns:a16="http://schemas.microsoft.com/office/drawing/2014/main" id="{BC6BB520-94AC-44A8-BD37-1AF9BAA05952}"/>
                </a:ext>
              </a:extLst>
            </p:cNvPr>
            <p:cNvCxnSpPr>
              <a:cxnSpLocks/>
            </p:cNvCxnSpPr>
            <p:nvPr/>
          </p:nvCxnSpPr>
          <p:spPr>
            <a:xfrm>
              <a:off x="9242699" y="2776087"/>
              <a:ext cx="613064" cy="0"/>
            </a:xfrm>
            <a:prstGeom prst="line">
              <a:avLst/>
            </a:prstGeom>
            <a:ln w="12700">
              <a:solidFill>
                <a:srgbClr val="CD66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!!1">
            <a:extLst>
              <a:ext uri="{FF2B5EF4-FFF2-40B4-BE49-F238E27FC236}">
                <a16:creationId xmlns="" xmlns:a16="http://schemas.microsoft.com/office/drawing/2014/main" id="{C81B0275-021A-4A47-B5DC-223279D81011}"/>
              </a:ext>
            </a:extLst>
          </p:cNvPr>
          <p:cNvSpPr/>
          <p:nvPr/>
        </p:nvSpPr>
        <p:spPr>
          <a:xfrm rot="10800000">
            <a:off x="12729925" y="-1173203"/>
            <a:ext cx="1173203" cy="1173203"/>
          </a:xfrm>
          <a:custGeom>
            <a:avLst/>
            <a:gdLst>
              <a:gd name="connsiteX0" fmla="*/ 0 w 1885188"/>
              <a:gd name="connsiteY0" fmla="*/ 1885188 h 1885188"/>
              <a:gd name="connsiteX1" fmla="*/ 0 w 1885188"/>
              <a:gd name="connsiteY1" fmla="*/ 0 h 1885188"/>
              <a:gd name="connsiteX2" fmla="*/ 1885188 w 1885188"/>
              <a:gd name="connsiteY2" fmla="*/ 1885188 h 1885188"/>
              <a:gd name="connsiteX3" fmla="*/ 0 w 1885188"/>
              <a:gd name="connsiteY3" fmla="*/ 1885188 h 1885188"/>
              <a:gd name="connsiteX0" fmla="*/ 0 w 1885188"/>
              <a:gd name="connsiteY0" fmla="*/ 1885188 h 1885188"/>
              <a:gd name="connsiteX1" fmla="*/ 0 w 1885188"/>
              <a:gd name="connsiteY1" fmla="*/ 0 h 1885188"/>
              <a:gd name="connsiteX2" fmla="*/ 1885188 w 1885188"/>
              <a:gd name="connsiteY2" fmla="*/ 1885188 h 1885188"/>
              <a:gd name="connsiteX3" fmla="*/ 0 w 1885188"/>
              <a:gd name="connsiteY3" fmla="*/ 1885188 h 1885188"/>
              <a:gd name="connsiteX0" fmla="*/ 0 w 1885188"/>
              <a:gd name="connsiteY0" fmla="*/ 1885188 h 1885188"/>
              <a:gd name="connsiteX1" fmla="*/ 0 w 1885188"/>
              <a:gd name="connsiteY1" fmla="*/ 0 h 1885188"/>
              <a:gd name="connsiteX2" fmla="*/ 1885188 w 1885188"/>
              <a:gd name="connsiteY2" fmla="*/ 1885188 h 1885188"/>
              <a:gd name="connsiteX3" fmla="*/ 0 w 1885188"/>
              <a:gd name="connsiteY3" fmla="*/ 1885188 h 1885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85188" h="1885188">
                <a:moveTo>
                  <a:pt x="0" y="1885188"/>
                </a:moveTo>
                <a:lnTo>
                  <a:pt x="0" y="0"/>
                </a:lnTo>
                <a:cubicBezTo>
                  <a:pt x="541310" y="1296053"/>
                  <a:pt x="1169706" y="1314849"/>
                  <a:pt x="1885188" y="1885188"/>
                </a:cubicBezTo>
                <a:lnTo>
                  <a:pt x="0" y="1885188"/>
                </a:lnTo>
                <a:close/>
              </a:path>
            </a:pathLst>
          </a:custGeom>
          <a:solidFill>
            <a:srgbClr val="CD66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18" rIns="91414" bIns="45718" rtlCol="0" anchor="ctr"/>
          <a:lstStyle/>
          <a:p>
            <a:pPr algn="ctr">
              <a:defRPr/>
            </a:pPr>
            <a:endParaRPr lang="vi-VN">
              <a:solidFill>
                <a:srgbClr val="F85604"/>
              </a:solidFill>
              <a:latin typeface="Arial" panose="020B0604020202020204" pitchFamily="34" charset="0"/>
            </a:endParaRPr>
          </a:p>
        </p:txBody>
      </p:sp>
      <p:sp>
        <p:nvSpPr>
          <p:cNvPr id="33" name="!!1">
            <a:extLst>
              <a:ext uri="{FF2B5EF4-FFF2-40B4-BE49-F238E27FC236}">
                <a16:creationId xmlns="" xmlns:a16="http://schemas.microsoft.com/office/drawing/2014/main" id="{5CCFF5D0-ED80-4463-9A40-20ED5146009F}"/>
              </a:ext>
            </a:extLst>
          </p:cNvPr>
          <p:cNvSpPr/>
          <p:nvPr/>
        </p:nvSpPr>
        <p:spPr>
          <a:xfrm>
            <a:off x="-998576" y="6635749"/>
            <a:ext cx="1173203" cy="1173203"/>
          </a:xfrm>
          <a:custGeom>
            <a:avLst/>
            <a:gdLst>
              <a:gd name="connsiteX0" fmla="*/ 0 w 1885188"/>
              <a:gd name="connsiteY0" fmla="*/ 1885188 h 1885188"/>
              <a:gd name="connsiteX1" fmla="*/ 0 w 1885188"/>
              <a:gd name="connsiteY1" fmla="*/ 0 h 1885188"/>
              <a:gd name="connsiteX2" fmla="*/ 1885188 w 1885188"/>
              <a:gd name="connsiteY2" fmla="*/ 1885188 h 1885188"/>
              <a:gd name="connsiteX3" fmla="*/ 0 w 1885188"/>
              <a:gd name="connsiteY3" fmla="*/ 1885188 h 1885188"/>
              <a:gd name="connsiteX0" fmla="*/ 0 w 1885188"/>
              <a:gd name="connsiteY0" fmla="*/ 1885188 h 1885188"/>
              <a:gd name="connsiteX1" fmla="*/ 0 w 1885188"/>
              <a:gd name="connsiteY1" fmla="*/ 0 h 1885188"/>
              <a:gd name="connsiteX2" fmla="*/ 1885188 w 1885188"/>
              <a:gd name="connsiteY2" fmla="*/ 1885188 h 1885188"/>
              <a:gd name="connsiteX3" fmla="*/ 0 w 1885188"/>
              <a:gd name="connsiteY3" fmla="*/ 1885188 h 1885188"/>
              <a:gd name="connsiteX0" fmla="*/ 0 w 1885188"/>
              <a:gd name="connsiteY0" fmla="*/ 1885188 h 1885188"/>
              <a:gd name="connsiteX1" fmla="*/ 0 w 1885188"/>
              <a:gd name="connsiteY1" fmla="*/ 0 h 1885188"/>
              <a:gd name="connsiteX2" fmla="*/ 1885188 w 1885188"/>
              <a:gd name="connsiteY2" fmla="*/ 1885188 h 1885188"/>
              <a:gd name="connsiteX3" fmla="*/ 0 w 1885188"/>
              <a:gd name="connsiteY3" fmla="*/ 1885188 h 1885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85188" h="1885188">
                <a:moveTo>
                  <a:pt x="0" y="1885188"/>
                </a:moveTo>
                <a:lnTo>
                  <a:pt x="0" y="0"/>
                </a:lnTo>
                <a:cubicBezTo>
                  <a:pt x="541310" y="1296053"/>
                  <a:pt x="1169706" y="1314849"/>
                  <a:pt x="1885188" y="1885188"/>
                </a:cubicBezTo>
                <a:lnTo>
                  <a:pt x="0" y="1885188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18" rIns="91414" bIns="45718" rtlCol="0" anchor="ctr"/>
          <a:lstStyle/>
          <a:p>
            <a:pPr algn="ctr">
              <a:defRPr/>
            </a:pPr>
            <a:endParaRPr lang="vi-VN">
              <a:solidFill>
                <a:srgbClr val="F85604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32865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8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사용자 지정 1">
      <a:majorFont>
        <a:latin typeface="Calibri"/>
        <a:ea typeface="맑은 고딕"/>
        <a:cs typeface=""/>
      </a:majorFont>
      <a:minorFont>
        <a:latin typeface="Calibri Light"/>
        <a:ea typeface="맑은 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Non Canonical Gospels Thesis by Slidesgo">
  <a:themeElements>
    <a:clrScheme name="Simple Light">
      <a:dk1>
        <a:srgbClr val="DFC99B"/>
      </a:dk1>
      <a:lt1>
        <a:srgbClr val="E9DDCA"/>
      </a:lt1>
      <a:dk2>
        <a:srgbClr val="786C5D"/>
      </a:dk2>
      <a:lt2>
        <a:srgbClr val="A97352"/>
      </a:lt2>
      <a:accent1>
        <a:srgbClr val="545F41"/>
      </a:accent1>
      <a:accent2>
        <a:srgbClr val="B3A624"/>
      </a:accent2>
      <a:accent3>
        <a:srgbClr val="DCB576"/>
      </a:accent3>
      <a:accent4>
        <a:srgbClr val="953D26"/>
      </a:accent4>
      <a:accent5>
        <a:srgbClr val="6B3C13"/>
      </a:accent5>
      <a:accent6>
        <a:srgbClr val="FFF4E6"/>
      </a:accent6>
      <a:hlink>
        <a:srgbClr val="786C5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사용자 지정 1">
      <a:majorFont>
        <a:latin typeface="Calibri"/>
        <a:ea typeface="맑은 고딕"/>
        <a:cs typeface=""/>
      </a:majorFont>
      <a:minorFont>
        <a:latin typeface="Calibri Light"/>
        <a:ea typeface="맑은 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2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사용자 지정 1">
      <a:majorFont>
        <a:latin typeface="Calibri"/>
        <a:ea typeface="맑은 고딕"/>
        <a:cs typeface=""/>
      </a:majorFont>
      <a:minorFont>
        <a:latin typeface="Calibri Light"/>
        <a:ea typeface="맑은 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525" row="4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EF94FE79-791A-4372-BFE2-69082547C09A}">
  <we:reference id="wa104380907" version="3.0.0.1" store="en-US" storeType="OMEX"/>
  <we:alternateReferences>
    <we:reference id="wa104380907" version="3.0.0.1" store="WA104380907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1767</TotalTime>
  <Words>1181</Words>
  <Application>Microsoft Office PowerPoint</Application>
  <PresentationFormat>Custom</PresentationFormat>
  <Paragraphs>127</Paragraphs>
  <Slides>33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10</vt:i4>
      </vt:variant>
      <vt:variant>
        <vt:lpstr>Slide Titles</vt:lpstr>
      </vt:variant>
      <vt:variant>
        <vt:i4>33</vt:i4>
      </vt:variant>
    </vt:vector>
  </HeadingPairs>
  <TitlesOfParts>
    <vt:vector size="43" baseType="lpstr">
      <vt:lpstr>Office Theme</vt:lpstr>
      <vt:lpstr>6_Office Theme</vt:lpstr>
      <vt:lpstr>1_Office Theme</vt:lpstr>
      <vt:lpstr>2_Office Theme</vt:lpstr>
      <vt:lpstr>Office 테마</vt:lpstr>
      <vt:lpstr>3_Office Theme</vt:lpstr>
      <vt:lpstr>Non Canonical Gospels Thesis by Slidesgo</vt:lpstr>
      <vt:lpstr>1_Office 테마</vt:lpstr>
      <vt:lpstr>2_Office 테마</vt:lpstr>
      <vt:lpstr>7_Office Theme</vt:lpstr>
      <vt:lpstr>MỞ ĐẦU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Thảo luận theo cặp: ? Hãy giải thích vì sao xuất hiện phong trào cải cách tôn giáo?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DMX</dc:creator>
  <cp:lastModifiedBy>kim thien</cp:lastModifiedBy>
  <cp:revision>115</cp:revision>
  <dcterms:created xsi:type="dcterms:W3CDTF">2022-05-08T14:59:04Z</dcterms:created>
  <dcterms:modified xsi:type="dcterms:W3CDTF">2025-10-07T14:26:11Z</dcterms:modified>
</cp:coreProperties>
</file>