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7"/>
  </p:notesMasterIdLst>
  <p:sldIdLst>
    <p:sldId id="256" r:id="rId2"/>
    <p:sldId id="260" r:id="rId3"/>
    <p:sldId id="261" r:id="rId4"/>
    <p:sldId id="316" r:id="rId5"/>
    <p:sldId id="257" r:id="rId6"/>
    <p:sldId id="258" r:id="rId7"/>
    <p:sldId id="259" r:id="rId8"/>
    <p:sldId id="262" r:id="rId9"/>
    <p:sldId id="326" r:id="rId10"/>
    <p:sldId id="317" r:id="rId11"/>
    <p:sldId id="318" r:id="rId12"/>
    <p:sldId id="319" r:id="rId13"/>
    <p:sldId id="320" r:id="rId14"/>
    <p:sldId id="321" r:id="rId15"/>
    <p:sldId id="358" r:id="rId16"/>
    <p:sldId id="359" r:id="rId17"/>
    <p:sldId id="276" r:id="rId18"/>
    <p:sldId id="327" r:id="rId19"/>
    <p:sldId id="362" r:id="rId20"/>
    <p:sldId id="361" r:id="rId21"/>
    <p:sldId id="360" r:id="rId22"/>
    <p:sldId id="333" r:id="rId23"/>
    <p:sldId id="330" r:id="rId24"/>
    <p:sldId id="331" r:id="rId25"/>
    <p:sldId id="33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078755-2A14-4AFE-A195-14C893BC00DF}" type="datetimeFigureOut">
              <a:rPr lang="vi-VN" smtClean="0"/>
              <a:t>21/08/2025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AAAADA-EE15-4AC9-AE5B-CAD73935B460}" type="slidenum">
              <a:rPr lang="vi-VN" smtClean="0"/>
              <a:t>‹#›</a:t>
            </a:fld>
            <a:endParaRPr lang="vi-VN"/>
          </a:p>
        </p:txBody>
      </p:sp>
    </p:spTree>
    <p:extLst>
      <p:ext uri="{BB962C8B-B14F-4D97-AF65-F5344CB8AC3E}">
        <p14:creationId xmlns:p14="http://schemas.microsoft.com/office/powerpoint/2010/main" val="343093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53db2f4e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g153db2f4e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vi-VN"/>
              <a:t>Bấm để sửa kiểu tiêu đề Bản cái</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B00283CF-2AED-40DE-B2A6-C4AFDE6626B3}" type="datetimeFigureOut">
              <a:rPr lang="vi-VN" smtClean="0"/>
              <a:t>21/08/2025</a:t>
            </a:fld>
            <a:endParaRPr lang="vi-VN"/>
          </a:p>
        </p:txBody>
      </p:sp>
      <p:sp>
        <p:nvSpPr>
          <p:cNvPr id="5" name="Footer Placeholder 4"/>
          <p:cNvSpPr>
            <a:spLocks noGrp="1"/>
          </p:cNvSpPr>
          <p:nvPr>
            <p:ph type="ftr" sz="quarter" idx="11"/>
          </p:nvPr>
        </p:nvSpPr>
        <p:spPr>
          <a:xfrm>
            <a:off x="2416500" y="329307"/>
            <a:ext cx="4973915" cy="309201"/>
          </a:xfrm>
        </p:spPr>
        <p:txBody>
          <a:bodyPr/>
          <a:lstStyle/>
          <a:p>
            <a:endParaRPr lang="vi-VN"/>
          </a:p>
        </p:txBody>
      </p:sp>
      <p:sp>
        <p:nvSpPr>
          <p:cNvPr id="6" name="Slide Number Placeholder 5"/>
          <p:cNvSpPr>
            <a:spLocks noGrp="1"/>
          </p:cNvSpPr>
          <p:nvPr>
            <p:ph type="sldNum" sz="quarter" idx="12"/>
          </p:nvPr>
        </p:nvSpPr>
        <p:spPr>
          <a:xfrm>
            <a:off x="1437664" y="798973"/>
            <a:ext cx="811019" cy="503578"/>
          </a:xfrm>
        </p:spPr>
        <p:txBody>
          <a:bodyPr/>
          <a:lstStyle/>
          <a:p>
            <a:fld id="{F65D34AC-3EAE-4F2C-BC3F-703E661BB604}" type="slidenum">
              <a:rPr lang="vi-VN" smtClean="0"/>
              <a:t>‹#›</a:t>
            </a:fld>
            <a:endParaRPr lang="vi-VN"/>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8255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00283CF-2AED-40DE-B2A6-C4AFDE6626B3}" type="datetimeFigureOut">
              <a:rPr lang="vi-VN" smtClean="0"/>
              <a:t>21/08/2025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5D34AC-3EAE-4F2C-BC3F-703E661BB604}" type="slidenum">
              <a:rPr lang="vi-VN" smtClean="0"/>
              <a:t>‹#›</a:t>
            </a:fld>
            <a:endParaRPr lang="vi-VN"/>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4939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00283CF-2AED-40DE-B2A6-C4AFDE6626B3}" type="datetimeFigureOut">
              <a:rPr lang="vi-VN" smtClean="0"/>
              <a:t>21/08/2025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5D34AC-3EAE-4F2C-BC3F-703E661BB604}" type="slidenum">
              <a:rPr lang="vi-VN" smtClean="0"/>
              <a:t>‹#›</a:t>
            </a:fld>
            <a:endParaRPr lang="vi-VN"/>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178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00283CF-2AED-40DE-B2A6-C4AFDE6626B3}" type="datetimeFigureOut">
              <a:rPr lang="vi-VN" smtClean="0"/>
              <a:t>21/08/2025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5D34AC-3EAE-4F2C-BC3F-703E661BB604}" type="slidenum">
              <a:rPr lang="vi-VN" smtClean="0"/>
              <a:t>‹#›</a:t>
            </a:fld>
            <a:endParaRPr lang="vi-VN"/>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0979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vi-VN"/>
              <a:t>Bấm để sửa kiểu tiêu đề Bản cái</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00283CF-2AED-40DE-B2A6-C4AFDE6626B3}" type="datetimeFigureOut">
              <a:rPr lang="vi-VN" smtClean="0"/>
              <a:t>21/08/2025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5D34AC-3EAE-4F2C-BC3F-703E661BB604}" type="slidenum">
              <a:rPr lang="vi-VN" smtClean="0"/>
              <a:t>‹#›</a:t>
            </a:fld>
            <a:endParaRPr lang="vi-VN"/>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54464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B00283CF-2AED-40DE-B2A6-C4AFDE6626B3}" type="datetimeFigureOut">
              <a:rPr lang="vi-VN" smtClean="0"/>
              <a:t>21/08/2025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5D34AC-3EAE-4F2C-BC3F-703E661BB604}" type="slidenum">
              <a:rPr lang="vi-VN" smtClean="0"/>
              <a:t>‹#›</a:t>
            </a:fld>
            <a:endParaRPr lang="vi-VN"/>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3832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447191" y="2824269"/>
            <a:ext cx="4645152" cy="264445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412362" y="2821491"/>
            <a:ext cx="4645152" cy="263737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B00283CF-2AED-40DE-B2A6-C4AFDE6626B3}" type="datetimeFigureOut">
              <a:rPr lang="vi-VN" smtClean="0"/>
              <a:t>21/08/2025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65D34AC-3EAE-4F2C-BC3F-703E661BB604}" type="slidenum">
              <a:rPr lang="vi-VN" smtClean="0"/>
              <a:t>‹#›</a:t>
            </a:fld>
            <a:endParaRPr lang="vi-VN"/>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732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B00283CF-2AED-40DE-B2A6-C4AFDE6626B3}" type="datetimeFigureOut">
              <a:rPr lang="vi-VN" smtClean="0"/>
              <a:t>21/08/2025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65D34AC-3EAE-4F2C-BC3F-703E661BB604}" type="slidenum">
              <a:rPr lang="vi-VN" smtClean="0"/>
              <a:t>‹#›</a:t>
            </a:fld>
            <a:endParaRPr lang="vi-VN"/>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057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0283CF-2AED-40DE-B2A6-C4AFDE6626B3}" type="datetimeFigureOut">
              <a:rPr lang="vi-VN" smtClean="0"/>
              <a:t>21/08/2025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65D34AC-3EAE-4F2C-BC3F-703E661BB604}" type="slidenum">
              <a:rPr lang="vi-VN" smtClean="0"/>
              <a:t>‹#›</a:t>
            </a:fld>
            <a:endParaRPr lang="vi-VN"/>
          </a:p>
        </p:txBody>
      </p:sp>
    </p:spTree>
    <p:extLst>
      <p:ext uri="{BB962C8B-B14F-4D97-AF65-F5344CB8AC3E}">
        <p14:creationId xmlns:p14="http://schemas.microsoft.com/office/powerpoint/2010/main" val="2608344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vi-VN"/>
              <a:t>Bấm để sửa kiểu tiêu đề Bản cái</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00283CF-2AED-40DE-B2A6-C4AFDE6626B3}" type="datetimeFigureOut">
              <a:rPr lang="vi-VN" smtClean="0"/>
              <a:t>21/08/2025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5D34AC-3EAE-4F2C-BC3F-703E661BB604}" type="slidenum">
              <a:rPr lang="vi-VN" smtClean="0"/>
              <a:t>‹#›</a:t>
            </a:fld>
            <a:endParaRPr lang="vi-VN"/>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970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00283CF-2AED-40DE-B2A6-C4AFDE6626B3}" type="datetimeFigureOut">
              <a:rPr lang="vi-VN" smtClean="0"/>
              <a:t>21/08/2025</a:t>
            </a:fld>
            <a:endParaRPr lang="vi-VN"/>
          </a:p>
        </p:txBody>
      </p:sp>
      <p:sp>
        <p:nvSpPr>
          <p:cNvPr id="6" name="Footer Placeholder 5"/>
          <p:cNvSpPr>
            <a:spLocks noGrp="1"/>
          </p:cNvSpPr>
          <p:nvPr>
            <p:ph type="ftr" sz="quarter" idx="11"/>
          </p:nvPr>
        </p:nvSpPr>
        <p:spPr>
          <a:xfrm>
            <a:off x="1447382" y="318640"/>
            <a:ext cx="5541004" cy="320931"/>
          </a:xfrm>
        </p:spPr>
        <p:txBody>
          <a:bodyPr/>
          <a:lstStyle/>
          <a:p>
            <a:endParaRPr lang="vi-VN"/>
          </a:p>
        </p:txBody>
      </p:sp>
      <p:sp>
        <p:nvSpPr>
          <p:cNvPr id="7" name="Slide Number Placeholder 6"/>
          <p:cNvSpPr>
            <a:spLocks noGrp="1"/>
          </p:cNvSpPr>
          <p:nvPr>
            <p:ph type="sldNum" sz="quarter" idx="12"/>
          </p:nvPr>
        </p:nvSpPr>
        <p:spPr/>
        <p:txBody>
          <a:bodyPr/>
          <a:lstStyle/>
          <a:p>
            <a:fld id="{F65D34AC-3EAE-4F2C-BC3F-703E661BB604}" type="slidenum">
              <a:rPr lang="vi-VN" smtClean="0"/>
              <a:t>‹#›</a:t>
            </a:fld>
            <a:endParaRPr lang="vi-VN"/>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7624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00283CF-2AED-40DE-B2A6-C4AFDE6626B3}" type="datetimeFigureOut">
              <a:rPr lang="vi-VN" smtClean="0"/>
              <a:t>21/08/2025</a:t>
            </a:fld>
            <a:endParaRPr lang="vi-VN"/>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F65D34AC-3EAE-4F2C-BC3F-703E661BB604}" type="slidenum">
              <a:rPr lang="vi-VN" smtClean="0"/>
              <a:t>‹#›</a:t>
            </a:fld>
            <a:endParaRPr lang="vi-VN"/>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80554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0D1173B-FBCA-4F2A-AB78-7DB51EC95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B08DCF8-02FA-4015-A96A-7F8A89EBC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êu đề 1">
            <a:extLst>
              <a:ext uri="{FF2B5EF4-FFF2-40B4-BE49-F238E27FC236}">
                <a16:creationId xmlns:a16="http://schemas.microsoft.com/office/drawing/2014/main" id="{01B1AE74-0176-1A31-3494-BCCDF368108A}"/>
              </a:ext>
            </a:extLst>
          </p:cNvPr>
          <p:cNvSpPr>
            <a:spLocks noGrp="1"/>
          </p:cNvSpPr>
          <p:nvPr>
            <p:ph type="ctrTitle"/>
          </p:nvPr>
        </p:nvSpPr>
        <p:spPr>
          <a:xfrm>
            <a:off x="5373627" y="1534765"/>
            <a:ext cx="6718432" cy="1571017"/>
          </a:xfrm>
        </p:spPr>
        <p:txBody>
          <a:bodyPr>
            <a:normAutofit/>
          </a:bodyPr>
          <a:lstStyle/>
          <a:p>
            <a:pPr marL="0" marR="0" algn="ctr">
              <a:spcBef>
                <a:spcPts val="600"/>
              </a:spcBef>
              <a:spcAft>
                <a:spcPts val="0"/>
              </a:spcAft>
            </a:pPr>
            <a:r>
              <a:rPr lang="en-US" sz="3400" b="1" dirty="0">
                <a:effectLst/>
                <a:latin typeface="Times New Roman" panose="02020603050405020304" pitchFamily="18" charset="0"/>
                <a:ea typeface="Times New Roman" panose="02020603050405020304" pitchFamily="18" charset="0"/>
                <a:cs typeface="Times New Roman" panose="02020603050405020304" pitchFamily="18" charset="0"/>
              </a:rPr>
              <a:t>BÀI 1: TỰ HÀO VỀ  TRUYỀN THỐNG GIA ĐÌNH, DÒNG HỌ</a:t>
            </a:r>
            <a:br>
              <a:rPr lang="vi-VN" sz="34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3400" dirty="0">
                <a:effectLst/>
                <a:latin typeface="Times New Roman" panose="02020603050405020304" pitchFamily="18" charset="0"/>
                <a:ea typeface="Times New Roman" panose="02020603050405020304" pitchFamily="18" charset="0"/>
                <a:cs typeface="Times New Roman" panose="02020603050405020304" pitchFamily="18" charset="0"/>
              </a:rPr>
              <a:t>tiết 1</a:t>
            </a:r>
            <a:endParaRPr lang="vi-VN" sz="3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035" name="Group 1034">
            <a:extLst>
              <a:ext uri="{FF2B5EF4-FFF2-40B4-BE49-F238E27FC236}">
                <a16:creationId xmlns:a16="http://schemas.microsoft.com/office/drawing/2014/main" id="{72EFD7EB-F887-4187-BD35-2F6584E9E0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8" y="482171"/>
            <a:ext cx="4641751" cy="5149101"/>
            <a:chOff x="7463259" y="583365"/>
            <a:chExt cx="4641750" cy="5181928"/>
          </a:xfrm>
        </p:grpSpPr>
        <p:sp>
          <p:nvSpPr>
            <p:cNvPr id="1036" name="Rectangle 1035">
              <a:extLst>
                <a:ext uri="{FF2B5EF4-FFF2-40B4-BE49-F238E27FC236}">
                  <a16:creationId xmlns:a16="http://schemas.microsoft.com/office/drawing/2014/main" id="{D802ABCE-86EF-458C-B776-FBEE5B3ED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64175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CF257E23-BAFF-4E5A-9DCD-5EB001A2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4001651"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6" name="Picture 2" descr="Bộ tranh về truyền thống gia đình, dòng họ. – Thiết Bị Giáo Dục Bình Định">
            <a:extLst>
              <a:ext uri="{FF2B5EF4-FFF2-40B4-BE49-F238E27FC236}">
                <a16:creationId xmlns:a16="http://schemas.microsoft.com/office/drawing/2014/main" id="{5563FE1E-AF88-5F19-CF6F-CC24BE8E5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32" r="18349" b="-2"/>
          <a:stretch>
            <a:fillRect/>
          </a:stretch>
        </p:blipFill>
        <p:spPr bwMode="auto">
          <a:xfrm>
            <a:off x="1271223" y="1116345"/>
            <a:ext cx="3362141" cy="3866172"/>
          </a:xfrm>
          <a:prstGeom prst="rect">
            <a:avLst/>
          </a:prstGeom>
          <a:noFill/>
          <a:extLst>
            <a:ext uri="{909E8E84-426E-40DD-AFC4-6F175D3DCCD1}">
              <a14:hiddenFill xmlns:a14="http://schemas.microsoft.com/office/drawing/2010/main">
                <a:solidFill>
                  <a:srgbClr val="FFFFFF"/>
                </a:solidFill>
              </a14:hiddenFill>
            </a:ext>
          </a:extLst>
        </p:spPr>
      </p:pic>
      <p:cxnSp>
        <p:nvCxnSpPr>
          <p:cNvPr id="1039" name="Straight Connector 1038">
            <a:extLst>
              <a:ext uri="{FF2B5EF4-FFF2-40B4-BE49-F238E27FC236}">
                <a16:creationId xmlns:a16="http://schemas.microsoft.com/office/drawing/2014/main" id="{480890EC-EC50-46D3-879E-63EDF4D06C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70073" y="3526496"/>
            <a:ext cx="49595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041" name="Picture 1040">
            <a:extLst>
              <a:ext uri="{FF2B5EF4-FFF2-40B4-BE49-F238E27FC236}">
                <a16:creationId xmlns:a16="http://schemas.microsoft.com/office/drawing/2014/main" id="{971F6991-E635-48F8-9309-D5A5C1ECBF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43" name="Straight Connector 1042">
            <a:extLst>
              <a:ext uri="{FF2B5EF4-FFF2-40B4-BE49-F238E27FC236}">
                <a16:creationId xmlns:a16="http://schemas.microsoft.com/office/drawing/2014/main" id="{3ACF2F98-1DF0-4594-9502-F2B79E795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70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D478D41-348F-4643-7150-229B91622635}"/>
              </a:ext>
            </a:extLst>
          </p:cNvPr>
          <p:cNvSpPr>
            <a:spLocks noGrp="1"/>
          </p:cNvSpPr>
          <p:nvPr>
            <p:ph type="title"/>
          </p:nvPr>
        </p:nvSpPr>
        <p:spPr/>
        <p:txBody>
          <a:bodyPr/>
          <a:lstStyle/>
          <a:p>
            <a:r>
              <a:rPr lang="vi-VN" sz="3200" dirty="0">
                <a:latin typeface="Times New Roman"/>
                <a:ea typeface="Times New Roman"/>
                <a:cs typeface="Times New Roman"/>
                <a:sym typeface="Times New Roman"/>
              </a:rPr>
              <a:t>II. KHÁM PHÁ</a:t>
            </a:r>
            <a:endParaRPr lang="vi-VN" dirty="0"/>
          </a:p>
        </p:txBody>
      </p:sp>
      <p:sp>
        <p:nvSpPr>
          <p:cNvPr id="3" name="Chỗ dành sẵn cho Nội dung 2">
            <a:extLst>
              <a:ext uri="{FF2B5EF4-FFF2-40B4-BE49-F238E27FC236}">
                <a16:creationId xmlns:a16="http://schemas.microsoft.com/office/drawing/2014/main" id="{20F0941C-8301-FB25-E692-A184D1205D75}"/>
              </a:ext>
            </a:extLst>
          </p:cNvPr>
          <p:cNvSpPr>
            <a:spLocks noGrp="1"/>
          </p:cNvSpPr>
          <p:nvPr>
            <p:ph idx="1"/>
          </p:nvPr>
        </p:nvSpPr>
        <p:spPr/>
        <p:txBody>
          <a:bodyPr/>
          <a:lstStyle/>
          <a:p>
            <a:pPr marL="0" marR="0" algn="just">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a) Dòng họ Đặng ở Sơn La có truyền thống gì? Em hãy suy nghĩ gì về truyền thống ấy?</a:t>
            </a:r>
            <a:endParaRPr lang="vi-VN" sz="1800" dirty="0">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nl-NL" sz="1800" spc="-30" dirty="0">
                <a:effectLst/>
                <a:latin typeface="Times New Roman" panose="02020603050405020304" pitchFamily="18" charset="0"/>
                <a:ea typeface="Times New Roman" panose="02020603050405020304" pitchFamily="18" charset="0"/>
                <a:cs typeface="Times New Roman" panose="02020603050405020304" pitchFamily="18" charset="0"/>
              </a:rPr>
              <a:t>b) Hãy kể tên các truyền thống gia đình, dòng họ mà em biết?</a:t>
            </a:r>
            <a:endParaRPr lang="vi-VN" sz="1800" dirty="0">
              <a:effectLst/>
              <a:latin typeface=".VnTime"/>
              <a:ea typeface="Times New Roman" panose="02020603050405020304" pitchFamily="18" charset="0"/>
              <a:cs typeface="Times New Roman" panose="02020603050405020304" pitchFamily="18" charset="0"/>
            </a:endParaRPr>
          </a:p>
          <a:p>
            <a:endParaRPr lang="vi-VN" dirty="0"/>
          </a:p>
        </p:txBody>
      </p:sp>
    </p:spTree>
    <p:extLst>
      <p:ext uri="{BB962C8B-B14F-4D97-AF65-F5344CB8AC3E}">
        <p14:creationId xmlns:p14="http://schemas.microsoft.com/office/powerpoint/2010/main" val="382628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1D56E1-0301-A935-690D-4EFD767AA67E}"/>
              </a:ext>
            </a:extLst>
          </p:cNvPr>
          <p:cNvSpPr>
            <a:spLocks noGrp="1"/>
          </p:cNvSpPr>
          <p:nvPr>
            <p:ph type="title"/>
          </p:nvPr>
        </p:nvSpPr>
        <p:spPr/>
        <p:txBody>
          <a:bodyPr/>
          <a:lstStyle/>
          <a:p>
            <a:r>
              <a:rPr lang="vi-VN" sz="3200" dirty="0">
                <a:latin typeface="Times New Roman"/>
                <a:ea typeface="Times New Roman"/>
                <a:cs typeface="Times New Roman"/>
                <a:sym typeface="Times New Roman"/>
              </a:rPr>
              <a:t>II. KHÁM PHÁ</a:t>
            </a:r>
            <a:endParaRPr lang="vi-VN" dirty="0"/>
          </a:p>
        </p:txBody>
      </p:sp>
      <p:sp>
        <p:nvSpPr>
          <p:cNvPr id="3" name="Chỗ dành sẵn cho Nội dung 2">
            <a:extLst>
              <a:ext uri="{FF2B5EF4-FFF2-40B4-BE49-F238E27FC236}">
                <a16:creationId xmlns:a16="http://schemas.microsoft.com/office/drawing/2014/main" id="{FE5DA412-4F15-6149-893E-E051FA6FA48E}"/>
              </a:ext>
            </a:extLst>
          </p:cNvPr>
          <p:cNvSpPr>
            <a:spLocks noGrp="1"/>
          </p:cNvSpPr>
          <p:nvPr>
            <p:ph idx="1"/>
          </p:nvPr>
        </p:nvSpPr>
        <p:spPr/>
        <p:txBody>
          <a:bodyPr/>
          <a:lstStyle/>
          <a:p>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a) Dòng họ Đặng ở Sơn La có truyền thống gì? Em hãy suy nghĩ gì về truyền thống ấy?</a:t>
            </a:r>
            <a:endParaRPr lang="vi-VN" sz="2000" dirty="0">
              <a:effectLst/>
              <a:latin typeface=".VnTime"/>
              <a:ea typeface="Times New Roman" panose="02020603050405020304" pitchFamily="18" charset="0"/>
              <a:cs typeface="Times New Roman" panose="02020603050405020304" pitchFamily="18" charset="0"/>
            </a:endParaRPr>
          </a:p>
          <a:p>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Dòng họ Đặng ở Sơn La có truyền thống hiếu học. Mỗi học sinh chúng ta phải cảm thấy ngưỡng mộ, đáng học tập và có ý thức giữ gìn các truyền thống tốt đẹp của gia đình, dòng họ mình.</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vi-VN" dirty="0"/>
          </a:p>
        </p:txBody>
      </p:sp>
    </p:spTree>
    <p:extLst>
      <p:ext uri="{BB962C8B-B14F-4D97-AF65-F5344CB8AC3E}">
        <p14:creationId xmlns:p14="http://schemas.microsoft.com/office/powerpoint/2010/main" val="104399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73DE55-E960-22A2-40E2-6BC60BBF4917}"/>
              </a:ext>
            </a:extLst>
          </p:cNvPr>
          <p:cNvSpPr>
            <a:spLocks noGrp="1"/>
          </p:cNvSpPr>
          <p:nvPr>
            <p:ph type="title"/>
          </p:nvPr>
        </p:nvSpPr>
        <p:spPr/>
        <p:txBody>
          <a:bodyPr/>
          <a:lstStyle/>
          <a:p>
            <a:r>
              <a:rPr lang="vi-VN" sz="3200" dirty="0">
                <a:latin typeface="Times New Roman"/>
                <a:ea typeface="Times New Roman"/>
                <a:cs typeface="Times New Roman"/>
                <a:sym typeface="Times New Roman"/>
              </a:rPr>
              <a:t>II. KHÁM PHÁ</a:t>
            </a:r>
            <a:endParaRPr lang="vi-VN" dirty="0"/>
          </a:p>
        </p:txBody>
      </p:sp>
      <p:sp>
        <p:nvSpPr>
          <p:cNvPr id="3" name="Chỗ dành sẵn cho Nội dung 2">
            <a:extLst>
              <a:ext uri="{FF2B5EF4-FFF2-40B4-BE49-F238E27FC236}">
                <a16:creationId xmlns:a16="http://schemas.microsoft.com/office/drawing/2014/main" id="{AD279111-CEC4-5322-B54F-E449FA98D2CF}"/>
              </a:ext>
            </a:extLst>
          </p:cNvPr>
          <p:cNvSpPr>
            <a:spLocks noGrp="1"/>
          </p:cNvSpPr>
          <p:nvPr>
            <p:ph idx="1"/>
          </p:nvPr>
        </p:nvSpPr>
        <p:spPr/>
        <p:txBody>
          <a:bodyPr/>
          <a:lstStyle/>
          <a:p>
            <a:r>
              <a:rPr lang="nl-NL" sz="2000" spc="-30" dirty="0">
                <a:effectLst/>
                <a:latin typeface="Times New Roman" panose="02020603050405020304" pitchFamily="18" charset="0"/>
                <a:ea typeface="Times New Roman" panose="02020603050405020304" pitchFamily="18" charset="0"/>
                <a:cs typeface="Times New Roman" panose="02020603050405020304" pitchFamily="18" charset="0"/>
              </a:rPr>
              <a:t>b) Hãy kể tên các truyền thống gia đình, dòng họ mà em biết?</a:t>
            </a:r>
            <a:endParaRPr lang="vi-VN" sz="2000" dirty="0">
              <a:effectLst/>
              <a:latin typeface=".VnTime"/>
              <a:ea typeface="Times New Roman" panose="02020603050405020304" pitchFamily="18" charset="0"/>
              <a:cs typeface="Times New Roman" panose="02020603050405020304" pitchFamily="18" charset="0"/>
            </a:endParaRPr>
          </a:p>
          <a:p>
            <a:endParaRPr lang="vi-VN" dirty="0"/>
          </a:p>
        </p:txBody>
      </p:sp>
    </p:spTree>
    <p:extLst>
      <p:ext uri="{BB962C8B-B14F-4D97-AF65-F5344CB8AC3E}">
        <p14:creationId xmlns:p14="http://schemas.microsoft.com/office/powerpoint/2010/main" val="288000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B9631B-58BD-AE7D-6ACC-7C420B3F34A7}"/>
              </a:ext>
            </a:extLst>
          </p:cNvPr>
          <p:cNvSpPr>
            <a:spLocks noGrp="1"/>
          </p:cNvSpPr>
          <p:nvPr>
            <p:ph type="title"/>
          </p:nvPr>
        </p:nvSpPr>
        <p:spPr/>
        <p:txBody>
          <a:bodyPr/>
          <a:lstStyle/>
          <a:p>
            <a:r>
              <a:rPr lang="vi-VN" sz="3200" dirty="0">
                <a:latin typeface="Times New Roman"/>
                <a:ea typeface="Times New Roman"/>
                <a:cs typeface="Times New Roman"/>
                <a:sym typeface="Times New Roman"/>
              </a:rPr>
              <a:t>II. KHÁM PHÁ</a:t>
            </a:r>
            <a:endParaRPr lang="vi-VN" dirty="0"/>
          </a:p>
        </p:txBody>
      </p:sp>
      <p:sp>
        <p:nvSpPr>
          <p:cNvPr id="3" name="Chỗ dành sẵn cho Nội dung 2">
            <a:extLst>
              <a:ext uri="{FF2B5EF4-FFF2-40B4-BE49-F238E27FC236}">
                <a16:creationId xmlns:a16="http://schemas.microsoft.com/office/drawing/2014/main" id="{7E503E93-99BB-F3D2-CF3F-12B2C84396F4}"/>
              </a:ext>
            </a:extLst>
          </p:cNvPr>
          <p:cNvSpPr>
            <a:spLocks noGrp="1"/>
          </p:cNvSpPr>
          <p:nvPr>
            <p:ph idx="1"/>
          </p:nvPr>
        </p:nvSpPr>
        <p:spPr/>
        <p:txBody>
          <a:bodyPr/>
          <a:lstStyle/>
          <a:p>
            <a:pPr marL="0" indent="0" algn="ctr">
              <a:buNone/>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Em hãy cho biết, truyền thống gia đình, dòng họ là gì?</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39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65A0020-A3E4-E9FE-E1A8-2E35C156FC8B}"/>
              </a:ext>
            </a:extLst>
          </p:cNvPr>
          <p:cNvSpPr>
            <a:spLocks noGrp="1"/>
          </p:cNvSpPr>
          <p:nvPr>
            <p:ph type="title"/>
          </p:nvPr>
        </p:nvSpPr>
        <p:spPr/>
        <p:txBody>
          <a:bodyPr/>
          <a:lstStyle/>
          <a:p>
            <a:r>
              <a:rPr lang="vi-VN" sz="3200" dirty="0">
                <a:latin typeface="Times New Roman"/>
                <a:ea typeface="Times New Roman"/>
                <a:cs typeface="Times New Roman"/>
                <a:sym typeface="Times New Roman"/>
              </a:rPr>
              <a:t>II. KHÁM PHÁ</a:t>
            </a:r>
            <a:endParaRPr lang="vi-VN" dirty="0"/>
          </a:p>
        </p:txBody>
      </p:sp>
      <p:sp>
        <p:nvSpPr>
          <p:cNvPr id="3" name="Chỗ dành sẵn cho Nội dung 2">
            <a:extLst>
              <a:ext uri="{FF2B5EF4-FFF2-40B4-BE49-F238E27FC236}">
                <a16:creationId xmlns:a16="http://schemas.microsoft.com/office/drawing/2014/main" id="{6D199029-7114-A023-4D7D-863211B70861}"/>
              </a:ext>
            </a:extLst>
          </p:cNvPr>
          <p:cNvSpPr>
            <a:spLocks noGrp="1"/>
          </p:cNvSpPr>
          <p:nvPr>
            <p:ph idx="1"/>
          </p:nvPr>
        </p:nvSpPr>
        <p:spPr/>
        <p:txBody>
          <a:bodyPr>
            <a:noAutofit/>
          </a:bodyPr>
          <a:lstStyle/>
          <a:p>
            <a:r>
              <a:rPr lang="nl-NL" sz="2800" b="1" dirty="0">
                <a:solidFill>
                  <a:srgbClr val="000000"/>
                </a:solidFill>
                <a:effectLst/>
                <a:latin typeface="Times New Roman" panose="02020603050405020304" pitchFamily="18" charset="0"/>
                <a:ea typeface="Times New Roman" panose="02020603050405020304" pitchFamily="18" charset="0"/>
              </a:rPr>
              <a:t>Truyền thống gia đình, dòng họ là những giá trị tốt đẹp của gia đình, dòng họ được lưu truyền từ đời này sang đời khác.</a:t>
            </a:r>
          </a:p>
          <a:p>
            <a:r>
              <a:rPr lang="nl-NL" sz="2800" b="1" dirty="0">
                <a:effectLst/>
                <a:latin typeface="Times New Roman" panose="02020603050405020304" pitchFamily="18" charset="0"/>
                <a:ea typeface="Times New Roman" panose="02020603050405020304" pitchFamily="18" charset="0"/>
              </a:rPr>
              <a:t>Gia đình, dòng họ ở Việt Nam có một số truyền thống tiêu biểu như: yêu nước, yêu thương con người, hiếu học, cần cù lao động, các nghề truyền thống ... được lưu giữ, tiếp nối và phát huy qua nhiều thế hệ.</a:t>
            </a:r>
            <a:endParaRPr lang="vi-VN" sz="2800" b="1" dirty="0">
              <a:effectLst/>
              <a:latin typeface="Arial" panose="020B0604020202020204" pitchFamily="34" charset="0"/>
              <a:ea typeface="Times New Roman" panose="02020603050405020304" pitchFamily="18" charset="0"/>
            </a:endParaRPr>
          </a:p>
          <a:p>
            <a:pPr marL="0" indent="0">
              <a:buNone/>
            </a:pPr>
            <a:endParaRPr lang="vi-VN" sz="3200" b="1" dirty="0"/>
          </a:p>
        </p:txBody>
      </p:sp>
    </p:spTree>
    <p:extLst>
      <p:ext uri="{BB962C8B-B14F-4D97-AF65-F5344CB8AC3E}">
        <p14:creationId xmlns:p14="http://schemas.microsoft.com/office/powerpoint/2010/main" val="29158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dân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Nguyễn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Lân</a:t>
            </a:r>
            <a:endParaRPr lang="en-US" altLang="en-US" sz="2400" b="1" dirty="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Tôn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Tùng</a:t>
            </a:r>
            <a:endParaRPr lang="en-US" altLang="en-US" sz="24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F9F37E-D3CF-4F3D-96C2-25307819D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Rectangle 11">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noFill/>
          <a:ln>
            <a:solidFill>
              <a:srgbClr val="454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ỗ dành sẵn cho Nội dung 2">
            <a:extLst>
              <a:ext uri="{FF2B5EF4-FFF2-40B4-BE49-F238E27FC236}">
                <a16:creationId xmlns:a16="http://schemas.microsoft.com/office/drawing/2014/main" id="{28A17BC4-BCEB-1527-9E1F-D1670DDF98CF}"/>
              </a:ext>
            </a:extLst>
          </p:cNvPr>
          <p:cNvSpPr>
            <a:spLocks noGrp="1"/>
          </p:cNvSpPr>
          <p:nvPr>
            <p:ph idx="1"/>
          </p:nvPr>
        </p:nvSpPr>
        <p:spPr>
          <a:xfrm>
            <a:off x="1034493" y="1128409"/>
            <a:ext cx="10045311" cy="3961786"/>
          </a:xfrm>
        </p:spPr>
        <p:txBody>
          <a:bodyPr>
            <a:normAutofit/>
          </a:bodyPr>
          <a:lstStyle/>
          <a:p>
            <a:pPr marL="0" indent="0">
              <a:lnSpc>
                <a:spcPct val="110000"/>
              </a:lnSpc>
              <a:spcBef>
                <a:spcPts val="600"/>
              </a:spcBef>
              <a:spcAft>
                <a:spcPts val="600"/>
              </a:spcAft>
              <a:buNone/>
            </a:pPr>
            <a:r>
              <a:rPr lang="vi-VN" sz="1100" b="0" i="0" dirty="0">
                <a:effectLst/>
                <a:latin typeface="+mj-lt"/>
              </a:rPr>
              <a:t>Nhờ đức độ của ông Nguyễn Lân - bà Nguyễn Thị Tề mà đại gia đình lớn của ông bà (với gần 60 người) luôn giữ được nền nếp gia phong, trên kính dưới nhường, anh em yêu quý nhau.</a:t>
            </a:r>
            <a:br>
              <a:rPr lang="vi-VN" sz="1100" dirty="0">
                <a:latin typeface="+mj-lt"/>
              </a:rPr>
            </a:br>
            <a:r>
              <a:rPr lang="vi-VN" sz="1100" b="0" i="0" dirty="0">
                <a:effectLst/>
                <a:latin typeface="+mj-lt"/>
              </a:rPr>
              <a:t>Nghị lực và lửa yêu nghề của Giáo sư Nguyễn Lân đã truyền lại cho 8 người con, tất cả đều hiếu học. Dù theo đuổi những chuyên ngành khác nhau nhưng cả 8 người con - 7 trai 1 gái - của cố Giáo sư Nguyễn Lân đều chọn nghề làm thầy cao quý, đó là thầy giáo và thầy thuốc.</a:t>
            </a:r>
            <a:br>
              <a:rPr lang="vi-VN" sz="1100" dirty="0">
                <a:latin typeface="+mj-lt"/>
              </a:rPr>
            </a:br>
            <a:r>
              <a:rPr lang="vi-VN" sz="1100" b="0" i="0" dirty="0">
                <a:effectLst/>
                <a:latin typeface="+mj-lt"/>
              </a:rPr>
              <a:t>Giáo sư - tiến sĩ khoa học - nhạc sĩ Nguyễn Lân Tuất (người con cả của giáo sư Nguyễn Lân): Người Việt Nam đầu tiên được tổng thống Nga </a:t>
            </a:r>
            <a:r>
              <a:rPr lang="vi-VN" sz="1100" b="0" i="0" dirty="0" err="1">
                <a:effectLst/>
                <a:latin typeface="+mj-lt"/>
              </a:rPr>
              <a:t>Vladimir</a:t>
            </a:r>
            <a:r>
              <a:rPr lang="vi-VN" sz="1100" b="0" i="0" dirty="0">
                <a:effectLst/>
                <a:latin typeface="+mj-lt"/>
              </a:rPr>
              <a:t> </a:t>
            </a:r>
            <a:r>
              <a:rPr lang="vi-VN" sz="1100" b="0" i="0" dirty="0" err="1">
                <a:effectLst/>
                <a:latin typeface="+mj-lt"/>
              </a:rPr>
              <a:t>Putin</a:t>
            </a:r>
            <a:r>
              <a:rPr lang="vi-VN" sz="1100" b="0" i="0" dirty="0">
                <a:effectLst/>
                <a:latin typeface="+mj-lt"/>
              </a:rPr>
              <a:t> phong tặng danh hiệu Nghệ sĩ Công huân Liên bang Nga năm 2001.</a:t>
            </a:r>
            <a:br>
              <a:rPr lang="vi-VN" sz="1100" dirty="0">
                <a:latin typeface="+mj-lt"/>
              </a:rPr>
            </a:br>
            <a:r>
              <a:rPr lang="vi-VN" sz="1100" b="0" i="0" dirty="0">
                <a:effectLst/>
                <a:latin typeface="+mj-lt"/>
              </a:rPr>
              <a:t>Tiến sĩ Nguyễn Tề Chỉnh (người con thứ hai): Nguyên giảng viên Trường Đại học Sư phạm Hà Nội.</a:t>
            </a:r>
            <a:br>
              <a:rPr lang="vi-VN" sz="1100" dirty="0">
                <a:latin typeface="+mj-lt"/>
              </a:rPr>
            </a:br>
            <a:r>
              <a:rPr lang="vi-VN" sz="1100" b="0" i="0" dirty="0">
                <a:effectLst/>
                <a:latin typeface="+mj-lt"/>
              </a:rPr>
              <a:t>Giáo sư - tiến sĩ - nhà giáo nhân dân Nguyễn Lân Dũng (người con thứ ba): Một trong những nhà khoa học đầu ngành vi sinh vật học, chuyên gia cao cấp Viện Vi sinh vật và Công nghệ sinh học; đại biểu Quốc hội các khóa X, XI, XII.</a:t>
            </a:r>
            <a:br>
              <a:rPr lang="vi-VN" sz="1100" dirty="0">
                <a:latin typeface="+mj-lt"/>
              </a:rPr>
            </a:br>
            <a:r>
              <a:rPr lang="vi-VN" sz="1100" b="0" i="0" dirty="0">
                <a:effectLst/>
                <a:latin typeface="+mj-lt"/>
              </a:rPr>
              <a:t>Phó giáo sư - tiến sĩ Nguyễn Lân Cường (người con thứ tư): Nghiên cứu viên cao cấp, chuyên gia đầu đàn của bộ môn cổ nhân học; Phó Tổng Thư ký Hội Khảo cổ học Việt Nam, giảng viên Khoa Lịch sử - Đại học Quốc gia Hà Nội.</a:t>
            </a:r>
            <a:br>
              <a:rPr lang="vi-VN" sz="1100" dirty="0">
                <a:latin typeface="+mj-lt"/>
              </a:rPr>
            </a:br>
            <a:r>
              <a:rPr lang="vi-VN" sz="1100" b="0" i="0" dirty="0">
                <a:effectLst/>
                <a:latin typeface="+mj-lt"/>
              </a:rPr>
              <a:t>Giáo sư - tiến sĩ Nguyễn Lân Hùng (người con thứ năm): Tổng Thư ký Hội Các ngành sinh học Việt Nam, giảng viên Trường Đại học Sư phạm Hà Nội.</a:t>
            </a:r>
            <a:br>
              <a:rPr lang="vi-VN" sz="1100" dirty="0">
                <a:latin typeface="+mj-lt"/>
              </a:rPr>
            </a:br>
            <a:r>
              <a:rPr lang="vi-VN" sz="1100" b="0" i="0" dirty="0">
                <a:effectLst/>
                <a:latin typeface="+mj-lt"/>
              </a:rPr>
              <a:t>Phó giáo sư - tiến sĩ Nguyễn Lân Tráng (người con thứ sáu): Giảng viên Bộ môn Hệ thống điện - Trường Đại học Bách khoa Hà Nội.</a:t>
            </a:r>
            <a:br>
              <a:rPr lang="vi-VN" sz="1100" dirty="0">
                <a:latin typeface="+mj-lt"/>
              </a:rPr>
            </a:br>
            <a:r>
              <a:rPr lang="vi-VN" sz="1100" b="0" i="0" dirty="0">
                <a:effectLst/>
                <a:latin typeface="+mj-lt"/>
              </a:rPr>
              <a:t>Giáo sư - tiến sĩ - thầy thuốc nhân dân Nguyễn Lân Việt (người con thứ bảy): Viện trưởng Viện Tim mạch, Phó Chủ tịch Hội Tim mạch Việt Nam, nguyên hiệu trưởng Trường Đại học Y Hà Nội.</a:t>
            </a:r>
            <a:br>
              <a:rPr lang="vi-VN" sz="1100" dirty="0">
                <a:latin typeface="+mj-lt"/>
              </a:rPr>
            </a:br>
            <a:r>
              <a:rPr lang="vi-VN" sz="1100" b="0" i="0" dirty="0">
                <a:effectLst/>
                <a:latin typeface="+mj-lt"/>
              </a:rPr>
              <a:t>Phó giáo sư - tiến sĩ Nguyễn Lân Trung (người con út): Phó Hiệu trưởng Trường Đại học Ngoại ngữ - Đại học Quốc gia Hà Nội, Phó Chủ tịch Liên đoàn Bóng đá Việt Nam</a:t>
            </a:r>
            <a:br>
              <a:rPr lang="vi-VN" sz="1100" dirty="0">
                <a:latin typeface="+mj-lt"/>
              </a:rPr>
            </a:br>
            <a:r>
              <a:rPr lang="vi-VN" sz="1100" b="0" i="0" dirty="0">
                <a:effectLst/>
                <a:latin typeface="+mj-lt"/>
              </a:rPr>
              <a:t>Không chỉ 8 người con ruột mới là những giáo sư, phó giáo sư, tiến sĩ mà nhiều con rể, con dâu của ông cũng là những trí thức có uy tín. Các con dâu nhà Nguyễn Lân phần lớn là giáo viên, bác sĩ... Truyền thống hiếu học của gia đình còn lan tỏa sang thế hệ thứ ba. Tính đến 3 đời, con trai con gái, dâu rể, các cháu, gia đình Nguyễn Lân có gần 20 giáo sư, phó giáo sư, tiến sĩ.</a:t>
            </a:r>
            <a:endParaRPr lang="en-US" sz="1100" dirty="0">
              <a:latin typeface="+mj-lt"/>
            </a:endParaRPr>
          </a:p>
        </p:txBody>
      </p:sp>
      <p:pic>
        <p:nvPicPr>
          <p:cNvPr id="18" name="Picture 17">
            <a:extLst>
              <a:ext uri="{FF2B5EF4-FFF2-40B4-BE49-F238E27FC236}">
                <a16:creationId xmlns:a16="http://schemas.microsoft.com/office/drawing/2014/main" id="{6A26901A-BC62-4A3A-A07A-65E1F3DDDE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3304028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1"/>
          <p:cNvSpPr/>
          <p:nvPr/>
        </p:nvSpPr>
        <p:spPr>
          <a:xfrm>
            <a:off x="3557016" y="630936"/>
            <a:ext cx="5235575" cy="5229225"/>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txBody>
          <a:bodyPr/>
          <a:lstStyle/>
          <a:p>
            <a:endParaRPr lang="en-US"/>
          </a:p>
        </p:txBody>
      </p:sp>
      <p:sp>
        <p:nvSpPr>
          <p:cNvPr id="264" name="Google Shape;264;p21"/>
          <p:cNvSpPr/>
          <p:nvPr/>
        </p:nvSpPr>
        <p:spPr>
          <a:xfrm>
            <a:off x="0" y="0"/>
            <a:ext cx="283464"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1"/>
          <p:cNvSpPr/>
          <p:nvPr/>
        </p:nvSpPr>
        <p:spPr>
          <a:xfrm>
            <a:off x="0" y="0"/>
            <a:ext cx="1219199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66" name="Google Shape;266;p21"/>
          <p:cNvSpPr/>
          <p:nvPr/>
        </p:nvSpPr>
        <p:spPr>
          <a:xfrm>
            <a:off x="1808051" y="1262092"/>
            <a:ext cx="4369702" cy="4364402"/>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txBody>
          <a:bodyPr/>
          <a:lstStyle/>
          <a:p>
            <a:endParaRPr lang="en-US"/>
          </a:p>
        </p:txBody>
      </p:sp>
      <p:sp>
        <p:nvSpPr>
          <p:cNvPr id="267" name="Google Shape;267;p21"/>
          <p:cNvSpPr txBox="1">
            <a:spLocks noGrp="1"/>
          </p:cNvSpPr>
          <p:nvPr>
            <p:ph type="title"/>
          </p:nvPr>
        </p:nvSpPr>
        <p:spPr>
          <a:xfrm>
            <a:off x="761996" y="1231506"/>
            <a:ext cx="6461812" cy="43949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800"/>
              <a:buFont typeface="Times New Roman"/>
              <a:buNone/>
            </a:pPr>
            <a:r>
              <a:rPr lang="vi-VN" sz="4800" dirty="0">
                <a:solidFill>
                  <a:schemeClr val="dk2"/>
                </a:solidFill>
                <a:latin typeface="Times New Roman"/>
                <a:ea typeface="Times New Roman"/>
                <a:cs typeface="Times New Roman"/>
                <a:sym typeface="Times New Roman"/>
              </a:rPr>
              <a:t>LUYỆN TẬP</a:t>
            </a:r>
            <a:endParaRPr sz="4800" dirty="0">
              <a:solidFill>
                <a:schemeClr val="dk2"/>
              </a:solidFill>
              <a:latin typeface="Times New Roman"/>
              <a:ea typeface="Times New Roman"/>
              <a:cs typeface="Times New Roman"/>
              <a:sym typeface="Times New Roman"/>
            </a:endParaRPr>
          </a:p>
        </p:txBody>
      </p:sp>
      <p:sp>
        <p:nvSpPr>
          <p:cNvPr id="268" name="Google Shape;268;p21"/>
          <p:cNvSpPr/>
          <p:nvPr/>
        </p:nvSpPr>
        <p:spPr>
          <a:xfrm rot="-5400000">
            <a:off x="10402742" y="3407199"/>
            <a:ext cx="2032000" cy="43602"/>
          </a:xfrm>
          <a:custGeom>
            <a:avLst/>
            <a:gdLst/>
            <a:ahLst/>
            <a:cxnLst/>
            <a:rect l="l" t="t" r="r" b="b"/>
            <a:pathLst>
              <a:path w="2032000" h="43602" extrusionOk="0">
                <a:moveTo>
                  <a:pt x="103232" y="0"/>
                </a:moveTo>
                <a:lnTo>
                  <a:pt x="114609" y="529"/>
                </a:lnTo>
                <a:lnTo>
                  <a:pt x="124663" y="1588"/>
                </a:lnTo>
                <a:lnTo>
                  <a:pt x="133394" y="3440"/>
                </a:lnTo>
                <a:lnTo>
                  <a:pt x="141067" y="6085"/>
                </a:lnTo>
                <a:lnTo>
                  <a:pt x="147946" y="8731"/>
                </a:lnTo>
                <a:lnTo>
                  <a:pt x="154032" y="11377"/>
                </a:lnTo>
                <a:lnTo>
                  <a:pt x="160382" y="14552"/>
                </a:lnTo>
                <a:lnTo>
                  <a:pt x="166732" y="17727"/>
                </a:lnTo>
                <a:lnTo>
                  <a:pt x="172817" y="20902"/>
                </a:lnTo>
                <a:lnTo>
                  <a:pt x="179696" y="23548"/>
                </a:lnTo>
                <a:lnTo>
                  <a:pt x="187369" y="25929"/>
                </a:lnTo>
                <a:lnTo>
                  <a:pt x="196100" y="27781"/>
                </a:lnTo>
                <a:lnTo>
                  <a:pt x="206155" y="29104"/>
                </a:lnTo>
                <a:lnTo>
                  <a:pt x="217532" y="29369"/>
                </a:lnTo>
                <a:lnTo>
                  <a:pt x="228909" y="29104"/>
                </a:lnTo>
                <a:lnTo>
                  <a:pt x="238963" y="27781"/>
                </a:lnTo>
                <a:lnTo>
                  <a:pt x="247694" y="25929"/>
                </a:lnTo>
                <a:lnTo>
                  <a:pt x="255367" y="23548"/>
                </a:lnTo>
                <a:lnTo>
                  <a:pt x="262246" y="20902"/>
                </a:lnTo>
                <a:lnTo>
                  <a:pt x="268332" y="17727"/>
                </a:lnTo>
                <a:lnTo>
                  <a:pt x="274682" y="14552"/>
                </a:lnTo>
                <a:lnTo>
                  <a:pt x="281032" y="11377"/>
                </a:lnTo>
                <a:lnTo>
                  <a:pt x="287117" y="8731"/>
                </a:lnTo>
                <a:lnTo>
                  <a:pt x="293996" y="6085"/>
                </a:lnTo>
                <a:lnTo>
                  <a:pt x="301669" y="3440"/>
                </a:lnTo>
                <a:lnTo>
                  <a:pt x="310400" y="1588"/>
                </a:lnTo>
                <a:lnTo>
                  <a:pt x="320455" y="529"/>
                </a:lnTo>
                <a:lnTo>
                  <a:pt x="331832" y="0"/>
                </a:lnTo>
                <a:lnTo>
                  <a:pt x="343209" y="529"/>
                </a:lnTo>
                <a:lnTo>
                  <a:pt x="353263" y="1588"/>
                </a:lnTo>
                <a:lnTo>
                  <a:pt x="361994" y="3440"/>
                </a:lnTo>
                <a:lnTo>
                  <a:pt x="369667" y="6085"/>
                </a:lnTo>
                <a:lnTo>
                  <a:pt x="376546" y="8731"/>
                </a:lnTo>
                <a:lnTo>
                  <a:pt x="382632" y="11377"/>
                </a:lnTo>
                <a:lnTo>
                  <a:pt x="388982" y="14552"/>
                </a:lnTo>
                <a:lnTo>
                  <a:pt x="395332" y="17727"/>
                </a:lnTo>
                <a:lnTo>
                  <a:pt x="401417" y="20902"/>
                </a:lnTo>
                <a:lnTo>
                  <a:pt x="408296" y="23548"/>
                </a:lnTo>
                <a:lnTo>
                  <a:pt x="415969" y="25929"/>
                </a:lnTo>
                <a:lnTo>
                  <a:pt x="424700" y="27781"/>
                </a:lnTo>
                <a:lnTo>
                  <a:pt x="434755" y="29104"/>
                </a:lnTo>
                <a:lnTo>
                  <a:pt x="446132" y="29369"/>
                </a:lnTo>
                <a:lnTo>
                  <a:pt x="457509" y="29104"/>
                </a:lnTo>
                <a:lnTo>
                  <a:pt x="467563" y="27781"/>
                </a:lnTo>
                <a:lnTo>
                  <a:pt x="476294" y="25929"/>
                </a:lnTo>
                <a:lnTo>
                  <a:pt x="483967" y="23548"/>
                </a:lnTo>
                <a:lnTo>
                  <a:pt x="490846" y="20902"/>
                </a:lnTo>
                <a:lnTo>
                  <a:pt x="496932" y="17727"/>
                </a:lnTo>
                <a:lnTo>
                  <a:pt x="503282" y="14552"/>
                </a:lnTo>
                <a:lnTo>
                  <a:pt x="509632" y="11377"/>
                </a:lnTo>
                <a:lnTo>
                  <a:pt x="515717" y="8731"/>
                </a:lnTo>
                <a:lnTo>
                  <a:pt x="522596" y="6085"/>
                </a:lnTo>
                <a:lnTo>
                  <a:pt x="530269" y="3440"/>
                </a:lnTo>
                <a:lnTo>
                  <a:pt x="539000" y="1588"/>
                </a:lnTo>
                <a:lnTo>
                  <a:pt x="549055" y="529"/>
                </a:lnTo>
                <a:lnTo>
                  <a:pt x="560167" y="0"/>
                </a:lnTo>
                <a:lnTo>
                  <a:pt x="571809" y="529"/>
                </a:lnTo>
                <a:lnTo>
                  <a:pt x="581863" y="1588"/>
                </a:lnTo>
                <a:lnTo>
                  <a:pt x="590594" y="3440"/>
                </a:lnTo>
                <a:lnTo>
                  <a:pt x="598267" y="6085"/>
                </a:lnTo>
                <a:lnTo>
                  <a:pt x="605146" y="8731"/>
                </a:lnTo>
                <a:lnTo>
                  <a:pt x="611232" y="11377"/>
                </a:lnTo>
                <a:lnTo>
                  <a:pt x="617582" y="14552"/>
                </a:lnTo>
                <a:lnTo>
                  <a:pt x="623932" y="17727"/>
                </a:lnTo>
                <a:lnTo>
                  <a:pt x="630017" y="20902"/>
                </a:lnTo>
                <a:lnTo>
                  <a:pt x="636896" y="23548"/>
                </a:lnTo>
                <a:lnTo>
                  <a:pt x="644569" y="25929"/>
                </a:lnTo>
                <a:lnTo>
                  <a:pt x="653300" y="27781"/>
                </a:lnTo>
                <a:lnTo>
                  <a:pt x="663355" y="29104"/>
                </a:lnTo>
                <a:lnTo>
                  <a:pt x="674732" y="29369"/>
                </a:lnTo>
                <a:lnTo>
                  <a:pt x="686109" y="29104"/>
                </a:lnTo>
                <a:lnTo>
                  <a:pt x="696163" y="27781"/>
                </a:lnTo>
                <a:lnTo>
                  <a:pt x="704894" y="25929"/>
                </a:lnTo>
                <a:lnTo>
                  <a:pt x="712567" y="23548"/>
                </a:lnTo>
                <a:lnTo>
                  <a:pt x="719446" y="20902"/>
                </a:lnTo>
                <a:lnTo>
                  <a:pt x="725532" y="17727"/>
                </a:lnTo>
                <a:lnTo>
                  <a:pt x="738232" y="11377"/>
                </a:lnTo>
                <a:lnTo>
                  <a:pt x="744317" y="8731"/>
                </a:lnTo>
                <a:lnTo>
                  <a:pt x="751196" y="6085"/>
                </a:lnTo>
                <a:lnTo>
                  <a:pt x="758869" y="3440"/>
                </a:lnTo>
                <a:lnTo>
                  <a:pt x="767600" y="1588"/>
                </a:lnTo>
                <a:lnTo>
                  <a:pt x="777655" y="529"/>
                </a:lnTo>
                <a:lnTo>
                  <a:pt x="789032" y="0"/>
                </a:lnTo>
                <a:lnTo>
                  <a:pt x="800409" y="529"/>
                </a:lnTo>
                <a:lnTo>
                  <a:pt x="810463" y="1588"/>
                </a:lnTo>
                <a:lnTo>
                  <a:pt x="819194" y="3440"/>
                </a:lnTo>
                <a:lnTo>
                  <a:pt x="826867" y="6085"/>
                </a:lnTo>
                <a:lnTo>
                  <a:pt x="833746" y="8731"/>
                </a:lnTo>
                <a:lnTo>
                  <a:pt x="839832" y="11377"/>
                </a:lnTo>
                <a:lnTo>
                  <a:pt x="846182" y="14552"/>
                </a:lnTo>
                <a:lnTo>
                  <a:pt x="852532" y="17727"/>
                </a:lnTo>
                <a:lnTo>
                  <a:pt x="858617" y="20902"/>
                </a:lnTo>
                <a:lnTo>
                  <a:pt x="865496" y="23548"/>
                </a:lnTo>
                <a:lnTo>
                  <a:pt x="873169" y="25929"/>
                </a:lnTo>
                <a:lnTo>
                  <a:pt x="881900" y="27781"/>
                </a:lnTo>
                <a:lnTo>
                  <a:pt x="891955" y="29104"/>
                </a:lnTo>
                <a:lnTo>
                  <a:pt x="901700" y="29331"/>
                </a:lnTo>
                <a:lnTo>
                  <a:pt x="911445" y="29104"/>
                </a:lnTo>
                <a:lnTo>
                  <a:pt x="921499" y="27781"/>
                </a:lnTo>
                <a:lnTo>
                  <a:pt x="930231" y="25929"/>
                </a:lnTo>
                <a:lnTo>
                  <a:pt x="937904" y="23548"/>
                </a:lnTo>
                <a:lnTo>
                  <a:pt x="944783" y="20902"/>
                </a:lnTo>
                <a:lnTo>
                  <a:pt x="950868" y="17727"/>
                </a:lnTo>
                <a:lnTo>
                  <a:pt x="957218" y="14552"/>
                </a:lnTo>
                <a:lnTo>
                  <a:pt x="963568" y="11377"/>
                </a:lnTo>
                <a:lnTo>
                  <a:pt x="969654" y="8731"/>
                </a:lnTo>
                <a:lnTo>
                  <a:pt x="976533" y="6085"/>
                </a:lnTo>
                <a:lnTo>
                  <a:pt x="984206" y="3440"/>
                </a:lnTo>
                <a:lnTo>
                  <a:pt x="992937" y="1588"/>
                </a:lnTo>
                <a:lnTo>
                  <a:pt x="1002991" y="529"/>
                </a:lnTo>
                <a:lnTo>
                  <a:pt x="1014368" y="0"/>
                </a:lnTo>
                <a:lnTo>
                  <a:pt x="1016000" y="76"/>
                </a:lnTo>
                <a:lnTo>
                  <a:pt x="1017632" y="0"/>
                </a:lnTo>
                <a:lnTo>
                  <a:pt x="1029009" y="529"/>
                </a:lnTo>
                <a:lnTo>
                  <a:pt x="1039063" y="1588"/>
                </a:lnTo>
                <a:lnTo>
                  <a:pt x="1047794" y="3440"/>
                </a:lnTo>
                <a:lnTo>
                  <a:pt x="1055467" y="6085"/>
                </a:lnTo>
                <a:lnTo>
                  <a:pt x="1062346" y="8731"/>
                </a:lnTo>
                <a:lnTo>
                  <a:pt x="1068432" y="11377"/>
                </a:lnTo>
                <a:lnTo>
                  <a:pt x="1074782" y="14552"/>
                </a:lnTo>
                <a:lnTo>
                  <a:pt x="1081132" y="17727"/>
                </a:lnTo>
                <a:lnTo>
                  <a:pt x="1087217" y="20902"/>
                </a:lnTo>
                <a:lnTo>
                  <a:pt x="1094096" y="23548"/>
                </a:lnTo>
                <a:lnTo>
                  <a:pt x="1101769" y="25929"/>
                </a:lnTo>
                <a:lnTo>
                  <a:pt x="1110501" y="27781"/>
                </a:lnTo>
                <a:lnTo>
                  <a:pt x="1120555" y="29104"/>
                </a:lnTo>
                <a:lnTo>
                  <a:pt x="1130300" y="29331"/>
                </a:lnTo>
                <a:lnTo>
                  <a:pt x="1140045" y="29104"/>
                </a:lnTo>
                <a:lnTo>
                  <a:pt x="1150100" y="27781"/>
                </a:lnTo>
                <a:lnTo>
                  <a:pt x="1158831" y="25929"/>
                </a:lnTo>
                <a:lnTo>
                  <a:pt x="1166504" y="23548"/>
                </a:lnTo>
                <a:lnTo>
                  <a:pt x="1173383" y="20902"/>
                </a:lnTo>
                <a:lnTo>
                  <a:pt x="1179468" y="17727"/>
                </a:lnTo>
                <a:lnTo>
                  <a:pt x="1185818" y="14552"/>
                </a:lnTo>
                <a:lnTo>
                  <a:pt x="1192168" y="11377"/>
                </a:lnTo>
                <a:lnTo>
                  <a:pt x="1198254" y="8731"/>
                </a:lnTo>
                <a:lnTo>
                  <a:pt x="1205133" y="6085"/>
                </a:lnTo>
                <a:lnTo>
                  <a:pt x="1212806" y="3440"/>
                </a:lnTo>
                <a:lnTo>
                  <a:pt x="1221537" y="1588"/>
                </a:lnTo>
                <a:lnTo>
                  <a:pt x="1231591" y="529"/>
                </a:lnTo>
                <a:lnTo>
                  <a:pt x="1242968" y="0"/>
                </a:lnTo>
                <a:lnTo>
                  <a:pt x="1254345" y="529"/>
                </a:lnTo>
                <a:lnTo>
                  <a:pt x="1264400" y="1588"/>
                </a:lnTo>
                <a:lnTo>
                  <a:pt x="1273131" y="3440"/>
                </a:lnTo>
                <a:lnTo>
                  <a:pt x="1280804" y="6085"/>
                </a:lnTo>
                <a:lnTo>
                  <a:pt x="1287683" y="8731"/>
                </a:lnTo>
                <a:lnTo>
                  <a:pt x="1293768" y="11377"/>
                </a:lnTo>
                <a:lnTo>
                  <a:pt x="1300118" y="14552"/>
                </a:lnTo>
                <a:lnTo>
                  <a:pt x="1306468" y="17727"/>
                </a:lnTo>
                <a:lnTo>
                  <a:pt x="1312554" y="20902"/>
                </a:lnTo>
                <a:lnTo>
                  <a:pt x="1319433" y="23548"/>
                </a:lnTo>
                <a:lnTo>
                  <a:pt x="1327106" y="25929"/>
                </a:lnTo>
                <a:lnTo>
                  <a:pt x="1335837" y="27781"/>
                </a:lnTo>
                <a:lnTo>
                  <a:pt x="1345891" y="29104"/>
                </a:lnTo>
                <a:lnTo>
                  <a:pt x="1357268" y="29369"/>
                </a:lnTo>
                <a:lnTo>
                  <a:pt x="1368645" y="29104"/>
                </a:lnTo>
                <a:lnTo>
                  <a:pt x="1378700" y="27781"/>
                </a:lnTo>
                <a:lnTo>
                  <a:pt x="1387431" y="25929"/>
                </a:lnTo>
                <a:lnTo>
                  <a:pt x="1395104" y="23548"/>
                </a:lnTo>
                <a:lnTo>
                  <a:pt x="1401983" y="20902"/>
                </a:lnTo>
                <a:lnTo>
                  <a:pt x="1408068" y="17727"/>
                </a:lnTo>
                <a:lnTo>
                  <a:pt x="1414418" y="14552"/>
                </a:lnTo>
                <a:lnTo>
                  <a:pt x="1420768" y="11377"/>
                </a:lnTo>
                <a:lnTo>
                  <a:pt x="1426854" y="8731"/>
                </a:lnTo>
                <a:lnTo>
                  <a:pt x="1433733" y="6085"/>
                </a:lnTo>
                <a:lnTo>
                  <a:pt x="1441406" y="3440"/>
                </a:lnTo>
                <a:lnTo>
                  <a:pt x="1450137" y="1588"/>
                </a:lnTo>
                <a:lnTo>
                  <a:pt x="1460191" y="529"/>
                </a:lnTo>
                <a:lnTo>
                  <a:pt x="1471304" y="0"/>
                </a:lnTo>
                <a:lnTo>
                  <a:pt x="1482945" y="529"/>
                </a:lnTo>
                <a:lnTo>
                  <a:pt x="1493000" y="1588"/>
                </a:lnTo>
                <a:lnTo>
                  <a:pt x="1501731" y="3440"/>
                </a:lnTo>
                <a:lnTo>
                  <a:pt x="1509404" y="6085"/>
                </a:lnTo>
                <a:lnTo>
                  <a:pt x="1516283" y="8731"/>
                </a:lnTo>
                <a:lnTo>
                  <a:pt x="1522368" y="11377"/>
                </a:lnTo>
                <a:lnTo>
                  <a:pt x="1528718" y="14552"/>
                </a:lnTo>
                <a:lnTo>
                  <a:pt x="1535068" y="17727"/>
                </a:lnTo>
                <a:lnTo>
                  <a:pt x="1541154" y="20902"/>
                </a:lnTo>
                <a:lnTo>
                  <a:pt x="1548033" y="23548"/>
                </a:lnTo>
                <a:lnTo>
                  <a:pt x="1555706" y="25929"/>
                </a:lnTo>
                <a:lnTo>
                  <a:pt x="1564437" y="27781"/>
                </a:lnTo>
                <a:lnTo>
                  <a:pt x="1574491" y="29104"/>
                </a:lnTo>
                <a:lnTo>
                  <a:pt x="1585868" y="29369"/>
                </a:lnTo>
                <a:lnTo>
                  <a:pt x="1597245" y="29104"/>
                </a:lnTo>
                <a:lnTo>
                  <a:pt x="1607300" y="27781"/>
                </a:lnTo>
                <a:lnTo>
                  <a:pt x="1616031" y="25929"/>
                </a:lnTo>
                <a:lnTo>
                  <a:pt x="1623704" y="23548"/>
                </a:lnTo>
                <a:lnTo>
                  <a:pt x="1630583" y="20902"/>
                </a:lnTo>
                <a:lnTo>
                  <a:pt x="1636668" y="17727"/>
                </a:lnTo>
                <a:lnTo>
                  <a:pt x="1649368" y="11377"/>
                </a:lnTo>
                <a:lnTo>
                  <a:pt x="1655454" y="8731"/>
                </a:lnTo>
                <a:lnTo>
                  <a:pt x="1662333" y="6085"/>
                </a:lnTo>
                <a:lnTo>
                  <a:pt x="1670006" y="3440"/>
                </a:lnTo>
                <a:lnTo>
                  <a:pt x="1678737" y="1588"/>
                </a:lnTo>
                <a:lnTo>
                  <a:pt x="1688791" y="529"/>
                </a:lnTo>
                <a:lnTo>
                  <a:pt x="1700168" y="0"/>
                </a:lnTo>
                <a:lnTo>
                  <a:pt x="1711545" y="529"/>
                </a:lnTo>
                <a:lnTo>
                  <a:pt x="1721600" y="1588"/>
                </a:lnTo>
                <a:lnTo>
                  <a:pt x="1730331" y="3440"/>
                </a:lnTo>
                <a:lnTo>
                  <a:pt x="1738004" y="6085"/>
                </a:lnTo>
                <a:lnTo>
                  <a:pt x="1744883" y="8731"/>
                </a:lnTo>
                <a:lnTo>
                  <a:pt x="1750968" y="11377"/>
                </a:lnTo>
                <a:lnTo>
                  <a:pt x="1757318" y="14552"/>
                </a:lnTo>
                <a:lnTo>
                  <a:pt x="1763668" y="17727"/>
                </a:lnTo>
                <a:lnTo>
                  <a:pt x="1769754" y="20902"/>
                </a:lnTo>
                <a:lnTo>
                  <a:pt x="1776633" y="23548"/>
                </a:lnTo>
                <a:lnTo>
                  <a:pt x="1784306" y="25929"/>
                </a:lnTo>
                <a:lnTo>
                  <a:pt x="1793037" y="27781"/>
                </a:lnTo>
                <a:lnTo>
                  <a:pt x="1803091" y="29104"/>
                </a:lnTo>
                <a:lnTo>
                  <a:pt x="1814468" y="29369"/>
                </a:lnTo>
                <a:lnTo>
                  <a:pt x="1825845" y="29104"/>
                </a:lnTo>
                <a:lnTo>
                  <a:pt x="1835900" y="27781"/>
                </a:lnTo>
                <a:lnTo>
                  <a:pt x="1844631" y="25929"/>
                </a:lnTo>
                <a:lnTo>
                  <a:pt x="1852304" y="23548"/>
                </a:lnTo>
                <a:lnTo>
                  <a:pt x="1859183" y="20902"/>
                </a:lnTo>
                <a:lnTo>
                  <a:pt x="1865268" y="17727"/>
                </a:lnTo>
                <a:lnTo>
                  <a:pt x="1871618" y="14552"/>
                </a:lnTo>
                <a:lnTo>
                  <a:pt x="1877968" y="11377"/>
                </a:lnTo>
                <a:lnTo>
                  <a:pt x="1884054" y="8731"/>
                </a:lnTo>
                <a:lnTo>
                  <a:pt x="1890933" y="6085"/>
                </a:lnTo>
                <a:lnTo>
                  <a:pt x="1898606" y="3440"/>
                </a:lnTo>
                <a:lnTo>
                  <a:pt x="1907337" y="1588"/>
                </a:lnTo>
                <a:lnTo>
                  <a:pt x="1917391" y="529"/>
                </a:lnTo>
                <a:lnTo>
                  <a:pt x="1928768" y="0"/>
                </a:lnTo>
                <a:lnTo>
                  <a:pt x="1940145" y="529"/>
                </a:lnTo>
                <a:lnTo>
                  <a:pt x="1950200" y="1588"/>
                </a:lnTo>
                <a:lnTo>
                  <a:pt x="1958931" y="3440"/>
                </a:lnTo>
                <a:lnTo>
                  <a:pt x="1966604" y="6085"/>
                </a:lnTo>
                <a:lnTo>
                  <a:pt x="1973483" y="8731"/>
                </a:lnTo>
                <a:lnTo>
                  <a:pt x="1979568" y="11377"/>
                </a:lnTo>
                <a:lnTo>
                  <a:pt x="1985918" y="14552"/>
                </a:lnTo>
                <a:lnTo>
                  <a:pt x="1992268" y="17727"/>
                </a:lnTo>
                <a:lnTo>
                  <a:pt x="1998354" y="20902"/>
                </a:lnTo>
                <a:lnTo>
                  <a:pt x="2005233" y="23548"/>
                </a:lnTo>
                <a:lnTo>
                  <a:pt x="2012906" y="25929"/>
                </a:lnTo>
                <a:lnTo>
                  <a:pt x="2021637" y="27781"/>
                </a:lnTo>
                <a:lnTo>
                  <a:pt x="2031691" y="29104"/>
                </a:lnTo>
                <a:lnTo>
                  <a:pt x="2032000" y="29111"/>
                </a:lnTo>
                <a:lnTo>
                  <a:pt x="2032000" y="43344"/>
                </a:lnTo>
                <a:lnTo>
                  <a:pt x="2031691" y="43337"/>
                </a:lnTo>
                <a:lnTo>
                  <a:pt x="2021637" y="42014"/>
                </a:lnTo>
                <a:lnTo>
                  <a:pt x="2012906" y="40162"/>
                </a:lnTo>
                <a:lnTo>
                  <a:pt x="2005233" y="37781"/>
                </a:lnTo>
                <a:lnTo>
                  <a:pt x="1998354" y="35135"/>
                </a:lnTo>
                <a:lnTo>
                  <a:pt x="1992268" y="31960"/>
                </a:lnTo>
                <a:lnTo>
                  <a:pt x="1985918" y="28785"/>
                </a:lnTo>
                <a:lnTo>
                  <a:pt x="1979568" y="25610"/>
                </a:lnTo>
                <a:lnTo>
                  <a:pt x="1973483" y="22964"/>
                </a:lnTo>
                <a:lnTo>
                  <a:pt x="1966604" y="20318"/>
                </a:lnTo>
                <a:lnTo>
                  <a:pt x="1958931" y="17673"/>
                </a:lnTo>
                <a:lnTo>
                  <a:pt x="1950200" y="15821"/>
                </a:lnTo>
                <a:lnTo>
                  <a:pt x="1940145" y="14762"/>
                </a:lnTo>
                <a:lnTo>
                  <a:pt x="1928768" y="14233"/>
                </a:lnTo>
                <a:lnTo>
                  <a:pt x="1917391" y="14762"/>
                </a:lnTo>
                <a:lnTo>
                  <a:pt x="1907337" y="15821"/>
                </a:lnTo>
                <a:lnTo>
                  <a:pt x="1898606" y="17673"/>
                </a:lnTo>
                <a:lnTo>
                  <a:pt x="1890933" y="20318"/>
                </a:lnTo>
                <a:lnTo>
                  <a:pt x="1884054" y="22964"/>
                </a:lnTo>
                <a:lnTo>
                  <a:pt x="1877968" y="25610"/>
                </a:lnTo>
                <a:lnTo>
                  <a:pt x="1871618" y="28785"/>
                </a:lnTo>
                <a:lnTo>
                  <a:pt x="1865268" y="31960"/>
                </a:lnTo>
                <a:lnTo>
                  <a:pt x="1859183" y="35135"/>
                </a:lnTo>
                <a:lnTo>
                  <a:pt x="1852304" y="37781"/>
                </a:lnTo>
                <a:lnTo>
                  <a:pt x="1844631" y="40162"/>
                </a:lnTo>
                <a:lnTo>
                  <a:pt x="1835900" y="42014"/>
                </a:lnTo>
                <a:lnTo>
                  <a:pt x="1825845" y="43337"/>
                </a:lnTo>
                <a:lnTo>
                  <a:pt x="1814468" y="43602"/>
                </a:lnTo>
                <a:lnTo>
                  <a:pt x="1803091" y="43337"/>
                </a:lnTo>
                <a:lnTo>
                  <a:pt x="1793037" y="42014"/>
                </a:lnTo>
                <a:lnTo>
                  <a:pt x="1784306" y="40162"/>
                </a:lnTo>
                <a:lnTo>
                  <a:pt x="1776633" y="37781"/>
                </a:lnTo>
                <a:lnTo>
                  <a:pt x="1769754" y="35135"/>
                </a:lnTo>
                <a:lnTo>
                  <a:pt x="1763668" y="31960"/>
                </a:lnTo>
                <a:lnTo>
                  <a:pt x="1757318" y="28785"/>
                </a:lnTo>
                <a:lnTo>
                  <a:pt x="1750968" y="25610"/>
                </a:lnTo>
                <a:lnTo>
                  <a:pt x="1744883" y="22964"/>
                </a:lnTo>
                <a:lnTo>
                  <a:pt x="1738004" y="20318"/>
                </a:lnTo>
                <a:lnTo>
                  <a:pt x="1730331" y="17673"/>
                </a:lnTo>
                <a:lnTo>
                  <a:pt x="1721600" y="15821"/>
                </a:lnTo>
                <a:lnTo>
                  <a:pt x="1711545" y="14762"/>
                </a:lnTo>
                <a:lnTo>
                  <a:pt x="1700168" y="14233"/>
                </a:lnTo>
                <a:lnTo>
                  <a:pt x="1688791" y="14762"/>
                </a:lnTo>
                <a:lnTo>
                  <a:pt x="1678737" y="15821"/>
                </a:lnTo>
                <a:lnTo>
                  <a:pt x="1670006" y="17673"/>
                </a:lnTo>
                <a:lnTo>
                  <a:pt x="1662333" y="20318"/>
                </a:lnTo>
                <a:lnTo>
                  <a:pt x="1655454" y="22964"/>
                </a:lnTo>
                <a:lnTo>
                  <a:pt x="1649368" y="25610"/>
                </a:lnTo>
                <a:lnTo>
                  <a:pt x="1636668" y="31960"/>
                </a:lnTo>
                <a:lnTo>
                  <a:pt x="1630583" y="35135"/>
                </a:lnTo>
                <a:lnTo>
                  <a:pt x="1623704" y="37781"/>
                </a:lnTo>
                <a:lnTo>
                  <a:pt x="1616031" y="40162"/>
                </a:lnTo>
                <a:lnTo>
                  <a:pt x="1607300" y="42014"/>
                </a:lnTo>
                <a:lnTo>
                  <a:pt x="1597245" y="43337"/>
                </a:lnTo>
                <a:lnTo>
                  <a:pt x="1585868" y="43602"/>
                </a:lnTo>
                <a:lnTo>
                  <a:pt x="1574491" y="43337"/>
                </a:lnTo>
                <a:lnTo>
                  <a:pt x="1564437" y="42014"/>
                </a:lnTo>
                <a:lnTo>
                  <a:pt x="1555706" y="40162"/>
                </a:lnTo>
                <a:lnTo>
                  <a:pt x="1548033" y="37781"/>
                </a:lnTo>
                <a:lnTo>
                  <a:pt x="1541154" y="35135"/>
                </a:lnTo>
                <a:lnTo>
                  <a:pt x="1535068" y="31960"/>
                </a:lnTo>
                <a:lnTo>
                  <a:pt x="1528718" y="28785"/>
                </a:lnTo>
                <a:lnTo>
                  <a:pt x="1522368" y="25610"/>
                </a:lnTo>
                <a:lnTo>
                  <a:pt x="1516283" y="22964"/>
                </a:lnTo>
                <a:lnTo>
                  <a:pt x="1509404" y="20318"/>
                </a:lnTo>
                <a:lnTo>
                  <a:pt x="1501731" y="17673"/>
                </a:lnTo>
                <a:lnTo>
                  <a:pt x="1493000" y="15821"/>
                </a:lnTo>
                <a:lnTo>
                  <a:pt x="1482945" y="14762"/>
                </a:lnTo>
                <a:lnTo>
                  <a:pt x="1471304" y="14233"/>
                </a:lnTo>
                <a:lnTo>
                  <a:pt x="1460191" y="14762"/>
                </a:lnTo>
                <a:lnTo>
                  <a:pt x="1450137" y="15821"/>
                </a:lnTo>
                <a:lnTo>
                  <a:pt x="1441406" y="17673"/>
                </a:lnTo>
                <a:lnTo>
                  <a:pt x="1433733" y="20318"/>
                </a:lnTo>
                <a:lnTo>
                  <a:pt x="1426854" y="22964"/>
                </a:lnTo>
                <a:lnTo>
                  <a:pt x="1420768" y="25610"/>
                </a:lnTo>
                <a:lnTo>
                  <a:pt x="1414418" y="28785"/>
                </a:lnTo>
                <a:lnTo>
                  <a:pt x="1408068" y="31960"/>
                </a:lnTo>
                <a:lnTo>
                  <a:pt x="1401983" y="35135"/>
                </a:lnTo>
                <a:lnTo>
                  <a:pt x="1395104" y="37781"/>
                </a:lnTo>
                <a:lnTo>
                  <a:pt x="1387431" y="40162"/>
                </a:lnTo>
                <a:lnTo>
                  <a:pt x="1378700" y="42014"/>
                </a:lnTo>
                <a:lnTo>
                  <a:pt x="1368645" y="43337"/>
                </a:lnTo>
                <a:lnTo>
                  <a:pt x="1357268" y="43602"/>
                </a:lnTo>
                <a:lnTo>
                  <a:pt x="1345891" y="43337"/>
                </a:lnTo>
                <a:lnTo>
                  <a:pt x="1335837" y="42014"/>
                </a:lnTo>
                <a:lnTo>
                  <a:pt x="1327106" y="40162"/>
                </a:lnTo>
                <a:lnTo>
                  <a:pt x="1319433" y="37781"/>
                </a:lnTo>
                <a:lnTo>
                  <a:pt x="1312554" y="35135"/>
                </a:lnTo>
                <a:lnTo>
                  <a:pt x="1306468" y="31960"/>
                </a:lnTo>
                <a:lnTo>
                  <a:pt x="1300118" y="28785"/>
                </a:lnTo>
                <a:lnTo>
                  <a:pt x="1293768" y="25610"/>
                </a:lnTo>
                <a:lnTo>
                  <a:pt x="1287683" y="22964"/>
                </a:lnTo>
                <a:lnTo>
                  <a:pt x="1280804" y="20318"/>
                </a:lnTo>
                <a:lnTo>
                  <a:pt x="1273131" y="17673"/>
                </a:lnTo>
                <a:lnTo>
                  <a:pt x="1264400" y="15821"/>
                </a:lnTo>
                <a:lnTo>
                  <a:pt x="1254345" y="14762"/>
                </a:lnTo>
                <a:lnTo>
                  <a:pt x="1242968" y="14233"/>
                </a:lnTo>
                <a:lnTo>
                  <a:pt x="1231591" y="14762"/>
                </a:lnTo>
                <a:lnTo>
                  <a:pt x="1221537" y="15821"/>
                </a:lnTo>
                <a:lnTo>
                  <a:pt x="1212806" y="17673"/>
                </a:lnTo>
                <a:lnTo>
                  <a:pt x="1205133" y="20318"/>
                </a:lnTo>
                <a:lnTo>
                  <a:pt x="1198254" y="22964"/>
                </a:lnTo>
                <a:lnTo>
                  <a:pt x="1192168" y="25610"/>
                </a:lnTo>
                <a:lnTo>
                  <a:pt x="1185818" y="28785"/>
                </a:lnTo>
                <a:lnTo>
                  <a:pt x="1179468" y="31960"/>
                </a:lnTo>
                <a:lnTo>
                  <a:pt x="1173383" y="35135"/>
                </a:lnTo>
                <a:lnTo>
                  <a:pt x="1166504" y="37781"/>
                </a:lnTo>
                <a:lnTo>
                  <a:pt x="1158831" y="40162"/>
                </a:lnTo>
                <a:lnTo>
                  <a:pt x="1150100" y="42014"/>
                </a:lnTo>
                <a:lnTo>
                  <a:pt x="1140045" y="43337"/>
                </a:lnTo>
                <a:lnTo>
                  <a:pt x="1130300" y="43564"/>
                </a:lnTo>
                <a:lnTo>
                  <a:pt x="1120555" y="43337"/>
                </a:lnTo>
                <a:lnTo>
                  <a:pt x="1110501" y="42014"/>
                </a:lnTo>
                <a:lnTo>
                  <a:pt x="1101769" y="40162"/>
                </a:lnTo>
                <a:lnTo>
                  <a:pt x="1094096" y="37781"/>
                </a:lnTo>
                <a:lnTo>
                  <a:pt x="1087217" y="35135"/>
                </a:lnTo>
                <a:lnTo>
                  <a:pt x="1081132" y="31960"/>
                </a:lnTo>
                <a:lnTo>
                  <a:pt x="1074782" y="28785"/>
                </a:lnTo>
                <a:lnTo>
                  <a:pt x="1068432" y="25610"/>
                </a:lnTo>
                <a:lnTo>
                  <a:pt x="1062346" y="22964"/>
                </a:lnTo>
                <a:lnTo>
                  <a:pt x="1055467" y="20318"/>
                </a:lnTo>
                <a:lnTo>
                  <a:pt x="1047794" y="17673"/>
                </a:lnTo>
                <a:lnTo>
                  <a:pt x="1039063" y="15821"/>
                </a:lnTo>
                <a:lnTo>
                  <a:pt x="1029009" y="14762"/>
                </a:lnTo>
                <a:lnTo>
                  <a:pt x="1017632" y="14233"/>
                </a:lnTo>
                <a:lnTo>
                  <a:pt x="1016000" y="14309"/>
                </a:lnTo>
                <a:lnTo>
                  <a:pt x="1014368" y="14233"/>
                </a:lnTo>
                <a:lnTo>
                  <a:pt x="1002991" y="14762"/>
                </a:lnTo>
                <a:lnTo>
                  <a:pt x="992937" y="15821"/>
                </a:lnTo>
                <a:lnTo>
                  <a:pt x="984206" y="17673"/>
                </a:lnTo>
                <a:lnTo>
                  <a:pt x="976533" y="20318"/>
                </a:lnTo>
                <a:lnTo>
                  <a:pt x="969654" y="22964"/>
                </a:lnTo>
                <a:lnTo>
                  <a:pt x="963568" y="25610"/>
                </a:lnTo>
                <a:lnTo>
                  <a:pt x="957218" y="28785"/>
                </a:lnTo>
                <a:lnTo>
                  <a:pt x="950868" y="31960"/>
                </a:lnTo>
                <a:lnTo>
                  <a:pt x="944783" y="35135"/>
                </a:lnTo>
                <a:lnTo>
                  <a:pt x="937904" y="37781"/>
                </a:lnTo>
                <a:lnTo>
                  <a:pt x="930231" y="40162"/>
                </a:lnTo>
                <a:lnTo>
                  <a:pt x="921499" y="42014"/>
                </a:lnTo>
                <a:lnTo>
                  <a:pt x="911445" y="43337"/>
                </a:lnTo>
                <a:lnTo>
                  <a:pt x="901700" y="43564"/>
                </a:lnTo>
                <a:lnTo>
                  <a:pt x="891955" y="43337"/>
                </a:lnTo>
                <a:lnTo>
                  <a:pt x="881900" y="42014"/>
                </a:lnTo>
                <a:lnTo>
                  <a:pt x="873169" y="40162"/>
                </a:lnTo>
                <a:lnTo>
                  <a:pt x="865496" y="37781"/>
                </a:lnTo>
                <a:lnTo>
                  <a:pt x="858617" y="35135"/>
                </a:lnTo>
                <a:lnTo>
                  <a:pt x="852532" y="31960"/>
                </a:lnTo>
                <a:lnTo>
                  <a:pt x="846182" y="28785"/>
                </a:lnTo>
                <a:lnTo>
                  <a:pt x="839832" y="25610"/>
                </a:lnTo>
                <a:lnTo>
                  <a:pt x="833746" y="22964"/>
                </a:lnTo>
                <a:lnTo>
                  <a:pt x="826867" y="20318"/>
                </a:lnTo>
                <a:lnTo>
                  <a:pt x="819194" y="17673"/>
                </a:lnTo>
                <a:lnTo>
                  <a:pt x="810463" y="15821"/>
                </a:lnTo>
                <a:lnTo>
                  <a:pt x="800409" y="14762"/>
                </a:lnTo>
                <a:lnTo>
                  <a:pt x="789032" y="14233"/>
                </a:lnTo>
                <a:lnTo>
                  <a:pt x="777655" y="14762"/>
                </a:lnTo>
                <a:lnTo>
                  <a:pt x="767600" y="15821"/>
                </a:lnTo>
                <a:lnTo>
                  <a:pt x="758869" y="17673"/>
                </a:lnTo>
                <a:lnTo>
                  <a:pt x="751196" y="20318"/>
                </a:lnTo>
                <a:lnTo>
                  <a:pt x="744317" y="22964"/>
                </a:lnTo>
                <a:lnTo>
                  <a:pt x="738232" y="25610"/>
                </a:lnTo>
                <a:lnTo>
                  <a:pt x="725532" y="31960"/>
                </a:lnTo>
                <a:lnTo>
                  <a:pt x="719446" y="35135"/>
                </a:lnTo>
                <a:lnTo>
                  <a:pt x="712567" y="37781"/>
                </a:lnTo>
                <a:lnTo>
                  <a:pt x="704894" y="40162"/>
                </a:lnTo>
                <a:lnTo>
                  <a:pt x="696163" y="42014"/>
                </a:lnTo>
                <a:lnTo>
                  <a:pt x="686109" y="43337"/>
                </a:lnTo>
                <a:lnTo>
                  <a:pt x="674732" y="43602"/>
                </a:lnTo>
                <a:lnTo>
                  <a:pt x="663355" y="43337"/>
                </a:lnTo>
                <a:lnTo>
                  <a:pt x="653300" y="42014"/>
                </a:lnTo>
                <a:lnTo>
                  <a:pt x="644569" y="40162"/>
                </a:lnTo>
                <a:lnTo>
                  <a:pt x="636896" y="37781"/>
                </a:lnTo>
                <a:lnTo>
                  <a:pt x="630017" y="35135"/>
                </a:lnTo>
                <a:lnTo>
                  <a:pt x="623932" y="31960"/>
                </a:lnTo>
                <a:lnTo>
                  <a:pt x="617582" y="28785"/>
                </a:lnTo>
                <a:lnTo>
                  <a:pt x="611232" y="25610"/>
                </a:lnTo>
                <a:lnTo>
                  <a:pt x="605146" y="22964"/>
                </a:lnTo>
                <a:lnTo>
                  <a:pt x="598267" y="20318"/>
                </a:lnTo>
                <a:lnTo>
                  <a:pt x="590594" y="17673"/>
                </a:lnTo>
                <a:lnTo>
                  <a:pt x="581863" y="15821"/>
                </a:lnTo>
                <a:lnTo>
                  <a:pt x="571809" y="14762"/>
                </a:lnTo>
                <a:lnTo>
                  <a:pt x="560167" y="14233"/>
                </a:lnTo>
                <a:lnTo>
                  <a:pt x="549055" y="14762"/>
                </a:lnTo>
                <a:lnTo>
                  <a:pt x="539000" y="15821"/>
                </a:lnTo>
                <a:lnTo>
                  <a:pt x="530269" y="17673"/>
                </a:lnTo>
                <a:lnTo>
                  <a:pt x="522596" y="20318"/>
                </a:lnTo>
                <a:lnTo>
                  <a:pt x="515717" y="22964"/>
                </a:lnTo>
                <a:lnTo>
                  <a:pt x="509632" y="25610"/>
                </a:lnTo>
                <a:lnTo>
                  <a:pt x="503282" y="28785"/>
                </a:lnTo>
                <a:lnTo>
                  <a:pt x="496932" y="31960"/>
                </a:lnTo>
                <a:lnTo>
                  <a:pt x="490846" y="35135"/>
                </a:lnTo>
                <a:lnTo>
                  <a:pt x="483967" y="37781"/>
                </a:lnTo>
                <a:lnTo>
                  <a:pt x="476294" y="40162"/>
                </a:lnTo>
                <a:lnTo>
                  <a:pt x="467563" y="42014"/>
                </a:lnTo>
                <a:lnTo>
                  <a:pt x="457509" y="43337"/>
                </a:lnTo>
                <a:lnTo>
                  <a:pt x="446132" y="43602"/>
                </a:lnTo>
                <a:lnTo>
                  <a:pt x="434755" y="43337"/>
                </a:lnTo>
                <a:lnTo>
                  <a:pt x="424700" y="42014"/>
                </a:lnTo>
                <a:lnTo>
                  <a:pt x="415969" y="40162"/>
                </a:lnTo>
                <a:lnTo>
                  <a:pt x="408296" y="37781"/>
                </a:lnTo>
                <a:lnTo>
                  <a:pt x="401417" y="35135"/>
                </a:lnTo>
                <a:lnTo>
                  <a:pt x="395332" y="31960"/>
                </a:lnTo>
                <a:lnTo>
                  <a:pt x="388982" y="28785"/>
                </a:lnTo>
                <a:lnTo>
                  <a:pt x="382632" y="25610"/>
                </a:lnTo>
                <a:lnTo>
                  <a:pt x="376546" y="22964"/>
                </a:lnTo>
                <a:lnTo>
                  <a:pt x="369667" y="20318"/>
                </a:lnTo>
                <a:lnTo>
                  <a:pt x="361994" y="17673"/>
                </a:lnTo>
                <a:lnTo>
                  <a:pt x="353263" y="15821"/>
                </a:lnTo>
                <a:lnTo>
                  <a:pt x="343209" y="14762"/>
                </a:lnTo>
                <a:lnTo>
                  <a:pt x="331832" y="14233"/>
                </a:lnTo>
                <a:lnTo>
                  <a:pt x="320455" y="14762"/>
                </a:lnTo>
                <a:lnTo>
                  <a:pt x="310400" y="15821"/>
                </a:lnTo>
                <a:lnTo>
                  <a:pt x="301669" y="17673"/>
                </a:lnTo>
                <a:lnTo>
                  <a:pt x="293996" y="20318"/>
                </a:lnTo>
                <a:lnTo>
                  <a:pt x="287117" y="22964"/>
                </a:lnTo>
                <a:lnTo>
                  <a:pt x="281032" y="25610"/>
                </a:lnTo>
                <a:lnTo>
                  <a:pt x="274682" y="28785"/>
                </a:lnTo>
                <a:lnTo>
                  <a:pt x="268332" y="31960"/>
                </a:lnTo>
                <a:lnTo>
                  <a:pt x="262246" y="35135"/>
                </a:lnTo>
                <a:lnTo>
                  <a:pt x="255367" y="37781"/>
                </a:lnTo>
                <a:lnTo>
                  <a:pt x="247694" y="40162"/>
                </a:lnTo>
                <a:lnTo>
                  <a:pt x="238963" y="42014"/>
                </a:lnTo>
                <a:lnTo>
                  <a:pt x="228909" y="43337"/>
                </a:lnTo>
                <a:lnTo>
                  <a:pt x="217532" y="43602"/>
                </a:lnTo>
                <a:lnTo>
                  <a:pt x="206155" y="43337"/>
                </a:lnTo>
                <a:lnTo>
                  <a:pt x="196100" y="42014"/>
                </a:lnTo>
                <a:lnTo>
                  <a:pt x="187369" y="40162"/>
                </a:lnTo>
                <a:lnTo>
                  <a:pt x="179696" y="37781"/>
                </a:lnTo>
                <a:lnTo>
                  <a:pt x="172817" y="35135"/>
                </a:lnTo>
                <a:lnTo>
                  <a:pt x="166732" y="31960"/>
                </a:lnTo>
                <a:lnTo>
                  <a:pt x="160382" y="28785"/>
                </a:lnTo>
                <a:lnTo>
                  <a:pt x="154032" y="25610"/>
                </a:lnTo>
                <a:lnTo>
                  <a:pt x="147946" y="22964"/>
                </a:lnTo>
                <a:lnTo>
                  <a:pt x="141067" y="20318"/>
                </a:lnTo>
                <a:lnTo>
                  <a:pt x="133394" y="17673"/>
                </a:lnTo>
                <a:lnTo>
                  <a:pt x="124663" y="15821"/>
                </a:lnTo>
                <a:lnTo>
                  <a:pt x="114609" y="14762"/>
                </a:lnTo>
                <a:lnTo>
                  <a:pt x="103232" y="14233"/>
                </a:lnTo>
                <a:lnTo>
                  <a:pt x="91855" y="14762"/>
                </a:lnTo>
                <a:lnTo>
                  <a:pt x="81800" y="15821"/>
                </a:lnTo>
                <a:lnTo>
                  <a:pt x="73069" y="17673"/>
                </a:lnTo>
                <a:lnTo>
                  <a:pt x="65396" y="20318"/>
                </a:lnTo>
                <a:lnTo>
                  <a:pt x="58517" y="22964"/>
                </a:lnTo>
                <a:lnTo>
                  <a:pt x="52432" y="25610"/>
                </a:lnTo>
                <a:lnTo>
                  <a:pt x="46082" y="28785"/>
                </a:lnTo>
                <a:lnTo>
                  <a:pt x="39732" y="31960"/>
                </a:lnTo>
                <a:lnTo>
                  <a:pt x="33646" y="35135"/>
                </a:lnTo>
                <a:lnTo>
                  <a:pt x="26767" y="37781"/>
                </a:lnTo>
                <a:lnTo>
                  <a:pt x="19094" y="40162"/>
                </a:lnTo>
                <a:lnTo>
                  <a:pt x="10363" y="42014"/>
                </a:lnTo>
                <a:lnTo>
                  <a:pt x="309" y="43337"/>
                </a:lnTo>
                <a:lnTo>
                  <a:pt x="0" y="43344"/>
                </a:lnTo>
                <a:lnTo>
                  <a:pt x="0" y="29111"/>
                </a:lnTo>
                <a:lnTo>
                  <a:pt x="309" y="29104"/>
                </a:lnTo>
                <a:lnTo>
                  <a:pt x="10363" y="27781"/>
                </a:lnTo>
                <a:lnTo>
                  <a:pt x="19094" y="25929"/>
                </a:lnTo>
                <a:lnTo>
                  <a:pt x="26767" y="23548"/>
                </a:lnTo>
                <a:lnTo>
                  <a:pt x="33646" y="20902"/>
                </a:lnTo>
                <a:lnTo>
                  <a:pt x="39732" y="17727"/>
                </a:lnTo>
                <a:lnTo>
                  <a:pt x="46082" y="14552"/>
                </a:lnTo>
                <a:lnTo>
                  <a:pt x="52432" y="11377"/>
                </a:lnTo>
                <a:lnTo>
                  <a:pt x="58517" y="8731"/>
                </a:lnTo>
                <a:lnTo>
                  <a:pt x="65396" y="6085"/>
                </a:lnTo>
                <a:lnTo>
                  <a:pt x="73069" y="3440"/>
                </a:lnTo>
                <a:lnTo>
                  <a:pt x="81800" y="1588"/>
                </a:lnTo>
                <a:lnTo>
                  <a:pt x="91855" y="52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DD1B0D-19A4-F1DE-B404-68C348D2528C}"/>
              </a:ext>
            </a:extLst>
          </p:cNvPr>
          <p:cNvSpPr>
            <a:spLocks noGrp="1"/>
          </p:cNvSpPr>
          <p:nvPr>
            <p:ph type="title"/>
          </p:nvPr>
        </p:nvSpPr>
        <p:spPr/>
        <p:txBody>
          <a:bodyPr/>
          <a:lstStyle/>
          <a:p>
            <a:r>
              <a:rPr lang="vi-VN" sz="3200" dirty="0">
                <a:solidFill>
                  <a:schemeClr val="dk2"/>
                </a:solidFill>
                <a:latin typeface="Times New Roman"/>
                <a:ea typeface="Times New Roman"/>
                <a:cs typeface="Times New Roman"/>
                <a:sym typeface="Times New Roman"/>
              </a:rPr>
              <a:t>LUYỆN TẬP</a:t>
            </a:r>
            <a:endParaRPr lang="vi-VN" dirty="0"/>
          </a:p>
        </p:txBody>
      </p:sp>
      <p:sp>
        <p:nvSpPr>
          <p:cNvPr id="3" name="Chỗ dành sẵn cho Nội dung 2">
            <a:extLst>
              <a:ext uri="{FF2B5EF4-FFF2-40B4-BE49-F238E27FC236}">
                <a16:creationId xmlns:a16="http://schemas.microsoft.com/office/drawing/2014/main" id="{A23C82F6-7B8D-D513-1ED9-90BC89505562}"/>
              </a:ext>
            </a:extLst>
          </p:cNvPr>
          <p:cNvSpPr>
            <a:spLocks noGrp="1"/>
          </p:cNvSpPr>
          <p:nvPr>
            <p:ph idx="1"/>
          </p:nvPr>
        </p:nvSpPr>
        <p:spPr/>
        <p:txBody>
          <a:bodyPr/>
          <a:lstStyle/>
          <a:p>
            <a:pPr marL="0" marR="0" algn="just">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Bài tập 1: </a:t>
            </a:r>
            <a:r>
              <a:rPr lang="nl-NL" sz="1800" dirty="0">
                <a:solidFill>
                  <a:srgbClr val="000000"/>
                </a:solidFill>
                <a:effectLst/>
                <a:latin typeface="Times New Roman" panose="02020603050405020304" pitchFamily="18" charset="0"/>
                <a:ea typeface="Times New Roman" panose="02020603050405020304" pitchFamily="18" charset="0"/>
              </a:rPr>
              <a:t>Em đồng tình hay không đồng tình với ý kiến nào dưới đây? Vì sao?</a:t>
            </a:r>
            <a:endParaRPr lang="vi-VN" sz="1800" dirty="0">
              <a:effectLst/>
              <a:latin typeface="Times New Roman" panose="02020603050405020304" pitchFamily="18" charset="0"/>
              <a:ea typeface="Times New Roman" panose="02020603050405020304" pitchFamily="18" charset="0"/>
            </a:endParaRPr>
          </a:p>
          <a:p>
            <a:pPr marL="0" marR="0" indent="360045" algn="just">
              <a:spcBef>
                <a:spcPts val="0"/>
              </a:spcBef>
              <a:spcAft>
                <a:spcPts val="0"/>
              </a:spcAft>
            </a:pPr>
            <a:r>
              <a:rPr lang="nl-NL" dirty="0">
                <a:solidFill>
                  <a:srgbClr val="000000"/>
                </a:solidFill>
                <a:effectLst/>
                <a:latin typeface="Times New Roman" panose="02020603050405020304" pitchFamily="18" charset="0"/>
                <a:ea typeface="Times New Roman" panose="02020603050405020304" pitchFamily="18" charset="0"/>
              </a:rPr>
              <a:t>a) Lao động cần cù, chăm chỉ là một nét đẹp của truyền thống gia đình, dòng họ.</a:t>
            </a:r>
            <a:endParaRPr lang="vi-VN" dirty="0">
              <a:effectLst/>
              <a:latin typeface="Times New Roman" panose="02020603050405020304" pitchFamily="18" charset="0"/>
              <a:ea typeface="Times New Roman" panose="02020603050405020304" pitchFamily="18" charset="0"/>
            </a:endParaRPr>
          </a:p>
          <a:p>
            <a:pPr marL="0" marR="0" indent="360045" algn="just">
              <a:spcBef>
                <a:spcPts val="0"/>
              </a:spcBef>
              <a:spcAft>
                <a:spcPts val="0"/>
              </a:spcAft>
            </a:pPr>
            <a:r>
              <a:rPr lang="nl-NL" dirty="0">
                <a:solidFill>
                  <a:srgbClr val="000000"/>
                </a:solidFill>
                <a:effectLst/>
                <a:latin typeface="Times New Roman" panose="02020603050405020304" pitchFamily="18" charset="0"/>
                <a:ea typeface="Times New Roman" panose="02020603050405020304" pitchFamily="18" charset="0"/>
              </a:rPr>
              <a:t>b) Giữ gìn truyền thống tốt đẹp của gia đình, dòng họ là thể hiện lòng trân trọng và biết ơn với cha mẹ, ông bà, tổ tiên.</a:t>
            </a:r>
            <a:endParaRPr lang="vi-VN" dirty="0">
              <a:effectLst/>
              <a:latin typeface="Times New Roman" panose="02020603050405020304" pitchFamily="18" charset="0"/>
              <a:ea typeface="Times New Roman" panose="02020603050405020304" pitchFamily="18" charset="0"/>
            </a:endParaRPr>
          </a:p>
          <a:p>
            <a:pPr marL="0" marR="0" indent="360045" algn="just">
              <a:spcBef>
                <a:spcPts val="0"/>
              </a:spcBef>
              <a:spcAft>
                <a:spcPts val="0"/>
              </a:spcAft>
            </a:pPr>
            <a:r>
              <a:rPr lang="nl-NL" dirty="0">
                <a:solidFill>
                  <a:srgbClr val="000000"/>
                </a:solidFill>
                <a:effectLst/>
                <a:latin typeface="Times New Roman" panose="02020603050405020304" pitchFamily="18" charset="0"/>
                <a:ea typeface="Times New Roman" panose="02020603050405020304" pitchFamily="18" charset="0"/>
              </a:rPr>
              <a:t>c) Chỉ những gia đình, dòng họ giàu mới có truyền thống đáng tự hào.</a:t>
            </a:r>
          </a:p>
          <a:p>
            <a:pPr marL="0" marR="0" indent="360045" algn="just">
              <a:spcBef>
                <a:spcPts val="0"/>
              </a:spcBef>
              <a:spcAft>
                <a:spcPts val="0"/>
              </a:spcAft>
            </a:pPr>
            <a:r>
              <a:rPr lang="nl-NL" dirty="0">
                <a:solidFill>
                  <a:srgbClr val="000000"/>
                </a:solidFill>
                <a:latin typeface="Times New Roman" panose="02020603050405020304" pitchFamily="18" charset="0"/>
                <a:ea typeface="Times New Roman" panose="02020603050405020304" pitchFamily="18" charset="0"/>
              </a:rPr>
              <a:t>d, Truyền thống “trọng nam khinh nữ” được lưu truyền từ đời này sang đời khác nên đó là truyền thống gia đình dòng họ.</a:t>
            </a:r>
            <a:endParaRPr lang="vi-VN" dirty="0">
              <a:effectLst/>
              <a:latin typeface="Times New Roman" panose="02020603050405020304" pitchFamily="18" charset="0"/>
              <a:ea typeface="Times New Roman" panose="02020603050405020304" pitchFamily="18" charset="0"/>
            </a:endParaRPr>
          </a:p>
          <a:p>
            <a:pPr marL="0" indent="0">
              <a:buNone/>
            </a:pPr>
            <a:endParaRPr lang="vi-VN" dirty="0"/>
          </a:p>
        </p:txBody>
      </p:sp>
    </p:spTree>
    <p:extLst>
      <p:ext uri="{BB962C8B-B14F-4D97-AF65-F5344CB8AC3E}">
        <p14:creationId xmlns:p14="http://schemas.microsoft.com/office/powerpoint/2010/main" val="69003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64655E-9792-603A-95CA-77A174F31C97}"/>
              </a:ext>
            </a:extLst>
          </p:cNvPr>
          <p:cNvSpPr>
            <a:spLocks noGrp="1"/>
          </p:cNvSpPr>
          <p:nvPr>
            <p:ph type="title"/>
          </p:nvPr>
        </p:nvSpPr>
        <p:spPr/>
        <p:txBody>
          <a:bodyPr/>
          <a:lstStyle/>
          <a:p>
            <a:r>
              <a:rPr lang="en-US" dirty="0"/>
              <a:t>Chia </a:t>
            </a:r>
            <a:r>
              <a:rPr lang="en-US" dirty="0" err="1"/>
              <a:t>nhóm</a:t>
            </a:r>
            <a:r>
              <a:rPr lang="en-US" dirty="0"/>
              <a:t>:</a:t>
            </a:r>
          </a:p>
        </p:txBody>
      </p:sp>
      <p:sp>
        <p:nvSpPr>
          <p:cNvPr id="3" name="Chỗ dành sẵn cho Nội dung 2">
            <a:extLst>
              <a:ext uri="{FF2B5EF4-FFF2-40B4-BE49-F238E27FC236}">
                <a16:creationId xmlns:a16="http://schemas.microsoft.com/office/drawing/2014/main" id="{6B1CC0CD-1A42-2B75-5A5B-6D9645E7200A}"/>
              </a:ext>
            </a:extLst>
          </p:cNvPr>
          <p:cNvSpPr>
            <a:spLocks noGrp="1"/>
          </p:cNvSpPr>
          <p:nvPr>
            <p:ph idx="1"/>
          </p:nvPr>
        </p:nvSpPr>
        <p:spPr>
          <a:xfrm>
            <a:off x="103695" y="2015732"/>
            <a:ext cx="12009748" cy="3828887"/>
          </a:xfrm>
        </p:spPr>
        <p:txBody>
          <a:bodyPr>
            <a:normAutofit/>
          </a:bodyPr>
          <a:lstStyle/>
          <a:p>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p>
          <a:p>
            <a:pPr marL="0" indent="0">
              <a:buNone/>
            </a:pP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a:t>
            </a:r>
          </a:p>
          <a:p>
            <a:pPr marL="0" indent="0">
              <a:buNone/>
            </a:pP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b</a:t>
            </a:r>
          </a:p>
          <a:p>
            <a:pPr marL="0" indent="0">
              <a:buNone/>
            </a:pP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c</a:t>
            </a:r>
          </a:p>
          <a:p>
            <a:pPr marL="0" indent="0">
              <a:buNone/>
            </a:pP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d</a:t>
            </a:r>
          </a:p>
          <a:p>
            <a:pPr marL="0" indent="0">
              <a:buNone/>
            </a:pP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phút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hết</a:t>
            </a:r>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phút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4.</a:t>
            </a:r>
          </a:p>
        </p:txBody>
      </p:sp>
      <p:pic>
        <p:nvPicPr>
          <p:cNvPr id="4" name="ĐẾM NGƯỢC 3 PHÚT - BÓNG SỐ">
            <a:hlinkClick r:id="" action="ppaction://media"/>
            <a:extLst>
              <a:ext uri="{FF2B5EF4-FFF2-40B4-BE49-F238E27FC236}">
                <a16:creationId xmlns:a16="http://schemas.microsoft.com/office/drawing/2014/main" id="{7D287290-713F-370A-CFA7-4917E66D4E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31561" y="295455"/>
            <a:ext cx="1810005" cy="1018128"/>
          </a:xfrm>
          <a:prstGeom prst="rect">
            <a:avLst/>
          </a:prstGeom>
        </p:spPr>
      </p:pic>
    </p:spTree>
    <p:extLst>
      <p:ext uri="{BB962C8B-B14F-4D97-AF65-F5344CB8AC3E}">
        <p14:creationId xmlns:p14="http://schemas.microsoft.com/office/powerpoint/2010/main" val="145032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153db2f4e6a_0_0"/>
          <p:cNvSpPr txBox="1">
            <a:spLocks noGrp="1"/>
          </p:cNvSpPr>
          <p:nvPr>
            <p:ph type="title"/>
          </p:nvPr>
        </p:nvSpPr>
        <p:spPr>
          <a:xfrm>
            <a:off x="1246690" y="1356157"/>
            <a:ext cx="10178400" cy="5407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62626"/>
              </a:buClr>
              <a:buSzPts val="5100"/>
              <a:buFont typeface="Impact"/>
              <a:buNone/>
            </a:pPr>
            <a:r>
              <a:rPr lang="en-US" b="1" dirty="0">
                <a:latin typeface="Times New Roman" panose="02020603050405020304" pitchFamily="18" charset="0"/>
                <a:cs typeface="Times New Roman" panose="02020603050405020304" pitchFamily="18" charset="0"/>
              </a:rPr>
              <a:t>Nội dung tìm hiểu</a:t>
            </a:r>
            <a:endParaRPr b="1" dirty="0">
              <a:latin typeface="Times New Roman" panose="02020603050405020304" pitchFamily="18" charset="0"/>
              <a:cs typeface="Times New Roman" panose="02020603050405020304" pitchFamily="18" charset="0"/>
            </a:endParaRPr>
          </a:p>
        </p:txBody>
      </p:sp>
      <p:grpSp>
        <p:nvGrpSpPr>
          <p:cNvPr id="129" name="Google Shape;129;g153db2f4e6a_0_0"/>
          <p:cNvGrpSpPr/>
          <p:nvPr/>
        </p:nvGrpSpPr>
        <p:grpSpPr>
          <a:xfrm>
            <a:off x="1255919" y="2829684"/>
            <a:ext cx="10169171" cy="2506875"/>
            <a:chOff x="4969" y="543684"/>
            <a:chExt cx="10169171" cy="2506875"/>
          </a:xfrm>
        </p:grpSpPr>
        <p:sp>
          <p:nvSpPr>
            <p:cNvPr id="130" name="Google Shape;130;g153db2f4e6a_0_0"/>
            <p:cNvSpPr/>
            <p:nvPr/>
          </p:nvSpPr>
          <p:spPr>
            <a:xfrm>
              <a:off x="4969" y="543684"/>
              <a:ext cx="2364900" cy="1629300"/>
            </a:xfrm>
            <a:prstGeom prst="roundRect">
              <a:avLst>
                <a:gd name="adj" fmla="val 16667"/>
              </a:avLst>
            </a:prstGeom>
            <a:blipFill rotWithShape="1">
              <a:blip r:embed="rId3">
                <a:alphaModFix/>
              </a:blip>
              <a:stretch>
                <a:fillRect t="-22999" b="-22999"/>
              </a:stretch>
            </a:bli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g153db2f4e6a_0_0"/>
            <p:cNvSpPr/>
            <p:nvPr/>
          </p:nvSpPr>
          <p:spPr>
            <a:xfrm>
              <a:off x="4969" y="2173059"/>
              <a:ext cx="2364900" cy="87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g153db2f4e6a_0_0"/>
            <p:cNvSpPr txBox="1"/>
            <p:nvPr/>
          </p:nvSpPr>
          <p:spPr>
            <a:xfrm>
              <a:off x="4969" y="2173059"/>
              <a:ext cx="2364900" cy="877500"/>
            </a:xfrm>
            <a:prstGeom prst="rect">
              <a:avLst/>
            </a:prstGeom>
            <a:noFill/>
            <a:ln>
              <a:noFill/>
            </a:ln>
          </p:spPr>
          <p:txBody>
            <a:bodyPr spcFirstLastPara="1" wrap="square" lIns="234675" tIns="234675" rIns="234675" bIns="0" anchor="t" anchorCtr="0">
              <a:noAutofit/>
            </a:bodyPr>
            <a:lstStyle/>
            <a:p>
              <a:pPr marL="0" marR="0" lvl="0" indent="0" algn="ctr" rtl="0">
                <a:lnSpc>
                  <a:spcPct val="90000"/>
                </a:lnSpc>
                <a:spcBef>
                  <a:spcPts val="0"/>
                </a:spcBef>
                <a:spcAft>
                  <a:spcPts val="0"/>
                </a:spcAft>
                <a:buClr>
                  <a:schemeClr val="dk1"/>
                </a:buClr>
                <a:buSzPts val="3300"/>
                <a:buFont typeface="Times New Roman"/>
                <a:buNone/>
              </a:pPr>
              <a:r>
                <a:rPr lang="vi-VN" sz="3300" b="0" i="0" u="none" strike="noStrike" cap="none">
                  <a:solidFill>
                    <a:schemeClr val="dk1"/>
                  </a:solidFill>
                  <a:latin typeface="Times New Roman"/>
                  <a:ea typeface="Times New Roman"/>
                  <a:cs typeface="Times New Roman"/>
                  <a:sym typeface="Times New Roman"/>
                </a:rPr>
                <a:t>Khởi Động</a:t>
              </a:r>
              <a:endParaRPr sz="3300" b="0" i="0" u="none" strike="noStrike" cap="none">
                <a:solidFill>
                  <a:schemeClr val="dk1"/>
                </a:solidFill>
                <a:latin typeface="Times New Roman"/>
                <a:ea typeface="Times New Roman"/>
                <a:cs typeface="Times New Roman"/>
                <a:sym typeface="Times New Roman"/>
              </a:endParaRPr>
            </a:p>
          </p:txBody>
        </p:sp>
        <p:sp>
          <p:nvSpPr>
            <p:cNvPr id="133" name="Google Shape;133;g153db2f4e6a_0_0"/>
            <p:cNvSpPr/>
            <p:nvPr/>
          </p:nvSpPr>
          <p:spPr>
            <a:xfrm>
              <a:off x="2606393" y="543684"/>
              <a:ext cx="2364900" cy="1629300"/>
            </a:xfrm>
            <a:prstGeom prst="roundRect">
              <a:avLst>
                <a:gd name="adj" fmla="val 16667"/>
              </a:avLst>
            </a:prstGeom>
            <a:blipFill rotWithShape="1">
              <a:blip r:embed="rId4">
                <a:alphaModFix/>
              </a:blip>
              <a:stretch>
                <a:fillRect t="-22999" b="-22999"/>
              </a:stretch>
            </a:bli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g153db2f4e6a_0_0"/>
            <p:cNvSpPr/>
            <p:nvPr/>
          </p:nvSpPr>
          <p:spPr>
            <a:xfrm>
              <a:off x="2606393" y="2173059"/>
              <a:ext cx="2364900" cy="87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g153db2f4e6a_0_0"/>
            <p:cNvSpPr txBox="1"/>
            <p:nvPr/>
          </p:nvSpPr>
          <p:spPr>
            <a:xfrm>
              <a:off x="2606393" y="2173059"/>
              <a:ext cx="2364900" cy="877500"/>
            </a:xfrm>
            <a:prstGeom prst="rect">
              <a:avLst/>
            </a:prstGeom>
            <a:noFill/>
            <a:ln>
              <a:noFill/>
            </a:ln>
          </p:spPr>
          <p:txBody>
            <a:bodyPr spcFirstLastPara="1" wrap="square" lIns="234675" tIns="234675" rIns="234675" bIns="0" anchor="t" anchorCtr="0">
              <a:noAutofit/>
            </a:bodyPr>
            <a:lstStyle/>
            <a:p>
              <a:pPr marL="0" marR="0" lvl="0" indent="0" algn="ctr" rtl="0">
                <a:lnSpc>
                  <a:spcPct val="90000"/>
                </a:lnSpc>
                <a:spcBef>
                  <a:spcPts val="0"/>
                </a:spcBef>
                <a:spcAft>
                  <a:spcPts val="0"/>
                </a:spcAft>
                <a:buClr>
                  <a:schemeClr val="dk1"/>
                </a:buClr>
                <a:buSzPts val="3300"/>
                <a:buFont typeface="Times New Roman"/>
                <a:buNone/>
              </a:pPr>
              <a:r>
                <a:rPr lang="vi-VN" sz="3300" b="0" i="0" u="none" strike="noStrike" cap="none">
                  <a:solidFill>
                    <a:schemeClr val="dk1"/>
                  </a:solidFill>
                  <a:latin typeface="Times New Roman"/>
                  <a:ea typeface="Times New Roman"/>
                  <a:cs typeface="Times New Roman"/>
                  <a:sym typeface="Times New Roman"/>
                </a:rPr>
                <a:t>Khám Phá</a:t>
              </a:r>
              <a:endParaRPr sz="3300" b="0" i="0" u="none" strike="noStrike" cap="none">
                <a:solidFill>
                  <a:schemeClr val="dk1"/>
                </a:solidFill>
                <a:latin typeface="Times New Roman"/>
                <a:ea typeface="Times New Roman"/>
                <a:cs typeface="Times New Roman"/>
                <a:sym typeface="Times New Roman"/>
              </a:endParaRPr>
            </a:p>
          </p:txBody>
        </p:sp>
        <p:sp>
          <p:nvSpPr>
            <p:cNvPr id="136" name="Google Shape;136;g153db2f4e6a_0_0"/>
            <p:cNvSpPr/>
            <p:nvPr/>
          </p:nvSpPr>
          <p:spPr>
            <a:xfrm>
              <a:off x="5207816" y="543684"/>
              <a:ext cx="2364900" cy="1629300"/>
            </a:xfrm>
            <a:prstGeom prst="roundRect">
              <a:avLst>
                <a:gd name="adj" fmla="val 16667"/>
              </a:avLst>
            </a:prstGeom>
            <a:blipFill rotWithShape="1">
              <a:blip r:embed="rId5">
                <a:alphaModFix/>
              </a:blip>
              <a:stretch>
                <a:fillRect t="-22999" b="-22999"/>
              </a:stretch>
            </a:bli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g153db2f4e6a_0_0"/>
            <p:cNvSpPr/>
            <p:nvPr/>
          </p:nvSpPr>
          <p:spPr>
            <a:xfrm>
              <a:off x="5207816" y="2173059"/>
              <a:ext cx="2364900" cy="87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g153db2f4e6a_0_0"/>
            <p:cNvSpPr txBox="1"/>
            <p:nvPr/>
          </p:nvSpPr>
          <p:spPr>
            <a:xfrm>
              <a:off x="5207816" y="2173059"/>
              <a:ext cx="2364900" cy="877500"/>
            </a:xfrm>
            <a:prstGeom prst="rect">
              <a:avLst/>
            </a:prstGeom>
            <a:noFill/>
            <a:ln>
              <a:noFill/>
            </a:ln>
          </p:spPr>
          <p:txBody>
            <a:bodyPr spcFirstLastPara="1" wrap="square" lIns="234675" tIns="234675" rIns="234675" bIns="0" anchor="t" anchorCtr="0">
              <a:noAutofit/>
            </a:bodyPr>
            <a:lstStyle/>
            <a:p>
              <a:pPr marL="0" marR="0" lvl="0" indent="0" algn="ctr" rtl="0">
                <a:lnSpc>
                  <a:spcPct val="90000"/>
                </a:lnSpc>
                <a:spcBef>
                  <a:spcPts val="0"/>
                </a:spcBef>
                <a:spcAft>
                  <a:spcPts val="0"/>
                </a:spcAft>
                <a:buClr>
                  <a:schemeClr val="dk1"/>
                </a:buClr>
                <a:buSzPts val="3300"/>
                <a:buFont typeface="Times New Roman"/>
                <a:buNone/>
              </a:pPr>
              <a:r>
                <a:rPr lang="vi-VN" sz="3300" b="0" i="0" u="none" strike="noStrike" cap="none">
                  <a:solidFill>
                    <a:schemeClr val="dk1"/>
                  </a:solidFill>
                  <a:latin typeface="Times New Roman"/>
                  <a:ea typeface="Times New Roman"/>
                  <a:cs typeface="Times New Roman"/>
                  <a:sym typeface="Times New Roman"/>
                </a:rPr>
                <a:t>Luyện Tập</a:t>
              </a:r>
              <a:endParaRPr sz="3300" b="0" i="0" u="none" strike="noStrike" cap="none">
                <a:solidFill>
                  <a:schemeClr val="dk1"/>
                </a:solidFill>
                <a:latin typeface="Times New Roman"/>
                <a:ea typeface="Times New Roman"/>
                <a:cs typeface="Times New Roman"/>
                <a:sym typeface="Times New Roman"/>
              </a:endParaRPr>
            </a:p>
          </p:txBody>
        </p:sp>
        <p:sp>
          <p:nvSpPr>
            <p:cNvPr id="139" name="Google Shape;139;g153db2f4e6a_0_0"/>
            <p:cNvSpPr/>
            <p:nvPr/>
          </p:nvSpPr>
          <p:spPr>
            <a:xfrm>
              <a:off x="7809240" y="543684"/>
              <a:ext cx="2364900" cy="1629300"/>
            </a:xfrm>
            <a:prstGeom prst="roundRect">
              <a:avLst>
                <a:gd name="adj" fmla="val 16667"/>
              </a:avLst>
            </a:prstGeom>
            <a:blipFill rotWithShape="1">
              <a:blip r:embed="rId6">
                <a:alphaModFix/>
              </a:blip>
              <a:stretch>
                <a:fillRect t="-22999" b="-22999"/>
              </a:stretch>
            </a:bli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g153db2f4e6a_0_0"/>
            <p:cNvSpPr/>
            <p:nvPr/>
          </p:nvSpPr>
          <p:spPr>
            <a:xfrm>
              <a:off x="7809240" y="2173059"/>
              <a:ext cx="2364900" cy="87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g153db2f4e6a_0_0"/>
            <p:cNvSpPr txBox="1"/>
            <p:nvPr/>
          </p:nvSpPr>
          <p:spPr>
            <a:xfrm>
              <a:off x="7809240" y="2173059"/>
              <a:ext cx="2364900" cy="877500"/>
            </a:xfrm>
            <a:prstGeom prst="rect">
              <a:avLst/>
            </a:prstGeom>
            <a:noFill/>
            <a:ln>
              <a:noFill/>
            </a:ln>
          </p:spPr>
          <p:txBody>
            <a:bodyPr spcFirstLastPara="1" wrap="square" lIns="234675" tIns="234675" rIns="234675" bIns="0" anchor="t" anchorCtr="0">
              <a:noAutofit/>
            </a:bodyPr>
            <a:lstStyle/>
            <a:p>
              <a:pPr marL="0" marR="0" lvl="0" indent="0" algn="ctr" rtl="0">
                <a:lnSpc>
                  <a:spcPct val="90000"/>
                </a:lnSpc>
                <a:spcBef>
                  <a:spcPts val="0"/>
                </a:spcBef>
                <a:spcAft>
                  <a:spcPts val="0"/>
                </a:spcAft>
                <a:buClr>
                  <a:schemeClr val="dk1"/>
                </a:buClr>
                <a:buSzPts val="3300"/>
                <a:buFont typeface="Times New Roman"/>
                <a:buNone/>
              </a:pPr>
              <a:r>
                <a:rPr lang="vi-VN" sz="3300" b="0" i="0" u="none" strike="noStrike" cap="none">
                  <a:solidFill>
                    <a:schemeClr val="dk1"/>
                  </a:solidFill>
                  <a:latin typeface="Times New Roman"/>
                  <a:ea typeface="Times New Roman"/>
                  <a:cs typeface="Times New Roman"/>
                  <a:sym typeface="Times New Roman"/>
                </a:rPr>
                <a:t>Vận Dụng</a:t>
              </a:r>
              <a:endParaRPr sz="3300" b="0" i="0" u="none" strike="noStrike" cap="none">
                <a:solidFill>
                  <a:schemeClr val="dk1"/>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8181E9-3BCA-1809-F4C3-3F046B15CF53}"/>
              </a:ext>
            </a:extLst>
          </p:cNvPr>
          <p:cNvSpPr>
            <a:spLocks noGrp="1"/>
          </p:cNvSpPr>
          <p:nvPr>
            <p:ph type="title"/>
          </p:nvPr>
        </p:nvSpPr>
        <p:spPr>
          <a:xfrm>
            <a:off x="1451579" y="804519"/>
            <a:ext cx="9603275" cy="1049235"/>
          </a:xfrm>
        </p:spPr>
        <p:txBody>
          <a:bodyPr>
            <a:normAutofit/>
          </a:bodyPr>
          <a:lstStyle/>
          <a:p>
            <a:r>
              <a:rPr lang="en-US" dirty="0" err="1">
                <a:latin typeface="Times New Roman" panose="02020603050405020304" pitchFamily="18" charset="0"/>
                <a:cs typeface="Times New Roman" panose="02020603050405020304" pitchFamily="18" charset="0"/>
              </a:rPr>
              <a:t>Phiếu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1</a:t>
            </a:r>
          </a:p>
        </p:txBody>
      </p:sp>
      <p:graphicFrame>
        <p:nvGraphicFramePr>
          <p:cNvPr id="5" name="Bảng 5">
            <a:extLst>
              <a:ext uri="{FF2B5EF4-FFF2-40B4-BE49-F238E27FC236}">
                <a16:creationId xmlns:a16="http://schemas.microsoft.com/office/drawing/2014/main" id="{1AC46152-86B5-E2C3-0883-C18A15555AD0}"/>
              </a:ext>
            </a:extLst>
          </p:cNvPr>
          <p:cNvGraphicFramePr>
            <a:graphicFrameLocks noGrp="1"/>
          </p:cNvGraphicFramePr>
          <p:nvPr>
            <p:ph idx="1"/>
            <p:extLst>
              <p:ext uri="{D42A27DB-BD31-4B8C-83A1-F6EECF244321}">
                <p14:modId xmlns:p14="http://schemas.microsoft.com/office/powerpoint/2010/main" val="1408373381"/>
              </p:ext>
            </p:extLst>
          </p:nvPr>
        </p:nvGraphicFramePr>
        <p:xfrm>
          <a:off x="133395" y="1391555"/>
          <a:ext cx="11924908" cy="5395744"/>
        </p:xfrm>
        <a:graphic>
          <a:graphicData uri="http://schemas.openxmlformats.org/drawingml/2006/table">
            <a:tbl>
              <a:tblPr firstRow="1" bandRow="1">
                <a:solidFill>
                  <a:schemeClr val="bg1"/>
                </a:solidFill>
                <a:tableStyleId>{5C22544A-7EE6-4342-B048-85BDC9FD1C3A}</a:tableStyleId>
              </a:tblPr>
              <a:tblGrid>
                <a:gridCol w="6766308">
                  <a:extLst>
                    <a:ext uri="{9D8B030D-6E8A-4147-A177-3AD203B41FA5}">
                      <a16:colId xmlns:a16="http://schemas.microsoft.com/office/drawing/2014/main" val="3061124115"/>
                    </a:ext>
                  </a:extLst>
                </a:gridCol>
                <a:gridCol w="5158600">
                  <a:extLst>
                    <a:ext uri="{9D8B030D-6E8A-4147-A177-3AD203B41FA5}">
                      <a16:colId xmlns:a16="http://schemas.microsoft.com/office/drawing/2014/main" val="3432911660"/>
                    </a:ext>
                  </a:extLst>
                </a:gridCol>
              </a:tblGrid>
              <a:tr h="777819">
                <a:tc>
                  <a:txBody>
                    <a:bodyPr/>
                    <a:lstStyle/>
                    <a:p>
                      <a:pPr algn="ctr"/>
                      <a:r>
                        <a:rPr lang="en-US" sz="2200" b="0" cap="none" spc="0">
                          <a:solidFill>
                            <a:schemeClr val="bg1"/>
                          </a:solidFill>
                          <a:latin typeface="Times New Roman" panose="02020603050405020304" pitchFamily="18" charset="0"/>
                          <a:cs typeface="Times New Roman" panose="02020603050405020304" pitchFamily="18" charset="0"/>
                        </a:rPr>
                        <a:t>Câu hỏi thảo luận</a:t>
                      </a:r>
                    </a:p>
                  </a:txBody>
                  <a:tcPr marL="95161" marR="134058" marT="73201" marB="73201"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a:txBody>
                    <a:bodyPr/>
                    <a:lstStyle/>
                    <a:p>
                      <a:pPr algn="ctr"/>
                      <a:r>
                        <a:rPr lang="en-US" sz="2200" b="0" cap="none" spc="0">
                          <a:solidFill>
                            <a:schemeClr val="bg1"/>
                          </a:solidFill>
                          <a:latin typeface="Times New Roman" panose="02020603050405020304" pitchFamily="18" charset="0"/>
                          <a:cs typeface="Times New Roman" panose="02020603050405020304" pitchFamily="18" charset="0"/>
                        </a:rPr>
                        <a:t>Câu trả lời</a:t>
                      </a:r>
                    </a:p>
                  </a:txBody>
                  <a:tcPr marL="95161" marR="134058" marT="73201" marB="73201"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extLst>
                  <a:ext uri="{0D108BD9-81ED-4DB2-BD59-A6C34878D82A}">
                    <a16:rowId xmlns:a16="http://schemas.microsoft.com/office/drawing/2014/main" val="222977842"/>
                  </a:ext>
                </a:extLst>
              </a:tr>
              <a:tr h="12194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cap="none" spc="0" dirty="0">
                          <a:solidFill>
                            <a:schemeClr val="tx1"/>
                          </a:solidFill>
                          <a:effectLst/>
                          <a:latin typeface="Times New Roman" panose="02020603050405020304" pitchFamily="18" charset="0"/>
                          <a:ea typeface="Times New Roman" panose="02020603050405020304" pitchFamily="18" charset="0"/>
                        </a:rPr>
                        <a:t>Nhóm 1: Lao động cần cù, chăm chỉ là một nét đẹp của truyền thống gia đình, dòng họ.</a:t>
                      </a:r>
                      <a:endParaRPr lang="vi-VN" sz="1600" cap="none" spc="0" dirty="0">
                        <a:solidFill>
                          <a:schemeClr val="tx1"/>
                        </a:solidFill>
                        <a:effectLst/>
                        <a:latin typeface="Times New Roman" panose="02020603050405020304" pitchFamily="18" charset="0"/>
                        <a:ea typeface="Times New Roman" panose="02020603050405020304" pitchFamily="18" charset="0"/>
                      </a:endParaRPr>
                    </a:p>
                    <a:p>
                      <a:endParaRPr lang="en-US" sz="1600" cap="none" spc="0" dirty="0">
                        <a:solidFill>
                          <a:schemeClr val="tx1"/>
                        </a:solidFill>
                      </a:endParaRPr>
                    </a:p>
                  </a:txBody>
                  <a:tcPr marL="95161" marR="134058" marT="73201" marB="73201">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1600" dirty="0">
                        <a:effectLst/>
                        <a:latin typeface=".VnTime"/>
                        <a:ea typeface="Times New Roman" panose="02020603050405020304" pitchFamily="18" charset="0"/>
                        <a:cs typeface="Times New Roman" panose="02020603050405020304" pitchFamily="18" charset="0"/>
                      </a:endParaRPr>
                    </a:p>
                  </a:txBody>
                  <a:tcPr marL="95161" marR="134058" marT="73201" marB="73201">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2685336662"/>
                  </a:ext>
                </a:extLst>
              </a:tr>
              <a:tr h="1484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cap="none" spc="0">
                          <a:solidFill>
                            <a:schemeClr val="tx1"/>
                          </a:solidFill>
                          <a:effectLst/>
                          <a:latin typeface="Times New Roman" panose="02020603050405020304" pitchFamily="18" charset="0"/>
                          <a:ea typeface="Times New Roman" panose="02020603050405020304" pitchFamily="18" charset="0"/>
                        </a:rPr>
                        <a:t>Nhóm</a:t>
                      </a:r>
                      <a:r>
                        <a:rPr lang="nl-NL" sz="1600" cap="none" spc="0" baseline="0">
                          <a:solidFill>
                            <a:schemeClr val="tx1"/>
                          </a:solidFill>
                          <a:effectLst/>
                          <a:latin typeface="Times New Roman" panose="02020603050405020304" pitchFamily="18" charset="0"/>
                          <a:ea typeface="Times New Roman" panose="02020603050405020304" pitchFamily="18" charset="0"/>
                        </a:rPr>
                        <a:t> 2:</a:t>
                      </a:r>
                      <a:r>
                        <a:rPr lang="nl-NL" sz="1600" cap="none" spc="0">
                          <a:solidFill>
                            <a:schemeClr val="tx1"/>
                          </a:solidFill>
                          <a:effectLst/>
                          <a:latin typeface="Times New Roman" panose="02020603050405020304" pitchFamily="18" charset="0"/>
                          <a:ea typeface="Times New Roman" panose="02020603050405020304" pitchFamily="18" charset="0"/>
                        </a:rPr>
                        <a:t> Giữ gìn truyền thống tốt đẹp của gia đình, dòng họ là thể hiện lòng trân trọng và biết ơn với cha mẹ, ông bà, tổ tiên.</a:t>
                      </a:r>
                      <a:endParaRPr lang="vi-VN" sz="1600" cap="none" spc="0">
                        <a:solidFill>
                          <a:schemeClr val="tx1"/>
                        </a:solidFill>
                        <a:effectLst/>
                        <a:latin typeface="Times New Roman" panose="02020603050405020304" pitchFamily="18" charset="0"/>
                        <a:ea typeface="Times New Roman" panose="02020603050405020304" pitchFamily="18" charset="0"/>
                      </a:endParaRPr>
                    </a:p>
                    <a:p>
                      <a:endParaRPr lang="en-US" sz="1600" cap="none" spc="0">
                        <a:solidFill>
                          <a:schemeClr val="tx1"/>
                        </a:solidFill>
                      </a:endParaRPr>
                    </a:p>
                  </a:txBody>
                  <a:tcPr marL="95161" marR="134058" marT="73201" marB="73201">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endParaRPr lang="en-US" sz="1600" cap="none" spc="0" dirty="0">
                        <a:solidFill>
                          <a:schemeClr val="tx1"/>
                        </a:solidFill>
                      </a:endParaRPr>
                    </a:p>
                  </a:txBody>
                  <a:tcPr marL="95161" marR="134058" marT="73201" marB="73201">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2136215666"/>
                  </a:ext>
                </a:extLst>
              </a:tr>
              <a:tr h="956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cap="none" spc="0">
                          <a:solidFill>
                            <a:schemeClr val="tx1"/>
                          </a:solidFill>
                          <a:effectLst/>
                          <a:latin typeface="Times New Roman" panose="02020603050405020304" pitchFamily="18" charset="0"/>
                          <a:ea typeface="Times New Roman" panose="02020603050405020304" pitchFamily="18" charset="0"/>
                        </a:rPr>
                        <a:t>Nhóm</a:t>
                      </a:r>
                      <a:r>
                        <a:rPr lang="nl-NL" sz="1600" cap="none" spc="0" baseline="0">
                          <a:solidFill>
                            <a:schemeClr val="tx1"/>
                          </a:solidFill>
                          <a:effectLst/>
                          <a:latin typeface="Times New Roman" panose="02020603050405020304" pitchFamily="18" charset="0"/>
                          <a:ea typeface="Times New Roman" panose="02020603050405020304" pitchFamily="18" charset="0"/>
                        </a:rPr>
                        <a:t> 3:</a:t>
                      </a:r>
                      <a:r>
                        <a:rPr lang="nl-NL" sz="1600" cap="none" spc="0">
                          <a:solidFill>
                            <a:schemeClr val="tx1"/>
                          </a:solidFill>
                          <a:effectLst/>
                          <a:latin typeface="Times New Roman" panose="02020603050405020304" pitchFamily="18" charset="0"/>
                          <a:ea typeface="Times New Roman" panose="02020603050405020304" pitchFamily="18" charset="0"/>
                        </a:rPr>
                        <a:t> Chỉ những gia đình, dòng họ giàu mới có truyền thống đáng tự hào.</a:t>
                      </a:r>
                    </a:p>
                    <a:p>
                      <a:endParaRPr lang="en-US" sz="1600" cap="none" spc="0">
                        <a:solidFill>
                          <a:schemeClr val="tx1"/>
                        </a:solidFill>
                      </a:endParaRPr>
                    </a:p>
                  </a:txBody>
                  <a:tcPr marL="95161" marR="134058" marT="73201" marB="73201">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endParaRPr lang="en-US" sz="1600" cap="none" spc="0" dirty="0">
                        <a:solidFill>
                          <a:schemeClr val="tx1"/>
                        </a:solidFill>
                      </a:endParaRPr>
                    </a:p>
                  </a:txBody>
                  <a:tcPr marL="95161" marR="134058" marT="73201" marB="73201">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1066613694"/>
                  </a:ext>
                </a:extLst>
              </a:tr>
              <a:tr h="956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cap="none" spc="0" dirty="0">
                          <a:solidFill>
                            <a:schemeClr val="tx1"/>
                          </a:solidFill>
                          <a:latin typeface="Times New Roman" panose="02020603050405020304" pitchFamily="18" charset="0"/>
                          <a:ea typeface="Times New Roman" panose="02020603050405020304" pitchFamily="18" charset="0"/>
                        </a:rPr>
                        <a:t>Nhóm</a:t>
                      </a:r>
                      <a:r>
                        <a:rPr lang="nl-NL" sz="1600" cap="none" spc="0" baseline="0" dirty="0">
                          <a:solidFill>
                            <a:schemeClr val="tx1"/>
                          </a:solidFill>
                          <a:latin typeface="Times New Roman" panose="02020603050405020304" pitchFamily="18" charset="0"/>
                          <a:ea typeface="Times New Roman" panose="02020603050405020304" pitchFamily="18" charset="0"/>
                        </a:rPr>
                        <a:t> 4:</a:t>
                      </a:r>
                      <a:r>
                        <a:rPr lang="nl-NL" sz="1600" cap="none" spc="0" dirty="0">
                          <a:solidFill>
                            <a:schemeClr val="tx1"/>
                          </a:solidFill>
                          <a:latin typeface="Times New Roman" panose="02020603050405020304" pitchFamily="18" charset="0"/>
                          <a:ea typeface="Times New Roman" panose="02020603050405020304" pitchFamily="18" charset="0"/>
                        </a:rPr>
                        <a:t> Truyền thống “trọng nam khinh nữ” được lưu truyền từ đời này sang đời khác nên đó là truyền thống gia đình dòng họ.</a:t>
                      </a:r>
                      <a:endParaRPr lang="vi-VN" sz="1600" cap="none" spc="0" dirty="0">
                        <a:solidFill>
                          <a:schemeClr val="tx1"/>
                        </a:solidFill>
                        <a:effectLst/>
                        <a:latin typeface="Times New Roman" panose="02020603050405020304" pitchFamily="18" charset="0"/>
                        <a:ea typeface="Times New Roman" panose="02020603050405020304" pitchFamily="18" charset="0"/>
                      </a:endParaRPr>
                    </a:p>
                  </a:txBody>
                  <a:tcPr marL="95161" marR="134058" marT="73201" marB="73201">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cap="none" spc="0" dirty="0">
                        <a:solidFill>
                          <a:schemeClr val="tx1"/>
                        </a:solidFill>
                      </a:endParaRPr>
                    </a:p>
                  </a:txBody>
                  <a:tcPr marL="95161" marR="134058" marT="73201" marB="73201">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1590093062"/>
                  </a:ext>
                </a:extLst>
              </a:tr>
            </a:tbl>
          </a:graphicData>
        </a:graphic>
      </p:graphicFrame>
      <p:pic>
        <p:nvPicPr>
          <p:cNvPr id="3" name="ĐẾM NGƯỢC 3 PHÚT - BÓNG SỐ">
            <a:hlinkClick r:id="" action="ppaction://media"/>
            <a:extLst>
              <a:ext uri="{FF2B5EF4-FFF2-40B4-BE49-F238E27FC236}">
                <a16:creationId xmlns:a16="http://schemas.microsoft.com/office/drawing/2014/main" id="{D0E7565A-C3E2-AC92-C5ED-2C8781C5C3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36084" y="154053"/>
            <a:ext cx="1810005" cy="1018128"/>
          </a:xfrm>
          <a:prstGeom prst="rect">
            <a:avLst/>
          </a:prstGeom>
        </p:spPr>
      </p:pic>
    </p:spTree>
    <p:extLst>
      <p:ext uri="{BB962C8B-B14F-4D97-AF65-F5344CB8AC3E}">
        <p14:creationId xmlns:p14="http://schemas.microsoft.com/office/powerpoint/2010/main" val="304786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8F8181E9-3BCA-1809-F4C3-3F046B15CF53}"/>
              </a:ext>
            </a:extLst>
          </p:cNvPr>
          <p:cNvSpPr>
            <a:spLocks noGrp="1"/>
          </p:cNvSpPr>
          <p:nvPr>
            <p:ph type="title"/>
          </p:nvPr>
        </p:nvSpPr>
        <p:spPr>
          <a:xfrm>
            <a:off x="1451579" y="804519"/>
            <a:ext cx="9603275" cy="1049235"/>
          </a:xfrm>
        </p:spPr>
        <p:txBody>
          <a:bodyPr>
            <a:normAutofit/>
          </a:bodyPr>
          <a:lstStyle/>
          <a:p>
            <a:r>
              <a:rPr lang="en-US" dirty="0" err="1">
                <a:latin typeface="Times New Roman" panose="02020603050405020304" pitchFamily="18" charset="0"/>
                <a:cs typeface="Times New Roman" panose="02020603050405020304" pitchFamily="18" charset="0"/>
              </a:rPr>
              <a:t>Phiếu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1</a:t>
            </a:r>
          </a:p>
        </p:txBody>
      </p:sp>
      <p:cxnSp>
        <p:nvCxnSpPr>
          <p:cNvPr id="30" name="Straight Connector 29">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2" name="Rectangle 31">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 name="Bảng 5">
            <a:extLst>
              <a:ext uri="{FF2B5EF4-FFF2-40B4-BE49-F238E27FC236}">
                <a16:creationId xmlns:a16="http://schemas.microsoft.com/office/drawing/2014/main" id="{1AC46152-86B5-E2C3-0883-C18A15555AD0}"/>
              </a:ext>
            </a:extLst>
          </p:cNvPr>
          <p:cNvGraphicFramePr>
            <a:graphicFrameLocks noGrp="1"/>
          </p:cNvGraphicFramePr>
          <p:nvPr>
            <p:ph idx="1"/>
            <p:extLst>
              <p:ext uri="{D42A27DB-BD31-4B8C-83A1-F6EECF244321}">
                <p14:modId xmlns:p14="http://schemas.microsoft.com/office/powerpoint/2010/main" val="1488496357"/>
              </p:ext>
            </p:extLst>
          </p:nvPr>
        </p:nvGraphicFramePr>
        <p:xfrm>
          <a:off x="133395" y="1391555"/>
          <a:ext cx="11924908" cy="5395744"/>
        </p:xfrm>
        <a:graphic>
          <a:graphicData uri="http://schemas.openxmlformats.org/drawingml/2006/table">
            <a:tbl>
              <a:tblPr firstRow="1" bandRow="1">
                <a:solidFill>
                  <a:schemeClr val="bg1"/>
                </a:solidFill>
                <a:tableStyleId>{5C22544A-7EE6-4342-B048-85BDC9FD1C3A}</a:tableStyleId>
              </a:tblPr>
              <a:tblGrid>
                <a:gridCol w="6766308">
                  <a:extLst>
                    <a:ext uri="{9D8B030D-6E8A-4147-A177-3AD203B41FA5}">
                      <a16:colId xmlns:a16="http://schemas.microsoft.com/office/drawing/2014/main" val="3061124115"/>
                    </a:ext>
                  </a:extLst>
                </a:gridCol>
                <a:gridCol w="5158600">
                  <a:extLst>
                    <a:ext uri="{9D8B030D-6E8A-4147-A177-3AD203B41FA5}">
                      <a16:colId xmlns:a16="http://schemas.microsoft.com/office/drawing/2014/main" val="3432911660"/>
                    </a:ext>
                  </a:extLst>
                </a:gridCol>
              </a:tblGrid>
              <a:tr h="777819">
                <a:tc>
                  <a:txBody>
                    <a:bodyPr/>
                    <a:lstStyle/>
                    <a:p>
                      <a:pPr algn="ctr"/>
                      <a:r>
                        <a:rPr lang="en-US" sz="2200" b="0" cap="none" spc="0">
                          <a:solidFill>
                            <a:schemeClr val="bg1"/>
                          </a:solidFill>
                          <a:latin typeface="Times New Roman" panose="02020603050405020304" pitchFamily="18" charset="0"/>
                          <a:cs typeface="Times New Roman" panose="02020603050405020304" pitchFamily="18" charset="0"/>
                        </a:rPr>
                        <a:t>Câu hỏi thảo luận</a:t>
                      </a:r>
                    </a:p>
                  </a:txBody>
                  <a:tcPr marL="95161" marR="134058" marT="73201" marB="73201"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tc>
                  <a:txBody>
                    <a:bodyPr/>
                    <a:lstStyle/>
                    <a:p>
                      <a:pPr algn="ctr"/>
                      <a:r>
                        <a:rPr lang="en-US" sz="2200" b="0" cap="none" spc="0">
                          <a:solidFill>
                            <a:schemeClr val="bg1"/>
                          </a:solidFill>
                          <a:latin typeface="Times New Roman" panose="02020603050405020304" pitchFamily="18" charset="0"/>
                          <a:cs typeface="Times New Roman" panose="02020603050405020304" pitchFamily="18" charset="0"/>
                        </a:rPr>
                        <a:t>Câu trả lời</a:t>
                      </a:r>
                    </a:p>
                  </a:txBody>
                  <a:tcPr marL="95161" marR="134058" marT="73201" marB="73201"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tx1"/>
                    </a:solidFill>
                  </a:tcPr>
                </a:tc>
                <a:extLst>
                  <a:ext uri="{0D108BD9-81ED-4DB2-BD59-A6C34878D82A}">
                    <a16:rowId xmlns:a16="http://schemas.microsoft.com/office/drawing/2014/main" val="222977842"/>
                  </a:ext>
                </a:extLst>
              </a:tr>
              <a:tr h="12194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cap="none" spc="0" dirty="0">
                          <a:solidFill>
                            <a:schemeClr val="tx1"/>
                          </a:solidFill>
                          <a:effectLst/>
                          <a:latin typeface="Times New Roman" panose="02020603050405020304" pitchFamily="18" charset="0"/>
                          <a:ea typeface="Times New Roman" panose="02020603050405020304" pitchFamily="18" charset="0"/>
                        </a:rPr>
                        <a:t>Nhóm 1: Lao động cần cù, chăm chỉ là một nét đẹp của truyền thống gia đình, dòng họ.</a:t>
                      </a:r>
                      <a:endParaRPr lang="vi-VN" sz="1600" cap="none" spc="0" dirty="0">
                        <a:solidFill>
                          <a:schemeClr val="tx1"/>
                        </a:solidFill>
                        <a:effectLst/>
                        <a:latin typeface="Times New Roman" panose="02020603050405020304" pitchFamily="18" charset="0"/>
                        <a:ea typeface="Times New Roman" panose="02020603050405020304" pitchFamily="18" charset="0"/>
                      </a:endParaRPr>
                    </a:p>
                    <a:p>
                      <a:endParaRPr lang="en-US" sz="1600" cap="none" spc="0" dirty="0">
                        <a:solidFill>
                          <a:schemeClr val="tx1"/>
                        </a:solidFill>
                      </a:endParaRPr>
                    </a:p>
                  </a:txBody>
                  <a:tcPr marL="95161" marR="134058" marT="73201" marB="73201">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1600">
                          <a:effectLst/>
                          <a:latin typeface="Times New Roman" panose="02020603050405020304" pitchFamily="18" charset="0"/>
                          <a:ea typeface="Times New Roman" panose="02020603050405020304" pitchFamily="18" charset="0"/>
                          <a:cs typeface="Times New Roman" panose="02020603050405020304" pitchFamily="18" charset="0"/>
                        </a:rPr>
                        <a:t>ồ</a:t>
                      </a:r>
                      <a:r>
                        <a:rPr lang="nl-NL" sz="1600">
                          <a:effectLst/>
                          <a:latin typeface="Times New Roman" panose="02020603050405020304" pitchFamily="18" charset="0"/>
                          <a:ea typeface="Times New Roman" panose="02020603050405020304" pitchFamily="18" charset="0"/>
                          <a:cs typeface="Times New Roman" panose="02020603050405020304" pitchFamily="18" charset="0"/>
                        </a:rPr>
                        <a:t>ng tình với ý kiến vì lao động cần c</a:t>
                      </a:r>
                      <a:r>
                        <a:rPr lang="vi-VN" sz="1600">
                          <a:latin typeface="Times New Roman" panose="02020603050405020304" pitchFamily="18" charset="0"/>
                          <a:ea typeface="Times New Roman" panose="02020603050405020304" pitchFamily="18" charset="0"/>
                          <a:cs typeface="Times New Roman" panose="02020603050405020304" pitchFamily="18" charset="0"/>
                        </a:rPr>
                        <a:t>ù</a:t>
                      </a:r>
                      <a:r>
                        <a:rPr lang="nl-NL" sz="1600">
                          <a:effectLst/>
                          <a:latin typeface="Times New Roman" panose="02020603050405020304" pitchFamily="18" charset="0"/>
                          <a:ea typeface="Times New Roman" panose="02020603050405020304" pitchFamily="18" charset="0"/>
                          <a:cs typeface="Times New Roman" panose="02020603050405020304" pitchFamily="18" charset="0"/>
                        </a:rPr>
                        <a:t>, chăm chỉ là một trong những nét đẹp truyền thống đi</a:t>
                      </a:r>
                      <a:r>
                        <a:rPr lang="vi-VN" sz="1600">
                          <a:latin typeface="Times New Roman" panose="02020603050405020304" pitchFamily="18" charset="0"/>
                          <a:ea typeface="Times New Roman" panose="02020603050405020304" pitchFamily="18" charset="0"/>
                          <a:cs typeface="Times New Roman" panose="02020603050405020304" pitchFamily="18" charset="0"/>
                        </a:rPr>
                        <a:t>ể</a:t>
                      </a:r>
                      <a:r>
                        <a:rPr lang="nl-NL" sz="1600">
                          <a:effectLst/>
                          <a:latin typeface="Times New Roman" panose="02020603050405020304" pitchFamily="18" charset="0"/>
                          <a:ea typeface="Times New Roman" panose="02020603050405020304" pitchFamily="18" charset="0"/>
                          <a:cs typeface="Times New Roman" panose="02020603050405020304" pitchFamily="18" charset="0"/>
                        </a:rPr>
                        <a:t>n hình của các gia đình, dòng họ Việt Nam từ thời công nghiệp lúa nước cho đến thời hiện đại ngày nay. </a:t>
                      </a:r>
                      <a:endParaRPr lang="vi-VN" sz="1600">
                        <a:effectLst/>
                        <a:latin typeface=".VnTime"/>
                        <a:ea typeface="Times New Roman" panose="02020603050405020304" pitchFamily="18" charset="0"/>
                        <a:cs typeface="Times New Roman" panose="02020603050405020304" pitchFamily="18" charset="0"/>
                      </a:endParaRPr>
                    </a:p>
                  </a:txBody>
                  <a:tcPr marL="95161" marR="134058" marT="73201" marB="73201">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2685336662"/>
                  </a:ext>
                </a:extLst>
              </a:tr>
              <a:tr h="1484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cap="none" spc="0">
                          <a:solidFill>
                            <a:schemeClr val="tx1"/>
                          </a:solidFill>
                          <a:effectLst/>
                          <a:latin typeface="Times New Roman" panose="02020603050405020304" pitchFamily="18" charset="0"/>
                          <a:ea typeface="Times New Roman" panose="02020603050405020304" pitchFamily="18" charset="0"/>
                        </a:rPr>
                        <a:t>Nhóm</a:t>
                      </a:r>
                      <a:r>
                        <a:rPr lang="nl-NL" sz="1600" cap="none" spc="0" baseline="0">
                          <a:solidFill>
                            <a:schemeClr val="tx1"/>
                          </a:solidFill>
                          <a:effectLst/>
                          <a:latin typeface="Times New Roman" panose="02020603050405020304" pitchFamily="18" charset="0"/>
                          <a:ea typeface="Times New Roman" panose="02020603050405020304" pitchFamily="18" charset="0"/>
                        </a:rPr>
                        <a:t> 2:</a:t>
                      </a:r>
                      <a:r>
                        <a:rPr lang="nl-NL" sz="1600" cap="none" spc="0">
                          <a:solidFill>
                            <a:schemeClr val="tx1"/>
                          </a:solidFill>
                          <a:effectLst/>
                          <a:latin typeface="Times New Roman" panose="02020603050405020304" pitchFamily="18" charset="0"/>
                          <a:ea typeface="Times New Roman" panose="02020603050405020304" pitchFamily="18" charset="0"/>
                        </a:rPr>
                        <a:t> Giữ gìn truyền thống tốt đẹp của gia đình, dòng họ là thể hiện lòng trân trọng và biết ơn với cha mẹ, ông bà, tổ tiên.</a:t>
                      </a:r>
                      <a:endParaRPr lang="vi-VN" sz="1600" cap="none" spc="0">
                        <a:solidFill>
                          <a:schemeClr val="tx1"/>
                        </a:solidFill>
                        <a:effectLst/>
                        <a:latin typeface="Times New Roman" panose="02020603050405020304" pitchFamily="18" charset="0"/>
                        <a:ea typeface="Times New Roman" panose="02020603050405020304" pitchFamily="18" charset="0"/>
                      </a:endParaRPr>
                    </a:p>
                    <a:p>
                      <a:endParaRPr lang="en-US" sz="1600" cap="none" spc="0">
                        <a:solidFill>
                          <a:schemeClr val="tx1"/>
                        </a:solidFill>
                      </a:endParaRPr>
                    </a:p>
                  </a:txBody>
                  <a:tcPr marL="95161" marR="134058" marT="73201" marB="73201">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r>
                        <a:rPr lang="nl-NL" sz="1600">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1600">
                          <a:effectLst/>
                          <a:latin typeface="Times New Roman" panose="02020603050405020304" pitchFamily="18" charset="0"/>
                          <a:ea typeface="Times New Roman" panose="02020603050405020304" pitchFamily="18" charset="0"/>
                          <a:cs typeface="Times New Roman" panose="02020603050405020304" pitchFamily="18" charset="0"/>
                        </a:rPr>
                        <a:t>ồ</a:t>
                      </a:r>
                      <a:r>
                        <a:rPr lang="nl-NL" sz="1600">
                          <a:effectLst/>
                          <a:latin typeface="Times New Roman" panose="02020603050405020304" pitchFamily="18" charset="0"/>
                          <a:ea typeface="Times New Roman" panose="02020603050405020304" pitchFamily="18" charset="0"/>
                          <a:cs typeface="Times New Roman" panose="02020603050405020304" pitchFamily="18" charset="0"/>
                        </a:rPr>
                        <a:t>ng tình với ý kiến vì giữ gìn truyền thống tốt đẹp của gia đình , dòng họ là thể hiện lòng tr</a:t>
                      </a:r>
                      <a:r>
                        <a:rPr lang="vi-VN" sz="1600">
                          <a:latin typeface="Times New Roman" panose="02020603050405020304" pitchFamily="18" charset="0"/>
                          <a:ea typeface="Times New Roman" panose="02020603050405020304" pitchFamily="18" charset="0"/>
                          <a:cs typeface="Times New Roman" panose="02020603050405020304" pitchFamily="18" charset="0"/>
                        </a:rPr>
                        <a:t>â</a:t>
                      </a:r>
                      <a:r>
                        <a:rPr lang="nl-NL" sz="1600">
                          <a:effectLst/>
                          <a:latin typeface="Times New Roman" panose="02020603050405020304" pitchFamily="18" charset="0"/>
                          <a:ea typeface="Times New Roman" panose="02020603050405020304" pitchFamily="18" charset="0"/>
                          <a:cs typeface="Times New Roman" panose="02020603050405020304" pitchFamily="18" charset="0"/>
                        </a:rPr>
                        <a:t>n trọng và biết ơn đối với bố mẹ, ông bà, tổ tiên, là việc làm cụ thể, thiết thực để thể hiện biết ơn với những thế hệ đi trước đã xây dựng nên truyền thống tốt </a:t>
                      </a:r>
                      <a:r>
                        <a:rPr lang="vi-VN" sz="1600">
                          <a:latin typeface="Times New Roman" panose="02020603050405020304" pitchFamily="18" charset="0"/>
                          <a:ea typeface="Times New Roman" panose="02020603050405020304" pitchFamily="18" charset="0"/>
                          <a:cs typeface="Times New Roman" panose="02020603050405020304" pitchFamily="18" charset="0"/>
                        </a:rPr>
                        <a:t>đẹp </a:t>
                      </a:r>
                      <a:r>
                        <a:rPr lang="nl-NL" sz="1600">
                          <a:effectLst/>
                          <a:latin typeface="Times New Roman" panose="02020603050405020304" pitchFamily="18" charset="0"/>
                          <a:ea typeface="Times New Roman" panose="02020603050405020304" pitchFamily="18" charset="0"/>
                          <a:cs typeface="Times New Roman" panose="02020603050405020304" pitchFamily="18" charset="0"/>
                        </a:rPr>
                        <a:t>và để lại di sản cho con cháu đời sau . </a:t>
                      </a:r>
                      <a:endParaRPr lang="en-US" sz="1600" cap="none" spc="0">
                        <a:solidFill>
                          <a:schemeClr val="tx1"/>
                        </a:solidFill>
                      </a:endParaRPr>
                    </a:p>
                  </a:txBody>
                  <a:tcPr marL="95161" marR="134058" marT="73201" marB="73201">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2136215666"/>
                  </a:ext>
                </a:extLst>
              </a:tr>
              <a:tr h="956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cap="none" spc="0">
                          <a:solidFill>
                            <a:schemeClr val="tx1"/>
                          </a:solidFill>
                          <a:effectLst/>
                          <a:latin typeface="Times New Roman" panose="02020603050405020304" pitchFamily="18" charset="0"/>
                          <a:ea typeface="Times New Roman" panose="02020603050405020304" pitchFamily="18" charset="0"/>
                        </a:rPr>
                        <a:t>Nhóm</a:t>
                      </a:r>
                      <a:r>
                        <a:rPr lang="nl-NL" sz="1600" cap="none" spc="0" baseline="0">
                          <a:solidFill>
                            <a:schemeClr val="tx1"/>
                          </a:solidFill>
                          <a:effectLst/>
                          <a:latin typeface="Times New Roman" panose="02020603050405020304" pitchFamily="18" charset="0"/>
                          <a:ea typeface="Times New Roman" panose="02020603050405020304" pitchFamily="18" charset="0"/>
                        </a:rPr>
                        <a:t> 3:</a:t>
                      </a:r>
                      <a:r>
                        <a:rPr lang="nl-NL" sz="1600" cap="none" spc="0">
                          <a:solidFill>
                            <a:schemeClr val="tx1"/>
                          </a:solidFill>
                          <a:effectLst/>
                          <a:latin typeface="Times New Roman" panose="02020603050405020304" pitchFamily="18" charset="0"/>
                          <a:ea typeface="Times New Roman" panose="02020603050405020304" pitchFamily="18" charset="0"/>
                        </a:rPr>
                        <a:t> Chỉ những gia đình, dòng họ giàu mới có truyền thống đáng tự hào.</a:t>
                      </a:r>
                    </a:p>
                    <a:p>
                      <a:endParaRPr lang="en-US" sz="1600" cap="none" spc="0">
                        <a:solidFill>
                          <a:schemeClr val="tx1"/>
                        </a:solidFill>
                      </a:endParaRPr>
                    </a:p>
                  </a:txBody>
                  <a:tcPr marL="95161" marR="134058" marT="73201" marB="73201">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noFill/>
                  </a:tcPr>
                </a:tc>
                <a:tc>
                  <a:txBody>
                    <a:bodyPr/>
                    <a:lstStyle/>
                    <a:p>
                      <a:r>
                        <a:rPr lang="nl-NL" sz="1600">
                          <a:effectLst/>
                          <a:latin typeface="Times New Roman" panose="02020603050405020304" pitchFamily="18" charset="0"/>
                          <a:ea typeface="Times New Roman" panose="02020603050405020304" pitchFamily="18" charset="0"/>
                          <a:cs typeface="Times New Roman" panose="02020603050405020304" pitchFamily="18" charset="0"/>
                        </a:rPr>
                        <a:t>Không đ</a:t>
                      </a:r>
                      <a:r>
                        <a:rPr lang="vi-VN" sz="1600">
                          <a:effectLst/>
                          <a:latin typeface="Times New Roman" panose="02020603050405020304" pitchFamily="18" charset="0"/>
                          <a:ea typeface="Times New Roman" panose="02020603050405020304" pitchFamily="18" charset="0"/>
                          <a:cs typeface="Times New Roman" panose="02020603050405020304" pitchFamily="18" charset="0"/>
                        </a:rPr>
                        <a:t>ồ</a:t>
                      </a:r>
                      <a:r>
                        <a:rPr lang="nl-NL" sz="1600">
                          <a:effectLst/>
                          <a:latin typeface="Times New Roman" panose="02020603050405020304" pitchFamily="18" charset="0"/>
                          <a:ea typeface="Times New Roman" panose="02020603050405020304" pitchFamily="18" charset="0"/>
                          <a:cs typeface="Times New Roman" panose="02020603050405020304" pitchFamily="18" charset="0"/>
                        </a:rPr>
                        <a:t>ng tình với ý kiến vì t</a:t>
                      </a:r>
                      <a:r>
                        <a:rPr lang="nl-NL" sz="1600">
                          <a:effectLst/>
                          <a:latin typeface="Times New Roman" panose="02020603050405020304" pitchFamily="18" charset="0"/>
                          <a:ea typeface="Times New Roman" panose="02020603050405020304" pitchFamily="18" charset="0"/>
                        </a:rPr>
                        <a:t>ruyền thống gia đình, dòng họ không chỉ là vật chất mà còn là những giá trị phi vật chất như: yêu nước, sự cần cù lao động. </a:t>
                      </a:r>
                      <a:endParaRPr lang="en-US" sz="1600" cap="none" spc="0">
                        <a:solidFill>
                          <a:schemeClr val="tx1"/>
                        </a:solidFill>
                      </a:endParaRPr>
                    </a:p>
                  </a:txBody>
                  <a:tcPr marL="95161" marR="134058" marT="73201" marB="73201">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noFill/>
                  </a:tcPr>
                </a:tc>
                <a:extLst>
                  <a:ext uri="{0D108BD9-81ED-4DB2-BD59-A6C34878D82A}">
                    <a16:rowId xmlns:a16="http://schemas.microsoft.com/office/drawing/2014/main" val="1066613694"/>
                  </a:ext>
                </a:extLst>
              </a:tr>
              <a:tr h="956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cap="none" spc="0" dirty="0">
                          <a:solidFill>
                            <a:schemeClr val="tx1"/>
                          </a:solidFill>
                          <a:latin typeface="Times New Roman" panose="02020603050405020304" pitchFamily="18" charset="0"/>
                          <a:ea typeface="Times New Roman" panose="02020603050405020304" pitchFamily="18" charset="0"/>
                        </a:rPr>
                        <a:t>Nhóm</a:t>
                      </a:r>
                      <a:r>
                        <a:rPr lang="nl-NL" sz="1600" cap="none" spc="0" baseline="0" dirty="0">
                          <a:solidFill>
                            <a:schemeClr val="tx1"/>
                          </a:solidFill>
                          <a:latin typeface="Times New Roman" panose="02020603050405020304" pitchFamily="18" charset="0"/>
                          <a:ea typeface="Times New Roman" panose="02020603050405020304" pitchFamily="18" charset="0"/>
                        </a:rPr>
                        <a:t> 4:</a:t>
                      </a:r>
                      <a:r>
                        <a:rPr lang="nl-NL" sz="1600" cap="none" spc="0" dirty="0">
                          <a:solidFill>
                            <a:schemeClr val="tx1"/>
                          </a:solidFill>
                          <a:latin typeface="Times New Roman" panose="02020603050405020304" pitchFamily="18" charset="0"/>
                          <a:ea typeface="Times New Roman" panose="02020603050405020304" pitchFamily="18" charset="0"/>
                        </a:rPr>
                        <a:t> Truyền thống “trọng nam khinh nữ” được lưu truyền từ đời này sang đời khác nên đó là truyền thống gia đình dòng họ.</a:t>
                      </a:r>
                      <a:endParaRPr lang="vi-VN" sz="1600" cap="none" spc="0" dirty="0">
                        <a:solidFill>
                          <a:schemeClr val="tx1"/>
                        </a:solidFill>
                        <a:effectLst/>
                        <a:latin typeface="Times New Roman" panose="02020603050405020304" pitchFamily="18" charset="0"/>
                        <a:ea typeface="Times New Roman" panose="02020603050405020304" pitchFamily="18" charset="0"/>
                      </a:endParaRPr>
                    </a:p>
                  </a:txBody>
                  <a:tcPr marL="95161" marR="134058" marT="73201" marB="73201">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effectLst/>
                          <a:latin typeface="Times New Roman" panose="02020603050405020304" pitchFamily="18" charset="0"/>
                          <a:ea typeface="Times New Roman" panose="02020603050405020304" pitchFamily="18" charset="0"/>
                          <a:cs typeface="Times New Roman" panose="02020603050405020304" pitchFamily="18" charset="0"/>
                        </a:rPr>
                        <a:t>Không đ</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ồ</a:t>
                      </a:r>
                      <a:r>
                        <a:rPr lang="nl-NL" sz="1600" dirty="0">
                          <a:effectLst/>
                          <a:latin typeface="Times New Roman" panose="02020603050405020304" pitchFamily="18" charset="0"/>
                          <a:ea typeface="Times New Roman" panose="02020603050405020304" pitchFamily="18" charset="0"/>
                          <a:cs typeface="Times New Roman" panose="02020603050405020304" pitchFamily="18" charset="0"/>
                        </a:rPr>
                        <a:t>ng tình với ý kiến vì đây là truyền thống không tốt đẹp</a:t>
                      </a:r>
                      <a:r>
                        <a:rPr lang="nl-NL" sz="1600" baseline="0" dirty="0">
                          <a:effectLst/>
                          <a:latin typeface="Times New Roman" panose="02020603050405020304" pitchFamily="18" charset="0"/>
                          <a:ea typeface="Times New Roman" panose="02020603050405020304" pitchFamily="18" charset="0"/>
                          <a:cs typeface="Times New Roman" panose="02020603050405020304" pitchFamily="18" charset="0"/>
                        </a:rPr>
                        <a:t> nên dù có được lưu truyền từ đời này sang đời khác vẫn không phải truyền thống gia đình dòng họ</a:t>
                      </a:r>
                      <a:endParaRPr lang="en-US" sz="1600" cap="none" spc="0" dirty="0">
                        <a:solidFill>
                          <a:schemeClr val="tx1"/>
                        </a:solidFill>
                      </a:endParaRPr>
                    </a:p>
                  </a:txBody>
                  <a:tcPr marL="95161" marR="134058" marT="73201" marB="73201">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19050" cap="flat" cmpd="sng" algn="ctr">
                      <a:solidFill>
                        <a:schemeClr val="tx1"/>
                      </a:solidFill>
                      <a:prstDash val="solid"/>
                    </a:lnB>
                    <a:solidFill>
                      <a:schemeClr val="bg1">
                        <a:lumMod val="85000"/>
                      </a:schemeClr>
                    </a:solidFill>
                  </a:tcPr>
                </a:tc>
                <a:extLst>
                  <a:ext uri="{0D108BD9-81ED-4DB2-BD59-A6C34878D82A}">
                    <a16:rowId xmlns:a16="http://schemas.microsoft.com/office/drawing/2014/main" val="1590093062"/>
                  </a:ext>
                </a:extLst>
              </a:tr>
            </a:tbl>
          </a:graphicData>
        </a:graphic>
      </p:graphicFrame>
    </p:spTree>
    <p:extLst>
      <p:ext uri="{BB962C8B-B14F-4D97-AF65-F5344CB8AC3E}">
        <p14:creationId xmlns:p14="http://schemas.microsoft.com/office/powerpoint/2010/main" val="1781147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1"/>
          <p:cNvSpPr/>
          <p:nvPr/>
        </p:nvSpPr>
        <p:spPr>
          <a:xfrm>
            <a:off x="3557016" y="630936"/>
            <a:ext cx="5235575" cy="5229225"/>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txBody>
          <a:bodyPr/>
          <a:lstStyle/>
          <a:p>
            <a:endParaRPr lang="en-US"/>
          </a:p>
        </p:txBody>
      </p:sp>
      <p:sp>
        <p:nvSpPr>
          <p:cNvPr id="264" name="Google Shape;264;p21"/>
          <p:cNvSpPr/>
          <p:nvPr/>
        </p:nvSpPr>
        <p:spPr>
          <a:xfrm>
            <a:off x="0" y="0"/>
            <a:ext cx="283464"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1"/>
          <p:cNvSpPr/>
          <p:nvPr/>
        </p:nvSpPr>
        <p:spPr>
          <a:xfrm>
            <a:off x="0" y="0"/>
            <a:ext cx="1219199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66" name="Google Shape;266;p21"/>
          <p:cNvSpPr/>
          <p:nvPr/>
        </p:nvSpPr>
        <p:spPr>
          <a:xfrm>
            <a:off x="1808051" y="1262092"/>
            <a:ext cx="4369702" cy="4364402"/>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txBody>
          <a:bodyPr/>
          <a:lstStyle/>
          <a:p>
            <a:endParaRPr lang="en-US"/>
          </a:p>
        </p:txBody>
      </p:sp>
      <p:sp>
        <p:nvSpPr>
          <p:cNvPr id="267" name="Google Shape;267;p21"/>
          <p:cNvSpPr txBox="1">
            <a:spLocks noGrp="1"/>
          </p:cNvSpPr>
          <p:nvPr>
            <p:ph type="title"/>
          </p:nvPr>
        </p:nvSpPr>
        <p:spPr>
          <a:xfrm>
            <a:off x="761996" y="1231506"/>
            <a:ext cx="6461812" cy="43949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800"/>
              <a:buFont typeface="Times New Roman"/>
              <a:buNone/>
            </a:pPr>
            <a:r>
              <a:rPr lang="en-US" sz="4800" dirty="0" err="1">
                <a:solidFill>
                  <a:schemeClr val="dk2"/>
                </a:solidFill>
                <a:latin typeface="Times New Roman"/>
                <a:ea typeface="Times New Roman"/>
                <a:cs typeface="Times New Roman"/>
                <a:sym typeface="Times New Roman"/>
              </a:rPr>
              <a:t>Vận</a:t>
            </a:r>
            <a:r>
              <a:rPr lang="en-US" sz="4800" dirty="0">
                <a:solidFill>
                  <a:schemeClr val="dk2"/>
                </a:solidFill>
                <a:latin typeface="Times New Roman"/>
                <a:ea typeface="Times New Roman"/>
                <a:cs typeface="Times New Roman"/>
                <a:sym typeface="Times New Roman"/>
              </a:rPr>
              <a:t> </a:t>
            </a:r>
            <a:r>
              <a:rPr lang="en-US" sz="4800" dirty="0" err="1">
                <a:solidFill>
                  <a:schemeClr val="dk2"/>
                </a:solidFill>
                <a:latin typeface="Times New Roman"/>
                <a:ea typeface="Times New Roman"/>
                <a:cs typeface="Times New Roman"/>
                <a:sym typeface="Times New Roman"/>
              </a:rPr>
              <a:t>dụng</a:t>
            </a:r>
            <a:endParaRPr sz="4800" dirty="0">
              <a:solidFill>
                <a:schemeClr val="dk2"/>
              </a:solidFill>
              <a:latin typeface="Times New Roman"/>
              <a:ea typeface="Times New Roman"/>
              <a:cs typeface="Times New Roman"/>
              <a:sym typeface="Times New Roman"/>
            </a:endParaRPr>
          </a:p>
        </p:txBody>
      </p:sp>
      <p:sp>
        <p:nvSpPr>
          <p:cNvPr id="268" name="Google Shape;268;p21"/>
          <p:cNvSpPr/>
          <p:nvPr/>
        </p:nvSpPr>
        <p:spPr>
          <a:xfrm rot="-5400000">
            <a:off x="10402742" y="3407199"/>
            <a:ext cx="2032000" cy="43602"/>
          </a:xfrm>
          <a:custGeom>
            <a:avLst/>
            <a:gdLst/>
            <a:ahLst/>
            <a:cxnLst/>
            <a:rect l="l" t="t" r="r" b="b"/>
            <a:pathLst>
              <a:path w="2032000" h="43602" extrusionOk="0">
                <a:moveTo>
                  <a:pt x="103232" y="0"/>
                </a:moveTo>
                <a:lnTo>
                  <a:pt x="114609" y="529"/>
                </a:lnTo>
                <a:lnTo>
                  <a:pt x="124663" y="1588"/>
                </a:lnTo>
                <a:lnTo>
                  <a:pt x="133394" y="3440"/>
                </a:lnTo>
                <a:lnTo>
                  <a:pt x="141067" y="6085"/>
                </a:lnTo>
                <a:lnTo>
                  <a:pt x="147946" y="8731"/>
                </a:lnTo>
                <a:lnTo>
                  <a:pt x="154032" y="11377"/>
                </a:lnTo>
                <a:lnTo>
                  <a:pt x="160382" y="14552"/>
                </a:lnTo>
                <a:lnTo>
                  <a:pt x="166732" y="17727"/>
                </a:lnTo>
                <a:lnTo>
                  <a:pt x="172817" y="20902"/>
                </a:lnTo>
                <a:lnTo>
                  <a:pt x="179696" y="23548"/>
                </a:lnTo>
                <a:lnTo>
                  <a:pt x="187369" y="25929"/>
                </a:lnTo>
                <a:lnTo>
                  <a:pt x="196100" y="27781"/>
                </a:lnTo>
                <a:lnTo>
                  <a:pt x="206155" y="29104"/>
                </a:lnTo>
                <a:lnTo>
                  <a:pt x="217532" y="29369"/>
                </a:lnTo>
                <a:lnTo>
                  <a:pt x="228909" y="29104"/>
                </a:lnTo>
                <a:lnTo>
                  <a:pt x="238963" y="27781"/>
                </a:lnTo>
                <a:lnTo>
                  <a:pt x="247694" y="25929"/>
                </a:lnTo>
                <a:lnTo>
                  <a:pt x="255367" y="23548"/>
                </a:lnTo>
                <a:lnTo>
                  <a:pt x="262246" y="20902"/>
                </a:lnTo>
                <a:lnTo>
                  <a:pt x="268332" y="17727"/>
                </a:lnTo>
                <a:lnTo>
                  <a:pt x="274682" y="14552"/>
                </a:lnTo>
                <a:lnTo>
                  <a:pt x="281032" y="11377"/>
                </a:lnTo>
                <a:lnTo>
                  <a:pt x="287117" y="8731"/>
                </a:lnTo>
                <a:lnTo>
                  <a:pt x="293996" y="6085"/>
                </a:lnTo>
                <a:lnTo>
                  <a:pt x="301669" y="3440"/>
                </a:lnTo>
                <a:lnTo>
                  <a:pt x="310400" y="1588"/>
                </a:lnTo>
                <a:lnTo>
                  <a:pt x="320455" y="529"/>
                </a:lnTo>
                <a:lnTo>
                  <a:pt x="331832" y="0"/>
                </a:lnTo>
                <a:lnTo>
                  <a:pt x="343209" y="529"/>
                </a:lnTo>
                <a:lnTo>
                  <a:pt x="353263" y="1588"/>
                </a:lnTo>
                <a:lnTo>
                  <a:pt x="361994" y="3440"/>
                </a:lnTo>
                <a:lnTo>
                  <a:pt x="369667" y="6085"/>
                </a:lnTo>
                <a:lnTo>
                  <a:pt x="376546" y="8731"/>
                </a:lnTo>
                <a:lnTo>
                  <a:pt x="382632" y="11377"/>
                </a:lnTo>
                <a:lnTo>
                  <a:pt x="388982" y="14552"/>
                </a:lnTo>
                <a:lnTo>
                  <a:pt x="395332" y="17727"/>
                </a:lnTo>
                <a:lnTo>
                  <a:pt x="401417" y="20902"/>
                </a:lnTo>
                <a:lnTo>
                  <a:pt x="408296" y="23548"/>
                </a:lnTo>
                <a:lnTo>
                  <a:pt x="415969" y="25929"/>
                </a:lnTo>
                <a:lnTo>
                  <a:pt x="424700" y="27781"/>
                </a:lnTo>
                <a:lnTo>
                  <a:pt x="434755" y="29104"/>
                </a:lnTo>
                <a:lnTo>
                  <a:pt x="446132" y="29369"/>
                </a:lnTo>
                <a:lnTo>
                  <a:pt x="457509" y="29104"/>
                </a:lnTo>
                <a:lnTo>
                  <a:pt x="467563" y="27781"/>
                </a:lnTo>
                <a:lnTo>
                  <a:pt x="476294" y="25929"/>
                </a:lnTo>
                <a:lnTo>
                  <a:pt x="483967" y="23548"/>
                </a:lnTo>
                <a:lnTo>
                  <a:pt x="490846" y="20902"/>
                </a:lnTo>
                <a:lnTo>
                  <a:pt x="496932" y="17727"/>
                </a:lnTo>
                <a:lnTo>
                  <a:pt x="503282" y="14552"/>
                </a:lnTo>
                <a:lnTo>
                  <a:pt x="509632" y="11377"/>
                </a:lnTo>
                <a:lnTo>
                  <a:pt x="515717" y="8731"/>
                </a:lnTo>
                <a:lnTo>
                  <a:pt x="522596" y="6085"/>
                </a:lnTo>
                <a:lnTo>
                  <a:pt x="530269" y="3440"/>
                </a:lnTo>
                <a:lnTo>
                  <a:pt x="539000" y="1588"/>
                </a:lnTo>
                <a:lnTo>
                  <a:pt x="549055" y="529"/>
                </a:lnTo>
                <a:lnTo>
                  <a:pt x="560167" y="0"/>
                </a:lnTo>
                <a:lnTo>
                  <a:pt x="571809" y="529"/>
                </a:lnTo>
                <a:lnTo>
                  <a:pt x="581863" y="1588"/>
                </a:lnTo>
                <a:lnTo>
                  <a:pt x="590594" y="3440"/>
                </a:lnTo>
                <a:lnTo>
                  <a:pt x="598267" y="6085"/>
                </a:lnTo>
                <a:lnTo>
                  <a:pt x="605146" y="8731"/>
                </a:lnTo>
                <a:lnTo>
                  <a:pt x="611232" y="11377"/>
                </a:lnTo>
                <a:lnTo>
                  <a:pt x="617582" y="14552"/>
                </a:lnTo>
                <a:lnTo>
                  <a:pt x="623932" y="17727"/>
                </a:lnTo>
                <a:lnTo>
                  <a:pt x="630017" y="20902"/>
                </a:lnTo>
                <a:lnTo>
                  <a:pt x="636896" y="23548"/>
                </a:lnTo>
                <a:lnTo>
                  <a:pt x="644569" y="25929"/>
                </a:lnTo>
                <a:lnTo>
                  <a:pt x="653300" y="27781"/>
                </a:lnTo>
                <a:lnTo>
                  <a:pt x="663355" y="29104"/>
                </a:lnTo>
                <a:lnTo>
                  <a:pt x="674732" y="29369"/>
                </a:lnTo>
                <a:lnTo>
                  <a:pt x="686109" y="29104"/>
                </a:lnTo>
                <a:lnTo>
                  <a:pt x="696163" y="27781"/>
                </a:lnTo>
                <a:lnTo>
                  <a:pt x="704894" y="25929"/>
                </a:lnTo>
                <a:lnTo>
                  <a:pt x="712567" y="23548"/>
                </a:lnTo>
                <a:lnTo>
                  <a:pt x="719446" y="20902"/>
                </a:lnTo>
                <a:lnTo>
                  <a:pt x="725532" y="17727"/>
                </a:lnTo>
                <a:lnTo>
                  <a:pt x="738232" y="11377"/>
                </a:lnTo>
                <a:lnTo>
                  <a:pt x="744317" y="8731"/>
                </a:lnTo>
                <a:lnTo>
                  <a:pt x="751196" y="6085"/>
                </a:lnTo>
                <a:lnTo>
                  <a:pt x="758869" y="3440"/>
                </a:lnTo>
                <a:lnTo>
                  <a:pt x="767600" y="1588"/>
                </a:lnTo>
                <a:lnTo>
                  <a:pt x="777655" y="529"/>
                </a:lnTo>
                <a:lnTo>
                  <a:pt x="789032" y="0"/>
                </a:lnTo>
                <a:lnTo>
                  <a:pt x="800409" y="529"/>
                </a:lnTo>
                <a:lnTo>
                  <a:pt x="810463" y="1588"/>
                </a:lnTo>
                <a:lnTo>
                  <a:pt x="819194" y="3440"/>
                </a:lnTo>
                <a:lnTo>
                  <a:pt x="826867" y="6085"/>
                </a:lnTo>
                <a:lnTo>
                  <a:pt x="833746" y="8731"/>
                </a:lnTo>
                <a:lnTo>
                  <a:pt x="839832" y="11377"/>
                </a:lnTo>
                <a:lnTo>
                  <a:pt x="846182" y="14552"/>
                </a:lnTo>
                <a:lnTo>
                  <a:pt x="852532" y="17727"/>
                </a:lnTo>
                <a:lnTo>
                  <a:pt x="858617" y="20902"/>
                </a:lnTo>
                <a:lnTo>
                  <a:pt x="865496" y="23548"/>
                </a:lnTo>
                <a:lnTo>
                  <a:pt x="873169" y="25929"/>
                </a:lnTo>
                <a:lnTo>
                  <a:pt x="881900" y="27781"/>
                </a:lnTo>
                <a:lnTo>
                  <a:pt x="891955" y="29104"/>
                </a:lnTo>
                <a:lnTo>
                  <a:pt x="901700" y="29331"/>
                </a:lnTo>
                <a:lnTo>
                  <a:pt x="911445" y="29104"/>
                </a:lnTo>
                <a:lnTo>
                  <a:pt x="921499" y="27781"/>
                </a:lnTo>
                <a:lnTo>
                  <a:pt x="930231" y="25929"/>
                </a:lnTo>
                <a:lnTo>
                  <a:pt x="937904" y="23548"/>
                </a:lnTo>
                <a:lnTo>
                  <a:pt x="944783" y="20902"/>
                </a:lnTo>
                <a:lnTo>
                  <a:pt x="950868" y="17727"/>
                </a:lnTo>
                <a:lnTo>
                  <a:pt x="957218" y="14552"/>
                </a:lnTo>
                <a:lnTo>
                  <a:pt x="963568" y="11377"/>
                </a:lnTo>
                <a:lnTo>
                  <a:pt x="969654" y="8731"/>
                </a:lnTo>
                <a:lnTo>
                  <a:pt x="976533" y="6085"/>
                </a:lnTo>
                <a:lnTo>
                  <a:pt x="984206" y="3440"/>
                </a:lnTo>
                <a:lnTo>
                  <a:pt x="992937" y="1588"/>
                </a:lnTo>
                <a:lnTo>
                  <a:pt x="1002991" y="529"/>
                </a:lnTo>
                <a:lnTo>
                  <a:pt x="1014368" y="0"/>
                </a:lnTo>
                <a:lnTo>
                  <a:pt x="1016000" y="76"/>
                </a:lnTo>
                <a:lnTo>
                  <a:pt x="1017632" y="0"/>
                </a:lnTo>
                <a:lnTo>
                  <a:pt x="1029009" y="529"/>
                </a:lnTo>
                <a:lnTo>
                  <a:pt x="1039063" y="1588"/>
                </a:lnTo>
                <a:lnTo>
                  <a:pt x="1047794" y="3440"/>
                </a:lnTo>
                <a:lnTo>
                  <a:pt x="1055467" y="6085"/>
                </a:lnTo>
                <a:lnTo>
                  <a:pt x="1062346" y="8731"/>
                </a:lnTo>
                <a:lnTo>
                  <a:pt x="1068432" y="11377"/>
                </a:lnTo>
                <a:lnTo>
                  <a:pt x="1074782" y="14552"/>
                </a:lnTo>
                <a:lnTo>
                  <a:pt x="1081132" y="17727"/>
                </a:lnTo>
                <a:lnTo>
                  <a:pt x="1087217" y="20902"/>
                </a:lnTo>
                <a:lnTo>
                  <a:pt x="1094096" y="23548"/>
                </a:lnTo>
                <a:lnTo>
                  <a:pt x="1101769" y="25929"/>
                </a:lnTo>
                <a:lnTo>
                  <a:pt x="1110501" y="27781"/>
                </a:lnTo>
                <a:lnTo>
                  <a:pt x="1120555" y="29104"/>
                </a:lnTo>
                <a:lnTo>
                  <a:pt x="1130300" y="29331"/>
                </a:lnTo>
                <a:lnTo>
                  <a:pt x="1140045" y="29104"/>
                </a:lnTo>
                <a:lnTo>
                  <a:pt x="1150100" y="27781"/>
                </a:lnTo>
                <a:lnTo>
                  <a:pt x="1158831" y="25929"/>
                </a:lnTo>
                <a:lnTo>
                  <a:pt x="1166504" y="23548"/>
                </a:lnTo>
                <a:lnTo>
                  <a:pt x="1173383" y="20902"/>
                </a:lnTo>
                <a:lnTo>
                  <a:pt x="1179468" y="17727"/>
                </a:lnTo>
                <a:lnTo>
                  <a:pt x="1185818" y="14552"/>
                </a:lnTo>
                <a:lnTo>
                  <a:pt x="1192168" y="11377"/>
                </a:lnTo>
                <a:lnTo>
                  <a:pt x="1198254" y="8731"/>
                </a:lnTo>
                <a:lnTo>
                  <a:pt x="1205133" y="6085"/>
                </a:lnTo>
                <a:lnTo>
                  <a:pt x="1212806" y="3440"/>
                </a:lnTo>
                <a:lnTo>
                  <a:pt x="1221537" y="1588"/>
                </a:lnTo>
                <a:lnTo>
                  <a:pt x="1231591" y="529"/>
                </a:lnTo>
                <a:lnTo>
                  <a:pt x="1242968" y="0"/>
                </a:lnTo>
                <a:lnTo>
                  <a:pt x="1254345" y="529"/>
                </a:lnTo>
                <a:lnTo>
                  <a:pt x="1264400" y="1588"/>
                </a:lnTo>
                <a:lnTo>
                  <a:pt x="1273131" y="3440"/>
                </a:lnTo>
                <a:lnTo>
                  <a:pt x="1280804" y="6085"/>
                </a:lnTo>
                <a:lnTo>
                  <a:pt x="1287683" y="8731"/>
                </a:lnTo>
                <a:lnTo>
                  <a:pt x="1293768" y="11377"/>
                </a:lnTo>
                <a:lnTo>
                  <a:pt x="1300118" y="14552"/>
                </a:lnTo>
                <a:lnTo>
                  <a:pt x="1306468" y="17727"/>
                </a:lnTo>
                <a:lnTo>
                  <a:pt x="1312554" y="20902"/>
                </a:lnTo>
                <a:lnTo>
                  <a:pt x="1319433" y="23548"/>
                </a:lnTo>
                <a:lnTo>
                  <a:pt x="1327106" y="25929"/>
                </a:lnTo>
                <a:lnTo>
                  <a:pt x="1335837" y="27781"/>
                </a:lnTo>
                <a:lnTo>
                  <a:pt x="1345891" y="29104"/>
                </a:lnTo>
                <a:lnTo>
                  <a:pt x="1357268" y="29369"/>
                </a:lnTo>
                <a:lnTo>
                  <a:pt x="1368645" y="29104"/>
                </a:lnTo>
                <a:lnTo>
                  <a:pt x="1378700" y="27781"/>
                </a:lnTo>
                <a:lnTo>
                  <a:pt x="1387431" y="25929"/>
                </a:lnTo>
                <a:lnTo>
                  <a:pt x="1395104" y="23548"/>
                </a:lnTo>
                <a:lnTo>
                  <a:pt x="1401983" y="20902"/>
                </a:lnTo>
                <a:lnTo>
                  <a:pt x="1408068" y="17727"/>
                </a:lnTo>
                <a:lnTo>
                  <a:pt x="1414418" y="14552"/>
                </a:lnTo>
                <a:lnTo>
                  <a:pt x="1420768" y="11377"/>
                </a:lnTo>
                <a:lnTo>
                  <a:pt x="1426854" y="8731"/>
                </a:lnTo>
                <a:lnTo>
                  <a:pt x="1433733" y="6085"/>
                </a:lnTo>
                <a:lnTo>
                  <a:pt x="1441406" y="3440"/>
                </a:lnTo>
                <a:lnTo>
                  <a:pt x="1450137" y="1588"/>
                </a:lnTo>
                <a:lnTo>
                  <a:pt x="1460191" y="529"/>
                </a:lnTo>
                <a:lnTo>
                  <a:pt x="1471304" y="0"/>
                </a:lnTo>
                <a:lnTo>
                  <a:pt x="1482945" y="529"/>
                </a:lnTo>
                <a:lnTo>
                  <a:pt x="1493000" y="1588"/>
                </a:lnTo>
                <a:lnTo>
                  <a:pt x="1501731" y="3440"/>
                </a:lnTo>
                <a:lnTo>
                  <a:pt x="1509404" y="6085"/>
                </a:lnTo>
                <a:lnTo>
                  <a:pt x="1516283" y="8731"/>
                </a:lnTo>
                <a:lnTo>
                  <a:pt x="1522368" y="11377"/>
                </a:lnTo>
                <a:lnTo>
                  <a:pt x="1528718" y="14552"/>
                </a:lnTo>
                <a:lnTo>
                  <a:pt x="1535068" y="17727"/>
                </a:lnTo>
                <a:lnTo>
                  <a:pt x="1541154" y="20902"/>
                </a:lnTo>
                <a:lnTo>
                  <a:pt x="1548033" y="23548"/>
                </a:lnTo>
                <a:lnTo>
                  <a:pt x="1555706" y="25929"/>
                </a:lnTo>
                <a:lnTo>
                  <a:pt x="1564437" y="27781"/>
                </a:lnTo>
                <a:lnTo>
                  <a:pt x="1574491" y="29104"/>
                </a:lnTo>
                <a:lnTo>
                  <a:pt x="1585868" y="29369"/>
                </a:lnTo>
                <a:lnTo>
                  <a:pt x="1597245" y="29104"/>
                </a:lnTo>
                <a:lnTo>
                  <a:pt x="1607300" y="27781"/>
                </a:lnTo>
                <a:lnTo>
                  <a:pt x="1616031" y="25929"/>
                </a:lnTo>
                <a:lnTo>
                  <a:pt x="1623704" y="23548"/>
                </a:lnTo>
                <a:lnTo>
                  <a:pt x="1630583" y="20902"/>
                </a:lnTo>
                <a:lnTo>
                  <a:pt x="1636668" y="17727"/>
                </a:lnTo>
                <a:lnTo>
                  <a:pt x="1649368" y="11377"/>
                </a:lnTo>
                <a:lnTo>
                  <a:pt x="1655454" y="8731"/>
                </a:lnTo>
                <a:lnTo>
                  <a:pt x="1662333" y="6085"/>
                </a:lnTo>
                <a:lnTo>
                  <a:pt x="1670006" y="3440"/>
                </a:lnTo>
                <a:lnTo>
                  <a:pt x="1678737" y="1588"/>
                </a:lnTo>
                <a:lnTo>
                  <a:pt x="1688791" y="529"/>
                </a:lnTo>
                <a:lnTo>
                  <a:pt x="1700168" y="0"/>
                </a:lnTo>
                <a:lnTo>
                  <a:pt x="1711545" y="529"/>
                </a:lnTo>
                <a:lnTo>
                  <a:pt x="1721600" y="1588"/>
                </a:lnTo>
                <a:lnTo>
                  <a:pt x="1730331" y="3440"/>
                </a:lnTo>
                <a:lnTo>
                  <a:pt x="1738004" y="6085"/>
                </a:lnTo>
                <a:lnTo>
                  <a:pt x="1744883" y="8731"/>
                </a:lnTo>
                <a:lnTo>
                  <a:pt x="1750968" y="11377"/>
                </a:lnTo>
                <a:lnTo>
                  <a:pt x="1757318" y="14552"/>
                </a:lnTo>
                <a:lnTo>
                  <a:pt x="1763668" y="17727"/>
                </a:lnTo>
                <a:lnTo>
                  <a:pt x="1769754" y="20902"/>
                </a:lnTo>
                <a:lnTo>
                  <a:pt x="1776633" y="23548"/>
                </a:lnTo>
                <a:lnTo>
                  <a:pt x="1784306" y="25929"/>
                </a:lnTo>
                <a:lnTo>
                  <a:pt x="1793037" y="27781"/>
                </a:lnTo>
                <a:lnTo>
                  <a:pt x="1803091" y="29104"/>
                </a:lnTo>
                <a:lnTo>
                  <a:pt x="1814468" y="29369"/>
                </a:lnTo>
                <a:lnTo>
                  <a:pt x="1825845" y="29104"/>
                </a:lnTo>
                <a:lnTo>
                  <a:pt x="1835900" y="27781"/>
                </a:lnTo>
                <a:lnTo>
                  <a:pt x="1844631" y="25929"/>
                </a:lnTo>
                <a:lnTo>
                  <a:pt x="1852304" y="23548"/>
                </a:lnTo>
                <a:lnTo>
                  <a:pt x="1859183" y="20902"/>
                </a:lnTo>
                <a:lnTo>
                  <a:pt x="1865268" y="17727"/>
                </a:lnTo>
                <a:lnTo>
                  <a:pt x="1871618" y="14552"/>
                </a:lnTo>
                <a:lnTo>
                  <a:pt x="1877968" y="11377"/>
                </a:lnTo>
                <a:lnTo>
                  <a:pt x="1884054" y="8731"/>
                </a:lnTo>
                <a:lnTo>
                  <a:pt x="1890933" y="6085"/>
                </a:lnTo>
                <a:lnTo>
                  <a:pt x="1898606" y="3440"/>
                </a:lnTo>
                <a:lnTo>
                  <a:pt x="1907337" y="1588"/>
                </a:lnTo>
                <a:lnTo>
                  <a:pt x="1917391" y="529"/>
                </a:lnTo>
                <a:lnTo>
                  <a:pt x="1928768" y="0"/>
                </a:lnTo>
                <a:lnTo>
                  <a:pt x="1940145" y="529"/>
                </a:lnTo>
                <a:lnTo>
                  <a:pt x="1950200" y="1588"/>
                </a:lnTo>
                <a:lnTo>
                  <a:pt x="1958931" y="3440"/>
                </a:lnTo>
                <a:lnTo>
                  <a:pt x="1966604" y="6085"/>
                </a:lnTo>
                <a:lnTo>
                  <a:pt x="1973483" y="8731"/>
                </a:lnTo>
                <a:lnTo>
                  <a:pt x="1979568" y="11377"/>
                </a:lnTo>
                <a:lnTo>
                  <a:pt x="1985918" y="14552"/>
                </a:lnTo>
                <a:lnTo>
                  <a:pt x="1992268" y="17727"/>
                </a:lnTo>
                <a:lnTo>
                  <a:pt x="1998354" y="20902"/>
                </a:lnTo>
                <a:lnTo>
                  <a:pt x="2005233" y="23548"/>
                </a:lnTo>
                <a:lnTo>
                  <a:pt x="2012906" y="25929"/>
                </a:lnTo>
                <a:lnTo>
                  <a:pt x="2021637" y="27781"/>
                </a:lnTo>
                <a:lnTo>
                  <a:pt x="2031691" y="29104"/>
                </a:lnTo>
                <a:lnTo>
                  <a:pt x="2032000" y="29111"/>
                </a:lnTo>
                <a:lnTo>
                  <a:pt x="2032000" y="43344"/>
                </a:lnTo>
                <a:lnTo>
                  <a:pt x="2031691" y="43337"/>
                </a:lnTo>
                <a:lnTo>
                  <a:pt x="2021637" y="42014"/>
                </a:lnTo>
                <a:lnTo>
                  <a:pt x="2012906" y="40162"/>
                </a:lnTo>
                <a:lnTo>
                  <a:pt x="2005233" y="37781"/>
                </a:lnTo>
                <a:lnTo>
                  <a:pt x="1998354" y="35135"/>
                </a:lnTo>
                <a:lnTo>
                  <a:pt x="1992268" y="31960"/>
                </a:lnTo>
                <a:lnTo>
                  <a:pt x="1985918" y="28785"/>
                </a:lnTo>
                <a:lnTo>
                  <a:pt x="1979568" y="25610"/>
                </a:lnTo>
                <a:lnTo>
                  <a:pt x="1973483" y="22964"/>
                </a:lnTo>
                <a:lnTo>
                  <a:pt x="1966604" y="20318"/>
                </a:lnTo>
                <a:lnTo>
                  <a:pt x="1958931" y="17673"/>
                </a:lnTo>
                <a:lnTo>
                  <a:pt x="1950200" y="15821"/>
                </a:lnTo>
                <a:lnTo>
                  <a:pt x="1940145" y="14762"/>
                </a:lnTo>
                <a:lnTo>
                  <a:pt x="1928768" y="14233"/>
                </a:lnTo>
                <a:lnTo>
                  <a:pt x="1917391" y="14762"/>
                </a:lnTo>
                <a:lnTo>
                  <a:pt x="1907337" y="15821"/>
                </a:lnTo>
                <a:lnTo>
                  <a:pt x="1898606" y="17673"/>
                </a:lnTo>
                <a:lnTo>
                  <a:pt x="1890933" y="20318"/>
                </a:lnTo>
                <a:lnTo>
                  <a:pt x="1884054" y="22964"/>
                </a:lnTo>
                <a:lnTo>
                  <a:pt x="1877968" y="25610"/>
                </a:lnTo>
                <a:lnTo>
                  <a:pt x="1871618" y="28785"/>
                </a:lnTo>
                <a:lnTo>
                  <a:pt x="1865268" y="31960"/>
                </a:lnTo>
                <a:lnTo>
                  <a:pt x="1859183" y="35135"/>
                </a:lnTo>
                <a:lnTo>
                  <a:pt x="1852304" y="37781"/>
                </a:lnTo>
                <a:lnTo>
                  <a:pt x="1844631" y="40162"/>
                </a:lnTo>
                <a:lnTo>
                  <a:pt x="1835900" y="42014"/>
                </a:lnTo>
                <a:lnTo>
                  <a:pt x="1825845" y="43337"/>
                </a:lnTo>
                <a:lnTo>
                  <a:pt x="1814468" y="43602"/>
                </a:lnTo>
                <a:lnTo>
                  <a:pt x="1803091" y="43337"/>
                </a:lnTo>
                <a:lnTo>
                  <a:pt x="1793037" y="42014"/>
                </a:lnTo>
                <a:lnTo>
                  <a:pt x="1784306" y="40162"/>
                </a:lnTo>
                <a:lnTo>
                  <a:pt x="1776633" y="37781"/>
                </a:lnTo>
                <a:lnTo>
                  <a:pt x="1769754" y="35135"/>
                </a:lnTo>
                <a:lnTo>
                  <a:pt x="1763668" y="31960"/>
                </a:lnTo>
                <a:lnTo>
                  <a:pt x="1757318" y="28785"/>
                </a:lnTo>
                <a:lnTo>
                  <a:pt x="1750968" y="25610"/>
                </a:lnTo>
                <a:lnTo>
                  <a:pt x="1744883" y="22964"/>
                </a:lnTo>
                <a:lnTo>
                  <a:pt x="1738004" y="20318"/>
                </a:lnTo>
                <a:lnTo>
                  <a:pt x="1730331" y="17673"/>
                </a:lnTo>
                <a:lnTo>
                  <a:pt x="1721600" y="15821"/>
                </a:lnTo>
                <a:lnTo>
                  <a:pt x="1711545" y="14762"/>
                </a:lnTo>
                <a:lnTo>
                  <a:pt x="1700168" y="14233"/>
                </a:lnTo>
                <a:lnTo>
                  <a:pt x="1688791" y="14762"/>
                </a:lnTo>
                <a:lnTo>
                  <a:pt x="1678737" y="15821"/>
                </a:lnTo>
                <a:lnTo>
                  <a:pt x="1670006" y="17673"/>
                </a:lnTo>
                <a:lnTo>
                  <a:pt x="1662333" y="20318"/>
                </a:lnTo>
                <a:lnTo>
                  <a:pt x="1655454" y="22964"/>
                </a:lnTo>
                <a:lnTo>
                  <a:pt x="1649368" y="25610"/>
                </a:lnTo>
                <a:lnTo>
                  <a:pt x="1636668" y="31960"/>
                </a:lnTo>
                <a:lnTo>
                  <a:pt x="1630583" y="35135"/>
                </a:lnTo>
                <a:lnTo>
                  <a:pt x="1623704" y="37781"/>
                </a:lnTo>
                <a:lnTo>
                  <a:pt x="1616031" y="40162"/>
                </a:lnTo>
                <a:lnTo>
                  <a:pt x="1607300" y="42014"/>
                </a:lnTo>
                <a:lnTo>
                  <a:pt x="1597245" y="43337"/>
                </a:lnTo>
                <a:lnTo>
                  <a:pt x="1585868" y="43602"/>
                </a:lnTo>
                <a:lnTo>
                  <a:pt x="1574491" y="43337"/>
                </a:lnTo>
                <a:lnTo>
                  <a:pt x="1564437" y="42014"/>
                </a:lnTo>
                <a:lnTo>
                  <a:pt x="1555706" y="40162"/>
                </a:lnTo>
                <a:lnTo>
                  <a:pt x="1548033" y="37781"/>
                </a:lnTo>
                <a:lnTo>
                  <a:pt x="1541154" y="35135"/>
                </a:lnTo>
                <a:lnTo>
                  <a:pt x="1535068" y="31960"/>
                </a:lnTo>
                <a:lnTo>
                  <a:pt x="1528718" y="28785"/>
                </a:lnTo>
                <a:lnTo>
                  <a:pt x="1522368" y="25610"/>
                </a:lnTo>
                <a:lnTo>
                  <a:pt x="1516283" y="22964"/>
                </a:lnTo>
                <a:lnTo>
                  <a:pt x="1509404" y="20318"/>
                </a:lnTo>
                <a:lnTo>
                  <a:pt x="1501731" y="17673"/>
                </a:lnTo>
                <a:lnTo>
                  <a:pt x="1493000" y="15821"/>
                </a:lnTo>
                <a:lnTo>
                  <a:pt x="1482945" y="14762"/>
                </a:lnTo>
                <a:lnTo>
                  <a:pt x="1471304" y="14233"/>
                </a:lnTo>
                <a:lnTo>
                  <a:pt x="1460191" y="14762"/>
                </a:lnTo>
                <a:lnTo>
                  <a:pt x="1450137" y="15821"/>
                </a:lnTo>
                <a:lnTo>
                  <a:pt x="1441406" y="17673"/>
                </a:lnTo>
                <a:lnTo>
                  <a:pt x="1433733" y="20318"/>
                </a:lnTo>
                <a:lnTo>
                  <a:pt x="1426854" y="22964"/>
                </a:lnTo>
                <a:lnTo>
                  <a:pt x="1420768" y="25610"/>
                </a:lnTo>
                <a:lnTo>
                  <a:pt x="1414418" y="28785"/>
                </a:lnTo>
                <a:lnTo>
                  <a:pt x="1408068" y="31960"/>
                </a:lnTo>
                <a:lnTo>
                  <a:pt x="1401983" y="35135"/>
                </a:lnTo>
                <a:lnTo>
                  <a:pt x="1395104" y="37781"/>
                </a:lnTo>
                <a:lnTo>
                  <a:pt x="1387431" y="40162"/>
                </a:lnTo>
                <a:lnTo>
                  <a:pt x="1378700" y="42014"/>
                </a:lnTo>
                <a:lnTo>
                  <a:pt x="1368645" y="43337"/>
                </a:lnTo>
                <a:lnTo>
                  <a:pt x="1357268" y="43602"/>
                </a:lnTo>
                <a:lnTo>
                  <a:pt x="1345891" y="43337"/>
                </a:lnTo>
                <a:lnTo>
                  <a:pt x="1335837" y="42014"/>
                </a:lnTo>
                <a:lnTo>
                  <a:pt x="1327106" y="40162"/>
                </a:lnTo>
                <a:lnTo>
                  <a:pt x="1319433" y="37781"/>
                </a:lnTo>
                <a:lnTo>
                  <a:pt x="1312554" y="35135"/>
                </a:lnTo>
                <a:lnTo>
                  <a:pt x="1306468" y="31960"/>
                </a:lnTo>
                <a:lnTo>
                  <a:pt x="1300118" y="28785"/>
                </a:lnTo>
                <a:lnTo>
                  <a:pt x="1293768" y="25610"/>
                </a:lnTo>
                <a:lnTo>
                  <a:pt x="1287683" y="22964"/>
                </a:lnTo>
                <a:lnTo>
                  <a:pt x="1280804" y="20318"/>
                </a:lnTo>
                <a:lnTo>
                  <a:pt x="1273131" y="17673"/>
                </a:lnTo>
                <a:lnTo>
                  <a:pt x="1264400" y="15821"/>
                </a:lnTo>
                <a:lnTo>
                  <a:pt x="1254345" y="14762"/>
                </a:lnTo>
                <a:lnTo>
                  <a:pt x="1242968" y="14233"/>
                </a:lnTo>
                <a:lnTo>
                  <a:pt x="1231591" y="14762"/>
                </a:lnTo>
                <a:lnTo>
                  <a:pt x="1221537" y="15821"/>
                </a:lnTo>
                <a:lnTo>
                  <a:pt x="1212806" y="17673"/>
                </a:lnTo>
                <a:lnTo>
                  <a:pt x="1205133" y="20318"/>
                </a:lnTo>
                <a:lnTo>
                  <a:pt x="1198254" y="22964"/>
                </a:lnTo>
                <a:lnTo>
                  <a:pt x="1192168" y="25610"/>
                </a:lnTo>
                <a:lnTo>
                  <a:pt x="1185818" y="28785"/>
                </a:lnTo>
                <a:lnTo>
                  <a:pt x="1179468" y="31960"/>
                </a:lnTo>
                <a:lnTo>
                  <a:pt x="1173383" y="35135"/>
                </a:lnTo>
                <a:lnTo>
                  <a:pt x="1166504" y="37781"/>
                </a:lnTo>
                <a:lnTo>
                  <a:pt x="1158831" y="40162"/>
                </a:lnTo>
                <a:lnTo>
                  <a:pt x="1150100" y="42014"/>
                </a:lnTo>
                <a:lnTo>
                  <a:pt x="1140045" y="43337"/>
                </a:lnTo>
                <a:lnTo>
                  <a:pt x="1130300" y="43564"/>
                </a:lnTo>
                <a:lnTo>
                  <a:pt x="1120555" y="43337"/>
                </a:lnTo>
                <a:lnTo>
                  <a:pt x="1110501" y="42014"/>
                </a:lnTo>
                <a:lnTo>
                  <a:pt x="1101769" y="40162"/>
                </a:lnTo>
                <a:lnTo>
                  <a:pt x="1094096" y="37781"/>
                </a:lnTo>
                <a:lnTo>
                  <a:pt x="1087217" y="35135"/>
                </a:lnTo>
                <a:lnTo>
                  <a:pt x="1081132" y="31960"/>
                </a:lnTo>
                <a:lnTo>
                  <a:pt x="1074782" y="28785"/>
                </a:lnTo>
                <a:lnTo>
                  <a:pt x="1068432" y="25610"/>
                </a:lnTo>
                <a:lnTo>
                  <a:pt x="1062346" y="22964"/>
                </a:lnTo>
                <a:lnTo>
                  <a:pt x="1055467" y="20318"/>
                </a:lnTo>
                <a:lnTo>
                  <a:pt x="1047794" y="17673"/>
                </a:lnTo>
                <a:lnTo>
                  <a:pt x="1039063" y="15821"/>
                </a:lnTo>
                <a:lnTo>
                  <a:pt x="1029009" y="14762"/>
                </a:lnTo>
                <a:lnTo>
                  <a:pt x="1017632" y="14233"/>
                </a:lnTo>
                <a:lnTo>
                  <a:pt x="1016000" y="14309"/>
                </a:lnTo>
                <a:lnTo>
                  <a:pt x="1014368" y="14233"/>
                </a:lnTo>
                <a:lnTo>
                  <a:pt x="1002991" y="14762"/>
                </a:lnTo>
                <a:lnTo>
                  <a:pt x="992937" y="15821"/>
                </a:lnTo>
                <a:lnTo>
                  <a:pt x="984206" y="17673"/>
                </a:lnTo>
                <a:lnTo>
                  <a:pt x="976533" y="20318"/>
                </a:lnTo>
                <a:lnTo>
                  <a:pt x="969654" y="22964"/>
                </a:lnTo>
                <a:lnTo>
                  <a:pt x="963568" y="25610"/>
                </a:lnTo>
                <a:lnTo>
                  <a:pt x="957218" y="28785"/>
                </a:lnTo>
                <a:lnTo>
                  <a:pt x="950868" y="31960"/>
                </a:lnTo>
                <a:lnTo>
                  <a:pt x="944783" y="35135"/>
                </a:lnTo>
                <a:lnTo>
                  <a:pt x="937904" y="37781"/>
                </a:lnTo>
                <a:lnTo>
                  <a:pt x="930231" y="40162"/>
                </a:lnTo>
                <a:lnTo>
                  <a:pt x="921499" y="42014"/>
                </a:lnTo>
                <a:lnTo>
                  <a:pt x="911445" y="43337"/>
                </a:lnTo>
                <a:lnTo>
                  <a:pt x="901700" y="43564"/>
                </a:lnTo>
                <a:lnTo>
                  <a:pt x="891955" y="43337"/>
                </a:lnTo>
                <a:lnTo>
                  <a:pt x="881900" y="42014"/>
                </a:lnTo>
                <a:lnTo>
                  <a:pt x="873169" y="40162"/>
                </a:lnTo>
                <a:lnTo>
                  <a:pt x="865496" y="37781"/>
                </a:lnTo>
                <a:lnTo>
                  <a:pt x="858617" y="35135"/>
                </a:lnTo>
                <a:lnTo>
                  <a:pt x="852532" y="31960"/>
                </a:lnTo>
                <a:lnTo>
                  <a:pt x="846182" y="28785"/>
                </a:lnTo>
                <a:lnTo>
                  <a:pt x="839832" y="25610"/>
                </a:lnTo>
                <a:lnTo>
                  <a:pt x="833746" y="22964"/>
                </a:lnTo>
                <a:lnTo>
                  <a:pt x="826867" y="20318"/>
                </a:lnTo>
                <a:lnTo>
                  <a:pt x="819194" y="17673"/>
                </a:lnTo>
                <a:lnTo>
                  <a:pt x="810463" y="15821"/>
                </a:lnTo>
                <a:lnTo>
                  <a:pt x="800409" y="14762"/>
                </a:lnTo>
                <a:lnTo>
                  <a:pt x="789032" y="14233"/>
                </a:lnTo>
                <a:lnTo>
                  <a:pt x="777655" y="14762"/>
                </a:lnTo>
                <a:lnTo>
                  <a:pt x="767600" y="15821"/>
                </a:lnTo>
                <a:lnTo>
                  <a:pt x="758869" y="17673"/>
                </a:lnTo>
                <a:lnTo>
                  <a:pt x="751196" y="20318"/>
                </a:lnTo>
                <a:lnTo>
                  <a:pt x="744317" y="22964"/>
                </a:lnTo>
                <a:lnTo>
                  <a:pt x="738232" y="25610"/>
                </a:lnTo>
                <a:lnTo>
                  <a:pt x="725532" y="31960"/>
                </a:lnTo>
                <a:lnTo>
                  <a:pt x="719446" y="35135"/>
                </a:lnTo>
                <a:lnTo>
                  <a:pt x="712567" y="37781"/>
                </a:lnTo>
                <a:lnTo>
                  <a:pt x="704894" y="40162"/>
                </a:lnTo>
                <a:lnTo>
                  <a:pt x="696163" y="42014"/>
                </a:lnTo>
                <a:lnTo>
                  <a:pt x="686109" y="43337"/>
                </a:lnTo>
                <a:lnTo>
                  <a:pt x="674732" y="43602"/>
                </a:lnTo>
                <a:lnTo>
                  <a:pt x="663355" y="43337"/>
                </a:lnTo>
                <a:lnTo>
                  <a:pt x="653300" y="42014"/>
                </a:lnTo>
                <a:lnTo>
                  <a:pt x="644569" y="40162"/>
                </a:lnTo>
                <a:lnTo>
                  <a:pt x="636896" y="37781"/>
                </a:lnTo>
                <a:lnTo>
                  <a:pt x="630017" y="35135"/>
                </a:lnTo>
                <a:lnTo>
                  <a:pt x="623932" y="31960"/>
                </a:lnTo>
                <a:lnTo>
                  <a:pt x="617582" y="28785"/>
                </a:lnTo>
                <a:lnTo>
                  <a:pt x="611232" y="25610"/>
                </a:lnTo>
                <a:lnTo>
                  <a:pt x="605146" y="22964"/>
                </a:lnTo>
                <a:lnTo>
                  <a:pt x="598267" y="20318"/>
                </a:lnTo>
                <a:lnTo>
                  <a:pt x="590594" y="17673"/>
                </a:lnTo>
                <a:lnTo>
                  <a:pt x="581863" y="15821"/>
                </a:lnTo>
                <a:lnTo>
                  <a:pt x="571809" y="14762"/>
                </a:lnTo>
                <a:lnTo>
                  <a:pt x="560167" y="14233"/>
                </a:lnTo>
                <a:lnTo>
                  <a:pt x="549055" y="14762"/>
                </a:lnTo>
                <a:lnTo>
                  <a:pt x="539000" y="15821"/>
                </a:lnTo>
                <a:lnTo>
                  <a:pt x="530269" y="17673"/>
                </a:lnTo>
                <a:lnTo>
                  <a:pt x="522596" y="20318"/>
                </a:lnTo>
                <a:lnTo>
                  <a:pt x="515717" y="22964"/>
                </a:lnTo>
                <a:lnTo>
                  <a:pt x="509632" y="25610"/>
                </a:lnTo>
                <a:lnTo>
                  <a:pt x="503282" y="28785"/>
                </a:lnTo>
                <a:lnTo>
                  <a:pt x="496932" y="31960"/>
                </a:lnTo>
                <a:lnTo>
                  <a:pt x="490846" y="35135"/>
                </a:lnTo>
                <a:lnTo>
                  <a:pt x="483967" y="37781"/>
                </a:lnTo>
                <a:lnTo>
                  <a:pt x="476294" y="40162"/>
                </a:lnTo>
                <a:lnTo>
                  <a:pt x="467563" y="42014"/>
                </a:lnTo>
                <a:lnTo>
                  <a:pt x="457509" y="43337"/>
                </a:lnTo>
                <a:lnTo>
                  <a:pt x="446132" y="43602"/>
                </a:lnTo>
                <a:lnTo>
                  <a:pt x="434755" y="43337"/>
                </a:lnTo>
                <a:lnTo>
                  <a:pt x="424700" y="42014"/>
                </a:lnTo>
                <a:lnTo>
                  <a:pt x="415969" y="40162"/>
                </a:lnTo>
                <a:lnTo>
                  <a:pt x="408296" y="37781"/>
                </a:lnTo>
                <a:lnTo>
                  <a:pt x="401417" y="35135"/>
                </a:lnTo>
                <a:lnTo>
                  <a:pt x="395332" y="31960"/>
                </a:lnTo>
                <a:lnTo>
                  <a:pt x="388982" y="28785"/>
                </a:lnTo>
                <a:lnTo>
                  <a:pt x="382632" y="25610"/>
                </a:lnTo>
                <a:lnTo>
                  <a:pt x="376546" y="22964"/>
                </a:lnTo>
                <a:lnTo>
                  <a:pt x="369667" y="20318"/>
                </a:lnTo>
                <a:lnTo>
                  <a:pt x="361994" y="17673"/>
                </a:lnTo>
                <a:lnTo>
                  <a:pt x="353263" y="15821"/>
                </a:lnTo>
                <a:lnTo>
                  <a:pt x="343209" y="14762"/>
                </a:lnTo>
                <a:lnTo>
                  <a:pt x="331832" y="14233"/>
                </a:lnTo>
                <a:lnTo>
                  <a:pt x="320455" y="14762"/>
                </a:lnTo>
                <a:lnTo>
                  <a:pt x="310400" y="15821"/>
                </a:lnTo>
                <a:lnTo>
                  <a:pt x="301669" y="17673"/>
                </a:lnTo>
                <a:lnTo>
                  <a:pt x="293996" y="20318"/>
                </a:lnTo>
                <a:lnTo>
                  <a:pt x="287117" y="22964"/>
                </a:lnTo>
                <a:lnTo>
                  <a:pt x="281032" y="25610"/>
                </a:lnTo>
                <a:lnTo>
                  <a:pt x="274682" y="28785"/>
                </a:lnTo>
                <a:lnTo>
                  <a:pt x="268332" y="31960"/>
                </a:lnTo>
                <a:lnTo>
                  <a:pt x="262246" y="35135"/>
                </a:lnTo>
                <a:lnTo>
                  <a:pt x="255367" y="37781"/>
                </a:lnTo>
                <a:lnTo>
                  <a:pt x="247694" y="40162"/>
                </a:lnTo>
                <a:lnTo>
                  <a:pt x="238963" y="42014"/>
                </a:lnTo>
                <a:lnTo>
                  <a:pt x="228909" y="43337"/>
                </a:lnTo>
                <a:lnTo>
                  <a:pt x="217532" y="43602"/>
                </a:lnTo>
                <a:lnTo>
                  <a:pt x="206155" y="43337"/>
                </a:lnTo>
                <a:lnTo>
                  <a:pt x="196100" y="42014"/>
                </a:lnTo>
                <a:lnTo>
                  <a:pt x="187369" y="40162"/>
                </a:lnTo>
                <a:lnTo>
                  <a:pt x="179696" y="37781"/>
                </a:lnTo>
                <a:lnTo>
                  <a:pt x="172817" y="35135"/>
                </a:lnTo>
                <a:lnTo>
                  <a:pt x="166732" y="31960"/>
                </a:lnTo>
                <a:lnTo>
                  <a:pt x="160382" y="28785"/>
                </a:lnTo>
                <a:lnTo>
                  <a:pt x="154032" y="25610"/>
                </a:lnTo>
                <a:lnTo>
                  <a:pt x="147946" y="22964"/>
                </a:lnTo>
                <a:lnTo>
                  <a:pt x="141067" y="20318"/>
                </a:lnTo>
                <a:lnTo>
                  <a:pt x="133394" y="17673"/>
                </a:lnTo>
                <a:lnTo>
                  <a:pt x="124663" y="15821"/>
                </a:lnTo>
                <a:lnTo>
                  <a:pt x="114609" y="14762"/>
                </a:lnTo>
                <a:lnTo>
                  <a:pt x="103232" y="14233"/>
                </a:lnTo>
                <a:lnTo>
                  <a:pt x="91855" y="14762"/>
                </a:lnTo>
                <a:lnTo>
                  <a:pt x="81800" y="15821"/>
                </a:lnTo>
                <a:lnTo>
                  <a:pt x="73069" y="17673"/>
                </a:lnTo>
                <a:lnTo>
                  <a:pt x="65396" y="20318"/>
                </a:lnTo>
                <a:lnTo>
                  <a:pt x="58517" y="22964"/>
                </a:lnTo>
                <a:lnTo>
                  <a:pt x="52432" y="25610"/>
                </a:lnTo>
                <a:lnTo>
                  <a:pt x="46082" y="28785"/>
                </a:lnTo>
                <a:lnTo>
                  <a:pt x="39732" y="31960"/>
                </a:lnTo>
                <a:lnTo>
                  <a:pt x="33646" y="35135"/>
                </a:lnTo>
                <a:lnTo>
                  <a:pt x="26767" y="37781"/>
                </a:lnTo>
                <a:lnTo>
                  <a:pt x="19094" y="40162"/>
                </a:lnTo>
                <a:lnTo>
                  <a:pt x="10363" y="42014"/>
                </a:lnTo>
                <a:lnTo>
                  <a:pt x="309" y="43337"/>
                </a:lnTo>
                <a:lnTo>
                  <a:pt x="0" y="43344"/>
                </a:lnTo>
                <a:lnTo>
                  <a:pt x="0" y="29111"/>
                </a:lnTo>
                <a:lnTo>
                  <a:pt x="309" y="29104"/>
                </a:lnTo>
                <a:lnTo>
                  <a:pt x="10363" y="27781"/>
                </a:lnTo>
                <a:lnTo>
                  <a:pt x="19094" y="25929"/>
                </a:lnTo>
                <a:lnTo>
                  <a:pt x="26767" y="23548"/>
                </a:lnTo>
                <a:lnTo>
                  <a:pt x="33646" y="20902"/>
                </a:lnTo>
                <a:lnTo>
                  <a:pt x="39732" y="17727"/>
                </a:lnTo>
                <a:lnTo>
                  <a:pt x="46082" y="14552"/>
                </a:lnTo>
                <a:lnTo>
                  <a:pt x="52432" y="11377"/>
                </a:lnTo>
                <a:lnTo>
                  <a:pt x="58517" y="8731"/>
                </a:lnTo>
                <a:lnTo>
                  <a:pt x="65396" y="6085"/>
                </a:lnTo>
                <a:lnTo>
                  <a:pt x="73069" y="3440"/>
                </a:lnTo>
                <a:lnTo>
                  <a:pt x="81800" y="1588"/>
                </a:lnTo>
                <a:lnTo>
                  <a:pt x="91855" y="52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7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BB13C81-A306-4440-0DF9-22F62CE1EA8D}"/>
              </a:ext>
            </a:extLst>
          </p:cNvPr>
          <p:cNvSpPr>
            <a:spLocks noGrp="1"/>
          </p:cNvSpPr>
          <p:nvPr>
            <p:ph type="title"/>
          </p:nvPr>
        </p:nvSpPr>
        <p:spPr/>
        <p:txBody>
          <a:bodyPr/>
          <a:lstStyle/>
          <a:p>
            <a:r>
              <a:rPr lang="vi-VN" sz="3200" dirty="0">
                <a:solidFill>
                  <a:schemeClr val="dk2"/>
                </a:solidFill>
                <a:latin typeface="Times New Roman"/>
                <a:ea typeface="Times New Roman"/>
                <a:cs typeface="Times New Roman"/>
                <a:sym typeface="Times New Roman"/>
              </a:rPr>
              <a:t>IV. </a:t>
            </a:r>
            <a:r>
              <a:rPr lang="en-US" sz="3200" dirty="0" err="1">
                <a:solidFill>
                  <a:schemeClr val="dk2"/>
                </a:solidFill>
                <a:latin typeface="Times New Roman"/>
                <a:ea typeface="Times New Roman"/>
                <a:cs typeface="Times New Roman"/>
                <a:sym typeface="Times New Roman"/>
              </a:rPr>
              <a:t>Vận</a:t>
            </a:r>
            <a:r>
              <a:rPr lang="en-US" sz="3200" dirty="0">
                <a:solidFill>
                  <a:schemeClr val="dk2"/>
                </a:solidFill>
                <a:latin typeface="Times New Roman"/>
                <a:ea typeface="Times New Roman"/>
                <a:cs typeface="Times New Roman"/>
                <a:sym typeface="Times New Roman"/>
              </a:rPr>
              <a:t> </a:t>
            </a:r>
            <a:r>
              <a:rPr lang="en-US" sz="3200" dirty="0" err="1">
                <a:solidFill>
                  <a:schemeClr val="dk2"/>
                </a:solidFill>
                <a:latin typeface="Times New Roman"/>
                <a:ea typeface="Times New Roman"/>
                <a:cs typeface="Times New Roman"/>
                <a:sym typeface="Times New Roman"/>
              </a:rPr>
              <a:t>DỤng</a:t>
            </a:r>
            <a:endParaRPr lang="vi-VN" dirty="0"/>
          </a:p>
        </p:txBody>
      </p:sp>
      <p:sp>
        <p:nvSpPr>
          <p:cNvPr id="3" name="Chỗ dành sẵn cho Nội dung 2">
            <a:extLst>
              <a:ext uri="{FF2B5EF4-FFF2-40B4-BE49-F238E27FC236}">
                <a16:creationId xmlns:a16="http://schemas.microsoft.com/office/drawing/2014/main" id="{58619701-5D60-2360-C959-0536DE9B49EC}"/>
              </a:ext>
            </a:extLst>
          </p:cNvPr>
          <p:cNvSpPr>
            <a:spLocks noGrp="1"/>
          </p:cNvSpPr>
          <p:nvPr>
            <p:ph idx="1"/>
          </p:nvPr>
        </p:nvSpPr>
        <p:spPr/>
        <p:txBody>
          <a:bodyPr/>
          <a:lstStyle/>
          <a:p>
            <a:r>
              <a:rPr lang="fr-FR" sz="1800" dirty="0" err="1">
                <a:effectLst/>
                <a:latin typeface="Times New Roman" panose="02020603050405020304" pitchFamily="18" charset="0"/>
                <a:ea typeface="Times New Roman" panose="02020603050405020304" pitchFamily="18" charset="0"/>
              </a:rPr>
              <a:t>Những</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bức</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tranh</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nào</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dưới</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đây</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thể</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hiện</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truyền</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thống</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tốt</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đẹp</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của</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gia</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đình</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dòng</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họ</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Việt</a:t>
            </a:r>
            <a:r>
              <a:rPr lang="fr-FR" sz="1800" dirty="0">
                <a:effectLst/>
                <a:latin typeface="Times New Roman" panose="02020603050405020304" pitchFamily="18" charset="0"/>
                <a:ea typeface="Times New Roman" panose="02020603050405020304" pitchFamily="18" charset="0"/>
              </a:rPr>
              <a:t> Nam ? </a:t>
            </a:r>
            <a:endParaRPr lang="vi-VN" dirty="0"/>
          </a:p>
        </p:txBody>
      </p:sp>
    </p:spTree>
    <p:extLst>
      <p:ext uri="{BB962C8B-B14F-4D97-AF65-F5344CB8AC3E}">
        <p14:creationId xmlns:p14="http://schemas.microsoft.com/office/powerpoint/2010/main" val="243170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618FD7-C420-404B-C0C0-4D6BF594843A}"/>
              </a:ext>
            </a:extLst>
          </p:cNvPr>
          <p:cNvSpPr>
            <a:spLocks noGrp="1"/>
          </p:cNvSpPr>
          <p:nvPr>
            <p:ph type="title"/>
          </p:nvPr>
        </p:nvSpPr>
        <p:spPr/>
        <p:txBody>
          <a:bodyPr/>
          <a:lstStyle/>
          <a:p>
            <a:r>
              <a:rPr lang="vi-VN" dirty="0"/>
              <a:t>v</a:t>
            </a:r>
          </a:p>
        </p:txBody>
      </p:sp>
      <p:pic>
        <p:nvPicPr>
          <p:cNvPr id="1026" name="Picture 2">
            <a:extLst>
              <a:ext uri="{FF2B5EF4-FFF2-40B4-BE49-F238E27FC236}">
                <a16:creationId xmlns:a16="http://schemas.microsoft.com/office/drawing/2014/main" id="{B0F0398E-1E02-0F94-4E61-B30EC6D51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50584" cy="198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a:extLst>
              <a:ext uri="{FF2B5EF4-FFF2-40B4-BE49-F238E27FC236}">
                <a16:creationId xmlns:a16="http://schemas.microsoft.com/office/drawing/2014/main" id="{DEF3CBEE-EFB2-292A-6FDE-392A5BC01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228" y="12096"/>
            <a:ext cx="3110200" cy="200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61D25CCF-0C26-46FE-76A6-3CCF9FFFF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073" y="12096"/>
            <a:ext cx="3357934" cy="196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a:extLst>
              <a:ext uri="{FF2B5EF4-FFF2-40B4-BE49-F238E27FC236}">
                <a16:creationId xmlns:a16="http://schemas.microsoft.com/office/drawing/2014/main" id="{79822FD6-37B3-517E-9331-1CA74694C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01" y="2801996"/>
            <a:ext cx="3612965" cy="20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4">
            <a:extLst>
              <a:ext uri="{FF2B5EF4-FFF2-40B4-BE49-F238E27FC236}">
                <a16:creationId xmlns:a16="http://schemas.microsoft.com/office/drawing/2014/main" id="{2258505A-0085-0B06-8AAF-C7DF57ABFE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3710" y="2425284"/>
            <a:ext cx="3592071" cy="281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3">
            <a:extLst>
              <a:ext uri="{FF2B5EF4-FFF2-40B4-BE49-F238E27FC236}">
                <a16:creationId xmlns:a16="http://schemas.microsoft.com/office/drawing/2014/main" id="{EB3B5F60-3C10-541B-F70D-E04960E8E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3785" y="2446257"/>
            <a:ext cx="3676449" cy="24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55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4DA2FE5-EBDE-7707-92C2-FE4F96F1DBC5}"/>
              </a:ext>
            </a:extLst>
          </p:cNvPr>
          <p:cNvSpPr>
            <a:spLocks noGrp="1"/>
          </p:cNvSpPr>
          <p:nvPr>
            <p:ph type="title"/>
          </p:nvPr>
        </p:nvSpPr>
        <p:spPr/>
        <p:txBody>
          <a:bodyPr/>
          <a:lstStyle/>
          <a:p>
            <a:endParaRPr lang="vi-VN" dirty="0"/>
          </a:p>
        </p:txBody>
      </p:sp>
      <p:sp>
        <p:nvSpPr>
          <p:cNvPr id="3" name="Chỗ dành sẵn cho Nội dung 2">
            <a:extLst>
              <a:ext uri="{FF2B5EF4-FFF2-40B4-BE49-F238E27FC236}">
                <a16:creationId xmlns:a16="http://schemas.microsoft.com/office/drawing/2014/main" id="{5884844E-C61C-65D9-CE2D-043D94D1389C}"/>
              </a:ext>
            </a:extLst>
          </p:cNvPr>
          <p:cNvSpPr>
            <a:spLocks noGrp="1"/>
          </p:cNvSpPr>
          <p:nvPr>
            <p:ph idx="1"/>
          </p:nvPr>
        </p:nvSpPr>
        <p:spPr/>
        <p:txBody>
          <a:bodyPr/>
          <a:lstStyle/>
          <a:p>
            <a:r>
              <a:rPr lang="vi-VN" dirty="0" err="1">
                <a:latin typeface="+mj-lt"/>
              </a:rPr>
              <a:t>Tại</a:t>
            </a:r>
            <a:r>
              <a:rPr lang="vi-VN" dirty="0">
                <a:latin typeface="+mj-lt"/>
              </a:rPr>
              <a:t> </a:t>
            </a:r>
            <a:r>
              <a:rPr lang="vi-VN">
                <a:latin typeface="+mj-lt"/>
              </a:rPr>
              <a:t>sao đốt</a:t>
            </a:r>
            <a:r>
              <a:rPr lang="vi-VN" dirty="0">
                <a:latin typeface="+mj-lt"/>
              </a:rPr>
              <a:t> </a:t>
            </a:r>
            <a:r>
              <a:rPr lang="vi-VN" dirty="0" err="1">
                <a:latin typeface="+mj-lt"/>
              </a:rPr>
              <a:t>vàng</a:t>
            </a:r>
            <a:r>
              <a:rPr lang="vi-VN" dirty="0">
                <a:latin typeface="+mj-lt"/>
              </a:rPr>
              <a:t> </a:t>
            </a:r>
            <a:r>
              <a:rPr lang="vi-VN" dirty="0" err="1">
                <a:latin typeface="+mj-lt"/>
              </a:rPr>
              <a:t>mã</a:t>
            </a:r>
            <a:r>
              <a:rPr lang="vi-VN" dirty="0">
                <a:latin typeface="+mj-lt"/>
              </a:rPr>
              <a:t> </a:t>
            </a:r>
            <a:r>
              <a:rPr lang="vi-VN" dirty="0" err="1">
                <a:latin typeface="+mj-lt"/>
              </a:rPr>
              <a:t>lại</a:t>
            </a:r>
            <a:r>
              <a:rPr lang="vi-VN" dirty="0">
                <a:latin typeface="+mj-lt"/>
              </a:rPr>
              <a:t> không </a:t>
            </a:r>
            <a:r>
              <a:rPr lang="vi-VN" dirty="0" err="1">
                <a:latin typeface="+mj-lt"/>
              </a:rPr>
              <a:t>phải</a:t>
            </a:r>
            <a:r>
              <a:rPr lang="vi-VN" dirty="0">
                <a:latin typeface="+mj-lt"/>
              </a:rPr>
              <a:t> </a:t>
            </a:r>
            <a:r>
              <a:rPr lang="vi-VN" dirty="0" err="1">
                <a:latin typeface="+mj-lt"/>
              </a:rPr>
              <a:t>truyền</a:t>
            </a:r>
            <a:r>
              <a:rPr lang="vi-VN" dirty="0">
                <a:latin typeface="+mj-lt"/>
              </a:rPr>
              <a:t> </a:t>
            </a:r>
            <a:r>
              <a:rPr lang="vi-VN" dirty="0" err="1">
                <a:latin typeface="+mj-lt"/>
              </a:rPr>
              <a:t>thống</a:t>
            </a:r>
            <a:r>
              <a:rPr lang="vi-VN" dirty="0">
                <a:latin typeface="+mj-lt"/>
              </a:rPr>
              <a:t> </a:t>
            </a:r>
            <a:r>
              <a:rPr lang="vi-VN" dirty="0" err="1">
                <a:latin typeface="+mj-lt"/>
              </a:rPr>
              <a:t>tốt</a:t>
            </a:r>
            <a:r>
              <a:rPr lang="vi-VN" dirty="0">
                <a:latin typeface="+mj-lt"/>
              </a:rPr>
              <a:t> </a:t>
            </a:r>
            <a:r>
              <a:rPr lang="vi-VN" dirty="0" err="1">
                <a:latin typeface="+mj-lt"/>
              </a:rPr>
              <a:t>đẹp</a:t>
            </a:r>
            <a:r>
              <a:rPr lang="vi-VN" dirty="0">
                <a:latin typeface="+mj-lt"/>
              </a:rPr>
              <a:t>?</a:t>
            </a:r>
          </a:p>
        </p:txBody>
      </p:sp>
    </p:spTree>
    <p:extLst>
      <p:ext uri="{BB962C8B-B14F-4D97-AF65-F5344CB8AC3E}">
        <p14:creationId xmlns:p14="http://schemas.microsoft.com/office/powerpoint/2010/main" val="305163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p:nvPr/>
        </p:nvSpPr>
        <p:spPr>
          <a:xfrm>
            <a:off x="3557016" y="630936"/>
            <a:ext cx="5235575" cy="5229225"/>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txBody>
          <a:bodyPr/>
          <a:lstStyle/>
          <a:p>
            <a:endParaRPr lang="en-US"/>
          </a:p>
        </p:txBody>
      </p:sp>
      <p:sp>
        <p:nvSpPr>
          <p:cNvPr id="118" name="Google Shape;118;p3"/>
          <p:cNvSpPr/>
          <p:nvPr/>
        </p:nvSpPr>
        <p:spPr>
          <a:xfrm>
            <a:off x="0" y="0"/>
            <a:ext cx="283464"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230451" y="-245595"/>
            <a:ext cx="4369702" cy="4364402"/>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txBody>
          <a:bodyPr/>
          <a:lstStyle/>
          <a:p>
            <a:endParaRPr lang="en-US"/>
          </a:p>
        </p:txBody>
      </p:sp>
      <p:sp>
        <p:nvSpPr>
          <p:cNvPr id="121" name="Google Shape;121;p3"/>
          <p:cNvSpPr txBox="1">
            <a:spLocks noGrp="1"/>
          </p:cNvSpPr>
          <p:nvPr>
            <p:ph type="title"/>
          </p:nvPr>
        </p:nvSpPr>
        <p:spPr>
          <a:xfrm>
            <a:off x="2648697" y="325120"/>
            <a:ext cx="6461812" cy="301537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800"/>
              <a:buFont typeface="Times New Roman"/>
              <a:buNone/>
            </a:pPr>
            <a:r>
              <a:rPr lang="vi-VN" sz="4800" dirty="0">
                <a:solidFill>
                  <a:schemeClr val="dk2"/>
                </a:solidFill>
                <a:latin typeface="Times New Roman"/>
                <a:ea typeface="Times New Roman"/>
                <a:cs typeface="Times New Roman"/>
                <a:sym typeface="Times New Roman"/>
              </a:rPr>
              <a:t>KHỞI ĐỘNG</a:t>
            </a:r>
            <a:endParaRPr sz="4800" dirty="0">
              <a:solidFill>
                <a:schemeClr val="dk2"/>
              </a:solidFill>
              <a:latin typeface="Times New Roman"/>
              <a:ea typeface="Times New Roman"/>
              <a:cs typeface="Times New Roman"/>
              <a:sym typeface="Times New Roman"/>
            </a:endParaRPr>
          </a:p>
        </p:txBody>
      </p:sp>
      <p:sp>
        <p:nvSpPr>
          <p:cNvPr id="122" name="Google Shape;122;p3"/>
          <p:cNvSpPr txBox="1">
            <a:spLocks noGrp="1"/>
          </p:cNvSpPr>
          <p:nvPr>
            <p:ph type="body" idx="1"/>
          </p:nvPr>
        </p:nvSpPr>
        <p:spPr>
          <a:xfrm>
            <a:off x="1198881" y="2003545"/>
            <a:ext cx="10454640" cy="3452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400"/>
              <a:buNone/>
            </a:pPr>
            <a:r>
              <a:rPr lang="vi-VN" sz="4400" b="1" cap="none" dirty="0">
                <a:solidFill>
                  <a:schemeClr val="dk2"/>
                </a:solidFill>
                <a:latin typeface="Times New Roman"/>
                <a:ea typeface="Times New Roman"/>
                <a:cs typeface="Times New Roman"/>
                <a:sym typeface="Times New Roman"/>
              </a:rPr>
              <a:t>LẮNG NGHE BÀI HÁT: LÁ CỜ(TẠ QUANG THẮNG) </a:t>
            </a:r>
            <a:endParaRPr sz="4000" dirty="0"/>
          </a:p>
        </p:txBody>
      </p:sp>
      <p:sp>
        <p:nvSpPr>
          <p:cNvPr id="123" name="Google Shape;123;p3"/>
          <p:cNvSpPr/>
          <p:nvPr/>
        </p:nvSpPr>
        <p:spPr>
          <a:xfrm rot="-5400000">
            <a:off x="10402742" y="3407199"/>
            <a:ext cx="2032000" cy="43602"/>
          </a:xfrm>
          <a:custGeom>
            <a:avLst/>
            <a:gdLst/>
            <a:ahLst/>
            <a:cxnLst/>
            <a:rect l="l" t="t" r="r" b="b"/>
            <a:pathLst>
              <a:path w="2032000" h="43602" extrusionOk="0">
                <a:moveTo>
                  <a:pt x="103232" y="0"/>
                </a:moveTo>
                <a:lnTo>
                  <a:pt x="114609" y="529"/>
                </a:lnTo>
                <a:lnTo>
                  <a:pt x="124663" y="1588"/>
                </a:lnTo>
                <a:lnTo>
                  <a:pt x="133394" y="3440"/>
                </a:lnTo>
                <a:lnTo>
                  <a:pt x="141067" y="6085"/>
                </a:lnTo>
                <a:lnTo>
                  <a:pt x="147946" y="8731"/>
                </a:lnTo>
                <a:lnTo>
                  <a:pt x="154032" y="11377"/>
                </a:lnTo>
                <a:lnTo>
                  <a:pt x="160382" y="14552"/>
                </a:lnTo>
                <a:lnTo>
                  <a:pt x="166732" y="17727"/>
                </a:lnTo>
                <a:lnTo>
                  <a:pt x="172817" y="20902"/>
                </a:lnTo>
                <a:lnTo>
                  <a:pt x="179696" y="23548"/>
                </a:lnTo>
                <a:lnTo>
                  <a:pt x="187369" y="25929"/>
                </a:lnTo>
                <a:lnTo>
                  <a:pt x="196100" y="27781"/>
                </a:lnTo>
                <a:lnTo>
                  <a:pt x="206155" y="29104"/>
                </a:lnTo>
                <a:lnTo>
                  <a:pt x="217532" y="29369"/>
                </a:lnTo>
                <a:lnTo>
                  <a:pt x="228909" y="29104"/>
                </a:lnTo>
                <a:lnTo>
                  <a:pt x="238963" y="27781"/>
                </a:lnTo>
                <a:lnTo>
                  <a:pt x="247694" y="25929"/>
                </a:lnTo>
                <a:lnTo>
                  <a:pt x="255367" y="23548"/>
                </a:lnTo>
                <a:lnTo>
                  <a:pt x="262246" y="20902"/>
                </a:lnTo>
                <a:lnTo>
                  <a:pt x="268332" y="17727"/>
                </a:lnTo>
                <a:lnTo>
                  <a:pt x="274682" y="14552"/>
                </a:lnTo>
                <a:lnTo>
                  <a:pt x="281032" y="11377"/>
                </a:lnTo>
                <a:lnTo>
                  <a:pt x="287117" y="8731"/>
                </a:lnTo>
                <a:lnTo>
                  <a:pt x="293996" y="6085"/>
                </a:lnTo>
                <a:lnTo>
                  <a:pt x="301669" y="3440"/>
                </a:lnTo>
                <a:lnTo>
                  <a:pt x="310400" y="1588"/>
                </a:lnTo>
                <a:lnTo>
                  <a:pt x="320455" y="529"/>
                </a:lnTo>
                <a:lnTo>
                  <a:pt x="331832" y="0"/>
                </a:lnTo>
                <a:lnTo>
                  <a:pt x="343209" y="529"/>
                </a:lnTo>
                <a:lnTo>
                  <a:pt x="353263" y="1588"/>
                </a:lnTo>
                <a:lnTo>
                  <a:pt x="361994" y="3440"/>
                </a:lnTo>
                <a:lnTo>
                  <a:pt x="369667" y="6085"/>
                </a:lnTo>
                <a:lnTo>
                  <a:pt x="376546" y="8731"/>
                </a:lnTo>
                <a:lnTo>
                  <a:pt x="382632" y="11377"/>
                </a:lnTo>
                <a:lnTo>
                  <a:pt x="388982" y="14552"/>
                </a:lnTo>
                <a:lnTo>
                  <a:pt x="395332" y="17727"/>
                </a:lnTo>
                <a:lnTo>
                  <a:pt x="401417" y="20902"/>
                </a:lnTo>
                <a:lnTo>
                  <a:pt x="408296" y="23548"/>
                </a:lnTo>
                <a:lnTo>
                  <a:pt x="415969" y="25929"/>
                </a:lnTo>
                <a:lnTo>
                  <a:pt x="424700" y="27781"/>
                </a:lnTo>
                <a:lnTo>
                  <a:pt x="434755" y="29104"/>
                </a:lnTo>
                <a:lnTo>
                  <a:pt x="446132" y="29369"/>
                </a:lnTo>
                <a:lnTo>
                  <a:pt x="457509" y="29104"/>
                </a:lnTo>
                <a:lnTo>
                  <a:pt x="467563" y="27781"/>
                </a:lnTo>
                <a:lnTo>
                  <a:pt x="476294" y="25929"/>
                </a:lnTo>
                <a:lnTo>
                  <a:pt x="483967" y="23548"/>
                </a:lnTo>
                <a:lnTo>
                  <a:pt x="490846" y="20902"/>
                </a:lnTo>
                <a:lnTo>
                  <a:pt x="496932" y="17727"/>
                </a:lnTo>
                <a:lnTo>
                  <a:pt x="503282" y="14552"/>
                </a:lnTo>
                <a:lnTo>
                  <a:pt x="509632" y="11377"/>
                </a:lnTo>
                <a:lnTo>
                  <a:pt x="515717" y="8731"/>
                </a:lnTo>
                <a:lnTo>
                  <a:pt x="522596" y="6085"/>
                </a:lnTo>
                <a:lnTo>
                  <a:pt x="530269" y="3440"/>
                </a:lnTo>
                <a:lnTo>
                  <a:pt x="539000" y="1588"/>
                </a:lnTo>
                <a:lnTo>
                  <a:pt x="549055" y="529"/>
                </a:lnTo>
                <a:lnTo>
                  <a:pt x="560167" y="0"/>
                </a:lnTo>
                <a:lnTo>
                  <a:pt x="571809" y="529"/>
                </a:lnTo>
                <a:lnTo>
                  <a:pt x="581863" y="1588"/>
                </a:lnTo>
                <a:lnTo>
                  <a:pt x="590594" y="3440"/>
                </a:lnTo>
                <a:lnTo>
                  <a:pt x="598267" y="6085"/>
                </a:lnTo>
                <a:lnTo>
                  <a:pt x="605146" y="8731"/>
                </a:lnTo>
                <a:lnTo>
                  <a:pt x="611232" y="11377"/>
                </a:lnTo>
                <a:lnTo>
                  <a:pt x="617582" y="14552"/>
                </a:lnTo>
                <a:lnTo>
                  <a:pt x="623932" y="17727"/>
                </a:lnTo>
                <a:lnTo>
                  <a:pt x="630017" y="20902"/>
                </a:lnTo>
                <a:lnTo>
                  <a:pt x="636896" y="23548"/>
                </a:lnTo>
                <a:lnTo>
                  <a:pt x="644569" y="25929"/>
                </a:lnTo>
                <a:lnTo>
                  <a:pt x="653300" y="27781"/>
                </a:lnTo>
                <a:lnTo>
                  <a:pt x="663355" y="29104"/>
                </a:lnTo>
                <a:lnTo>
                  <a:pt x="674732" y="29369"/>
                </a:lnTo>
                <a:lnTo>
                  <a:pt x="686109" y="29104"/>
                </a:lnTo>
                <a:lnTo>
                  <a:pt x="696163" y="27781"/>
                </a:lnTo>
                <a:lnTo>
                  <a:pt x="704894" y="25929"/>
                </a:lnTo>
                <a:lnTo>
                  <a:pt x="712567" y="23548"/>
                </a:lnTo>
                <a:lnTo>
                  <a:pt x="719446" y="20902"/>
                </a:lnTo>
                <a:lnTo>
                  <a:pt x="725532" y="17727"/>
                </a:lnTo>
                <a:lnTo>
                  <a:pt x="738232" y="11377"/>
                </a:lnTo>
                <a:lnTo>
                  <a:pt x="744317" y="8731"/>
                </a:lnTo>
                <a:lnTo>
                  <a:pt x="751196" y="6085"/>
                </a:lnTo>
                <a:lnTo>
                  <a:pt x="758869" y="3440"/>
                </a:lnTo>
                <a:lnTo>
                  <a:pt x="767600" y="1588"/>
                </a:lnTo>
                <a:lnTo>
                  <a:pt x="777655" y="529"/>
                </a:lnTo>
                <a:lnTo>
                  <a:pt x="789032" y="0"/>
                </a:lnTo>
                <a:lnTo>
                  <a:pt x="800409" y="529"/>
                </a:lnTo>
                <a:lnTo>
                  <a:pt x="810463" y="1588"/>
                </a:lnTo>
                <a:lnTo>
                  <a:pt x="819194" y="3440"/>
                </a:lnTo>
                <a:lnTo>
                  <a:pt x="826867" y="6085"/>
                </a:lnTo>
                <a:lnTo>
                  <a:pt x="833746" y="8731"/>
                </a:lnTo>
                <a:lnTo>
                  <a:pt x="839832" y="11377"/>
                </a:lnTo>
                <a:lnTo>
                  <a:pt x="846182" y="14552"/>
                </a:lnTo>
                <a:lnTo>
                  <a:pt x="852532" y="17727"/>
                </a:lnTo>
                <a:lnTo>
                  <a:pt x="858617" y="20902"/>
                </a:lnTo>
                <a:lnTo>
                  <a:pt x="865496" y="23548"/>
                </a:lnTo>
                <a:lnTo>
                  <a:pt x="873169" y="25929"/>
                </a:lnTo>
                <a:lnTo>
                  <a:pt x="881900" y="27781"/>
                </a:lnTo>
                <a:lnTo>
                  <a:pt x="891955" y="29104"/>
                </a:lnTo>
                <a:lnTo>
                  <a:pt x="901700" y="29331"/>
                </a:lnTo>
                <a:lnTo>
                  <a:pt x="911445" y="29104"/>
                </a:lnTo>
                <a:lnTo>
                  <a:pt x="921499" y="27781"/>
                </a:lnTo>
                <a:lnTo>
                  <a:pt x="930231" y="25929"/>
                </a:lnTo>
                <a:lnTo>
                  <a:pt x="937904" y="23548"/>
                </a:lnTo>
                <a:lnTo>
                  <a:pt x="944783" y="20902"/>
                </a:lnTo>
                <a:lnTo>
                  <a:pt x="950868" y="17727"/>
                </a:lnTo>
                <a:lnTo>
                  <a:pt x="957218" y="14552"/>
                </a:lnTo>
                <a:lnTo>
                  <a:pt x="963568" y="11377"/>
                </a:lnTo>
                <a:lnTo>
                  <a:pt x="969654" y="8731"/>
                </a:lnTo>
                <a:lnTo>
                  <a:pt x="976533" y="6085"/>
                </a:lnTo>
                <a:lnTo>
                  <a:pt x="984206" y="3440"/>
                </a:lnTo>
                <a:lnTo>
                  <a:pt x="992937" y="1588"/>
                </a:lnTo>
                <a:lnTo>
                  <a:pt x="1002991" y="529"/>
                </a:lnTo>
                <a:lnTo>
                  <a:pt x="1014368" y="0"/>
                </a:lnTo>
                <a:lnTo>
                  <a:pt x="1016000" y="76"/>
                </a:lnTo>
                <a:lnTo>
                  <a:pt x="1017632" y="0"/>
                </a:lnTo>
                <a:lnTo>
                  <a:pt x="1029009" y="529"/>
                </a:lnTo>
                <a:lnTo>
                  <a:pt x="1039063" y="1588"/>
                </a:lnTo>
                <a:lnTo>
                  <a:pt x="1047794" y="3440"/>
                </a:lnTo>
                <a:lnTo>
                  <a:pt x="1055467" y="6085"/>
                </a:lnTo>
                <a:lnTo>
                  <a:pt x="1062346" y="8731"/>
                </a:lnTo>
                <a:lnTo>
                  <a:pt x="1068432" y="11377"/>
                </a:lnTo>
                <a:lnTo>
                  <a:pt x="1074782" y="14552"/>
                </a:lnTo>
                <a:lnTo>
                  <a:pt x="1081132" y="17727"/>
                </a:lnTo>
                <a:lnTo>
                  <a:pt x="1087217" y="20902"/>
                </a:lnTo>
                <a:lnTo>
                  <a:pt x="1094096" y="23548"/>
                </a:lnTo>
                <a:lnTo>
                  <a:pt x="1101769" y="25929"/>
                </a:lnTo>
                <a:lnTo>
                  <a:pt x="1110501" y="27781"/>
                </a:lnTo>
                <a:lnTo>
                  <a:pt x="1120555" y="29104"/>
                </a:lnTo>
                <a:lnTo>
                  <a:pt x="1130300" y="29331"/>
                </a:lnTo>
                <a:lnTo>
                  <a:pt x="1140045" y="29104"/>
                </a:lnTo>
                <a:lnTo>
                  <a:pt x="1150100" y="27781"/>
                </a:lnTo>
                <a:lnTo>
                  <a:pt x="1158831" y="25929"/>
                </a:lnTo>
                <a:lnTo>
                  <a:pt x="1166504" y="23548"/>
                </a:lnTo>
                <a:lnTo>
                  <a:pt x="1173383" y="20902"/>
                </a:lnTo>
                <a:lnTo>
                  <a:pt x="1179468" y="17727"/>
                </a:lnTo>
                <a:lnTo>
                  <a:pt x="1185818" y="14552"/>
                </a:lnTo>
                <a:lnTo>
                  <a:pt x="1192168" y="11377"/>
                </a:lnTo>
                <a:lnTo>
                  <a:pt x="1198254" y="8731"/>
                </a:lnTo>
                <a:lnTo>
                  <a:pt x="1205133" y="6085"/>
                </a:lnTo>
                <a:lnTo>
                  <a:pt x="1212806" y="3440"/>
                </a:lnTo>
                <a:lnTo>
                  <a:pt x="1221537" y="1588"/>
                </a:lnTo>
                <a:lnTo>
                  <a:pt x="1231591" y="529"/>
                </a:lnTo>
                <a:lnTo>
                  <a:pt x="1242968" y="0"/>
                </a:lnTo>
                <a:lnTo>
                  <a:pt x="1254345" y="529"/>
                </a:lnTo>
                <a:lnTo>
                  <a:pt x="1264400" y="1588"/>
                </a:lnTo>
                <a:lnTo>
                  <a:pt x="1273131" y="3440"/>
                </a:lnTo>
                <a:lnTo>
                  <a:pt x="1280804" y="6085"/>
                </a:lnTo>
                <a:lnTo>
                  <a:pt x="1287683" y="8731"/>
                </a:lnTo>
                <a:lnTo>
                  <a:pt x="1293768" y="11377"/>
                </a:lnTo>
                <a:lnTo>
                  <a:pt x="1300118" y="14552"/>
                </a:lnTo>
                <a:lnTo>
                  <a:pt x="1306468" y="17727"/>
                </a:lnTo>
                <a:lnTo>
                  <a:pt x="1312554" y="20902"/>
                </a:lnTo>
                <a:lnTo>
                  <a:pt x="1319433" y="23548"/>
                </a:lnTo>
                <a:lnTo>
                  <a:pt x="1327106" y="25929"/>
                </a:lnTo>
                <a:lnTo>
                  <a:pt x="1335837" y="27781"/>
                </a:lnTo>
                <a:lnTo>
                  <a:pt x="1345891" y="29104"/>
                </a:lnTo>
                <a:lnTo>
                  <a:pt x="1357268" y="29369"/>
                </a:lnTo>
                <a:lnTo>
                  <a:pt x="1368645" y="29104"/>
                </a:lnTo>
                <a:lnTo>
                  <a:pt x="1378700" y="27781"/>
                </a:lnTo>
                <a:lnTo>
                  <a:pt x="1387431" y="25929"/>
                </a:lnTo>
                <a:lnTo>
                  <a:pt x="1395104" y="23548"/>
                </a:lnTo>
                <a:lnTo>
                  <a:pt x="1401983" y="20902"/>
                </a:lnTo>
                <a:lnTo>
                  <a:pt x="1408068" y="17727"/>
                </a:lnTo>
                <a:lnTo>
                  <a:pt x="1414418" y="14552"/>
                </a:lnTo>
                <a:lnTo>
                  <a:pt x="1420768" y="11377"/>
                </a:lnTo>
                <a:lnTo>
                  <a:pt x="1426854" y="8731"/>
                </a:lnTo>
                <a:lnTo>
                  <a:pt x="1433733" y="6085"/>
                </a:lnTo>
                <a:lnTo>
                  <a:pt x="1441406" y="3440"/>
                </a:lnTo>
                <a:lnTo>
                  <a:pt x="1450137" y="1588"/>
                </a:lnTo>
                <a:lnTo>
                  <a:pt x="1460191" y="529"/>
                </a:lnTo>
                <a:lnTo>
                  <a:pt x="1471304" y="0"/>
                </a:lnTo>
                <a:lnTo>
                  <a:pt x="1482945" y="529"/>
                </a:lnTo>
                <a:lnTo>
                  <a:pt x="1493000" y="1588"/>
                </a:lnTo>
                <a:lnTo>
                  <a:pt x="1501731" y="3440"/>
                </a:lnTo>
                <a:lnTo>
                  <a:pt x="1509404" y="6085"/>
                </a:lnTo>
                <a:lnTo>
                  <a:pt x="1516283" y="8731"/>
                </a:lnTo>
                <a:lnTo>
                  <a:pt x="1522368" y="11377"/>
                </a:lnTo>
                <a:lnTo>
                  <a:pt x="1528718" y="14552"/>
                </a:lnTo>
                <a:lnTo>
                  <a:pt x="1535068" y="17727"/>
                </a:lnTo>
                <a:lnTo>
                  <a:pt x="1541154" y="20902"/>
                </a:lnTo>
                <a:lnTo>
                  <a:pt x="1548033" y="23548"/>
                </a:lnTo>
                <a:lnTo>
                  <a:pt x="1555706" y="25929"/>
                </a:lnTo>
                <a:lnTo>
                  <a:pt x="1564437" y="27781"/>
                </a:lnTo>
                <a:lnTo>
                  <a:pt x="1574491" y="29104"/>
                </a:lnTo>
                <a:lnTo>
                  <a:pt x="1585868" y="29369"/>
                </a:lnTo>
                <a:lnTo>
                  <a:pt x="1597245" y="29104"/>
                </a:lnTo>
                <a:lnTo>
                  <a:pt x="1607300" y="27781"/>
                </a:lnTo>
                <a:lnTo>
                  <a:pt x="1616031" y="25929"/>
                </a:lnTo>
                <a:lnTo>
                  <a:pt x="1623704" y="23548"/>
                </a:lnTo>
                <a:lnTo>
                  <a:pt x="1630583" y="20902"/>
                </a:lnTo>
                <a:lnTo>
                  <a:pt x="1636668" y="17727"/>
                </a:lnTo>
                <a:lnTo>
                  <a:pt x="1649368" y="11377"/>
                </a:lnTo>
                <a:lnTo>
                  <a:pt x="1655454" y="8731"/>
                </a:lnTo>
                <a:lnTo>
                  <a:pt x="1662333" y="6085"/>
                </a:lnTo>
                <a:lnTo>
                  <a:pt x="1670006" y="3440"/>
                </a:lnTo>
                <a:lnTo>
                  <a:pt x="1678737" y="1588"/>
                </a:lnTo>
                <a:lnTo>
                  <a:pt x="1688791" y="529"/>
                </a:lnTo>
                <a:lnTo>
                  <a:pt x="1700168" y="0"/>
                </a:lnTo>
                <a:lnTo>
                  <a:pt x="1711545" y="529"/>
                </a:lnTo>
                <a:lnTo>
                  <a:pt x="1721600" y="1588"/>
                </a:lnTo>
                <a:lnTo>
                  <a:pt x="1730331" y="3440"/>
                </a:lnTo>
                <a:lnTo>
                  <a:pt x="1738004" y="6085"/>
                </a:lnTo>
                <a:lnTo>
                  <a:pt x="1744883" y="8731"/>
                </a:lnTo>
                <a:lnTo>
                  <a:pt x="1750968" y="11377"/>
                </a:lnTo>
                <a:lnTo>
                  <a:pt x="1757318" y="14552"/>
                </a:lnTo>
                <a:lnTo>
                  <a:pt x="1763668" y="17727"/>
                </a:lnTo>
                <a:lnTo>
                  <a:pt x="1769754" y="20902"/>
                </a:lnTo>
                <a:lnTo>
                  <a:pt x="1776633" y="23548"/>
                </a:lnTo>
                <a:lnTo>
                  <a:pt x="1784306" y="25929"/>
                </a:lnTo>
                <a:lnTo>
                  <a:pt x="1793037" y="27781"/>
                </a:lnTo>
                <a:lnTo>
                  <a:pt x="1803091" y="29104"/>
                </a:lnTo>
                <a:lnTo>
                  <a:pt x="1814468" y="29369"/>
                </a:lnTo>
                <a:lnTo>
                  <a:pt x="1825845" y="29104"/>
                </a:lnTo>
                <a:lnTo>
                  <a:pt x="1835900" y="27781"/>
                </a:lnTo>
                <a:lnTo>
                  <a:pt x="1844631" y="25929"/>
                </a:lnTo>
                <a:lnTo>
                  <a:pt x="1852304" y="23548"/>
                </a:lnTo>
                <a:lnTo>
                  <a:pt x="1859183" y="20902"/>
                </a:lnTo>
                <a:lnTo>
                  <a:pt x="1865268" y="17727"/>
                </a:lnTo>
                <a:lnTo>
                  <a:pt x="1871618" y="14552"/>
                </a:lnTo>
                <a:lnTo>
                  <a:pt x="1877968" y="11377"/>
                </a:lnTo>
                <a:lnTo>
                  <a:pt x="1884054" y="8731"/>
                </a:lnTo>
                <a:lnTo>
                  <a:pt x="1890933" y="6085"/>
                </a:lnTo>
                <a:lnTo>
                  <a:pt x="1898606" y="3440"/>
                </a:lnTo>
                <a:lnTo>
                  <a:pt x="1907337" y="1588"/>
                </a:lnTo>
                <a:lnTo>
                  <a:pt x="1917391" y="529"/>
                </a:lnTo>
                <a:lnTo>
                  <a:pt x="1928768" y="0"/>
                </a:lnTo>
                <a:lnTo>
                  <a:pt x="1940145" y="529"/>
                </a:lnTo>
                <a:lnTo>
                  <a:pt x="1950200" y="1588"/>
                </a:lnTo>
                <a:lnTo>
                  <a:pt x="1958931" y="3440"/>
                </a:lnTo>
                <a:lnTo>
                  <a:pt x="1966604" y="6085"/>
                </a:lnTo>
                <a:lnTo>
                  <a:pt x="1973483" y="8731"/>
                </a:lnTo>
                <a:lnTo>
                  <a:pt x="1979568" y="11377"/>
                </a:lnTo>
                <a:lnTo>
                  <a:pt x="1985918" y="14552"/>
                </a:lnTo>
                <a:lnTo>
                  <a:pt x="1992268" y="17727"/>
                </a:lnTo>
                <a:lnTo>
                  <a:pt x="1998354" y="20902"/>
                </a:lnTo>
                <a:lnTo>
                  <a:pt x="2005233" y="23548"/>
                </a:lnTo>
                <a:lnTo>
                  <a:pt x="2012906" y="25929"/>
                </a:lnTo>
                <a:lnTo>
                  <a:pt x="2021637" y="27781"/>
                </a:lnTo>
                <a:lnTo>
                  <a:pt x="2031691" y="29104"/>
                </a:lnTo>
                <a:lnTo>
                  <a:pt x="2032000" y="29111"/>
                </a:lnTo>
                <a:lnTo>
                  <a:pt x="2032000" y="43344"/>
                </a:lnTo>
                <a:lnTo>
                  <a:pt x="2031691" y="43337"/>
                </a:lnTo>
                <a:lnTo>
                  <a:pt x="2021637" y="42014"/>
                </a:lnTo>
                <a:lnTo>
                  <a:pt x="2012906" y="40162"/>
                </a:lnTo>
                <a:lnTo>
                  <a:pt x="2005233" y="37781"/>
                </a:lnTo>
                <a:lnTo>
                  <a:pt x="1998354" y="35135"/>
                </a:lnTo>
                <a:lnTo>
                  <a:pt x="1992268" y="31960"/>
                </a:lnTo>
                <a:lnTo>
                  <a:pt x="1985918" y="28785"/>
                </a:lnTo>
                <a:lnTo>
                  <a:pt x="1979568" y="25610"/>
                </a:lnTo>
                <a:lnTo>
                  <a:pt x="1973483" y="22964"/>
                </a:lnTo>
                <a:lnTo>
                  <a:pt x="1966604" y="20318"/>
                </a:lnTo>
                <a:lnTo>
                  <a:pt x="1958931" y="17673"/>
                </a:lnTo>
                <a:lnTo>
                  <a:pt x="1950200" y="15821"/>
                </a:lnTo>
                <a:lnTo>
                  <a:pt x="1940145" y="14762"/>
                </a:lnTo>
                <a:lnTo>
                  <a:pt x="1928768" y="14233"/>
                </a:lnTo>
                <a:lnTo>
                  <a:pt x="1917391" y="14762"/>
                </a:lnTo>
                <a:lnTo>
                  <a:pt x="1907337" y="15821"/>
                </a:lnTo>
                <a:lnTo>
                  <a:pt x="1898606" y="17673"/>
                </a:lnTo>
                <a:lnTo>
                  <a:pt x="1890933" y="20318"/>
                </a:lnTo>
                <a:lnTo>
                  <a:pt x="1884054" y="22964"/>
                </a:lnTo>
                <a:lnTo>
                  <a:pt x="1877968" y="25610"/>
                </a:lnTo>
                <a:lnTo>
                  <a:pt x="1871618" y="28785"/>
                </a:lnTo>
                <a:lnTo>
                  <a:pt x="1865268" y="31960"/>
                </a:lnTo>
                <a:lnTo>
                  <a:pt x="1859183" y="35135"/>
                </a:lnTo>
                <a:lnTo>
                  <a:pt x="1852304" y="37781"/>
                </a:lnTo>
                <a:lnTo>
                  <a:pt x="1844631" y="40162"/>
                </a:lnTo>
                <a:lnTo>
                  <a:pt x="1835900" y="42014"/>
                </a:lnTo>
                <a:lnTo>
                  <a:pt x="1825845" y="43337"/>
                </a:lnTo>
                <a:lnTo>
                  <a:pt x="1814468" y="43602"/>
                </a:lnTo>
                <a:lnTo>
                  <a:pt x="1803091" y="43337"/>
                </a:lnTo>
                <a:lnTo>
                  <a:pt x="1793037" y="42014"/>
                </a:lnTo>
                <a:lnTo>
                  <a:pt x="1784306" y="40162"/>
                </a:lnTo>
                <a:lnTo>
                  <a:pt x="1776633" y="37781"/>
                </a:lnTo>
                <a:lnTo>
                  <a:pt x="1769754" y="35135"/>
                </a:lnTo>
                <a:lnTo>
                  <a:pt x="1763668" y="31960"/>
                </a:lnTo>
                <a:lnTo>
                  <a:pt x="1757318" y="28785"/>
                </a:lnTo>
                <a:lnTo>
                  <a:pt x="1750968" y="25610"/>
                </a:lnTo>
                <a:lnTo>
                  <a:pt x="1744883" y="22964"/>
                </a:lnTo>
                <a:lnTo>
                  <a:pt x="1738004" y="20318"/>
                </a:lnTo>
                <a:lnTo>
                  <a:pt x="1730331" y="17673"/>
                </a:lnTo>
                <a:lnTo>
                  <a:pt x="1721600" y="15821"/>
                </a:lnTo>
                <a:lnTo>
                  <a:pt x="1711545" y="14762"/>
                </a:lnTo>
                <a:lnTo>
                  <a:pt x="1700168" y="14233"/>
                </a:lnTo>
                <a:lnTo>
                  <a:pt x="1688791" y="14762"/>
                </a:lnTo>
                <a:lnTo>
                  <a:pt x="1678737" y="15821"/>
                </a:lnTo>
                <a:lnTo>
                  <a:pt x="1670006" y="17673"/>
                </a:lnTo>
                <a:lnTo>
                  <a:pt x="1662333" y="20318"/>
                </a:lnTo>
                <a:lnTo>
                  <a:pt x="1655454" y="22964"/>
                </a:lnTo>
                <a:lnTo>
                  <a:pt x="1649368" y="25610"/>
                </a:lnTo>
                <a:lnTo>
                  <a:pt x="1636668" y="31960"/>
                </a:lnTo>
                <a:lnTo>
                  <a:pt x="1630583" y="35135"/>
                </a:lnTo>
                <a:lnTo>
                  <a:pt x="1623704" y="37781"/>
                </a:lnTo>
                <a:lnTo>
                  <a:pt x="1616031" y="40162"/>
                </a:lnTo>
                <a:lnTo>
                  <a:pt x="1607300" y="42014"/>
                </a:lnTo>
                <a:lnTo>
                  <a:pt x="1597245" y="43337"/>
                </a:lnTo>
                <a:lnTo>
                  <a:pt x="1585868" y="43602"/>
                </a:lnTo>
                <a:lnTo>
                  <a:pt x="1574491" y="43337"/>
                </a:lnTo>
                <a:lnTo>
                  <a:pt x="1564437" y="42014"/>
                </a:lnTo>
                <a:lnTo>
                  <a:pt x="1555706" y="40162"/>
                </a:lnTo>
                <a:lnTo>
                  <a:pt x="1548033" y="37781"/>
                </a:lnTo>
                <a:lnTo>
                  <a:pt x="1541154" y="35135"/>
                </a:lnTo>
                <a:lnTo>
                  <a:pt x="1535068" y="31960"/>
                </a:lnTo>
                <a:lnTo>
                  <a:pt x="1528718" y="28785"/>
                </a:lnTo>
                <a:lnTo>
                  <a:pt x="1522368" y="25610"/>
                </a:lnTo>
                <a:lnTo>
                  <a:pt x="1516283" y="22964"/>
                </a:lnTo>
                <a:lnTo>
                  <a:pt x="1509404" y="20318"/>
                </a:lnTo>
                <a:lnTo>
                  <a:pt x="1501731" y="17673"/>
                </a:lnTo>
                <a:lnTo>
                  <a:pt x="1493000" y="15821"/>
                </a:lnTo>
                <a:lnTo>
                  <a:pt x="1482945" y="14762"/>
                </a:lnTo>
                <a:lnTo>
                  <a:pt x="1471304" y="14233"/>
                </a:lnTo>
                <a:lnTo>
                  <a:pt x="1460191" y="14762"/>
                </a:lnTo>
                <a:lnTo>
                  <a:pt x="1450137" y="15821"/>
                </a:lnTo>
                <a:lnTo>
                  <a:pt x="1441406" y="17673"/>
                </a:lnTo>
                <a:lnTo>
                  <a:pt x="1433733" y="20318"/>
                </a:lnTo>
                <a:lnTo>
                  <a:pt x="1426854" y="22964"/>
                </a:lnTo>
                <a:lnTo>
                  <a:pt x="1420768" y="25610"/>
                </a:lnTo>
                <a:lnTo>
                  <a:pt x="1414418" y="28785"/>
                </a:lnTo>
                <a:lnTo>
                  <a:pt x="1408068" y="31960"/>
                </a:lnTo>
                <a:lnTo>
                  <a:pt x="1401983" y="35135"/>
                </a:lnTo>
                <a:lnTo>
                  <a:pt x="1395104" y="37781"/>
                </a:lnTo>
                <a:lnTo>
                  <a:pt x="1387431" y="40162"/>
                </a:lnTo>
                <a:lnTo>
                  <a:pt x="1378700" y="42014"/>
                </a:lnTo>
                <a:lnTo>
                  <a:pt x="1368645" y="43337"/>
                </a:lnTo>
                <a:lnTo>
                  <a:pt x="1357268" y="43602"/>
                </a:lnTo>
                <a:lnTo>
                  <a:pt x="1345891" y="43337"/>
                </a:lnTo>
                <a:lnTo>
                  <a:pt x="1335837" y="42014"/>
                </a:lnTo>
                <a:lnTo>
                  <a:pt x="1327106" y="40162"/>
                </a:lnTo>
                <a:lnTo>
                  <a:pt x="1319433" y="37781"/>
                </a:lnTo>
                <a:lnTo>
                  <a:pt x="1312554" y="35135"/>
                </a:lnTo>
                <a:lnTo>
                  <a:pt x="1306468" y="31960"/>
                </a:lnTo>
                <a:lnTo>
                  <a:pt x="1300118" y="28785"/>
                </a:lnTo>
                <a:lnTo>
                  <a:pt x="1293768" y="25610"/>
                </a:lnTo>
                <a:lnTo>
                  <a:pt x="1287683" y="22964"/>
                </a:lnTo>
                <a:lnTo>
                  <a:pt x="1280804" y="20318"/>
                </a:lnTo>
                <a:lnTo>
                  <a:pt x="1273131" y="17673"/>
                </a:lnTo>
                <a:lnTo>
                  <a:pt x="1264400" y="15821"/>
                </a:lnTo>
                <a:lnTo>
                  <a:pt x="1254345" y="14762"/>
                </a:lnTo>
                <a:lnTo>
                  <a:pt x="1242968" y="14233"/>
                </a:lnTo>
                <a:lnTo>
                  <a:pt x="1231591" y="14762"/>
                </a:lnTo>
                <a:lnTo>
                  <a:pt x="1221537" y="15821"/>
                </a:lnTo>
                <a:lnTo>
                  <a:pt x="1212806" y="17673"/>
                </a:lnTo>
                <a:lnTo>
                  <a:pt x="1205133" y="20318"/>
                </a:lnTo>
                <a:lnTo>
                  <a:pt x="1198254" y="22964"/>
                </a:lnTo>
                <a:lnTo>
                  <a:pt x="1192168" y="25610"/>
                </a:lnTo>
                <a:lnTo>
                  <a:pt x="1185818" y="28785"/>
                </a:lnTo>
                <a:lnTo>
                  <a:pt x="1179468" y="31960"/>
                </a:lnTo>
                <a:lnTo>
                  <a:pt x="1173383" y="35135"/>
                </a:lnTo>
                <a:lnTo>
                  <a:pt x="1166504" y="37781"/>
                </a:lnTo>
                <a:lnTo>
                  <a:pt x="1158831" y="40162"/>
                </a:lnTo>
                <a:lnTo>
                  <a:pt x="1150100" y="42014"/>
                </a:lnTo>
                <a:lnTo>
                  <a:pt x="1140045" y="43337"/>
                </a:lnTo>
                <a:lnTo>
                  <a:pt x="1130300" y="43564"/>
                </a:lnTo>
                <a:lnTo>
                  <a:pt x="1120555" y="43337"/>
                </a:lnTo>
                <a:lnTo>
                  <a:pt x="1110501" y="42014"/>
                </a:lnTo>
                <a:lnTo>
                  <a:pt x="1101769" y="40162"/>
                </a:lnTo>
                <a:lnTo>
                  <a:pt x="1094096" y="37781"/>
                </a:lnTo>
                <a:lnTo>
                  <a:pt x="1087217" y="35135"/>
                </a:lnTo>
                <a:lnTo>
                  <a:pt x="1081132" y="31960"/>
                </a:lnTo>
                <a:lnTo>
                  <a:pt x="1074782" y="28785"/>
                </a:lnTo>
                <a:lnTo>
                  <a:pt x="1068432" y="25610"/>
                </a:lnTo>
                <a:lnTo>
                  <a:pt x="1062346" y="22964"/>
                </a:lnTo>
                <a:lnTo>
                  <a:pt x="1055467" y="20318"/>
                </a:lnTo>
                <a:lnTo>
                  <a:pt x="1047794" y="17673"/>
                </a:lnTo>
                <a:lnTo>
                  <a:pt x="1039063" y="15821"/>
                </a:lnTo>
                <a:lnTo>
                  <a:pt x="1029009" y="14762"/>
                </a:lnTo>
                <a:lnTo>
                  <a:pt x="1017632" y="14233"/>
                </a:lnTo>
                <a:lnTo>
                  <a:pt x="1016000" y="14309"/>
                </a:lnTo>
                <a:lnTo>
                  <a:pt x="1014368" y="14233"/>
                </a:lnTo>
                <a:lnTo>
                  <a:pt x="1002991" y="14762"/>
                </a:lnTo>
                <a:lnTo>
                  <a:pt x="992937" y="15821"/>
                </a:lnTo>
                <a:lnTo>
                  <a:pt x="984206" y="17673"/>
                </a:lnTo>
                <a:lnTo>
                  <a:pt x="976533" y="20318"/>
                </a:lnTo>
                <a:lnTo>
                  <a:pt x="969654" y="22964"/>
                </a:lnTo>
                <a:lnTo>
                  <a:pt x="963568" y="25610"/>
                </a:lnTo>
                <a:lnTo>
                  <a:pt x="957218" y="28785"/>
                </a:lnTo>
                <a:lnTo>
                  <a:pt x="950868" y="31960"/>
                </a:lnTo>
                <a:lnTo>
                  <a:pt x="944783" y="35135"/>
                </a:lnTo>
                <a:lnTo>
                  <a:pt x="937904" y="37781"/>
                </a:lnTo>
                <a:lnTo>
                  <a:pt x="930231" y="40162"/>
                </a:lnTo>
                <a:lnTo>
                  <a:pt x="921499" y="42014"/>
                </a:lnTo>
                <a:lnTo>
                  <a:pt x="911445" y="43337"/>
                </a:lnTo>
                <a:lnTo>
                  <a:pt x="901700" y="43564"/>
                </a:lnTo>
                <a:lnTo>
                  <a:pt x="891955" y="43337"/>
                </a:lnTo>
                <a:lnTo>
                  <a:pt x="881900" y="42014"/>
                </a:lnTo>
                <a:lnTo>
                  <a:pt x="873169" y="40162"/>
                </a:lnTo>
                <a:lnTo>
                  <a:pt x="865496" y="37781"/>
                </a:lnTo>
                <a:lnTo>
                  <a:pt x="858617" y="35135"/>
                </a:lnTo>
                <a:lnTo>
                  <a:pt x="852532" y="31960"/>
                </a:lnTo>
                <a:lnTo>
                  <a:pt x="846182" y="28785"/>
                </a:lnTo>
                <a:lnTo>
                  <a:pt x="839832" y="25610"/>
                </a:lnTo>
                <a:lnTo>
                  <a:pt x="833746" y="22964"/>
                </a:lnTo>
                <a:lnTo>
                  <a:pt x="826867" y="20318"/>
                </a:lnTo>
                <a:lnTo>
                  <a:pt x="819194" y="17673"/>
                </a:lnTo>
                <a:lnTo>
                  <a:pt x="810463" y="15821"/>
                </a:lnTo>
                <a:lnTo>
                  <a:pt x="800409" y="14762"/>
                </a:lnTo>
                <a:lnTo>
                  <a:pt x="789032" y="14233"/>
                </a:lnTo>
                <a:lnTo>
                  <a:pt x="777655" y="14762"/>
                </a:lnTo>
                <a:lnTo>
                  <a:pt x="767600" y="15821"/>
                </a:lnTo>
                <a:lnTo>
                  <a:pt x="758869" y="17673"/>
                </a:lnTo>
                <a:lnTo>
                  <a:pt x="751196" y="20318"/>
                </a:lnTo>
                <a:lnTo>
                  <a:pt x="744317" y="22964"/>
                </a:lnTo>
                <a:lnTo>
                  <a:pt x="738232" y="25610"/>
                </a:lnTo>
                <a:lnTo>
                  <a:pt x="725532" y="31960"/>
                </a:lnTo>
                <a:lnTo>
                  <a:pt x="719446" y="35135"/>
                </a:lnTo>
                <a:lnTo>
                  <a:pt x="712567" y="37781"/>
                </a:lnTo>
                <a:lnTo>
                  <a:pt x="704894" y="40162"/>
                </a:lnTo>
                <a:lnTo>
                  <a:pt x="696163" y="42014"/>
                </a:lnTo>
                <a:lnTo>
                  <a:pt x="686109" y="43337"/>
                </a:lnTo>
                <a:lnTo>
                  <a:pt x="674732" y="43602"/>
                </a:lnTo>
                <a:lnTo>
                  <a:pt x="663355" y="43337"/>
                </a:lnTo>
                <a:lnTo>
                  <a:pt x="653300" y="42014"/>
                </a:lnTo>
                <a:lnTo>
                  <a:pt x="644569" y="40162"/>
                </a:lnTo>
                <a:lnTo>
                  <a:pt x="636896" y="37781"/>
                </a:lnTo>
                <a:lnTo>
                  <a:pt x="630017" y="35135"/>
                </a:lnTo>
                <a:lnTo>
                  <a:pt x="623932" y="31960"/>
                </a:lnTo>
                <a:lnTo>
                  <a:pt x="617582" y="28785"/>
                </a:lnTo>
                <a:lnTo>
                  <a:pt x="611232" y="25610"/>
                </a:lnTo>
                <a:lnTo>
                  <a:pt x="605146" y="22964"/>
                </a:lnTo>
                <a:lnTo>
                  <a:pt x="598267" y="20318"/>
                </a:lnTo>
                <a:lnTo>
                  <a:pt x="590594" y="17673"/>
                </a:lnTo>
                <a:lnTo>
                  <a:pt x="581863" y="15821"/>
                </a:lnTo>
                <a:lnTo>
                  <a:pt x="571809" y="14762"/>
                </a:lnTo>
                <a:lnTo>
                  <a:pt x="560167" y="14233"/>
                </a:lnTo>
                <a:lnTo>
                  <a:pt x="549055" y="14762"/>
                </a:lnTo>
                <a:lnTo>
                  <a:pt x="539000" y="15821"/>
                </a:lnTo>
                <a:lnTo>
                  <a:pt x="530269" y="17673"/>
                </a:lnTo>
                <a:lnTo>
                  <a:pt x="522596" y="20318"/>
                </a:lnTo>
                <a:lnTo>
                  <a:pt x="515717" y="22964"/>
                </a:lnTo>
                <a:lnTo>
                  <a:pt x="509632" y="25610"/>
                </a:lnTo>
                <a:lnTo>
                  <a:pt x="503282" y="28785"/>
                </a:lnTo>
                <a:lnTo>
                  <a:pt x="496932" y="31960"/>
                </a:lnTo>
                <a:lnTo>
                  <a:pt x="490846" y="35135"/>
                </a:lnTo>
                <a:lnTo>
                  <a:pt x="483967" y="37781"/>
                </a:lnTo>
                <a:lnTo>
                  <a:pt x="476294" y="40162"/>
                </a:lnTo>
                <a:lnTo>
                  <a:pt x="467563" y="42014"/>
                </a:lnTo>
                <a:lnTo>
                  <a:pt x="457509" y="43337"/>
                </a:lnTo>
                <a:lnTo>
                  <a:pt x="446132" y="43602"/>
                </a:lnTo>
                <a:lnTo>
                  <a:pt x="434755" y="43337"/>
                </a:lnTo>
                <a:lnTo>
                  <a:pt x="424700" y="42014"/>
                </a:lnTo>
                <a:lnTo>
                  <a:pt x="415969" y="40162"/>
                </a:lnTo>
                <a:lnTo>
                  <a:pt x="408296" y="37781"/>
                </a:lnTo>
                <a:lnTo>
                  <a:pt x="401417" y="35135"/>
                </a:lnTo>
                <a:lnTo>
                  <a:pt x="395332" y="31960"/>
                </a:lnTo>
                <a:lnTo>
                  <a:pt x="388982" y="28785"/>
                </a:lnTo>
                <a:lnTo>
                  <a:pt x="382632" y="25610"/>
                </a:lnTo>
                <a:lnTo>
                  <a:pt x="376546" y="22964"/>
                </a:lnTo>
                <a:lnTo>
                  <a:pt x="369667" y="20318"/>
                </a:lnTo>
                <a:lnTo>
                  <a:pt x="361994" y="17673"/>
                </a:lnTo>
                <a:lnTo>
                  <a:pt x="353263" y="15821"/>
                </a:lnTo>
                <a:lnTo>
                  <a:pt x="343209" y="14762"/>
                </a:lnTo>
                <a:lnTo>
                  <a:pt x="331832" y="14233"/>
                </a:lnTo>
                <a:lnTo>
                  <a:pt x="320455" y="14762"/>
                </a:lnTo>
                <a:lnTo>
                  <a:pt x="310400" y="15821"/>
                </a:lnTo>
                <a:lnTo>
                  <a:pt x="301669" y="17673"/>
                </a:lnTo>
                <a:lnTo>
                  <a:pt x="293996" y="20318"/>
                </a:lnTo>
                <a:lnTo>
                  <a:pt x="287117" y="22964"/>
                </a:lnTo>
                <a:lnTo>
                  <a:pt x="281032" y="25610"/>
                </a:lnTo>
                <a:lnTo>
                  <a:pt x="274682" y="28785"/>
                </a:lnTo>
                <a:lnTo>
                  <a:pt x="268332" y="31960"/>
                </a:lnTo>
                <a:lnTo>
                  <a:pt x="262246" y="35135"/>
                </a:lnTo>
                <a:lnTo>
                  <a:pt x="255367" y="37781"/>
                </a:lnTo>
                <a:lnTo>
                  <a:pt x="247694" y="40162"/>
                </a:lnTo>
                <a:lnTo>
                  <a:pt x="238963" y="42014"/>
                </a:lnTo>
                <a:lnTo>
                  <a:pt x="228909" y="43337"/>
                </a:lnTo>
                <a:lnTo>
                  <a:pt x="217532" y="43602"/>
                </a:lnTo>
                <a:lnTo>
                  <a:pt x="206155" y="43337"/>
                </a:lnTo>
                <a:lnTo>
                  <a:pt x="196100" y="42014"/>
                </a:lnTo>
                <a:lnTo>
                  <a:pt x="187369" y="40162"/>
                </a:lnTo>
                <a:lnTo>
                  <a:pt x="179696" y="37781"/>
                </a:lnTo>
                <a:lnTo>
                  <a:pt x="172817" y="35135"/>
                </a:lnTo>
                <a:lnTo>
                  <a:pt x="166732" y="31960"/>
                </a:lnTo>
                <a:lnTo>
                  <a:pt x="160382" y="28785"/>
                </a:lnTo>
                <a:lnTo>
                  <a:pt x="154032" y="25610"/>
                </a:lnTo>
                <a:lnTo>
                  <a:pt x="147946" y="22964"/>
                </a:lnTo>
                <a:lnTo>
                  <a:pt x="141067" y="20318"/>
                </a:lnTo>
                <a:lnTo>
                  <a:pt x="133394" y="17673"/>
                </a:lnTo>
                <a:lnTo>
                  <a:pt x="124663" y="15821"/>
                </a:lnTo>
                <a:lnTo>
                  <a:pt x="114609" y="14762"/>
                </a:lnTo>
                <a:lnTo>
                  <a:pt x="103232" y="14233"/>
                </a:lnTo>
                <a:lnTo>
                  <a:pt x="91855" y="14762"/>
                </a:lnTo>
                <a:lnTo>
                  <a:pt x="81800" y="15821"/>
                </a:lnTo>
                <a:lnTo>
                  <a:pt x="73069" y="17673"/>
                </a:lnTo>
                <a:lnTo>
                  <a:pt x="65396" y="20318"/>
                </a:lnTo>
                <a:lnTo>
                  <a:pt x="58517" y="22964"/>
                </a:lnTo>
                <a:lnTo>
                  <a:pt x="52432" y="25610"/>
                </a:lnTo>
                <a:lnTo>
                  <a:pt x="46082" y="28785"/>
                </a:lnTo>
                <a:lnTo>
                  <a:pt x="39732" y="31960"/>
                </a:lnTo>
                <a:lnTo>
                  <a:pt x="33646" y="35135"/>
                </a:lnTo>
                <a:lnTo>
                  <a:pt x="26767" y="37781"/>
                </a:lnTo>
                <a:lnTo>
                  <a:pt x="19094" y="40162"/>
                </a:lnTo>
                <a:lnTo>
                  <a:pt x="10363" y="42014"/>
                </a:lnTo>
                <a:lnTo>
                  <a:pt x="309" y="43337"/>
                </a:lnTo>
                <a:lnTo>
                  <a:pt x="0" y="43344"/>
                </a:lnTo>
                <a:lnTo>
                  <a:pt x="0" y="29111"/>
                </a:lnTo>
                <a:lnTo>
                  <a:pt x="309" y="29104"/>
                </a:lnTo>
                <a:lnTo>
                  <a:pt x="10363" y="27781"/>
                </a:lnTo>
                <a:lnTo>
                  <a:pt x="19094" y="25929"/>
                </a:lnTo>
                <a:lnTo>
                  <a:pt x="26767" y="23548"/>
                </a:lnTo>
                <a:lnTo>
                  <a:pt x="33646" y="20902"/>
                </a:lnTo>
                <a:lnTo>
                  <a:pt x="39732" y="17727"/>
                </a:lnTo>
                <a:lnTo>
                  <a:pt x="46082" y="14552"/>
                </a:lnTo>
                <a:lnTo>
                  <a:pt x="52432" y="11377"/>
                </a:lnTo>
                <a:lnTo>
                  <a:pt x="58517" y="8731"/>
                </a:lnTo>
                <a:lnTo>
                  <a:pt x="65396" y="6085"/>
                </a:lnTo>
                <a:lnTo>
                  <a:pt x="73069" y="3440"/>
                </a:lnTo>
                <a:lnTo>
                  <a:pt x="81800" y="1588"/>
                </a:lnTo>
                <a:lnTo>
                  <a:pt x="91855" y="52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2">
                                            <p:txEl>
                                              <p:pRg st="0" end="0"/>
                                            </p:txEl>
                                          </p:spTgt>
                                        </p:tgtEl>
                                        <p:attrNameLst>
                                          <p:attrName>style.visibility</p:attrName>
                                        </p:attrNameLst>
                                      </p:cBhvr>
                                      <p:to>
                                        <p:strVal val="visible"/>
                                      </p:to>
                                    </p:set>
                                    <p:animEffect transition="in" filter="fade">
                                      <p:cBhvr>
                                        <p:cTn id="11" dur="500"/>
                                        <p:tgtEl>
                                          <p:spTgt spid="1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09" y="196538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040" y="6007985"/>
            <a:ext cx="12624610" cy="971356"/>
          </a:xfrm>
          <a:prstGeom prst="rect">
            <a:avLst/>
          </a:prstGeom>
        </p:spPr>
        <p:txBody>
          <a:bodyPr wrap="none">
            <a:spAutoFit/>
          </a:bodyPr>
          <a:lstStyle/>
          <a:p>
            <a:pPr algn="just">
              <a:lnSpc>
                <a:spcPct val="115000"/>
              </a:lnSpc>
              <a:spcAft>
                <a:spcPts val="400"/>
              </a:spcAft>
            </a:pPr>
            <a:r>
              <a:rPr lang="en-US"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a:t>
            </a:r>
            <a:r>
              <a:rPr 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ài hát “</a:t>
            </a:r>
            <a:r>
              <a:rPr lang="vi-VN" sz="54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Lá</a:t>
            </a:r>
            <a:r>
              <a:rPr 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54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cờ</a:t>
            </a:r>
            <a:r>
              <a:rPr 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(sáng tác: Tạ Quang Thắng).</a:t>
            </a:r>
            <a:endParaRPr lang="en-US"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54550" y="1494916"/>
            <a:ext cx="7456193" cy="3462447"/>
          </a:xfrm>
          <a:prstGeom prst="rect">
            <a:avLst/>
          </a:prstGeom>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
        <p:nvSpPr>
          <p:cNvPr id="2" name="Hộp Văn bản 1">
            <a:extLst>
              <a:ext uri="{FF2B5EF4-FFF2-40B4-BE49-F238E27FC236}">
                <a16:creationId xmlns:a16="http://schemas.microsoft.com/office/drawing/2014/main" id="{FC8905BD-F3B9-7DB1-7EC2-CC07DCD90E36}"/>
              </a:ext>
            </a:extLst>
          </p:cNvPr>
          <p:cNvSpPr txBox="1"/>
          <p:nvPr/>
        </p:nvSpPr>
        <p:spPr>
          <a:xfrm>
            <a:off x="2400501" y="5363084"/>
            <a:ext cx="5364289" cy="923330"/>
          </a:xfrm>
          <a:prstGeom prst="rect">
            <a:avLst/>
          </a:prstGeom>
          <a:noFill/>
        </p:spPr>
        <p:txBody>
          <a:bodyPr wrap="none" rtlCol="0">
            <a:spAutoFit/>
          </a:bodyPr>
          <a:lstStyle/>
          <a:p>
            <a:pPr marL="0" marR="0" algn="just"/>
            <a:r>
              <a:rPr lang="en-US" spc="-30" dirty="0">
                <a:solidFill>
                  <a:srgbClr val="000000"/>
                </a:solidFill>
                <a:effectLst/>
                <a:latin typeface="Times New Roman" panose="02020603050405020304" pitchFamily="18" charset="0"/>
                <a:ea typeface="MS Mincho" panose="02020609040205080304" pitchFamily="49" charset="-128"/>
              </a:rPr>
              <a:t>a) </a:t>
            </a:r>
            <a:r>
              <a:rPr lang="en-US" spc="-30" dirty="0" err="1">
                <a:solidFill>
                  <a:srgbClr val="000000"/>
                </a:solidFill>
                <a:effectLst/>
                <a:latin typeface="Times New Roman" panose="02020603050405020304" pitchFamily="18" charset="0"/>
                <a:ea typeface="MS Mincho" panose="02020609040205080304" pitchFamily="49" charset="-128"/>
              </a:rPr>
              <a:t>Bài</a:t>
            </a:r>
            <a:r>
              <a:rPr lang="en-US" spc="-30" dirty="0">
                <a:solidFill>
                  <a:srgbClr val="000000"/>
                </a:solidFill>
                <a:effectLst/>
                <a:latin typeface="Times New Roman" panose="02020603050405020304" pitchFamily="18" charset="0"/>
                <a:ea typeface="MS Mincho" panose="02020609040205080304" pitchFamily="49" charset="-128"/>
              </a:rPr>
              <a:t> </a:t>
            </a:r>
            <a:r>
              <a:rPr lang="en-US" spc="-30" dirty="0" err="1">
                <a:solidFill>
                  <a:srgbClr val="000000"/>
                </a:solidFill>
                <a:effectLst/>
                <a:latin typeface="Times New Roman" panose="02020603050405020304" pitchFamily="18" charset="0"/>
                <a:ea typeface="MS Mincho" panose="02020609040205080304" pitchFamily="49" charset="-128"/>
              </a:rPr>
              <a:t>hát</a:t>
            </a:r>
            <a:r>
              <a:rPr lang="en-US" spc="-30" dirty="0">
                <a:solidFill>
                  <a:srgbClr val="000000"/>
                </a:solidFill>
                <a:effectLst/>
                <a:latin typeface="Times New Roman" panose="02020603050405020304" pitchFamily="18" charset="0"/>
                <a:ea typeface="MS Mincho" panose="02020609040205080304" pitchFamily="49" charset="-128"/>
              </a:rPr>
              <a:t> </a:t>
            </a:r>
            <a:r>
              <a:rPr lang="en-US" spc="-30" dirty="0" err="1">
                <a:solidFill>
                  <a:srgbClr val="000000"/>
                </a:solidFill>
                <a:effectLst/>
                <a:latin typeface="Times New Roman" panose="02020603050405020304" pitchFamily="18" charset="0"/>
                <a:ea typeface="MS Mincho" panose="02020609040205080304" pitchFamily="49" charset="-128"/>
              </a:rPr>
              <a:t>nói</a:t>
            </a:r>
            <a:r>
              <a:rPr lang="en-US" spc="-30" dirty="0">
                <a:solidFill>
                  <a:srgbClr val="000000"/>
                </a:solidFill>
                <a:effectLst/>
                <a:latin typeface="Times New Roman" panose="02020603050405020304" pitchFamily="18" charset="0"/>
                <a:ea typeface="MS Mincho" panose="02020609040205080304" pitchFamily="49" charset="-128"/>
              </a:rPr>
              <a:t> </a:t>
            </a:r>
            <a:r>
              <a:rPr lang="en-US" spc="-30" dirty="0" err="1">
                <a:solidFill>
                  <a:srgbClr val="000000"/>
                </a:solidFill>
                <a:effectLst/>
                <a:latin typeface="Times New Roman" panose="02020603050405020304" pitchFamily="18" charset="0"/>
                <a:ea typeface="MS Mincho" panose="02020609040205080304" pitchFamily="49" charset="-128"/>
              </a:rPr>
              <a:t>về</a:t>
            </a:r>
            <a:r>
              <a:rPr lang="en-US" spc="-30" dirty="0">
                <a:solidFill>
                  <a:srgbClr val="000000"/>
                </a:solidFill>
                <a:effectLst/>
                <a:latin typeface="Times New Roman" panose="02020603050405020304" pitchFamily="18" charset="0"/>
                <a:ea typeface="MS Mincho" panose="02020609040205080304" pitchFamily="49" charset="-128"/>
              </a:rPr>
              <a:t> </a:t>
            </a:r>
            <a:r>
              <a:rPr lang="en-US" spc="-30" dirty="0" err="1">
                <a:solidFill>
                  <a:srgbClr val="000000"/>
                </a:solidFill>
                <a:effectLst/>
                <a:latin typeface="Times New Roman" panose="02020603050405020304" pitchFamily="18" charset="0"/>
                <a:ea typeface="MS Mincho" panose="02020609040205080304" pitchFamily="49" charset="-128"/>
              </a:rPr>
              <a:t>truyền</a:t>
            </a:r>
            <a:r>
              <a:rPr lang="en-US" spc="-30" dirty="0">
                <a:solidFill>
                  <a:srgbClr val="000000"/>
                </a:solidFill>
                <a:effectLst/>
                <a:latin typeface="Times New Roman" panose="02020603050405020304" pitchFamily="18" charset="0"/>
                <a:ea typeface="MS Mincho" panose="02020609040205080304" pitchFamily="49" charset="-128"/>
              </a:rPr>
              <a:t> </a:t>
            </a:r>
            <a:r>
              <a:rPr lang="en-US" spc="-30" dirty="0" err="1">
                <a:solidFill>
                  <a:srgbClr val="000000"/>
                </a:solidFill>
                <a:effectLst/>
                <a:latin typeface="Times New Roman" panose="02020603050405020304" pitchFamily="18" charset="0"/>
                <a:ea typeface="MS Mincho" panose="02020609040205080304" pitchFamily="49" charset="-128"/>
              </a:rPr>
              <a:t>thống</a:t>
            </a:r>
            <a:r>
              <a:rPr lang="en-US" spc="-30" dirty="0">
                <a:solidFill>
                  <a:srgbClr val="000000"/>
                </a:solidFill>
                <a:effectLst/>
                <a:latin typeface="Times New Roman" panose="02020603050405020304" pitchFamily="18" charset="0"/>
                <a:ea typeface="MS Mincho" panose="02020609040205080304" pitchFamily="49" charset="-128"/>
              </a:rPr>
              <a:t> </a:t>
            </a:r>
            <a:r>
              <a:rPr lang="en-US" spc="-30" dirty="0" err="1">
                <a:solidFill>
                  <a:srgbClr val="000000"/>
                </a:solidFill>
                <a:effectLst/>
                <a:latin typeface="Times New Roman" panose="02020603050405020304" pitchFamily="18" charset="0"/>
                <a:ea typeface="MS Mincho" panose="02020609040205080304" pitchFamily="49" charset="-128"/>
              </a:rPr>
              <a:t>nào</a:t>
            </a:r>
            <a:r>
              <a:rPr lang="en-US" spc="-30" dirty="0">
                <a:solidFill>
                  <a:srgbClr val="000000"/>
                </a:solidFill>
                <a:effectLst/>
                <a:latin typeface="Times New Roman" panose="02020603050405020304" pitchFamily="18" charset="0"/>
                <a:ea typeface="MS Mincho" panose="02020609040205080304" pitchFamily="49" charset="-128"/>
              </a:rPr>
              <a:t> </a:t>
            </a:r>
            <a:r>
              <a:rPr lang="en-US" spc="-30" dirty="0" err="1">
                <a:solidFill>
                  <a:srgbClr val="000000"/>
                </a:solidFill>
                <a:effectLst/>
                <a:latin typeface="Times New Roman" panose="02020603050405020304" pitchFamily="18" charset="0"/>
                <a:ea typeface="MS Mincho" panose="02020609040205080304" pitchFamily="49" charset="-128"/>
              </a:rPr>
              <a:t>của</a:t>
            </a:r>
            <a:r>
              <a:rPr lang="en-US" spc="-30" dirty="0">
                <a:solidFill>
                  <a:srgbClr val="000000"/>
                </a:solidFill>
                <a:effectLst/>
                <a:latin typeface="Times New Roman" panose="02020603050405020304" pitchFamily="18" charset="0"/>
                <a:ea typeface="MS Mincho" panose="02020609040205080304" pitchFamily="49" charset="-128"/>
              </a:rPr>
              <a:t> </a:t>
            </a:r>
            <a:r>
              <a:rPr lang="en-US" spc="-30" dirty="0" err="1">
                <a:solidFill>
                  <a:srgbClr val="000000"/>
                </a:solidFill>
                <a:effectLst/>
                <a:latin typeface="Times New Roman" panose="02020603050405020304" pitchFamily="18" charset="0"/>
                <a:ea typeface="MS Mincho" panose="02020609040205080304" pitchFamily="49" charset="-128"/>
              </a:rPr>
              <a:t>gia</a:t>
            </a:r>
            <a:r>
              <a:rPr lang="en-US" spc="-30" dirty="0">
                <a:solidFill>
                  <a:srgbClr val="000000"/>
                </a:solidFill>
                <a:effectLst/>
                <a:latin typeface="Times New Roman" panose="02020603050405020304" pitchFamily="18" charset="0"/>
                <a:ea typeface="MS Mincho" panose="02020609040205080304" pitchFamily="49" charset="-128"/>
              </a:rPr>
              <a:t> </a:t>
            </a:r>
            <a:r>
              <a:rPr lang="en-US" spc="-30" dirty="0" err="1">
                <a:solidFill>
                  <a:srgbClr val="000000"/>
                </a:solidFill>
                <a:effectLst/>
                <a:latin typeface="Times New Roman" panose="02020603050405020304" pitchFamily="18" charset="0"/>
                <a:ea typeface="MS Mincho" panose="02020609040205080304" pitchFamily="49" charset="-128"/>
              </a:rPr>
              <a:t>đình</a:t>
            </a:r>
            <a:r>
              <a:rPr lang="en-US" spc="-30" dirty="0">
                <a:solidFill>
                  <a:srgbClr val="000000"/>
                </a:solidFill>
                <a:effectLst/>
                <a:latin typeface="Times New Roman" panose="02020603050405020304" pitchFamily="18" charset="0"/>
                <a:ea typeface="MS Mincho" panose="02020609040205080304" pitchFamily="49" charset="-128"/>
              </a:rPr>
              <a:t> </a:t>
            </a:r>
            <a:r>
              <a:rPr lang="en-US" spc="-30" dirty="0" err="1">
                <a:solidFill>
                  <a:srgbClr val="000000"/>
                </a:solidFill>
                <a:effectLst/>
                <a:latin typeface="Times New Roman" panose="02020603050405020304" pitchFamily="18" charset="0"/>
                <a:ea typeface="MS Mincho" panose="02020609040205080304" pitchFamily="49" charset="-128"/>
              </a:rPr>
              <a:t>Việt</a:t>
            </a:r>
            <a:r>
              <a:rPr lang="en-US" spc="-30" dirty="0">
                <a:solidFill>
                  <a:srgbClr val="000000"/>
                </a:solidFill>
                <a:effectLst/>
                <a:latin typeface="Times New Roman" panose="02020603050405020304" pitchFamily="18" charset="0"/>
                <a:ea typeface="MS Mincho" panose="02020609040205080304" pitchFamily="49" charset="-128"/>
              </a:rPr>
              <a:t> Nam?</a:t>
            </a:r>
            <a:endParaRPr lang="vi-VN"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 Chia </a:t>
            </a:r>
            <a:r>
              <a:rPr lang="en-US"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sẻ</a:t>
            </a: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biết</a:t>
            </a: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đó</a:t>
            </a:r>
            <a:r>
              <a:rPr lang="en-US"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vi-VN" dirty="0">
              <a:effectLst/>
              <a:latin typeface=".VnTime"/>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1000"/>
                                        <p:tgtEl>
                                          <p:spTgt spid="10">
                                            <p:txEl>
                                              <p:pRg st="0" end="0"/>
                                            </p:txEl>
                                          </p:spTgt>
                                        </p:tgtEl>
                                      </p:cBhvr>
                                    </p:animEffect>
                                    <p:anim calcmode="lin" valueType="num">
                                      <p:cBhvr>
                                        <p:cTn id="2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
                                        </p:tgtEl>
                                      </p:cBhvr>
                                    </p:cmd>
                                  </p:childTnLst>
                                </p:cTn>
                              </p:par>
                            </p:childTnLst>
                          </p:cTn>
                        </p:par>
                      </p:childTnLst>
                    </p:cTn>
                  </p:par>
                </p:childTnLst>
              </p:cTn>
              <p:nextCondLst>
                <p:cond evt="onClick" delay="0">
                  <p:tgtEl>
                    <p:spTgt spid="4"/>
                  </p:tgtEl>
                </p:cond>
              </p:nextCondLst>
            </p:seq>
            <p:video>
              <p:cMediaNode vol="80000">
                <p:cTn id="38" fill="hold" display="0">
                  <p:stCondLst>
                    <p:cond delay="indefinite"/>
                  </p:stCondLst>
                </p:cTn>
                <p:tgtEl>
                  <p:spTgt spid="4"/>
                </p:tgtEl>
              </p:cMediaNode>
            </p:vide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0C2EA07-0DCA-1B43-26D9-475D7F2FFF0D}"/>
              </a:ext>
            </a:extLst>
          </p:cNvPr>
          <p:cNvSpPr>
            <a:spLocks noGrp="1"/>
          </p:cNvSpPr>
          <p:nvPr>
            <p:ph type="title"/>
          </p:nvPr>
        </p:nvSpPr>
        <p:spPr/>
        <p:txBody>
          <a:bodyPr>
            <a:normAutofit/>
          </a:bodyPr>
          <a:lstStyle/>
          <a:p>
            <a:r>
              <a:rPr lang="vi-VN" sz="3600" b="1" dirty="0">
                <a:latin typeface="Times New Roman"/>
                <a:ea typeface="Times New Roman"/>
                <a:cs typeface="Times New Roman"/>
                <a:sym typeface="Times New Roman"/>
              </a:rPr>
              <a:t>KHỞI ĐỘNG</a:t>
            </a:r>
            <a:endParaRPr lang="vi-VN" sz="3600" b="1" dirty="0"/>
          </a:p>
        </p:txBody>
      </p:sp>
      <p:sp>
        <p:nvSpPr>
          <p:cNvPr id="3" name="Chỗ dành sẵn cho Nội dung 2">
            <a:extLst>
              <a:ext uri="{FF2B5EF4-FFF2-40B4-BE49-F238E27FC236}">
                <a16:creationId xmlns:a16="http://schemas.microsoft.com/office/drawing/2014/main" id="{F7581C2A-8FCE-993E-42F6-B165127F9FC7}"/>
              </a:ext>
            </a:extLst>
          </p:cNvPr>
          <p:cNvSpPr>
            <a:spLocks noGrp="1"/>
          </p:cNvSpPr>
          <p:nvPr>
            <p:ph idx="1"/>
          </p:nvPr>
        </p:nvSpPr>
        <p:spPr/>
        <p:txBody>
          <a:bodyPr>
            <a:normAutofit/>
          </a:bodyPr>
          <a:lstStyle/>
          <a:p>
            <a:pPr marL="0" marR="0" algn="just"/>
            <a:r>
              <a:rPr lang="en-US" sz="28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 </a:t>
            </a:r>
            <a:r>
              <a:rPr lang="en-US" sz="28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8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hát</a:t>
            </a:r>
            <a:r>
              <a:rPr lang="en-US" sz="28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8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sz="28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8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nào</a:t>
            </a:r>
            <a:r>
              <a:rPr lang="en-US" sz="28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gia</a:t>
            </a:r>
            <a:r>
              <a:rPr lang="en-US" sz="28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đình</a:t>
            </a:r>
            <a:r>
              <a:rPr lang="en-US" sz="28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Việt</a:t>
            </a:r>
            <a:r>
              <a:rPr lang="en-US" sz="28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Nam?</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 Chia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sẻ</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biết</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đó</a:t>
            </a:r>
            <a:r>
              <a:rPr lang="en-US" sz="28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15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17B22D-8F39-765B-9F6E-DCAC57B44200}"/>
              </a:ext>
            </a:extLst>
          </p:cNvPr>
          <p:cNvSpPr>
            <a:spLocks noGrp="1"/>
          </p:cNvSpPr>
          <p:nvPr>
            <p:ph type="title"/>
          </p:nvPr>
        </p:nvSpPr>
        <p:spPr/>
        <p:txBody>
          <a:bodyPr/>
          <a:lstStyle/>
          <a:p>
            <a:r>
              <a:rPr lang="vi-VN" sz="3200" dirty="0">
                <a:latin typeface="Times New Roman"/>
                <a:ea typeface="Times New Roman"/>
                <a:cs typeface="Times New Roman"/>
                <a:sym typeface="Times New Roman"/>
              </a:rPr>
              <a:t>KHỞI ĐỘNG</a:t>
            </a:r>
            <a:endParaRPr lang="vi-VN" dirty="0"/>
          </a:p>
        </p:txBody>
      </p:sp>
      <p:sp>
        <p:nvSpPr>
          <p:cNvPr id="3" name="Chỗ dành sẵn cho Nội dung 2">
            <a:extLst>
              <a:ext uri="{FF2B5EF4-FFF2-40B4-BE49-F238E27FC236}">
                <a16:creationId xmlns:a16="http://schemas.microsoft.com/office/drawing/2014/main" id="{87445520-6BDD-646D-5218-1B017AA0AB38}"/>
              </a:ext>
            </a:extLst>
          </p:cNvPr>
          <p:cNvSpPr>
            <a:spLocks noGrp="1"/>
          </p:cNvSpPr>
          <p:nvPr>
            <p:ph idx="1"/>
          </p:nvPr>
        </p:nvSpPr>
        <p:spPr/>
        <p:txBody>
          <a:bodyPr/>
          <a:lstStyle/>
          <a:p>
            <a:r>
              <a:rPr lang="en-US" sz="24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 </a:t>
            </a:r>
            <a:r>
              <a:rPr lang="en-US" sz="24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4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hát</a:t>
            </a:r>
            <a:r>
              <a:rPr lang="en-US" sz="24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4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sz="24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4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nào</a:t>
            </a:r>
            <a:r>
              <a:rPr lang="en-US" sz="24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gia</a:t>
            </a:r>
            <a:r>
              <a:rPr lang="en-US" sz="24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đình</a:t>
            </a:r>
            <a:r>
              <a:rPr lang="en-US" sz="24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spc="-3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Việt</a:t>
            </a:r>
            <a:r>
              <a:rPr lang="en-US" sz="2400" spc="-3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Nam?</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nl-NL" sz="2400" spc="-40" dirty="0">
                <a:effectLst/>
                <a:latin typeface="Times New Roman" panose="02020603050405020304" pitchFamily="18" charset="0"/>
                <a:ea typeface="MS Mincho" panose="02020609040205080304" pitchFamily="49" charset="-128"/>
                <a:cs typeface="Times New Roman" panose="02020603050405020304" pitchFamily="18" charset="0"/>
              </a:rPr>
              <a:t>+ Bài hát nói về truyền thống yêu nước của gia đình Việt Nam.</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vi-VN" dirty="0"/>
          </a:p>
        </p:txBody>
      </p:sp>
    </p:spTree>
    <p:extLst>
      <p:ext uri="{BB962C8B-B14F-4D97-AF65-F5344CB8AC3E}">
        <p14:creationId xmlns:p14="http://schemas.microsoft.com/office/powerpoint/2010/main" val="255179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0177072-1AE8-3E31-2F7F-4A88947E3473}"/>
              </a:ext>
            </a:extLst>
          </p:cNvPr>
          <p:cNvSpPr>
            <a:spLocks noGrp="1"/>
          </p:cNvSpPr>
          <p:nvPr>
            <p:ph type="title"/>
          </p:nvPr>
        </p:nvSpPr>
        <p:spPr/>
        <p:txBody>
          <a:bodyPr>
            <a:normAutofit/>
          </a:bodyPr>
          <a:lstStyle/>
          <a:p>
            <a:r>
              <a:rPr lang="vi-VN" sz="3200" dirty="0">
                <a:latin typeface="Times New Roman"/>
                <a:ea typeface="Times New Roman"/>
                <a:cs typeface="Times New Roman"/>
                <a:sym typeface="Times New Roman"/>
              </a:rPr>
              <a:t>KHỞI ĐỘNG</a:t>
            </a:r>
            <a:endParaRPr lang="vi-VN" dirty="0"/>
          </a:p>
        </p:txBody>
      </p:sp>
      <p:sp>
        <p:nvSpPr>
          <p:cNvPr id="3" name="Chỗ dành sẵn cho Nội dung 2">
            <a:extLst>
              <a:ext uri="{FF2B5EF4-FFF2-40B4-BE49-F238E27FC236}">
                <a16:creationId xmlns:a16="http://schemas.microsoft.com/office/drawing/2014/main" id="{1E265012-7268-0AFA-E09F-26DDB5932A29}"/>
              </a:ext>
            </a:extLst>
          </p:cNvPr>
          <p:cNvSpPr>
            <a:spLocks noGrp="1"/>
          </p:cNvSpPr>
          <p:nvPr>
            <p:ph idx="1"/>
          </p:nvPr>
        </p:nvSpPr>
        <p:spPr/>
        <p:txBody>
          <a:bodyPr>
            <a:normAutofit/>
          </a:bodyPr>
          <a:lstStyle/>
          <a:p>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 Chia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sẻ</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biết</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thống</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đó</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i="1" dirty="0">
              <a:effectLst/>
              <a:latin typeface="Times New Roman" panose="02020603050405020304" pitchFamily="18" charset="0"/>
              <a:ea typeface="Times New Roman" panose="02020603050405020304" pitchFamily="18" charset="0"/>
            </a:endParaRPr>
          </a:p>
          <a:p>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Lòng </a:t>
            </a:r>
            <a:r>
              <a:rPr lang="vi-VN" sz="2400" b="1" dirty="0">
                <a:latin typeface="Times New Roman" panose="02020603050405020304" pitchFamily="18" charset="0"/>
                <a:cs typeface="Times New Roman" panose="02020603050405020304" pitchFamily="18" charset="0"/>
              </a:rPr>
              <a:t>yêu nước là</a:t>
            </a:r>
            <a:r>
              <a:rPr lang="vi-VN" sz="2400" dirty="0">
                <a:latin typeface="Times New Roman" panose="02020603050405020304" pitchFamily="18" charset="0"/>
                <a:cs typeface="Times New Roman" panose="02020603050405020304" pitchFamily="18" charset="0"/>
              </a:rPr>
              <a:t> tình yêu, sự tôn trọng khắc sâu trong tim đối với quê hương, đất nước và đó </a:t>
            </a:r>
            <a:r>
              <a:rPr lang="vi-VN" sz="2400" b="1" dirty="0">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 phẩm chất cao quý của mỗi người.</a:t>
            </a:r>
          </a:p>
        </p:txBody>
      </p:sp>
    </p:spTree>
    <p:extLst>
      <p:ext uri="{BB962C8B-B14F-4D97-AF65-F5344CB8AC3E}">
        <p14:creationId xmlns:p14="http://schemas.microsoft.com/office/powerpoint/2010/main" val="23211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p:nvPr/>
        </p:nvSpPr>
        <p:spPr>
          <a:xfrm>
            <a:off x="3557016" y="630936"/>
            <a:ext cx="5235575" cy="5229225"/>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dk2"/>
          </a:solidFill>
          <a:ln>
            <a:noFill/>
          </a:ln>
        </p:spPr>
        <p:txBody>
          <a:bodyPr/>
          <a:lstStyle/>
          <a:p>
            <a:endParaRPr lang="en-US"/>
          </a:p>
        </p:txBody>
      </p:sp>
      <p:sp>
        <p:nvSpPr>
          <p:cNvPr id="171" name="Google Shape;171;p7"/>
          <p:cNvSpPr/>
          <p:nvPr/>
        </p:nvSpPr>
        <p:spPr>
          <a:xfrm>
            <a:off x="0" y="0"/>
            <a:ext cx="283464"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a:off x="0" y="0"/>
            <a:ext cx="12192000" cy="6858000"/>
          </a:xfrm>
          <a:prstGeom prst="rect">
            <a:avLst/>
          </a:prstGeom>
          <a:solidFill>
            <a:srgbClr val="4050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73" name="Google Shape;173;p7"/>
          <p:cNvSpPr txBox="1">
            <a:spLocks noGrp="1"/>
          </p:cNvSpPr>
          <p:nvPr>
            <p:ph type="title"/>
          </p:nvPr>
        </p:nvSpPr>
        <p:spPr>
          <a:xfrm>
            <a:off x="5122943" y="1068755"/>
            <a:ext cx="6273998" cy="47204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7200"/>
              <a:buFont typeface="Times New Roman"/>
              <a:buNone/>
            </a:pPr>
            <a:r>
              <a:rPr lang="vi-VN" sz="7200" dirty="0">
                <a:solidFill>
                  <a:schemeClr val="lt1"/>
                </a:solidFill>
                <a:latin typeface="Times New Roman"/>
                <a:ea typeface="Times New Roman"/>
                <a:cs typeface="Times New Roman"/>
                <a:sym typeface="Times New Roman"/>
              </a:rPr>
              <a:t>KHÁM PHÁ</a:t>
            </a:r>
            <a:endParaRPr sz="7200" dirty="0">
              <a:solidFill>
                <a:schemeClr val="lt1"/>
              </a:solidFill>
              <a:latin typeface="Times New Roman"/>
              <a:ea typeface="Times New Roman"/>
              <a:cs typeface="Times New Roman"/>
              <a:sym typeface="Times New Roman"/>
            </a:endParaRPr>
          </a:p>
        </p:txBody>
      </p:sp>
      <p:sp>
        <p:nvSpPr>
          <p:cNvPr id="174" name="Google Shape;174;p7"/>
          <p:cNvSpPr/>
          <p:nvPr/>
        </p:nvSpPr>
        <p:spPr>
          <a:xfrm>
            <a:off x="0" y="0"/>
            <a:ext cx="4640343"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75" name="Google Shape;175;p7"/>
          <p:cNvSpPr/>
          <p:nvPr/>
        </p:nvSpPr>
        <p:spPr>
          <a:xfrm>
            <a:off x="0" y="0"/>
            <a:ext cx="1438656" cy="6858000"/>
          </a:xfrm>
          <a:prstGeom prst="rect">
            <a:avLst/>
          </a:prstGeom>
          <a:solidFill>
            <a:srgbClr val="7A693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4086970" y="596348"/>
            <a:ext cx="8560454" cy="6502629"/>
          </a:xfrm>
          <a:prstGeom prst="rect">
            <a:avLst/>
          </a:prstGeom>
          <a:noFill/>
          <a:ln>
            <a:noFill/>
          </a:ln>
        </p:spPr>
      </p:pic>
      <p:pic>
        <p:nvPicPr>
          <p:cNvPr id="9" name="Picture 4" descr="Kết quả hình ảnh cho bảng đen"/>
          <p:cNvPicPr>
            <a:picLocks noChangeAspect="1" noChangeArrowheads="1"/>
          </p:cNvPicPr>
          <p:nvPr/>
        </p:nvPicPr>
        <p:blipFill>
          <a:blip r:embed="rId5" cstate="print"/>
          <a:srcRect/>
          <a:stretch>
            <a:fillRect/>
          </a:stretch>
        </p:blipFill>
        <p:spPr bwMode="auto">
          <a:xfrm>
            <a:off x="-13461" y="1335013"/>
            <a:ext cx="5195929" cy="5522988"/>
          </a:xfrm>
          <a:prstGeom prst="rect">
            <a:avLst/>
          </a:prstGeom>
          <a:noFill/>
        </p:spPr>
      </p:pic>
      <p:pic>
        <p:nvPicPr>
          <p:cNvPr id="10" name="Shape 27"/>
          <p:cNvPicPr/>
          <p:nvPr/>
        </p:nvPicPr>
        <p:blipFill>
          <a:blip r:embed="rId6"/>
          <a:stretch/>
        </p:blipFill>
        <p:spPr>
          <a:xfrm>
            <a:off x="348075" y="2109253"/>
            <a:ext cx="4486318" cy="4081117"/>
          </a:xfrm>
          <a:prstGeom prst="rect">
            <a:avLst/>
          </a:prstGeom>
        </p:spPr>
      </p:pic>
      <p:sp>
        <p:nvSpPr>
          <p:cNvPr id="11" name="Rectangle 10"/>
          <p:cNvSpPr/>
          <p:nvPr/>
        </p:nvSpPr>
        <p:spPr>
          <a:xfrm>
            <a:off x="5544004" y="2814110"/>
            <a:ext cx="6152365" cy="450957"/>
          </a:xfrm>
          <a:prstGeom prst="rect">
            <a:avLst/>
          </a:prstGeom>
        </p:spPr>
        <p:txBody>
          <a:bodyPr wrap="square">
            <a:spAutoFit/>
          </a:bodyPr>
          <a:lstStyle/>
          <a:p>
            <a:pPr algn="just">
              <a:lnSpc>
                <a:spcPct val="144000"/>
              </a:lnSpc>
              <a:spcAft>
                <a:spcPts val="200"/>
              </a:spcAft>
            </a:pPr>
            <a:r>
              <a:rPr lang="en-US" dirty="0">
                <a:latin typeface="Times New Roman" panose="02020603050405020304" pitchFamily="18" charset="0"/>
                <a:ea typeface="Arial" panose="020B0604020202020204" pitchFamily="34" charset="0"/>
                <a:cs typeface="Times New Roman" panose="02020603050405020304" pitchFamily="18" charset="0"/>
              </a:rPr>
              <a:t>  </a:t>
            </a:r>
            <a:endParaRPr lang="en-US" sz="2200" b="1" dirty="0">
              <a:effectLst/>
              <a:latin typeface="#9Slide05 Brannboll Ny" panose="02000000000000000000" pitchFamily="2" charset="0"/>
              <a:ea typeface="Arial" panose="020B0604020202020204" pitchFamily="34" charset="0"/>
            </a:endParaRPr>
          </a:p>
        </p:txBody>
      </p:sp>
      <p:sp>
        <p:nvSpPr>
          <p:cNvPr id="5" name="Hộp Văn bản 4">
            <a:extLst>
              <a:ext uri="{FF2B5EF4-FFF2-40B4-BE49-F238E27FC236}">
                <a16:creationId xmlns:a16="http://schemas.microsoft.com/office/drawing/2014/main" id="{C06923D0-83CB-1814-3799-D98AE1B30558}"/>
              </a:ext>
            </a:extLst>
          </p:cNvPr>
          <p:cNvSpPr txBox="1"/>
          <p:nvPr/>
        </p:nvSpPr>
        <p:spPr>
          <a:xfrm>
            <a:off x="5966644" y="3310364"/>
            <a:ext cx="5213287" cy="707886"/>
          </a:xfrm>
          <a:prstGeom prst="rect">
            <a:avLst/>
          </a:prstGeom>
          <a:noFill/>
        </p:spPr>
        <p:txBody>
          <a:bodyPr wrap="none" rtlCol="0">
            <a:spAutoFit/>
          </a:bodyPr>
          <a:lstStyle/>
          <a:p>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Đặng</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Sơn</a:t>
            </a:r>
            <a:r>
              <a:rPr lang="en-US" sz="4000" dirty="0">
                <a:latin typeface="Times New Roman" panose="02020603050405020304" pitchFamily="18" charset="0"/>
                <a:cs typeface="Times New Roman" panose="02020603050405020304" pitchFamily="18" charset="0"/>
              </a:rPr>
              <a:t> La</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ộ sưu tập">
  <a:themeElements>
    <a:clrScheme name="Bộ sưu tập">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Bộ sưu tập">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ộ sưu tập">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140</TotalTime>
  <Words>1721</Words>
  <Application>Microsoft Office PowerPoint</Application>
  <PresentationFormat>Màn hình rộng</PresentationFormat>
  <Paragraphs>78</Paragraphs>
  <Slides>25</Slides>
  <Notes>5</Notes>
  <HiddenSlides>0</HiddenSlides>
  <MMClips>3</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25</vt:i4>
      </vt:variant>
    </vt:vector>
  </HeadingPairs>
  <TitlesOfParts>
    <vt:vector size="34" baseType="lpstr">
      <vt:lpstr>#9Slide05 Brannboll Ny</vt:lpstr>
      <vt:lpstr>.VnTime</vt:lpstr>
      <vt:lpstr>Arial</vt:lpstr>
      <vt:lpstr>Gill Sans</vt:lpstr>
      <vt:lpstr>Gill Sans MT</vt:lpstr>
      <vt:lpstr>Impact</vt:lpstr>
      <vt:lpstr>SVN-Very Berry</vt:lpstr>
      <vt:lpstr>Times New Roman</vt:lpstr>
      <vt:lpstr>Bộ sưu tập</vt:lpstr>
      <vt:lpstr>BÀI 1: TỰ HÀO VỀ  TRUYỀN THỐNG GIA ĐÌNH, DÒNG HỌ tiết 1</vt:lpstr>
      <vt:lpstr>Nội dung tìm hiểu</vt:lpstr>
      <vt:lpstr>KHỞI ĐỘNG</vt:lpstr>
      <vt:lpstr>Bản trình bày PowerPoint</vt:lpstr>
      <vt:lpstr>KHỞI ĐỘNG</vt:lpstr>
      <vt:lpstr>KHỞI ĐỘNG</vt:lpstr>
      <vt:lpstr>KHỞI ĐỘNG</vt:lpstr>
      <vt:lpstr>KHÁM PHÁ</vt:lpstr>
      <vt:lpstr>Bản trình bày PowerPoint</vt:lpstr>
      <vt:lpstr>II. KHÁM PHÁ</vt:lpstr>
      <vt:lpstr>II. KHÁM PHÁ</vt:lpstr>
      <vt:lpstr>II. KHÁM PHÁ</vt:lpstr>
      <vt:lpstr>II. KHÁM PHÁ</vt:lpstr>
      <vt:lpstr>II. KHÁM PHÁ</vt:lpstr>
      <vt:lpstr>Bản trình bày PowerPoint</vt:lpstr>
      <vt:lpstr>Bản trình bày PowerPoint</vt:lpstr>
      <vt:lpstr>LUYỆN TẬP</vt:lpstr>
      <vt:lpstr>LUYỆN TẬP</vt:lpstr>
      <vt:lpstr>Chia nhóm:</vt:lpstr>
      <vt:lpstr>Phiếu học tập số 1</vt:lpstr>
      <vt:lpstr>Phiếu học tập số 1</vt:lpstr>
      <vt:lpstr>Vận dụng</vt:lpstr>
      <vt:lpstr>IV. Vận DỤng</vt:lpstr>
      <vt:lpstr>v</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TỰ HÀO VỀ  TRUYỀN THỐNG GIA ĐÌNH, DÒNG HỌ tiết 1</dc:title>
  <dc:creator>Son Pham</dc:creator>
  <cp:lastModifiedBy>Son Pham</cp:lastModifiedBy>
  <cp:revision>15</cp:revision>
  <dcterms:created xsi:type="dcterms:W3CDTF">2022-09-06T22:44:26Z</dcterms:created>
  <dcterms:modified xsi:type="dcterms:W3CDTF">2025-08-21T01:37:38Z</dcterms:modified>
</cp:coreProperties>
</file>