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48"/>
  </p:notesMasterIdLst>
  <p:sldIdLst>
    <p:sldId id="256" r:id="rId2"/>
    <p:sldId id="259" r:id="rId3"/>
    <p:sldId id="258" r:id="rId4"/>
    <p:sldId id="260" r:id="rId5"/>
    <p:sldId id="291" r:id="rId6"/>
    <p:sldId id="295" r:id="rId7"/>
    <p:sldId id="311" r:id="rId8"/>
    <p:sldId id="268" r:id="rId9"/>
    <p:sldId id="312" r:id="rId10"/>
    <p:sldId id="298" r:id="rId11"/>
    <p:sldId id="299" r:id="rId12"/>
    <p:sldId id="313" r:id="rId13"/>
    <p:sldId id="314" r:id="rId14"/>
    <p:sldId id="316" r:id="rId15"/>
    <p:sldId id="315" r:id="rId16"/>
    <p:sldId id="285" r:id="rId17"/>
    <p:sldId id="308" r:id="rId18"/>
    <p:sldId id="307" r:id="rId19"/>
    <p:sldId id="309" r:id="rId20"/>
    <p:sldId id="310" r:id="rId21"/>
    <p:sldId id="306" r:id="rId22"/>
    <p:sldId id="304" r:id="rId23"/>
    <p:sldId id="274" r:id="rId24"/>
    <p:sldId id="261" r:id="rId25"/>
    <p:sldId id="321" r:id="rId26"/>
    <p:sldId id="322" r:id="rId27"/>
    <p:sldId id="330" r:id="rId28"/>
    <p:sldId id="323" r:id="rId29"/>
    <p:sldId id="324" r:id="rId30"/>
    <p:sldId id="325" r:id="rId31"/>
    <p:sldId id="280" r:id="rId32"/>
    <p:sldId id="271" r:id="rId33"/>
    <p:sldId id="328" r:id="rId34"/>
    <p:sldId id="329" r:id="rId35"/>
    <p:sldId id="326" r:id="rId36"/>
    <p:sldId id="286" r:id="rId37"/>
    <p:sldId id="347" r:id="rId38"/>
    <p:sldId id="336" r:id="rId39"/>
    <p:sldId id="339" r:id="rId40"/>
    <p:sldId id="348" r:id="rId41"/>
    <p:sldId id="349" r:id="rId42"/>
    <p:sldId id="346" r:id="rId43"/>
    <p:sldId id="337" r:id="rId44"/>
    <p:sldId id="283" r:id="rId45"/>
    <p:sldId id="288" r:id="rId46"/>
    <p:sldId id="287" r:id="rId47"/>
  </p:sldIdLst>
  <p:sldSz cx="9144000" cy="5143500" type="screen16x9"/>
  <p:notesSz cx="6858000" cy="9144000"/>
  <p:embeddedFontLst>
    <p:embeddedFont>
      <p:font typeface="Comfortaa" panose="020B0604020202020204" charset="0"/>
      <p:regular r:id="rId49"/>
      <p:bold r:id="rId50"/>
    </p:embeddedFont>
    <p:embeddedFont>
      <p:font typeface="Comfortaa Light" panose="020B0604020202020204" charset="0"/>
      <p:regular r:id="rId51"/>
      <p:bold r:id="rId52"/>
    </p:embeddedFont>
    <p:embeddedFont>
      <p:font typeface="Comfortaa Medium" panose="020B0604020202020204" charset="0"/>
      <p:regular r:id="rId53"/>
      <p:bold r:id="rId54"/>
    </p:embeddedFont>
    <p:embeddedFont>
      <p:font typeface="Comfortaa SemiBold" panose="020B0604020202020204" charset="0"/>
      <p:regular r:id="rId55"/>
      <p:bold r:id="rId56"/>
    </p:embeddedFont>
    <p:embeddedFont>
      <p:font typeface="Mali" panose="020B0604020202020204" charset="-34"/>
      <p:regular r:id="rId57"/>
      <p:bold r:id="rId58"/>
      <p:italic r:id="rId59"/>
      <p:boldItalic r:id="rId60"/>
    </p:embeddedFont>
    <p:embeddedFont>
      <p:font typeface="Mali Medium" panose="020B0604020202020204" charset="-34"/>
      <p:regular r:id="rId61"/>
      <p:bold r:id="rId62"/>
      <p:italic r:id="rId63"/>
      <p:boldItalic r:id="rId64"/>
    </p:embeddedFont>
    <p:embeddedFont>
      <p:font typeface="Mali SemiBold" panose="020B0604020202020204" charset="-34"/>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E68"/>
    <a:srgbClr val="8C92A2"/>
    <a:srgbClr val="1953D6"/>
    <a:srgbClr val="FECA2A"/>
    <a:srgbClr val="ED510C"/>
    <a:srgbClr val="FCFCF0"/>
    <a:srgbClr val="FC9D82"/>
    <a:srgbClr val="4472C4"/>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8" d="100"/>
          <a:sy n="78" d="100"/>
        </p:scale>
        <p:origin x="384" y="36"/>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231948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3000608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15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20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3950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8" r:id="rId13"/>
    <p:sldLayoutId id="2147483671" r:id="rId14"/>
    <p:sldLayoutId id="2147483678" r:id="rId15"/>
    <p:sldLayoutId id="2147483679" r:id="rId16"/>
    <p:sldLayoutId id="2147483685" r:id="rId17"/>
    <p:sldLayoutId id="2147483686" r:id="rId18"/>
    <p:sldLayoutId id="2147483690" r:id="rId19"/>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38.xml"/><Relationship Id="rId7" Type="http://schemas.openxmlformats.org/officeDocument/2006/relationships/slide" Target="slide41.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slide" Target="slide39.xml"/><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slide" Target="slide43.xml"/></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37.xml"/><Relationship Id="rId1" Type="http://schemas.openxmlformats.org/officeDocument/2006/relationships/slideLayout" Target="../slideLayouts/slideLayout13.xml"/><Relationship Id="rId4" Type="http://schemas.openxmlformats.org/officeDocument/2006/relationships/image" Target="../media/image24.sv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5601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82144" y="4522969"/>
            <a:ext cx="3573869" cy="523220"/>
          </a:xfrm>
          <a:prstGeom prst="rect">
            <a:avLst/>
          </a:prstGeom>
          <a:solidFill>
            <a:srgbClr val="626262">
              <a:alpha val="56000"/>
            </a:srgbClr>
          </a:solid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N. Bohr (1885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3"/>
          <a:stretch>
            <a:fillRect/>
          </a:stretch>
        </p:blipFill>
        <p:spPr>
          <a:xfrm>
            <a:off x="4730043" y="114475"/>
            <a:ext cx="3656013" cy="3656013"/>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5362223" y="2807534"/>
            <a:ext cx="456418" cy="533977"/>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6773333" y="3185713"/>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6600188" y="1942877"/>
            <a:ext cx="873056" cy="1398634"/>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extLst>
      <p:ext uri="{BB962C8B-B14F-4D97-AF65-F5344CB8AC3E}">
        <p14:creationId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5103989" y="272631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a:extLst>
              <a:ext uri="{FF2B5EF4-FFF2-40B4-BE49-F238E27FC236}">
                <a16:creationId xmlns:a16="http://schemas.microsoft.com/office/drawing/2014/main" id="{9287D34C-5705-4C66-A0D3-B303E2B8802C}"/>
              </a:ext>
            </a:extLst>
          </p:cNvPr>
          <p:cNvSpPr/>
          <p:nvPr/>
        </p:nvSpPr>
        <p:spPr>
          <a:xfrm>
            <a:off x="5143501" y="654757"/>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 name="Picture 4" descr="A picture containing outdoor object&#10;&#10;Description automatically generated">
            <a:extLst>
              <a:ext uri="{FF2B5EF4-FFF2-40B4-BE49-F238E27FC236}">
                <a16:creationId xmlns:a16="http://schemas.microsoft.com/office/drawing/2014/main" id="{C2AA3636-A687-4235-BFF8-E331E468E48F}"/>
              </a:ext>
            </a:extLst>
          </p:cNvPr>
          <p:cNvPicPr>
            <a:picLocks noChangeAspect="1"/>
          </p:cNvPicPr>
          <p:nvPr/>
        </p:nvPicPr>
        <p:blipFill>
          <a:blip r:embed="rId2"/>
          <a:stretch>
            <a:fillRect/>
          </a:stretch>
        </p:blipFill>
        <p:spPr>
          <a:xfrm>
            <a:off x="0" y="-4939"/>
            <a:ext cx="5143500" cy="5143500"/>
          </a:xfrm>
          <a:prstGeom prst="rect">
            <a:avLst/>
          </a:prstGeom>
        </p:spPr>
      </p:pic>
      <p:sp>
        <p:nvSpPr>
          <p:cNvPr id="6" name="TextBox 5">
            <a:extLst>
              <a:ext uri="{FF2B5EF4-FFF2-40B4-BE49-F238E27FC236}">
                <a16:creationId xmlns:a16="http://schemas.microsoft.com/office/drawing/2014/main" id="{3FD8707F-B460-4879-97BD-BD5B33A7A453}"/>
              </a:ext>
            </a:extLst>
          </p:cNvPr>
          <p:cNvSpPr txBox="1"/>
          <p:nvPr/>
        </p:nvSpPr>
        <p:spPr>
          <a:xfrm>
            <a:off x="5222522" y="78033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5EA142-453B-4763-B031-A721DFF54B97}"/>
              </a:ext>
            </a:extLst>
          </p:cNvPr>
          <p:cNvSpPr txBox="1"/>
          <p:nvPr/>
        </p:nvSpPr>
        <p:spPr>
          <a:xfrm>
            <a:off x="5262033" y="2803303"/>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43235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97F2D86-6B41-4C44-A3F7-8AD8E9773042}"/>
              </a:ext>
            </a:extLst>
          </p:cNvPr>
          <p:cNvSpPr txBox="1"/>
          <p:nvPr/>
        </p:nvSpPr>
        <p:spPr>
          <a:xfrm>
            <a:off x="294530" y="442565"/>
            <a:ext cx="8765650" cy="3046988"/>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Mô hình nguyên tử của </a:t>
            </a:r>
            <a:r>
              <a:rPr lang="en-US" sz="3200" dirty="0">
                <a:solidFill>
                  <a:srgbClr val="263E68"/>
                </a:solidFill>
                <a:latin typeface="Times New Roman" panose="02020603050405020304" pitchFamily="18" charset="0"/>
                <a:cs typeface="Times New Roman" panose="02020603050405020304" pitchFamily="18" charset="0"/>
              </a:rPr>
              <a:t>Bo: </a:t>
            </a:r>
            <a:r>
              <a:rPr lang="vi-VN" sz="3200" dirty="0">
                <a:solidFill>
                  <a:srgbClr val="263E68"/>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Lớp trong cùng có 2 electron, bị hạt nhân hút mạnh nhất.</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2" name="Table 1">
            <a:extLst>
              <a:ext uri="{FF2B5EF4-FFF2-40B4-BE49-F238E27FC236}">
                <a16:creationId xmlns:a16="http://schemas.microsoft.com/office/drawing/2014/main" id="{255F459A-9E35-0A36-D0C5-2594B0CB3AF3}"/>
              </a:ext>
            </a:extLst>
          </p:cNvPr>
          <p:cNvGraphicFramePr>
            <a:graphicFrameLocks noGrp="1"/>
          </p:cNvGraphicFramePr>
          <p:nvPr>
            <p:extLst>
              <p:ext uri="{D42A27DB-BD31-4B8C-83A1-F6EECF244321}">
                <p14:modId xmlns:p14="http://schemas.microsoft.com/office/powerpoint/2010/main" val="1584731781"/>
              </p:ext>
            </p:extLst>
          </p:nvPr>
        </p:nvGraphicFramePr>
        <p:xfrm>
          <a:off x="1120140" y="3619630"/>
          <a:ext cx="6362700" cy="1280160"/>
        </p:xfrm>
        <a:graphic>
          <a:graphicData uri="http://schemas.openxmlformats.org/drawingml/2006/table">
            <a:tbl>
              <a:tblPr firstRow="1" bandRow="1">
                <a:tableStyleId>{B765EADD-D6A5-4487-A436-0224A39C4D29}</a:tableStyleId>
              </a:tblPr>
              <a:tblGrid>
                <a:gridCol w="1738049">
                  <a:extLst>
                    <a:ext uri="{9D8B030D-6E8A-4147-A177-3AD203B41FA5}">
                      <a16:colId xmlns:a16="http://schemas.microsoft.com/office/drawing/2014/main" val="1519143655"/>
                    </a:ext>
                  </a:extLst>
                </a:gridCol>
                <a:gridCol w="1263871">
                  <a:extLst>
                    <a:ext uri="{9D8B030D-6E8A-4147-A177-3AD203B41FA5}">
                      <a16:colId xmlns:a16="http://schemas.microsoft.com/office/drawing/2014/main" val="4221063162"/>
                    </a:ext>
                  </a:extLst>
                </a:gridCol>
                <a:gridCol w="1240024">
                  <a:extLst>
                    <a:ext uri="{9D8B030D-6E8A-4147-A177-3AD203B41FA5}">
                      <a16:colId xmlns:a16="http://schemas.microsoft.com/office/drawing/2014/main" val="1082976774"/>
                    </a:ext>
                  </a:extLst>
                </a:gridCol>
                <a:gridCol w="1114916">
                  <a:extLst>
                    <a:ext uri="{9D8B030D-6E8A-4147-A177-3AD203B41FA5}">
                      <a16:colId xmlns:a16="http://schemas.microsoft.com/office/drawing/2014/main" val="1202690244"/>
                    </a:ext>
                  </a:extLst>
                </a:gridCol>
                <a:gridCol w="1005840">
                  <a:extLst>
                    <a:ext uri="{9D8B030D-6E8A-4147-A177-3AD203B41FA5}">
                      <a16:colId xmlns:a16="http://schemas.microsoft.com/office/drawing/2014/main" val="4069093698"/>
                    </a:ext>
                  </a:extLst>
                </a:gridCol>
              </a:tblGrid>
              <a:tr h="370840">
                <a:tc>
                  <a:txBody>
                    <a:bodyPr/>
                    <a:lstStyle/>
                    <a:p>
                      <a:pPr algn="ct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a:t>
                      </a:r>
                    </a:p>
                  </a:txBody>
                  <a:tcPr/>
                </a:tc>
                <a:tc>
                  <a:txBody>
                    <a:bodyPr/>
                    <a:lstStyle/>
                    <a:p>
                      <a:pPr algn="ctr"/>
                      <a:r>
                        <a:rPr lang="en-US" sz="2400" dirty="0">
                          <a:latin typeface="Times New Roman" panose="02020603050405020304" pitchFamily="18" charset="0"/>
                          <a:cs typeface="Times New Roman" panose="02020603050405020304" pitchFamily="18" charset="0"/>
                        </a:rPr>
                        <a:t>1</a:t>
                      </a:r>
                    </a:p>
                  </a:txBody>
                  <a:tcPr/>
                </a:tc>
                <a:tc>
                  <a:txBody>
                    <a:bodyPr/>
                    <a:lstStyle/>
                    <a:p>
                      <a:pPr algn="ctr"/>
                      <a:r>
                        <a:rPr lang="en-US" sz="2400" dirty="0">
                          <a:latin typeface="Times New Roman" panose="02020603050405020304" pitchFamily="18" charset="0"/>
                          <a:cs typeface="Times New Roman" panose="02020603050405020304" pitchFamily="18" charset="0"/>
                        </a:rPr>
                        <a:t>2</a:t>
                      </a:r>
                    </a:p>
                  </a:txBody>
                  <a:tcPr/>
                </a:tc>
                <a:tc>
                  <a:txBody>
                    <a:bodyPr/>
                    <a:lstStyle/>
                    <a:p>
                      <a:pPr algn="ctr"/>
                      <a:r>
                        <a:rPr lang="en-US" sz="2400" dirty="0">
                          <a:latin typeface="Times New Roman" panose="02020603050405020304" pitchFamily="18" charset="0"/>
                          <a:cs typeface="Times New Roman" panose="02020603050405020304" pitchFamily="18" charset="0"/>
                        </a:rPr>
                        <a:t>3</a:t>
                      </a:r>
                    </a:p>
                  </a:txBody>
                  <a:tcPr/>
                </a:tc>
                <a:tc>
                  <a:txBody>
                    <a:bodyPr/>
                    <a:lstStyle/>
                    <a:p>
                      <a:pPr algn="ctr"/>
                      <a:r>
                        <a:rPr lang="en-US" sz="2400" dirty="0">
                          <a:latin typeface="Times New Roman" panose="02020603050405020304" pitchFamily="18" charset="0"/>
                          <a:cs typeface="Times New Roman" panose="02020603050405020304" pitchFamily="18" charset="0"/>
                        </a:rPr>
                        <a:t>4</a:t>
                      </a:r>
                    </a:p>
                  </a:txBody>
                  <a:tcPr/>
                </a:tc>
                <a:extLst>
                  <a:ext uri="{0D108BD9-81ED-4DB2-BD59-A6C34878D82A}">
                    <a16:rowId xmlns:a16="http://schemas.microsoft.com/office/drawing/2014/main" val="1590945523"/>
                  </a:ext>
                </a:extLst>
              </a:tr>
              <a:tr h="370840">
                <a:tc>
                  <a:txBody>
                    <a:bodyPr/>
                    <a:lstStyle/>
                    <a:p>
                      <a:pPr algn="ct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e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p>
                  </a:txBody>
                  <a:tcPr/>
                </a:tc>
                <a:tc>
                  <a:txBody>
                    <a:bodyPr/>
                    <a:lstStyle/>
                    <a:p>
                      <a:pPr algn="ctr"/>
                      <a:r>
                        <a:rPr lang="en-US" sz="2400" dirty="0">
                          <a:latin typeface="Times New Roman" panose="02020603050405020304" pitchFamily="18" charset="0"/>
                          <a:cs typeface="Times New Roman" panose="02020603050405020304" pitchFamily="18" charset="0"/>
                        </a:rPr>
                        <a:t>2</a:t>
                      </a:r>
                    </a:p>
                  </a:txBody>
                  <a:tcPr/>
                </a:tc>
                <a:tc>
                  <a:txBody>
                    <a:bodyPr/>
                    <a:lstStyle/>
                    <a:p>
                      <a:pPr algn="ctr"/>
                      <a:r>
                        <a:rPr lang="en-US" sz="2400" dirty="0">
                          <a:latin typeface="Times New Roman" panose="02020603050405020304" pitchFamily="18" charset="0"/>
                          <a:cs typeface="Times New Roman" panose="02020603050405020304" pitchFamily="18" charset="0"/>
                        </a:rPr>
                        <a:t>8</a:t>
                      </a:r>
                    </a:p>
                  </a:txBody>
                  <a:tcPr/>
                </a:tc>
                <a:tc>
                  <a:txBody>
                    <a:bodyPr/>
                    <a:lstStyle/>
                    <a:p>
                      <a:pPr algn="ctr"/>
                      <a:r>
                        <a:rPr lang="en-US" sz="2400" dirty="0">
                          <a:latin typeface="Times New Roman" panose="02020603050405020304" pitchFamily="18" charset="0"/>
                          <a:cs typeface="Times New Roman" panose="02020603050405020304" pitchFamily="18" charset="0"/>
                        </a:rPr>
                        <a:t>18</a:t>
                      </a:r>
                    </a:p>
                  </a:txBody>
                  <a:tcPr/>
                </a:tc>
                <a:tc>
                  <a:txBody>
                    <a:bodyPr/>
                    <a:lstStyle/>
                    <a:p>
                      <a:pPr algn="ctr"/>
                      <a:r>
                        <a:rPr lang="en-US" sz="2400" dirty="0">
                          <a:latin typeface="Times New Roman" panose="02020603050405020304" pitchFamily="18" charset="0"/>
                          <a:cs typeface="Times New Roman" panose="02020603050405020304" pitchFamily="18" charset="0"/>
                        </a:rPr>
                        <a:t>32</a:t>
                      </a:r>
                    </a:p>
                  </a:txBody>
                  <a:tcPr/>
                </a:tc>
                <a:extLst>
                  <a:ext uri="{0D108BD9-81ED-4DB2-BD59-A6C34878D82A}">
                    <a16:rowId xmlns:a16="http://schemas.microsoft.com/office/drawing/2014/main" val="3418426814"/>
                  </a:ext>
                </a:extLst>
              </a:tr>
            </a:tbl>
          </a:graphicData>
        </a:graphic>
      </p:graphicFrame>
    </p:spTree>
    <p:extLst>
      <p:ext uri="{BB962C8B-B14F-4D97-AF65-F5344CB8AC3E}">
        <p14:creationId xmlns:p14="http://schemas.microsoft.com/office/powerpoint/2010/main" val="305028818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44808" y="1333181"/>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5079128" y="4316928"/>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950940" y="87417"/>
            <a:ext cx="6671642"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181688238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a16="http://schemas.microsoft.com/office/drawing/2014/main" id="{3302AE72-3DEA-4563-98C9-BEAC25ED2A03}"/>
              </a:ext>
            </a:extLst>
          </p:cNvPr>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hydrogen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tâm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electron ở </a:t>
            </a:r>
            <a:r>
              <a:rPr lang="en-US" sz="3200" dirty="0" err="1">
                <a:solidFill>
                  <a:srgbClr val="FF0000"/>
                </a:solidFill>
                <a:latin typeface="Times New Roman" panose="02020603050405020304" pitchFamily="18" charset="0"/>
                <a:cs typeface="Times New Roman" panose="02020603050405020304" pitchFamily="18" charset="0"/>
              </a:rPr>
              <a:t>lớp</a:t>
            </a:r>
            <a:r>
              <a:rPr lang="en-US" sz="3200" dirty="0">
                <a:solidFill>
                  <a:srgbClr val="FF0000"/>
                </a:solidFill>
                <a:latin typeface="Times New Roman" panose="02020603050405020304" pitchFamily="18" charset="0"/>
                <a:cs typeface="Times New Roman" panose="02020603050405020304" pitchFamily="18" charset="0"/>
              </a:rPr>
              <a:t> electron </a:t>
            </a:r>
            <a:r>
              <a:rPr lang="en-US" sz="3200" dirty="0" err="1">
                <a:solidFill>
                  <a:srgbClr val="FF0000"/>
                </a:solidFill>
                <a:latin typeface="Times New Roman" panose="02020603050405020304" pitchFamily="18" charset="0"/>
                <a:cs typeface="Times New Roman" panose="02020603050405020304" pitchFamily="18" charset="0"/>
              </a:rPr>
              <a:t>thứ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65660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a:extLst>
              <a:ext uri="{FF2B5EF4-FFF2-40B4-BE49-F238E27FC236}">
                <a16:creationId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a:solidFill>
                  <a:srgbClr val="FF0000"/>
                </a:solidFill>
                <a:latin typeface="Times New Roman" panose="02020603050405020304" pitchFamily="18" charset="0"/>
                <a:cs typeface="Times New Roman" panose="02020603050405020304" pitchFamily="18" charset="0"/>
              </a:rPr>
              <a:t>Nguyên </a:t>
            </a:r>
            <a:r>
              <a:rPr lang="en-US" sz="3200" dirty="0" err="1">
                <a:solidFill>
                  <a:srgbClr val="FF0000"/>
                </a:solidFill>
                <a:latin typeface="Times New Roman" panose="02020603050405020304" pitchFamily="18" charset="0"/>
                <a:cs typeface="Times New Roman" panose="02020603050405020304" pitchFamily="18" charset="0"/>
              </a:rPr>
              <a:t>tử</a:t>
            </a:r>
            <a:r>
              <a:rPr lang="en-US" sz="3200" dirty="0">
                <a:solidFill>
                  <a:srgbClr val="FF0000"/>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lớp</a:t>
            </a:r>
            <a:r>
              <a:rPr lang="en-US" sz="3200" dirty="0">
                <a:solidFill>
                  <a:srgbClr val="FF0000"/>
                </a:solidFill>
                <a:latin typeface="Times New Roman" panose="02020603050405020304" pitchFamily="18" charset="0"/>
                <a:cs typeface="Times New Roman" panose="02020603050405020304" pitchFamily="18" charset="0"/>
              </a:rPr>
              <a:t> electron: </a:t>
            </a:r>
            <a:r>
              <a:rPr lang="en-US" sz="3200" dirty="0" err="1">
                <a:solidFill>
                  <a:srgbClr val="FF0000"/>
                </a:solidFill>
                <a:latin typeface="Times New Roman" panose="02020603050405020304" pitchFamily="18" charset="0"/>
                <a:cs typeface="Times New Roman" panose="02020603050405020304" pitchFamily="18" charset="0"/>
              </a:rPr>
              <a:t>lớp</a:t>
            </a:r>
            <a:r>
              <a:rPr lang="en-US" sz="3200" dirty="0">
                <a:solidFill>
                  <a:srgbClr val="FF0000"/>
                </a:solidFill>
                <a:latin typeface="Times New Roman" panose="02020603050405020304" pitchFamily="18" charset="0"/>
                <a:cs typeface="Times New Roman" panose="02020603050405020304" pitchFamily="18" charset="0"/>
              </a:rPr>
              <a:t> electron </a:t>
            </a:r>
            <a:r>
              <a:rPr lang="en-US" sz="3200" dirty="0" err="1">
                <a:solidFill>
                  <a:srgbClr val="FF0000"/>
                </a:solidFill>
                <a:latin typeface="Times New Roman" panose="02020603050405020304" pitchFamily="18" charset="0"/>
                <a:cs typeface="Times New Roman" panose="02020603050405020304" pitchFamily="18" charset="0"/>
              </a:rPr>
              <a:t>thứ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2 electron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lớp</a:t>
            </a:r>
            <a:r>
              <a:rPr lang="en-US" sz="3200" dirty="0">
                <a:solidFill>
                  <a:srgbClr val="FF0000"/>
                </a:solidFill>
                <a:latin typeface="Times New Roman" panose="02020603050405020304" pitchFamily="18" charset="0"/>
                <a:cs typeface="Times New Roman" panose="02020603050405020304" pitchFamily="18" charset="0"/>
              </a:rPr>
              <a:t> electron </a:t>
            </a:r>
            <a:r>
              <a:rPr lang="en-US" sz="3200" dirty="0" err="1">
                <a:solidFill>
                  <a:srgbClr val="FF0000"/>
                </a:solidFill>
                <a:latin typeface="Times New Roman" panose="02020603050405020304" pitchFamily="18" charset="0"/>
                <a:cs typeface="Times New Roman" panose="02020603050405020304" pitchFamily="18" charset="0"/>
              </a:rPr>
              <a:t>thứ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p14="http://schemas.microsoft.com/office/powerpoint/2010/main" val="22608111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D7DDD8D5-338C-42AE-836B-00DE8EF7880F}"/>
              </a:ext>
            </a:extLst>
          </p:cNvPr>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3"/>
          <a:stretch>
            <a:fillRect/>
          </a:stretch>
        </p:blipFill>
        <p:spPr>
          <a:xfrm>
            <a:off x="0" y="1576417"/>
            <a:ext cx="3106164" cy="2497874"/>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8378D6-A860-4198-8D46-F888E2C7A6A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E418EA1-39F7-4D67-BE97-BA53002B1EFD}"/>
              </a:ext>
            </a:extLst>
          </p:cNvPr>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594E6DF1-F830-4E63-9DB0-9A7022613F19}"/>
              </a:ext>
            </a:extLst>
          </p:cNvPr>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extLst>
      <p:ext uri="{BB962C8B-B14F-4D97-AF65-F5344CB8AC3E}">
        <p14:creationId xmlns:p14="http://schemas.microsoft.com/office/powerpoint/2010/main" val="337404905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03C4A5-CFE5-4048-9AF1-A9E6E3384C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1923C3D6-C5CE-4844-B6AC-810DC7590BDC}"/>
              </a:ext>
            </a:extLst>
          </p:cNvPr>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24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5B7BB5AB-0C11-4326-9D7D-A8774497C4B2}"/>
              </a:ext>
            </a:extLst>
          </p:cNvPr>
          <p:cNvSpPr txBox="1"/>
          <p:nvPr/>
        </p:nvSpPr>
        <p:spPr>
          <a:xfrm>
            <a:off x="3794745" y="1342356"/>
            <a:ext cx="1353045"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31C0ED-1B63-4085-96E4-941E6EC4D5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33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74A67E-7914-4606-A9C3-91F16E205F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84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180622" y="1049868"/>
            <a:ext cx="2743551" cy="2991555"/>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a16="http://schemas.microsoft.com/office/drawing/2014/main" id="{9545C079-5E07-445B-A5A2-59818971B9E7}"/>
              </a:ext>
            </a:extLst>
          </p:cNvPr>
          <p:cNvSpPr/>
          <p:nvPr/>
        </p:nvSpPr>
        <p:spPr>
          <a:xfrm>
            <a:off x="3176755" y="1075972"/>
            <a:ext cx="2743551" cy="2991555"/>
          </a:xfrm>
          <a:prstGeom prst="round2DiagRect">
            <a:avLst/>
          </a:prstGeom>
          <a:blipFill>
            <a:blip r:embed="rId3"/>
            <a:srcRect/>
            <a:stretch>
              <a:fillRect t="-1993" b="-1038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6172888" y="1075971"/>
            <a:ext cx="2743551" cy="2991555"/>
          </a:xfrm>
          <a:prstGeom prst="round2DiagRect">
            <a:avLst/>
          </a:prstGeom>
          <a:blipFill>
            <a:blip r:embed="rId4"/>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a16="http://schemas.microsoft.com/office/drawing/2014/main" id="{9B2AA0D2-DC00-43F8-B1DB-63D68CD2DF68}"/>
              </a:ext>
            </a:extLst>
          </p:cNvPr>
          <p:cNvSpPr/>
          <p:nvPr/>
        </p:nvSpPr>
        <p:spPr>
          <a:xfrm>
            <a:off x="1300962" y="146085"/>
            <a:ext cx="6849616" cy="74573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BF4D726-2229-49F5-A9D3-0D4D22E28E29}"/>
              </a:ext>
            </a:extLst>
          </p:cNvPr>
          <p:cNvSpPr txBox="1"/>
          <p:nvPr/>
        </p:nvSpPr>
        <p:spPr>
          <a:xfrm>
            <a:off x="1670754" y="146085"/>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III</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97F2D86-6B41-4C44-A3F7-8AD8E9773042}"/>
              </a:ext>
            </a:extLst>
          </p:cNvPr>
          <p:cNvSpPr txBox="1"/>
          <p:nvPr/>
        </p:nvSpPr>
        <p:spPr>
          <a:xfrm>
            <a:off x="180285" y="148060"/>
            <a:ext cx="4034996"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Vỏ</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tử</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45943" y="692497"/>
            <a:ext cx="9014466" cy="2246769"/>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 Vỏ nguyên tử được tạo nên bởi các electron </a:t>
            </a:r>
            <a:r>
              <a:rPr lang="vi-VN" sz="2800" dirty="0">
                <a:solidFill>
                  <a:srgbClr val="FF0000"/>
                </a:solidFill>
                <a:latin typeface="Times New Roman" panose="02020603050405020304" pitchFamily="18" charset="0"/>
                <a:cs typeface="Times New Roman" panose="02020603050405020304" pitchFamily="18" charset="0"/>
              </a:rPr>
              <a:t>(e)</a:t>
            </a:r>
            <a:r>
              <a:rPr lang="vi-VN" sz="2800" dirty="0">
                <a:solidFill>
                  <a:srgbClr val="263E68"/>
                </a:solidFill>
                <a:latin typeface="Times New Roman" panose="02020603050405020304" pitchFamily="18" charset="0"/>
                <a:cs typeface="Times New Roman" panose="02020603050405020304" pitchFamily="18" charset="0"/>
              </a:rPr>
              <a:t> . Mỗi e mang 1 đơn vị điện tích âm, kí hiệu -1.</a:t>
            </a:r>
          </a:p>
          <a:p>
            <a:pPr algn="l"/>
            <a:r>
              <a:rPr lang="vi-VN" sz="28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a:t>
            </a:r>
          </a:p>
          <a:p>
            <a:pPr algn="l"/>
            <a:r>
              <a:rPr lang="vi-VN" sz="28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sp>
        <p:nvSpPr>
          <p:cNvPr id="2" name="TextBox 1">
            <a:extLst>
              <a:ext uri="{FF2B5EF4-FFF2-40B4-BE49-F238E27FC236}">
                <a16:creationId xmlns:a16="http://schemas.microsoft.com/office/drawing/2014/main" id="{E97F2D86-6B41-4C44-A3F7-8AD8E9773042}"/>
              </a:ext>
            </a:extLst>
          </p:cNvPr>
          <p:cNvSpPr txBox="1"/>
          <p:nvPr/>
        </p:nvSpPr>
        <p:spPr>
          <a:xfrm>
            <a:off x="180285" y="2870512"/>
            <a:ext cx="6294343"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Hạt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tử</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ECE14DC-1286-4284-90D7-6AC446E45DC8}"/>
              </a:ext>
            </a:extLst>
          </p:cNvPr>
          <p:cNvSpPr txBox="1"/>
          <p:nvPr/>
        </p:nvSpPr>
        <p:spPr>
          <a:xfrm>
            <a:off x="180127" y="3327618"/>
            <a:ext cx="8798352" cy="1815882"/>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 Hạt nhân gồm 2 loại hạt là proton</a:t>
            </a:r>
            <a:r>
              <a:rPr lang="vi-VN" sz="2800" dirty="0">
                <a:solidFill>
                  <a:srgbClr val="FF0000"/>
                </a:solidFill>
                <a:latin typeface="Times New Roman" panose="02020603050405020304" pitchFamily="18" charset="0"/>
                <a:cs typeface="Times New Roman" panose="02020603050405020304" pitchFamily="18" charset="0"/>
              </a:rPr>
              <a:t>(p)</a:t>
            </a:r>
            <a:r>
              <a:rPr lang="vi-VN" sz="2800" dirty="0">
                <a:solidFill>
                  <a:srgbClr val="263E68"/>
                </a:solidFill>
                <a:latin typeface="Times New Roman" panose="02020603050405020304" pitchFamily="18" charset="0"/>
                <a:cs typeface="Times New Roman" panose="02020603050405020304" pitchFamily="18" charset="0"/>
              </a:rPr>
              <a:t> mang điện tích dương và neutron</a:t>
            </a:r>
            <a:r>
              <a:rPr lang="vi-VN" sz="2800" dirty="0">
                <a:solidFill>
                  <a:srgbClr val="FF0000"/>
                </a:solidFill>
                <a:latin typeface="Times New Roman" panose="02020603050405020304" pitchFamily="18" charset="0"/>
                <a:cs typeface="Times New Roman" panose="02020603050405020304" pitchFamily="18" charset="0"/>
              </a:rPr>
              <a:t>( n)</a:t>
            </a:r>
            <a:r>
              <a:rPr lang="vi-VN" sz="2800" dirty="0">
                <a:solidFill>
                  <a:srgbClr val="263E68"/>
                </a:solidFill>
                <a:latin typeface="Times New Roman" panose="02020603050405020304" pitchFamily="18" charset="0"/>
                <a:cs typeface="Times New Roman" panose="02020603050405020304" pitchFamily="18" charset="0"/>
              </a:rPr>
              <a:t> không mang điện.</a:t>
            </a:r>
          </a:p>
          <a:p>
            <a:pPr algn="l"/>
            <a:r>
              <a:rPr lang="en-US" sz="2800" dirty="0">
                <a:solidFill>
                  <a:srgbClr val="263E68"/>
                </a:solidFill>
                <a:latin typeface="Times New Roman" panose="02020603050405020304" pitchFamily="18" charset="0"/>
                <a:cs typeface="Times New Roman" panose="02020603050405020304" pitchFamily="18" charset="0"/>
              </a:rPr>
              <a:t>- S</a:t>
            </a:r>
            <a:r>
              <a:rPr lang="vi-VN" sz="2800" dirty="0">
                <a:solidFill>
                  <a:srgbClr val="263E68"/>
                </a:solidFill>
                <a:latin typeface="Times New Roman" panose="02020603050405020304" pitchFamily="18" charset="0"/>
                <a:cs typeface="Times New Roman" panose="02020603050405020304" pitchFamily="18" charset="0"/>
              </a:rPr>
              <a:t>ố </a:t>
            </a:r>
            <a:r>
              <a:rPr lang="en-US" sz="2800" dirty="0" err="1">
                <a:solidFill>
                  <a:srgbClr val="263E68"/>
                </a:solidFill>
                <a:latin typeface="Times New Roman" panose="02020603050405020304" pitchFamily="18" charset="0"/>
                <a:cs typeface="Times New Roman" panose="02020603050405020304" pitchFamily="18" charset="0"/>
              </a:rPr>
              <a:t>đơn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vị</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điện tích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(kí hiệu </a:t>
            </a:r>
            <a:r>
              <a:rPr lang="vi-VN" sz="2800" dirty="0">
                <a:solidFill>
                  <a:srgbClr val="FF0000"/>
                </a:solidFill>
                <a:latin typeface="Times New Roman" panose="02020603050405020304" pitchFamily="18" charset="0"/>
                <a:cs typeface="Times New Roman" panose="02020603050405020304" pitchFamily="18" charset="0"/>
              </a:rPr>
              <a:t>Z</a:t>
            </a:r>
            <a:r>
              <a:rPr lang="vi-VN" sz="2800" dirty="0">
                <a:solidFill>
                  <a:srgbClr val="263E68"/>
                </a:solidFill>
                <a:latin typeface="Times New Roman" panose="02020603050405020304" pitchFamily="18" charset="0"/>
                <a:cs typeface="Times New Roman" panose="02020603050405020304" pitchFamily="18" charset="0"/>
              </a:rPr>
              <a:t>) bằng tổng số hạt proton.</a:t>
            </a:r>
          </a:p>
        </p:txBody>
      </p:sp>
    </p:spTree>
    <p:extLst>
      <p:ext uri="{BB962C8B-B14F-4D97-AF65-F5344CB8AC3E}">
        <p14:creationId xmlns:p14="http://schemas.microsoft.com/office/powerpoint/2010/main" val="77291242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77719639"/>
              </p:ext>
            </p:extLst>
          </p:nvPr>
        </p:nvGraphicFramePr>
        <p:xfrm>
          <a:off x="151198" y="2909089"/>
          <a:ext cx="8771466" cy="1850581"/>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solidFill>
                  <a:srgbClr val="FF0000"/>
                </a:solidFill>
              </a:rPr>
              <a:t>Hoạt</a:t>
            </a:r>
            <a:r>
              <a:rPr lang="en-US" sz="2800" b="1" dirty="0">
                <a:solidFill>
                  <a:srgbClr val="FF0000"/>
                </a:solidFill>
              </a:rPr>
              <a:t> </a:t>
            </a:r>
            <a:r>
              <a:rPr lang="en-US" sz="2800" b="1" dirty="0" err="1">
                <a:solidFill>
                  <a:srgbClr val="FF0000"/>
                </a:solidFill>
              </a:rPr>
              <a:t>động</a:t>
            </a:r>
            <a:r>
              <a:rPr lang="en-US" sz="2800" b="1" dirty="0">
                <a:solidFill>
                  <a:srgbClr val="FF0000"/>
                </a:solidFill>
              </a:rPr>
              <a:t> </a:t>
            </a:r>
            <a:r>
              <a:rPr lang="en-US" sz="2800" b="1" dirty="0" err="1">
                <a:solidFill>
                  <a:srgbClr val="FF0000"/>
                </a:solidFill>
              </a:rPr>
              <a:t>nhóm</a:t>
            </a:r>
            <a:endParaRPr lang="en-US" sz="2800" b="1" dirty="0">
              <a:solidFill>
                <a:srgbClr val="FF0000"/>
              </a:solidFill>
            </a:endParaRPr>
          </a:p>
          <a:p>
            <a:r>
              <a:rPr lang="en-US" sz="2800" b="1" dirty="0" err="1">
                <a:solidFill>
                  <a:srgbClr val="FF0000"/>
                </a:solidFill>
              </a:rPr>
              <a:t>bàn</a:t>
            </a:r>
            <a:endParaRPr lang="en-US" sz="2800" b="1" dirty="0">
              <a:solidFill>
                <a:srgbClr val="FF0000"/>
              </a:solidFill>
            </a:endParaRPr>
          </a:p>
        </p:txBody>
      </p:sp>
    </p:spTree>
    <p:extLst>
      <p:ext uri="{BB962C8B-B14F-4D97-AF65-F5344CB8AC3E}">
        <p14:creationId xmlns:p14="http://schemas.microsoft.com/office/powerpoint/2010/main" val="350190423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216523362"/>
              </p:ext>
            </p:extLst>
          </p:nvPr>
        </p:nvGraphicFramePr>
        <p:xfrm>
          <a:off x="151198" y="2909089"/>
          <a:ext cx="8771466" cy="1850962"/>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t>02</a:t>
            </a:r>
            <a:endParaRPr sz="3600" b="1" dirty="0"/>
          </a:p>
        </p:txBody>
      </p:sp>
      <p:sp>
        <p:nvSpPr>
          <p:cNvPr id="537" name="Google Shape;537;p46"/>
          <p:cNvSpPr txBox="1">
            <a:spLocks noGrp="1"/>
          </p:cNvSpPr>
          <p:nvPr>
            <p:ph type="title" idx="6"/>
          </p:nvPr>
        </p:nvSpPr>
        <p:spPr>
          <a:xfrm rot="1545">
            <a:off x="4620993" y="3707914"/>
            <a:ext cx="667500" cy="391200"/>
          </a:xfrm>
          <a:prstGeom prst="rect">
            <a:avLst/>
          </a:prstGeom>
          <a:noFill/>
          <a:ln>
            <a:noFill/>
          </a:ln>
        </p:spPr>
        <p:txBody>
          <a:bodyPr spcFirstLastPara="1" wrap="square" lIns="91425" tIns="91425" rIns="91425" bIns="91425" anchor="t" anchorCtr="0">
            <a:noAutofit/>
          </a:bodyPr>
          <a:lstStyle/>
          <a:p>
            <a:r>
              <a:rPr lang="en" sz="3600" b="1" dirty="0"/>
              <a:t>04</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01</a:t>
            </a:r>
            <a:endParaRPr sz="3600" b="1" dirty="0"/>
          </a:p>
        </p:txBody>
      </p:sp>
      <p:sp>
        <p:nvSpPr>
          <p:cNvPr id="542" name="Google Shape;542;p46"/>
          <p:cNvSpPr txBox="1">
            <a:spLocks noGrp="1"/>
          </p:cNvSpPr>
          <p:nvPr>
            <p:ph type="title" idx="13"/>
          </p:nvPr>
        </p:nvSpPr>
        <p:spPr>
          <a:xfrm rot="3107">
            <a:off x="984796" y="3675985"/>
            <a:ext cx="663900" cy="390900"/>
          </a:xfrm>
          <a:prstGeom prst="rect">
            <a:avLst/>
          </a:prstGeom>
          <a:noFill/>
          <a:ln>
            <a:noFill/>
          </a:ln>
        </p:spPr>
        <p:txBody>
          <a:bodyPr spcFirstLastPara="1" wrap="square" lIns="91425" tIns="91425" rIns="91425" bIns="91425" anchor="t" anchorCtr="0">
            <a:noAutofit/>
          </a:bodyPr>
          <a:lstStyle/>
          <a:p>
            <a:r>
              <a:rPr lang="en" sz="3600" b="1"/>
              <a:t>03</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29298" y="1209980"/>
            <a:ext cx="9031111" cy="2062103"/>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a:t>
            </a:r>
            <a:endPar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endParaRPr>
          </a:p>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 Nguyên </a:t>
            </a:r>
            <a:r>
              <a:rPr lang="en-US" sz="3200" dirty="0" err="1">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tử</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gồm hạt nhân mang điện tích dương và vỏ mang điện tích âm. </a:t>
            </a:r>
            <a:endPar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endParaRPr>
          </a:p>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trung hòa về điện</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tổng số p</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503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IV</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062103"/>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815255" y="1678860"/>
            <a:ext cx="3504769" cy="219351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187380" y="1683499"/>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353943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rất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bỏ</a:t>
            </a:r>
            <a:r>
              <a:rPr lang="en-US" sz="3200" dirty="0">
                <a:solidFill>
                  <a:srgbClr val="263E68"/>
                </a:solidFill>
                <a:latin typeface="Times New Roman" panose="02020603050405020304" pitchFamily="18" charset="0"/>
                <a:cs typeface="Times New Roman" panose="02020603050405020304" pitchFamily="18" charset="0"/>
              </a:rPr>
              <a:t> qua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a:t>
            </a:r>
          </a:p>
        </p:txBody>
      </p:sp>
    </p:spTree>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tử</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600349" y="1608806"/>
            <a:ext cx="7672628"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am</a:t>
            </a:r>
            <a:r>
              <a:rPr lang="en-US" sz="320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u</a:t>
            </a:r>
            <a:r>
              <a:rPr lang="vi-VN" sz="320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43700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1411112" y="1401275"/>
            <a:ext cx="6869630"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840089" y="1572221"/>
            <a:ext cx="6476453"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9"/>
                                        </p:tgtEl>
                                        <p:attrNameLst>
                                          <p:attrName>style.visibility</p:attrName>
                                        </p:attrNameLst>
                                      </p:cBhvr>
                                      <p:to>
                                        <p:strVal val="visible"/>
                                      </p:to>
                                    </p:set>
                                    <p:animEffect transition="in" filter="fade">
                                      <p:cBhvr>
                                        <p:cTn id="7" dur="1000"/>
                                        <p:tgtEl>
                                          <p:spTgt spid="1289"/>
                                        </p:tgtEl>
                                      </p:cBhvr>
                                    </p:animEffect>
                                    <p:anim calcmode="lin" valueType="num">
                                      <p:cBhvr>
                                        <p:cTn id="8" dur="1000" fill="hold"/>
                                        <p:tgtEl>
                                          <p:spTgt spid="1289"/>
                                        </p:tgtEl>
                                        <p:attrNameLst>
                                          <p:attrName>ppt_x</p:attrName>
                                        </p:attrNameLst>
                                      </p:cBhvr>
                                      <p:tavLst>
                                        <p:tav tm="0">
                                          <p:val>
                                            <p:strVal val="#ppt_x"/>
                                          </p:val>
                                        </p:tav>
                                        <p:tav tm="100000">
                                          <p:val>
                                            <p:strVal val="#ppt_x"/>
                                          </p:val>
                                        </p:tav>
                                      </p:tavLst>
                                    </p:anim>
                                    <p:anim calcmode="lin" valueType="num">
                                      <p:cBhvr>
                                        <p:cTn id="9" dur="1000" fill="hold"/>
                                        <p:tgtEl>
                                          <p:spTgt spid="128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9" grpId="0" animBg="1"/>
      <p:bldP spid="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B994F1C7-5B70-4CA7-B50A-79146FE3271B}"/>
              </a:ext>
            </a:extLst>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a:extLst>
              <a:ext uri="{FF2B5EF4-FFF2-40B4-BE49-F238E27FC236}">
                <a16:creationId xmlns:a16="http://schemas.microsoft.com/office/drawing/2014/main" id="{AB8C13BA-8F83-4AA6-8537-A1617A147E64}"/>
              </a:ext>
            </a:extLst>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a:extLst>
              <a:ext uri="{FF2B5EF4-FFF2-40B4-BE49-F238E27FC236}">
                <a16:creationId xmlns:a16="http://schemas.microsoft.com/office/drawing/2014/main" id="{0E9C98F5-07A3-4EEE-B9ED-BD15E3ECD105}"/>
              </a:ext>
            </a:extLst>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a:extLst>
              <a:ext uri="{FF2B5EF4-FFF2-40B4-BE49-F238E27FC236}">
                <a16:creationId xmlns:a16="http://schemas.microsoft.com/office/drawing/2014/main" id="{2A1F9C8D-FE04-4986-8B46-9D0FAE875B28}"/>
              </a:ext>
            </a:extLst>
          </p:cNvPr>
          <p:cNvPicPr>
            <a:picLocks noChangeAspect="1"/>
          </p:cNvPicPr>
          <p:nvPr/>
        </p:nvPicPr>
        <p:blipFill>
          <a:blip r:embed="rId10"/>
          <a:stretch>
            <a:fillRect/>
          </a:stretch>
        </p:blipFill>
        <p:spPr>
          <a:xfrm>
            <a:off x="4582895" y="2567717"/>
            <a:ext cx="4572396" cy="2575783"/>
          </a:xfrm>
          <a:prstGeom prst="rect">
            <a:avLst/>
          </a:prstGeom>
        </p:spPr>
      </p:pic>
    </p:spTree>
    <p:extLst>
      <p:ext uri="{BB962C8B-B14F-4D97-AF65-F5344CB8AC3E}">
        <p14:creationId xmlns:p14="http://schemas.microsoft.com/office/powerpoint/2010/main" val="314385376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314219" y="4343964"/>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981149406"/>
              </p:ext>
            </p:extLst>
          </p:nvPr>
        </p:nvGraphicFramePr>
        <p:xfrm>
          <a:off x="576796" y="1660297"/>
          <a:ext cx="8038435" cy="2438400"/>
        </p:xfrm>
        <a:graphic>
          <a:graphicData uri="http://schemas.openxmlformats.org/drawingml/2006/table">
            <a:tbl>
              <a:tblPr/>
              <a:tblGrid>
                <a:gridCol w="1607687">
                  <a:extLst>
                    <a:ext uri="{9D8B030D-6E8A-4147-A177-3AD203B41FA5}">
                      <a16:colId xmlns:a16="http://schemas.microsoft.com/office/drawing/2014/main" val="3033725985"/>
                    </a:ext>
                  </a:extLst>
                </a:gridCol>
                <a:gridCol w="1607687">
                  <a:extLst>
                    <a:ext uri="{9D8B030D-6E8A-4147-A177-3AD203B41FA5}">
                      <a16:colId xmlns:a16="http://schemas.microsoft.com/office/drawing/2014/main" val="3031951559"/>
                    </a:ext>
                  </a:extLst>
                </a:gridCol>
                <a:gridCol w="1607687">
                  <a:extLst>
                    <a:ext uri="{9D8B030D-6E8A-4147-A177-3AD203B41FA5}">
                      <a16:colId xmlns:a16="http://schemas.microsoft.com/office/drawing/2014/main" val="467995819"/>
                    </a:ext>
                  </a:extLst>
                </a:gridCol>
                <a:gridCol w="1607687">
                  <a:extLst>
                    <a:ext uri="{9D8B030D-6E8A-4147-A177-3AD203B41FA5}">
                      <a16:colId xmlns:a16="http://schemas.microsoft.com/office/drawing/2014/main" val="3196604251"/>
                    </a:ext>
                  </a:extLst>
                </a:gridCol>
                <a:gridCol w="1607687">
                  <a:extLst>
                    <a:ext uri="{9D8B030D-6E8A-4147-A177-3AD203B41FA5}">
                      <a16:colId xmlns:a16="http://schemas.microsoft.com/office/drawing/2014/main" val="389453598"/>
                    </a:ext>
                  </a:extLst>
                </a:gridCol>
              </a:tblGrid>
              <a:tr h="0">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005689" y="2571750"/>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569200" y="261788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2805289" y="314110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569199" y="3130549"/>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491753"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5890306"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pic>
        <p:nvPicPr>
          <p:cNvPr id="7" name="Graphic 6" descr="Home1 outline">
            <a:hlinkClick r:id="rId3" action="ppaction://hlinksldjump"/>
            <a:extLst>
              <a:ext uri="{FF2B5EF4-FFF2-40B4-BE49-F238E27FC236}">
                <a16:creationId xmlns:a16="http://schemas.microsoft.com/office/drawing/2014/main" id="{0512C66B-C5A8-4182-AAA8-08FA6CA189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4800" y="4347735"/>
            <a:ext cx="914400" cy="914400"/>
          </a:xfrm>
          <a:prstGeom prst="rect">
            <a:avLst/>
          </a:prstGeom>
        </p:spPr>
      </p:pic>
    </p:spTree>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7121172" y="0"/>
            <a:ext cx="2022828" cy="1960724"/>
          </a:xfrm>
          <a:prstGeom prst="rect">
            <a:avLst/>
          </a:prstGeom>
        </p:spPr>
      </p:pic>
    </p:spTree>
    <p:extLst>
      <p:ext uri="{BB962C8B-B14F-4D97-AF65-F5344CB8AC3E}">
        <p14:creationId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4" name="Google Shape;634;p48"/>
          <p:cNvSpPr/>
          <p:nvPr/>
        </p:nvSpPr>
        <p:spPr>
          <a:xfrm>
            <a:off x="2966531" y="2391420"/>
            <a:ext cx="6177466"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8"/>
          <p:cNvSpPr txBox="1">
            <a:spLocks noGrp="1"/>
          </p:cNvSpPr>
          <p:nvPr>
            <p:ph type="title" idx="2"/>
          </p:nvPr>
        </p:nvSpPr>
        <p:spPr>
          <a:xfrm>
            <a:off x="3134459" y="2476593"/>
            <a:ext cx="5810744"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I.Quan </a:t>
            </a:r>
            <a:r>
              <a:rPr lang="en-US" b="1" dirty="0" err="1"/>
              <a:t>niệm</a:t>
            </a:r>
            <a:r>
              <a:rPr lang="en-US" b="1" dirty="0"/>
              <a:t> ban </a:t>
            </a:r>
            <a:r>
              <a:rPr lang="en-US" b="1" dirty="0" err="1"/>
              <a:t>đầu</a:t>
            </a:r>
            <a:r>
              <a:rPr lang="en-US" b="1" dirty="0"/>
              <a:t> </a:t>
            </a:r>
            <a:r>
              <a:rPr lang="en-US" b="1" dirty="0" err="1"/>
              <a:t>về</a:t>
            </a:r>
            <a:r>
              <a:rPr lang="en-US" b="1" dirty="0"/>
              <a:t> </a:t>
            </a:r>
            <a:r>
              <a:rPr lang="en-US" b="1" dirty="0" err="1"/>
              <a:t>nguyên</a:t>
            </a:r>
            <a:r>
              <a:rPr lang="en-US" b="1" dirty="0"/>
              <a:t> </a:t>
            </a:r>
            <a:r>
              <a:rPr lang="en-US" b="1" dirty="0" err="1"/>
              <a:t>tử</a:t>
            </a:r>
            <a:endParaRPr lang="en-US"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a:extLst>
              <a:ext uri="{FF2B5EF4-FFF2-40B4-BE49-F238E27FC236}">
                <a16:creationId xmlns:a16="http://schemas.microsoft.com/office/drawing/2014/main" id="{FF7298D3-00D8-4228-857D-C9E066F9B893}"/>
              </a:ext>
            </a:extLst>
          </p:cNvPr>
          <p:cNvGrpSpPr/>
          <p:nvPr/>
        </p:nvGrpSpPr>
        <p:grpSpPr>
          <a:xfrm>
            <a:off x="262868" y="1450634"/>
            <a:ext cx="2731185" cy="2456263"/>
            <a:chOff x="2214529" y="2433804"/>
            <a:chExt cx="2706110" cy="2676600"/>
          </a:xfrm>
        </p:grpSpPr>
        <p:sp>
          <p:nvSpPr>
            <p:cNvPr id="82" name="Google Shape;811;p33">
              <a:extLst>
                <a:ext uri="{FF2B5EF4-FFF2-40B4-BE49-F238E27FC236}">
                  <a16:creationId xmlns:a16="http://schemas.microsoft.com/office/drawing/2014/main" id="{47DC0239-898B-47F3-836C-7BCFE249098F}"/>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a:extLst>
                <a:ext uri="{FF2B5EF4-FFF2-40B4-BE49-F238E27FC236}">
                  <a16:creationId xmlns:a16="http://schemas.microsoft.com/office/drawing/2014/main" id="{06AEE62C-9E6E-40DE-A72F-3A1C17A2C4F4}"/>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a:extLst>
                <a:ext uri="{FF2B5EF4-FFF2-40B4-BE49-F238E27FC236}">
                  <a16:creationId xmlns:a16="http://schemas.microsoft.com/office/drawing/2014/main" id="{1C735D63-B080-4802-A992-6B8078F1E372}"/>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a:extLst>
                <a:ext uri="{FF2B5EF4-FFF2-40B4-BE49-F238E27FC236}">
                  <a16:creationId xmlns:a16="http://schemas.microsoft.com/office/drawing/2014/main" id="{7E514E66-73C9-48B1-B1B3-46902522874C}"/>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a:extLst>
                <a:ext uri="{FF2B5EF4-FFF2-40B4-BE49-F238E27FC236}">
                  <a16:creationId xmlns:a16="http://schemas.microsoft.com/office/drawing/2014/main" id="{07089C0A-8C77-4A6A-9AB8-7DFCC88DF4D0}"/>
                </a:ext>
              </a:extLst>
            </p:cNvPr>
            <p:cNvGrpSpPr/>
            <p:nvPr/>
          </p:nvGrpSpPr>
          <p:grpSpPr>
            <a:xfrm>
              <a:off x="2343091" y="3325866"/>
              <a:ext cx="301143" cy="95916"/>
              <a:chOff x="5581225" y="1820025"/>
              <a:chExt cx="463725" cy="147700"/>
            </a:xfrm>
          </p:grpSpPr>
          <p:sp>
            <p:nvSpPr>
              <p:cNvPr id="132" name="Google Shape;816;p33">
                <a:extLst>
                  <a:ext uri="{FF2B5EF4-FFF2-40B4-BE49-F238E27FC236}">
                    <a16:creationId xmlns:a16="http://schemas.microsoft.com/office/drawing/2014/main" id="{6FFCDB7B-DDC6-4553-852A-9800F3C31B22}"/>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a:extLst>
                  <a:ext uri="{FF2B5EF4-FFF2-40B4-BE49-F238E27FC236}">
                    <a16:creationId xmlns:a16="http://schemas.microsoft.com/office/drawing/2014/main" id="{5D53CBF4-0B2D-4332-8710-221837B8E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a:extLst>
                  <a:ext uri="{FF2B5EF4-FFF2-40B4-BE49-F238E27FC236}">
                    <a16:creationId xmlns:a16="http://schemas.microsoft.com/office/drawing/2014/main" id="{8E4377AF-9A5E-47FA-A415-6E06C478927C}"/>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a:extLst>
                  <a:ext uri="{FF2B5EF4-FFF2-40B4-BE49-F238E27FC236}">
                    <a16:creationId xmlns:a16="http://schemas.microsoft.com/office/drawing/2014/main" id="{224069FE-CC5A-4773-90C6-8CB56B327AC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a:extLst>
                  <a:ext uri="{FF2B5EF4-FFF2-40B4-BE49-F238E27FC236}">
                    <a16:creationId xmlns:a16="http://schemas.microsoft.com/office/drawing/2014/main" id="{040FF722-5A41-4AD8-B69B-EB6ADEAD849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a:extLst>
                  <a:ext uri="{FF2B5EF4-FFF2-40B4-BE49-F238E27FC236}">
                    <a16:creationId xmlns:a16="http://schemas.microsoft.com/office/drawing/2014/main" id="{C66D494A-458F-4E0D-9990-941C7D1F62A5}"/>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a:extLst>
                  <a:ext uri="{FF2B5EF4-FFF2-40B4-BE49-F238E27FC236}">
                    <a16:creationId xmlns:a16="http://schemas.microsoft.com/office/drawing/2014/main" id="{0616E95B-2A52-4766-8F99-EB0F099BA388}"/>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a:extLst>
                  <a:ext uri="{FF2B5EF4-FFF2-40B4-BE49-F238E27FC236}">
                    <a16:creationId xmlns:a16="http://schemas.microsoft.com/office/drawing/2014/main" id="{76373DD3-96E4-431E-B5C4-5BC6043CA8E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a:extLst>
                  <a:ext uri="{FF2B5EF4-FFF2-40B4-BE49-F238E27FC236}">
                    <a16:creationId xmlns:a16="http://schemas.microsoft.com/office/drawing/2014/main" id="{5316DFA6-E33C-4A70-AD1C-C174E90C07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a:extLst>
                  <a:ext uri="{FF2B5EF4-FFF2-40B4-BE49-F238E27FC236}">
                    <a16:creationId xmlns:a16="http://schemas.microsoft.com/office/drawing/2014/main" id="{376DF742-C226-4B82-BB3E-FDEF1A548F3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a:extLst>
                  <a:ext uri="{FF2B5EF4-FFF2-40B4-BE49-F238E27FC236}">
                    <a16:creationId xmlns:a16="http://schemas.microsoft.com/office/drawing/2014/main" id="{753C03DE-68E7-477F-91E0-BBF9C9F80860}"/>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a:extLst>
                  <a:ext uri="{FF2B5EF4-FFF2-40B4-BE49-F238E27FC236}">
                    <a16:creationId xmlns:a16="http://schemas.microsoft.com/office/drawing/2014/main" id="{857E6F6F-9F38-400F-8D53-CAC03E213A49}"/>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a:extLst>
                  <a:ext uri="{FF2B5EF4-FFF2-40B4-BE49-F238E27FC236}">
                    <a16:creationId xmlns:a16="http://schemas.microsoft.com/office/drawing/2014/main" id="{A02C6113-4294-4F6F-BD45-E92458BCED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a:extLst>
                <a:ext uri="{FF2B5EF4-FFF2-40B4-BE49-F238E27FC236}">
                  <a16:creationId xmlns:a16="http://schemas.microsoft.com/office/drawing/2014/main" id="{6017AD9F-E208-4613-A50C-34CDB0D1782F}"/>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a:extLst>
                <a:ext uri="{FF2B5EF4-FFF2-40B4-BE49-F238E27FC236}">
                  <a16:creationId xmlns:a16="http://schemas.microsoft.com/office/drawing/2014/main" id="{6BA4D216-4008-4BF6-9C7F-B9498999BC6F}"/>
                </a:ext>
              </a:extLst>
            </p:cNvPr>
            <p:cNvGrpSpPr/>
            <p:nvPr/>
          </p:nvGrpSpPr>
          <p:grpSpPr>
            <a:xfrm>
              <a:off x="4381216" y="3467266"/>
              <a:ext cx="301143" cy="95916"/>
              <a:chOff x="5581225" y="1820025"/>
              <a:chExt cx="463725" cy="147700"/>
            </a:xfrm>
          </p:grpSpPr>
          <p:sp>
            <p:nvSpPr>
              <p:cNvPr id="119" name="Google Shape;831;p33">
                <a:extLst>
                  <a:ext uri="{FF2B5EF4-FFF2-40B4-BE49-F238E27FC236}">
                    <a16:creationId xmlns:a16="http://schemas.microsoft.com/office/drawing/2014/main" id="{4E88A3C8-60AC-49F8-A219-1FA210BC7B0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a:extLst>
                  <a:ext uri="{FF2B5EF4-FFF2-40B4-BE49-F238E27FC236}">
                    <a16:creationId xmlns:a16="http://schemas.microsoft.com/office/drawing/2014/main" id="{D2C9A7CF-D07D-4B8B-844E-73BEAD4B19A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a:extLst>
                  <a:ext uri="{FF2B5EF4-FFF2-40B4-BE49-F238E27FC236}">
                    <a16:creationId xmlns:a16="http://schemas.microsoft.com/office/drawing/2014/main" id="{4091C562-D173-4FF1-B4A5-76635B0A8D3D}"/>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a:extLst>
                  <a:ext uri="{FF2B5EF4-FFF2-40B4-BE49-F238E27FC236}">
                    <a16:creationId xmlns:a16="http://schemas.microsoft.com/office/drawing/2014/main" id="{839FE0BA-7E37-4199-8A27-3A675BEA9CF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a:extLst>
                  <a:ext uri="{FF2B5EF4-FFF2-40B4-BE49-F238E27FC236}">
                    <a16:creationId xmlns:a16="http://schemas.microsoft.com/office/drawing/2014/main" id="{A6ACC557-48CC-4DFF-B32E-9854B37477B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a:extLst>
                  <a:ext uri="{FF2B5EF4-FFF2-40B4-BE49-F238E27FC236}">
                    <a16:creationId xmlns:a16="http://schemas.microsoft.com/office/drawing/2014/main" id="{C619AF5A-561A-4AAA-8131-968B9DAA023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a:extLst>
                  <a:ext uri="{FF2B5EF4-FFF2-40B4-BE49-F238E27FC236}">
                    <a16:creationId xmlns:a16="http://schemas.microsoft.com/office/drawing/2014/main" id="{EB461EC6-949C-4607-B1C8-C4D5F48937B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a:extLst>
                  <a:ext uri="{FF2B5EF4-FFF2-40B4-BE49-F238E27FC236}">
                    <a16:creationId xmlns:a16="http://schemas.microsoft.com/office/drawing/2014/main" id="{29F028BD-3BD0-438D-BC1E-4691710AAF1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a:extLst>
                  <a:ext uri="{FF2B5EF4-FFF2-40B4-BE49-F238E27FC236}">
                    <a16:creationId xmlns:a16="http://schemas.microsoft.com/office/drawing/2014/main" id="{BF314A72-1AF1-482F-BFB3-FB89BEDEAC2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a:extLst>
                  <a:ext uri="{FF2B5EF4-FFF2-40B4-BE49-F238E27FC236}">
                    <a16:creationId xmlns:a16="http://schemas.microsoft.com/office/drawing/2014/main" id="{B2E4FFB4-2623-4476-B5CD-BDA0875598DA}"/>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a:extLst>
                  <a:ext uri="{FF2B5EF4-FFF2-40B4-BE49-F238E27FC236}">
                    <a16:creationId xmlns:a16="http://schemas.microsoft.com/office/drawing/2014/main" id="{C4104341-9F92-4574-9D37-3D7178AA2B19}"/>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a:extLst>
                  <a:ext uri="{FF2B5EF4-FFF2-40B4-BE49-F238E27FC236}">
                    <a16:creationId xmlns:a16="http://schemas.microsoft.com/office/drawing/2014/main" id="{C58FDDB8-C309-4F91-8C92-411B2730CD9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a:extLst>
                  <a:ext uri="{FF2B5EF4-FFF2-40B4-BE49-F238E27FC236}">
                    <a16:creationId xmlns:a16="http://schemas.microsoft.com/office/drawing/2014/main" id="{D31B0820-7BF6-4B53-91C2-631F7224BAB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a:extLst>
                <a:ext uri="{FF2B5EF4-FFF2-40B4-BE49-F238E27FC236}">
                  <a16:creationId xmlns:a16="http://schemas.microsoft.com/office/drawing/2014/main" id="{917AE3B2-172D-4D52-8DED-D5ADE165BD2B}"/>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a:extLst>
                <a:ext uri="{FF2B5EF4-FFF2-40B4-BE49-F238E27FC236}">
                  <a16:creationId xmlns:a16="http://schemas.microsoft.com/office/drawing/2014/main" id="{16BA6438-5F11-4185-93A2-500F3E2C10AE}"/>
                </a:ext>
              </a:extLst>
            </p:cNvPr>
            <p:cNvGrpSpPr/>
            <p:nvPr/>
          </p:nvGrpSpPr>
          <p:grpSpPr>
            <a:xfrm>
              <a:off x="3189766" y="4732391"/>
              <a:ext cx="301143" cy="95916"/>
              <a:chOff x="5581225" y="1820025"/>
              <a:chExt cx="463725" cy="147700"/>
            </a:xfrm>
          </p:grpSpPr>
          <p:sp>
            <p:nvSpPr>
              <p:cNvPr id="106" name="Google Shape;846;p33">
                <a:extLst>
                  <a:ext uri="{FF2B5EF4-FFF2-40B4-BE49-F238E27FC236}">
                    <a16:creationId xmlns:a16="http://schemas.microsoft.com/office/drawing/2014/main" id="{D2B6389A-48B5-4204-94F0-D0555359FDE4}"/>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a:extLst>
                  <a:ext uri="{FF2B5EF4-FFF2-40B4-BE49-F238E27FC236}">
                    <a16:creationId xmlns:a16="http://schemas.microsoft.com/office/drawing/2014/main" id="{303D3C4F-62EC-41C9-9EE6-CE923075CAE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a:extLst>
                  <a:ext uri="{FF2B5EF4-FFF2-40B4-BE49-F238E27FC236}">
                    <a16:creationId xmlns:a16="http://schemas.microsoft.com/office/drawing/2014/main" id="{94CC4BF0-FD20-43B9-809F-D448583596E5}"/>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a:extLst>
                  <a:ext uri="{FF2B5EF4-FFF2-40B4-BE49-F238E27FC236}">
                    <a16:creationId xmlns:a16="http://schemas.microsoft.com/office/drawing/2014/main" id="{34B106BF-9F8A-4271-BB53-90510CDA813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a:extLst>
                  <a:ext uri="{FF2B5EF4-FFF2-40B4-BE49-F238E27FC236}">
                    <a16:creationId xmlns:a16="http://schemas.microsoft.com/office/drawing/2014/main" id="{148BFB12-33DC-4262-974C-36AFCED9B1D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a:extLst>
                  <a:ext uri="{FF2B5EF4-FFF2-40B4-BE49-F238E27FC236}">
                    <a16:creationId xmlns:a16="http://schemas.microsoft.com/office/drawing/2014/main" id="{775842D6-976A-4EDB-B47F-23CB00D49E34}"/>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a:extLst>
                  <a:ext uri="{FF2B5EF4-FFF2-40B4-BE49-F238E27FC236}">
                    <a16:creationId xmlns:a16="http://schemas.microsoft.com/office/drawing/2014/main" id="{D7CDAD58-F1A4-424C-B36A-2482EF2822F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a:extLst>
                  <a:ext uri="{FF2B5EF4-FFF2-40B4-BE49-F238E27FC236}">
                    <a16:creationId xmlns:a16="http://schemas.microsoft.com/office/drawing/2014/main" id="{3EB3CA98-DE72-4A37-B923-87D7487B708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a:extLst>
                  <a:ext uri="{FF2B5EF4-FFF2-40B4-BE49-F238E27FC236}">
                    <a16:creationId xmlns:a16="http://schemas.microsoft.com/office/drawing/2014/main" id="{AE2FBC67-4E00-4F36-9BDB-57368BDFDB2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a:extLst>
                  <a:ext uri="{FF2B5EF4-FFF2-40B4-BE49-F238E27FC236}">
                    <a16:creationId xmlns:a16="http://schemas.microsoft.com/office/drawing/2014/main" id="{964B1962-32A8-4073-ACA6-D1E7EE23916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a:extLst>
                  <a:ext uri="{FF2B5EF4-FFF2-40B4-BE49-F238E27FC236}">
                    <a16:creationId xmlns:a16="http://schemas.microsoft.com/office/drawing/2014/main" id="{2195F614-32F0-4DC2-8BD8-2378923A780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a:extLst>
                  <a:ext uri="{FF2B5EF4-FFF2-40B4-BE49-F238E27FC236}">
                    <a16:creationId xmlns:a16="http://schemas.microsoft.com/office/drawing/2014/main" id="{AA568896-E2EC-41BC-84D5-72C49790D20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a:extLst>
                  <a:ext uri="{FF2B5EF4-FFF2-40B4-BE49-F238E27FC236}">
                    <a16:creationId xmlns:a16="http://schemas.microsoft.com/office/drawing/2014/main" id="{5EEEC11A-9ACC-4E4F-966C-BCB3F402190B}"/>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a:extLst>
                <a:ext uri="{FF2B5EF4-FFF2-40B4-BE49-F238E27FC236}">
                  <a16:creationId xmlns:a16="http://schemas.microsoft.com/office/drawing/2014/main" id="{11F5E5EF-F956-429E-B0EF-A49E7F129480}"/>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a:extLst>
                <a:ext uri="{FF2B5EF4-FFF2-40B4-BE49-F238E27FC236}">
                  <a16:creationId xmlns:a16="http://schemas.microsoft.com/office/drawing/2014/main" id="{BF8F9569-101C-421A-AFEF-040461222E90}"/>
                </a:ext>
              </a:extLst>
            </p:cNvPr>
            <p:cNvGrpSpPr/>
            <p:nvPr/>
          </p:nvGrpSpPr>
          <p:grpSpPr>
            <a:xfrm>
              <a:off x="3390682" y="3715768"/>
              <a:ext cx="353683" cy="112666"/>
              <a:chOff x="5581225" y="1820025"/>
              <a:chExt cx="463725" cy="147700"/>
            </a:xfrm>
          </p:grpSpPr>
          <p:sp>
            <p:nvSpPr>
              <p:cNvPr id="93" name="Google Shape;861;p33">
                <a:extLst>
                  <a:ext uri="{FF2B5EF4-FFF2-40B4-BE49-F238E27FC236}">
                    <a16:creationId xmlns:a16="http://schemas.microsoft.com/office/drawing/2014/main" id="{DA27D05F-4380-426D-B24A-A42FCE22DF6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a:extLst>
                  <a:ext uri="{FF2B5EF4-FFF2-40B4-BE49-F238E27FC236}">
                    <a16:creationId xmlns:a16="http://schemas.microsoft.com/office/drawing/2014/main" id="{9C83E5AF-5BB4-4547-B1A3-1D67ECC215B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a:extLst>
                  <a:ext uri="{FF2B5EF4-FFF2-40B4-BE49-F238E27FC236}">
                    <a16:creationId xmlns:a16="http://schemas.microsoft.com/office/drawing/2014/main" id="{923B6ACA-11CC-4FED-A55B-907548DA68A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a:extLst>
                  <a:ext uri="{FF2B5EF4-FFF2-40B4-BE49-F238E27FC236}">
                    <a16:creationId xmlns:a16="http://schemas.microsoft.com/office/drawing/2014/main" id="{011238B5-4137-4A24-96AF-C2DAEF14FBA4}"/>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a:extLst>
                  <a:ext uri="{FF2B5EF4-FFF2-40B4-BE49-F238E27FC236}">
                    <a16:creationId xmlns:a16="http://schemas.microsoft.com/office/drawing/2014/main" id="{CC064329-AA32-4A03-BAB5-635BA3AE8B6C}"/>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a:extLst>
                  <a:ext uri="{FF2B5EF4-FFF2-40B4-BE49-F238E27FC236}">
                    <a16:creationId xmlns:a16="http://schemas.microsoft.com/office/drawing/2014/main" id="{93DA0C31-810F-4B32-824A-E1F225944E97}"/>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a:extLst>
                  <a:ext uri="{FF2B5EF4-FFF2-40B4-BE49-F238E27FC236}">
                    <a16:creationId xmlns:a16="http://schemas.microsoft.com/office/drawing/2014/main" id="{FE4D45ED-FF29-43E9-85C9-9629742CC05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a:extLst>
                  <a:ext uri="{FF2B5EF4-FFF2-40B4-BE49-F238E27FC236}">
                    <a16:creationId xmlns:a16="http://schemas.microsoft.com/office/drawing/2014/main" id="{3815306C-DC5D-438D-BF7F-76014413314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a:extLst>
                  <a:ext uri="{FF2B5EF4-FFF2-40B4-BE49-F238E27FC236}">
                    <a16:creationId xmlns:a16="http://schemas.microsoft.com/office/drawing/2014/main" id="{D6F5F0A0-7CEC-4476-B8D0-753F8FB33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a:extLst>
                  <a:ext uri="{FF2B5EF4-FFF2-40B4-BE49-F238E27FC236}">
                    <a16:creationId xmlns:a16="http://schemas.microsoft.com/office/drawing/2014/main" id="{E5CC107C-E23E-4261-B7BE-5A4C6864556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a:extLst>
                  <a:ext uri="{FF2B5EF4-FFF2-40B4-BE49-F238E27FC236}">
                    <a16:creationId xmlns:a16="http://schemas.microsoft.com/office/drawing/2014/main" id="{DC03A6B8-BFA2-4605-A807-75C9DAA3F90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a:extLst>
                  <a:ext uri="{FF2B5EF4-FFF2-40B4-BE49-F238E27FC236}">
                    <a16:creationId xmlns:a16="http://schemas.microsoft.com/office/drawing/2014/main" id="{5E684942-4BE8-4527-B72E-5310FCBD9E5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a:extLst>
                  <a:ext uri="{FF2B5EF4-FFF2-40B4-BE49-F238E27FC236}">
                    <a16:creationId xmlns:a16="http://schemas.microsoft.com/office/drawing/2014/main" id="{5A7328CE-9D75-41EE-8D3C-492CB8117D3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a:extLst>
              <a:ext uri="{FF2B5EF4-FFF2-40B4-BE49-F238E27FC236}">
                <a16:creationId xmlns:a16="http://schemas.microsoft.com/office/drawing/2014/main" id="{89CF775E-DB23-4104-BE8F-9DA6D1F89ACC}"/>
              </a:ext>
            </a:extLst>
          </p:cNvPr>
          <p:cNvGrpSpPr/>
          <p:nvPr/>
        </p:nvGrpSpPr>
        <p:grpSpPr>
          <a:xfrm rot="-1147875">
            <a:off x="1158028" y="2922914"/>
            <a:ext cx="166676" cy="166676"/>
            <a:chOff x="2810757" y="1723146"/>
            <a:chExt cx="719700" cy="719700"/>
          </a:xfrm>
        </p:grpSpPr>
        <p:sp>
          <p:nvSpPr>
            <p:cNvPr id="146" name="Google Shape;939;p33">
              <a:extLst>
                <a:ext uri="{FF2B5EF4-FFF2-40B4-BE49-F238E27FC236}">
                  <a16:creationId xmlns:a16="http://schemas.microsoft.com/office/drawing/2014/main" id="{CB39B3E4-EC61-4B86-8CA8-1D76D488E726}"/>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a:extLst>
                <a:ext uri="{FF2B5EF4-FFF2-40B4-BE49-F238E27FC236}">
                  <a16:creationId xmlns:a16="http://schemas.microsoft.com/office/drawing/2014/main" id="{C8ABCD4F-7F7E-486C-9C4A-F26F3ECF46DA}"/>
                </a:ext>
              </a:extLst>
            </p:cNvPr>
            <p:cNvGrpSpPr/>
            <p:nvPr/>
          </p:nvGrpSpPr>
          <p:grpSpPr>
            <a:xfrm>
              <a:off x="2938725" y="1995263"/>
              <a:ext cx="463750" cy="159925"/>
              <a:chOff x="5593400" y="2441250"/>
              <a:chExt cx="463750" cy="159925"/>
            </a:xfrm>
          </p:grpSpPr>
          <p:sp>
            <p:nvSpPr>
              <p:cNvPr id="148" name="Google Shape;941;p33">
                <a:extLst>
                  <a:ext uri="{FF2B5EF4-FFF2-40B4-BE49-F238E27FC236}">
                    <a16:creationId xmlns:a16="http://schemas.microsoft.com/office/drawing/2014/main" id="{4FDC5FA4-7A51-4E9A-9E12-2038133C618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a:extLst>
                  <a:ext uri="{FF2B5EF4-FFF2-40B4-BE49-F238E27FC236}">
                    <a16:creationId xmlns:a16="http://schemas.microsoft.com/office/drawing/2014/main" id="{0D8B4013-7431-4A61-988D-78ACC06CE5F3}"/>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a:extLst>
                  <a:ext uri="{FF2B5EF4-FFF2-40B4-BE49-F238E27FC236}">
                    <a16:creationId xmlns:a16="http://schemas.microsoft.com/office/drawing/2014/main" id="{31F38D03-7E7D-4E59-846D-521AC090CB1E}"/>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a:extLst>
                  <a:ext uri="{FF2B5EF4-FFF2-40B4-BE49-F238E27FC236}">
                    <a16:creationId xmlns:a16="http://schemas.microsoft.com/office/drawing/2014/main" id="{DDFE0C48-AC6F-4563-B58F-A93EDC90F0DF}"/>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a:extLst>
                  <a:ext uri="{FF2B5EF4-FFF2-40B4-BE49-F238E27FC236}">
                    <a16:creationId xmlns:a16="http://schemas.microsoft.com/office/drawing/2014/main" id="{B19AB58C-25C1-4619-A733-62F8393E51D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a:extLst>
                  <a:ext uri="{FF2B5EF4-FFF2-40B4-BE49-F238E27FC236}">
                    <a16:creationId xmlns:a16="http://schemas.microsoft.com/office/drawing/2014/main" id="{5E834FED-4292-484C-B68B-1A9C8432F3AD}"/>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a:extLst>
                  <a:ext uri="{FF2B5EF4-FFF2-40B4-BE49-F238E27FC236}">
                    <a16:creationId xmlns:a16="http://schemas.microsoft.com/office/drawing/2014/main" id="{0703CAD1-E467-470E-9110-0684E914F11D}"/>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a:extLst>
                  <a:ext uri="{FF2B5EF4-FFF2-40B4-BE49-F238E27FC236}">
                    <a16:creationId xmlns:a16="http://schemas.microsoft.com/office/drawing/2014/main" id="{B7AF1DC1-CB2E-4B71-8C04-E990B5B0F91D}"/>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a:extLst>
                  <a:ext uri="{FF2B5EF4-FFF2-40B4-BE49-F238E27FC236}">
                    <a16:creationId xmlns:a16="http://schemas.microsoft.com/office/drawing/2014/main" id="{9DB9A84E-7C75-4D72-8D91-BE5B81ABE2A1}"/>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a:extLst>
                  <a:ext uri="{FF2B5EF4-FFF2-40B4-BE49-F238E27FC236}">
                    <a16:creationId xmlns:a16="http://schemas.microsoft.com/office/drawing/2014/main" id="{0FFC218E-7A25-4381-A5B8-7CBB93EA85B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a:extLst>
                  <a:ext uri="{FF2B5EF4-FFF2-40B4-BE49-F238E27FC236}">
                    <a16:creationId xmlns:a16="http://schemas.microsoft.com/office/drawing/2014/main" id="{A64A01B4-4892-489C-9196-3AFC10FD5FC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a:extLst>
                  <a:ext uri="{FF2B5EF4-FFF2-40B4-BE49-F238E27FC236}">
                    <a16:creationId xmlns:a16="http://schemas.microsoft.com/office/drawing/2014/main" id="{A043A5F1-40D0-434B-AF36-4C796FDEB2E2}"/>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a:extLst>
                  <a:ext uri="{FF2B5EF4-FFF2-40B4-BE49-F238E27FC236}">
                    <a16:creationId xmlns:a16="http://schemas.microsoft.com/office/drawing/2014/main" id="{77BC9246-FAA6-4D2B-89CA-D231F7CCC251}"/>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a:extLst>
              <a:ext uri="{FF2B5EF4-FFF2-40B4-BE49-F238E27FC236}">
                <a16:creationId xmlns:a16="http://schemas.microsoft.com/office/drawing/2014/main" id="{2BDF8238-ADBE-4E5D-9CC7-8FF20CAAE878}"/>
              </a:ext>
            </a:extLst>
          </p:cNvPr>
          <p:cNvGrpSpPr/>
          <p:nvPr/>
        </p:nvGrpSpPr>
        <p:grpSpPr>
          <a:xfrm rot="1813784">
            <a:off x="2371743" y="4222111"/>
            <a:ext cx="166678" cy="166678"/>
            <a:chOff x="2810757" y="1723146"/>
            <a:chExt cx="719700" cy="719700"/>
          </a:xfrm>
        </p:grpSpPr>
        <p:sp>
          <p:nvSpPr>
            <p:cNvPr id="162" name="Google Shape;955;p33">
              <a:extLst>
                <a:ext uri="{FF2B5EF4-FFF2-40B4-BE49-F238E27FC236}">
                  <a16:creationId xmlns:a16="http://schemas.microsoft.com/office/drawing/2014/main" id="{375B711D-8A06-47DC-95D4-420C961B629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a:extLst>
                <a:ext uri="{FF2B5EF4-FFF2-40B4-BE49-F238E27FC236}">
                  <a16:creationId xmlns:a16="http://schemas.microsoft.com/office/drawing/2014/main" id="{5F3498F7-F391-4927-AD15-A8C72FEBF062}"/>
                </a:ext>
              </a:extLst>
            </p:cNvPr>
            <p:cNvGrpSpPr/>
            <p:nvPr/>
          </p:nvGrpSpPr>
          <p:grpSpPr>
            <a:xfrm>
              <a:off x="2938725" y="1995263"/>
              <a:ext cx="463750" cy="159925"/>
              <a:chOff x="5593400" y="2441250"/>
              <a:chExt cx="463750" cy="159925"/>
            </a:xfrm>
          </p:grpSpPr>
          <p:sp>
            <p:nvSpPr>
              <p:cNvPr id="164" name="Google Shape;957;p33">
                <a:extLst>
                  <a:ext uri="{FF2B5EF4-FFF2-40B4-BE49-F238E27FC236}">
                    <a16:creationId xmlns:a16="http://schemas.microsoft.com/office/drawing/2014/main" id="{3664CE88-2ADC-4C94-9F82-2586D8AB0020}"/>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a:extLst>
                  <a:ext uri="{FF2B5EF4-FFF2-40B4-BE49-F238E27FC236}">
                    <a16:creationId xmlns:a16="http://schemas.microsoft.com/office/drawing/2014/main" id="{3721457C-06B9-4DD2-93BC-BE5EE15FB1C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a:extLst>
                  <a:ext uri="{FF2B5EF4-FFF2-40B4-BE49-F238E27FC236}">
                    <a16:creationId xmlns:a16="http://schemas.microsoft.com/office/drawing/2014/main" id="{A6249A87-BD60-4CBF-B901-C692B300165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a:extLst>
                  <a:ext uri="{FF2B5EF4-FFF2-40B4-BE49-F238E27FC236}">
                    <a16:creationId xmlns:a16="http://schemas.microsoft.com/office/drawing/2014/main" id="{F429D2D0-41DE-4886-ACF0-7880C366FB5A}"/>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a:extLst>
                  <a:ext uri="{FF2B5EF4-FFF2-40B4-BE49-F238E27FC236}">
                    <a16:creationId xmlns:a16="http://schemas.microsoft.com/office/drawing/2014/main" id="{D2122888-B62E-402A-8627-FE26971AC25C}"/>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a:extLst>
                  <a:ext uri="{FF2B5EF4-FFF2-40B4-BE49-F238E27FC236}">
                    <a16:creationId xmlns:a16="http://schemas.microsoft.com/office/drawing/2014/main" id="{3EFE6057-8996-4E75-9B6A-C546854D5CD2}"/>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a:extLst>
                  <a:ext uri="{FF2B5EF4-FFF2-40B4-BE49-F238E27FC236}">
                    <a16:creationId xmlns:a16="http://schemas.microsoft.com/office/drawing/2014/main" id="{8754CD34-4785-4727-8620-92CE79747A47}"/>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a:extLst>
                  <a:ext uri="{FF2B5EF4-FFF2-40B4-BE49-F238E27FC236}">
                    <a16:creationId xmlns:a16="http://schemas.microsoft.com/office/drawing/2014/main" id="{5F391A77-7BD6-477C-8897-2A5811F2F77E}"/>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a:extLst>
                  <a:ext uri="{FF2B5EF4-FFF2-40B4-BE49-F238E27FC236}">
                    <a16:creationId xmlns:a16="http://schemas.microsoft.com/office/drawing/2014/main" id="{4F7EBF13-2825-41C8-AD32-7335493EA93E}"/>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a:extLst>
                  <a:ext uri="{FF2B5EF4-FFF2-40B4-BE49-F238E27FC236}">
                    <a16:creationId xmlns:a16="http://schemas.microsoft.com/office/drawing/2014/main" id="{3DFA869C-546F-4051-91A1-9693323C6B4E}"/>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a:extLst>
                  <a:ext uri="{FF2B5EF4-FFF2-40B4-BE49-F238E27FC236}">
                    <a16:creationId xmlns:a16="http://schemas.microsoft.com/office/drawing/2014/main" id="{874E675F-A484-41D7-984A-F9B2AEA1616E}"/>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a:extLst>
                  <a:ext uri="{FF2B5EF4-FFF2-40B4-BE49-F238E27FC236}">
                    <a16:creationId xmlns:a16="http://schemas.microsoft.com/office/drawing/2014/main" id="{7FB0946E-6613-4ACB-9A84-CBA95B3BAB77}"/>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a:extLst>
                  <a:ext uri="{FF2B5EF4-FFF2-40B4-BE49-F238E27FC236}">
                    <a16:creationId xmlns:a16="http://schemas.microsoft.com/office/drawing/2014/main" id="{D2F75472-95BC-4C5C-9191-B08CA9402FD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a:extLst>
              <a:ext uri="{FF2B5EF4-FFF2-40B4-BE49-F238E27FC236}">
                <a16:creationId xmlns:a16="http://schemas.microsoft.com/office/drawing/2014/main" id="{20E322B9-020F-43F0-AE76-D1E62CF96BC3}"/>
              </a:ext>
            </a:extLst>
          </p:cNvPr>
          <p:cNvGrpSpPr/>
          <p:nvPr/>
        </p:nvGrpSpPr>
        <p:grpSpPr>
          <a:xfrm rot="-1159155">
            <a:off x="1287241" y="845608"/>
            <a:ext cx="166638" cy="166638"/>
            <a:chOff x="2810757" y="1723146"/>
            <a:chExt cx="719700" cy="719700"/>
          </a:xfrm>
        </p:grpSpPr>
        <p:sp>
          <p:nvSpPr>
            <p:cNvPr id="178" name="Google Shape;971;p33">
              <a:extLst>
                <a:ext uri="{FF2B5EF4-FFF2-40B4-BE49-F238E27FC236}">
                  <a16:creationId xmlns:a16="http://schemas.microsoft.com/office/drawing/2014/main" id="{BFB4829A-A20D-4643-BE0C-13FC60A9939F}"/>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a:extLst>
                <a:ext uri="{FF2B5EF4-FFF2-40B4-BE49-F238E27FC236}">
                  <a16:creationId xmlns:a16="http://schemas.microsoft.com/office/drawing/2014/main" id="{36602FDA-42D3-449B-8730-7D60BA6D6B0F}"/>
                </a:ext>
              </a:extLst>
            </p:cNvPr>
            <p:cNvGrpSpPr/>
            <p:nvPr/>
          </p:nvGrpSpPr>
          <p:grpSpPr>
            <a:xfrm>
              <a:off x="2938725" y="1995263"/>
              <a:ext cx="463750" cy="159925"/>
              <a:chOff x="5593400" y="2441250"/>
              <a:chExt cx="463750" cy="159925"/>
            </a:xfrm>
          </p:grpSpPr>
          <p:sp>
            <p:nvSpPr>
              <p:cNvPr id="180" name="Google Shape;973;p33">
                <a:extLst>
                  <a:ext uri="{FF2B5EF4-FFF2-40B4-BE49-F238E27FC236}">
                    <a16:creationId xmlns:a16="http://schemas.microsoft.com/office/drawing/2014/main" id="{109AEDB1-E39D-465B-8070-824286C7148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a:extLst>
                  <a:ext uri="{FF2B5EF4-FFF2-40B4-BE49-F238E27FC236}">
                    <a16:creationId xmlns:a16="http://schemas.microsoft.com/office/drawing/2014/main" id="{540C0F49-2FEB-4620-96BA-E91B05D682A6}"/>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a:extLst>
                  <a:ext uri="{FF2B5EF4-FFF2-40B4-BE49-F238E27FC236}">
                    <a16:creationId xmlns:a16="http://schemas.microsoft.com/office/drawing/2014/main" id="{1B23462A-BE6D-41E8-A258-7D2ED3654E9D}"/>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a:extLst>
                  <a:ext uri="{FF2B5EF4-FFF2-40B4-BE49-F238E27FC236}">
                    <a16:creationId xmlns:a16="http://schemas.microsoft.com/office/drawing/2014/main" id="{A950EF79-0078-498F-BB4A-2F386662CF5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a:extLst>
                  <a:ext uri="{FF2B5EF4-FFF2-40B4-BE49-F238E27FC236}">
                    <a16:creationId xmlns:a16="http://schemas.microsoft.com/office/drawing/2014/main" id="{649A347D-23E1-4446-8BFF-C75F6C0A831F}"/>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a:extLst>
                  <a:ext uri="{FF2B5EF4-FFF2-40B4-BE49-F238E27FC236}">
                    <a16:creationId xmlns:a16="http://schemas.microsoft.com/office/drawing/2014/main" id="{3FD8E13D-27B7-4069-8BF4-6B4351901441}"/>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a:extLst>
                  <a:ext uri="{FF2B5EF4-FFF2-40B4-BE49-F238E27FC236}">
                    <a16:creationId xmlns:a16="http://schemas.microsoft.com/office/drawing/2014/main" id="{5177DD1B-E33F-441A-87E4-3ABC70D8B5E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a:extLst>
                  <a:ext uri="{FF2B5EF4-FFF2-40B4-BE49-F238E27FC236}">
                    <a16:creationId xmlns:a16="http://schemas.microsoft.com/office/drawing/2014/main" id="{83C0A2CE-DA56-4D61-A642-042E016287C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a:extLst>
                  <a:ext uri="{FF2B5EF4-FFF2-40B4-BE49-F238E27FC236}">
                    <a16:creationId xmlns:a16="http://schemas.microsoft.com/office/drawing/2014/main" id="{A1BF50B0-C422-4A20-8E48-FCCDA0A7A66A}"/>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a:extLst>
                  <a:ext uri="{FF2B5EF4-FFF2-40B4-BE49-F238E27FC236}">
                    <a16:creationId xmlns:a16="http://schemas.microsoft.com/office/drawing/2014/main" id="{EA6AE0D6-82F8-40C7-8208-31B9E594569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a:extLst>
                  <a:ext uri="{FF2B5EF4-FFF2-40B4-BE49-F238E27FC236}">
                    <a16:creationId xmlns:a16="http://schemas.microsoft.com/office/drawing/2014/main" id="{D4C1A9AF-334D-4EB1-A7E0-205AF07449CA}"/>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a:extLst>
                  <a:ext uri="{FF2B5EF4-FFF2-40B4-BE49-F238E27FC236}">
                    <a16:creationId xmlns:a16="http://schemas.microsoft.com/office/drawing/2014/main" id="{34D198A2-F478-4876-A2D3-468FB1B034FD}"/>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a:extLst>
                  <a:ext uri="{FF2B5EF4-FFF2-40B4-BE49-F238E27FC236}">
                    <a16:creationId xmlns:a16="http://schemas.microsoft.com/office/drawing/2014/main" id="{AD6F2A5C-5966-4181-97C6-A30E4918BC9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a:extLst>
              <a:ext uri="{FF2B5EF4-FFF2-40B4-BE49-F238E27FC236}">
                <a16:creationId xmlns:a16="http://schemas.microsoft.com/office/drawing/2014/main" id="{F2F0B063-30F7-4229-B1AD-E7A51650AE58}"/>
              </a:ext>
            </a:extLst>
          </p:cNvPr>
          <p:cNvGrpSpPr/>
          <p:nvPr/>
        </p:nvGrpSpPr>
        <p:grpSpPr>
          <a:xfrm rot="-774445">
            <a:off x="1008143" y="4403683"/>
            <a:ext cx="166573" cy="166573"/>
            <a:chOff x="2810757" y="1723146"/>
            <a:chExt cx="719700" cy="719700"/>
          </a:xfrm>
        </p:grpSpPr>
        <p:sp>
          <p:nvSpPr>
            <p:cNvPr id="194" name="Google Shape;1019;p33">
              <a:extLst>
                <a:ext uri="{FF2B5EF4-FFF2-40B4-BE49-F238E27FC236}">
                  <a16:creationId xmlns:a16="http://schemas.microsoft.com/office/drawing/2014/main" id="{F3E3730E-EE9A-4D0F-B7A9-ECD2BE42CD77}"/>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a:extLst>
                <a:ext uri="{FF2B5EF4-FFF2-40B4-BE49-F238E27FC236}">
                  <a16:creationId xmlns:a16="http://schemas.microsoft.com/office/drawing/2014/main" id="{CDED98C5-044A-482F-96AC-D4FD93C97AFD}"/>
                </a:ext>
              </a:extLst>
            </p:cNvPr>
            <p:cNvGrpSpPr/>
            <p:nvPr/>
          </p:nvGrpSpPr>
          <p:grpSpPr>
            <a:xfrm>
              <a:off x="2938725" y="1995263"/>
              <a:ext cx="463750" cy="159925"/>
              <a:chOff x="5593400" y="2441250"/>
              <a:chExt cx="463750" cy="159925"/>
            </a:xfrm>
          </p:grpSpPr>
          <p:sp>
            <p:nvSpPr>
              <p:cNvPr id="196" name="Google Shape;1021;p33">
                <a:extLst>
                  <a:ext uri="{FF2B5EF4-FFF2-40B4-BE49-F238E27FC236}">
                    <a16:creationId xmlns:a16="http://schemas.microsoft.com/office/drawing/2014/main" id="{16590300-137B-4F4B-8F4F-AED4FF69F1F1}"/>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a:extLst>
                  <a:ext uri="{FF2B5EF4-FFF2-40B4-BE49-F238E27FC236}">
                    <a16:creationId xmlns:a16="http://schemas.microsoft.com/office/drawing/2014/main" id="{514F9414-F89F-40D6-8242-E45A15EF757E}"/>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a:extLst>
                  <a:ext uri="{FF2B5EF4-FFF2-40B4-BE49-F238E27FC236}">
                    <a16:creationId xmlns:a16="http://schemas.microsoft.com/office/drawing/2014/main" id="{665D0A57-C459-48BD-BF30-5809D1C00508}"/>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a:extLst>
                  <a:ext uri="{FF2B5EF4-FFF2-40B4-BE49-F238E27FC236}">
                    <a16:creationId xmlns:a16="http://schemas.microsoft.com/office/drawing/2014/main" id="{62320D76-6A2E-48B0-B671-E6C0E3C73523}"/>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a:extLst>
                  <a:ext uri="{FF2B5EF4-FFF2-40B4-BE49-F238E27FC236}">
                    <a16:creationId xmlns:a16="http://schemas.microsoft.com/office/drawing/2014/main" id="{57D3041E-D46B-442F-A710-FF85D17530F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a:extLst>
                  <a:ext uri="{FF2B5EF4-FFF2-40B4-BE49-F238E27FC236}">
                    <a16:creationId xmlns:a16="http://schemas.microsoft.com/office/drawing/2014/main" id="{71EDEF29-0FF4-4B56-A753-AF11F6D7226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a:extLst>
                  <a:ext uri="{FF2B5EF4-FFF2-40B4-BE49-F238E27FC236}">
                    <a16:creationId xmlns:a16="http://schemas.microsoft.com/office/drawing/2014/main" id="{7FEBFD30-9402-4FA7-85B1-68F352553D09}"/>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a:extLst>
                  <a:ext uri="{FF2B5EF4-FFF2-40B4-BE49-F238E27FC236}">
                    <a16:creationId xmlns:a16="http://schemas.microsoft.com/office/drawing/2014/main" id="{BE97D717-E546-4B5E-B904-D32708510363}"/>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a:extLst>
                  <a:ext uri="{FF2B5EF4-FFF2-40B4-BE49-F238E27FC236}">
                    <a16:creationId xmlns:a16="http://schemas.microsoft.com/office/drawing/2014/main" id="{E0EFFD98-9031-49B3-A599-A3E4AE5FE843}"/>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a:extLst>
                  <a:ext uri="{FF2B5EF4-FFF2-40B4-BE49-F238E27FC236}">
                    <a16:creationId xmlns:a16="http://schemas.microsoft.com/office/drawing/2014/main" id="{AB8EC024-06A7-4E57-8A0F-4D8E33FDF48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a:extLst>
                  <a:ext uri="{FF2B5EF4-FFF2-40B4-BE49-F238E27FC236}">
                    <a16:creationId xmlns:a16="http://schemas.microsoft.com/office/drawing/2014/main" id="{20526CF9-4A50-4A90-8D2B-D73BF0DD63F0}"/>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a:extLst>
                  <a:ext uri="{FF2B5EF4-FFF2-40B4-BE49-F238E27FC236}">
                    <a16:creationId xmlns:a16="http://schemas.microsoft.com/office/drawing/2014/main" id="{AE505D6E-608B-4336-9B72-9311E457575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a:extLst>
                  <a:ext uri="{FF2B5EF4-FFF2-40B4-BE49-F238E27FC236}">
                    <a16:creationId xmlns:a16="http://schemas.microsoft.com/office/drawing/2014/main" id="{D70E1673-76C2-4667-A7E7-3F5D7FA89607}"/>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22" y="210729"/>
            <a:ext cx="914400" cy="914400"/>
          </a:xfrm>
          <a:prstGeom prst="rect">
            <a:avLst/>
          </a:prstGeom>
        </p:spPr>
      </p:pic>
    </p:spTree>
    <p:extLst>
      <p:ext uri="{BB962C8B-B14F-4D97-AF65-F5344CB8AC3E}">
        <p14:creationId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6561899" y="4322"/>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A6DED59-58D9-F16A-FAC6-8D18495132F1}"/>
              </a:ext>
            </a:extLst>
          </p:cNvPr>
          <p:cNvPicPr>
            <a:picLocks noChangeAspect="1"/>
          </p:cNvPicPr>
          <p:nvPr/>
        </p:nvPicPr>
        <p:blipFill rotWithShape="1">
          <a:blip r:embed="rId2"/>
          <a:srcRect l="54825" r="1119"/>
          <a:stretch/>
        </p:blipFill>
        <p:spPr>
          <a:xfrm>
            <a:off x="6154829" y="2570967"/>
            <a:ext cx="2599266" cy="1869014"/>
          </a:xfrm>
          <a:prstGeom prst="rect">
            <a:avLst/>
          </a:prstGeom>
        </p:spPr>
      </p:pic>
      <p:sp>
        <p:nvSpPr>
          <p:cNvPr id="10" name="TextBox 9">
            <a:extLst>
              <a:ext uri="{FF2B5EF4-FFF2-40B4-BE49-F238E27FC236}">
                <a16:creationId xmlns:a16="http://schemas.microsoft.com/office/drawing/2014/main" id="{E8DA2890-AC8E-B3DA-A92A-8499C939D257}"/>
              </a:ext>
            </a:extLst>
          </p:cNvPr>
          <p:cNvSpPr txBox="1"/>
          <p:nvPr/>
        </p:nvSpPr>
        <p:spPr>
          <a:xfrm>
            <a:off x="5959404" y="4502145"/>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57251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3531826"/>
            <a:ext cx="914400" cy="914400"/>
          </a:xfrm>
          <a:prstGeom prst="rect">
            <a:avLst/>
          </a:prstGeom>
        </p:spPr>
      </p:pic>
    </p:spTree>
    <p:extLst>
      <p:ext uri="{BB962C8B-B14F-4D97-AF65-F5344CB8AC3E}">
        <p14:creationId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4624" t="5173" r="14042" b="5674"/>
          <a:stretch/>
        </p:blipFill>
        <p:spPr>
          <a:xfrm>
            <a:off x="813114" y="1132896"/>
            <a:ext cx="7517772" cy="3962974"/>
          </a:xfrm>
          <a:prstGeom prst="rect">
            <a:avLst/>
          </a:prstGeom>
          <a:effectLst>
            <a:glow rad="228600">
              <a:schemeClr val="accent2">
                <a:satMod val="175000"/>
                <a:alpha val="40000"/>
              </a:schemeClr>
            </a:glow>
          </a:effectLst>
        </p:spPr>
      </p:pic>
      <p:grpSp>
        <p:nvGrpSpPr>
          <p:cNvPr id="2064" name="Google Shape;2064;p71"/>
          <p:cNvGrpSpPr/>
          <p:nvPr/>
        </p:nvGrpSpPr>
        <p:grpSpPr>
          <a:xfrm>
            <a:off x="7135240" y="95464"/>
            <a:ext cx="2206437" cy="1400122"/>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300635"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chú</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tương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ứng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trong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30" name="TextBox 129">
            <a:extLst>
              <a:ext uri="{FF2B5EF4-FFF2-40B4-BE49-F238E27FC236}">
                <a16:creationId xmlns:a16="http://schemas.microsoft.com/office/drawing/2014/main" id="{F5201932-7439-4DE2-BD04-C3AC15F080E3}"/>
              </a:ext>
            </a:extLst>
          </p:cNvPr>
          <p:cNvSpPr txBox="1"/>
          <p:nvPr/>
        </p:nvSpPr>
        <p:spPr>
          <a:xfrm>
            <a:off x="3543339"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a:extLst>
              <a:ext uri="{FF2B5EF4-FFF2-40B4-BE49-F238E27FC236}">
                <a16:creationId xmlns:a16="http://schemas.microsoft.com/office/drawing/2014/main" id="{9BED5FBF-4479-4308-8327-DC84FFC08A8D}"/>
              </a:ext>
            </a:extLst>
          </p:cNvPr>
          <p:cNvPicPr>
            <a:picLocks noChangeAspect="1"/>
          </p:cNvPicPr>
          <p:nvPr/>
        </p:nvPicPr>
        <p:blipFill>
          <a:blip r:embed="rId3"/>
          <a:stretch>
            <a:fillRect/>
          </a:stretch>
        </p:blipFill>
        <p:spPr>
          <a:xfrm>
            <a:off x="0" y="0"/>
            <a:ext cx="5143500" cy="5143500"/>
          </a:xfrm>
          <a:prstGeom prst="rect">
            <a:avLst/>
          </a:prstGeom>
        </p:spPr>
      </p:pic>
      <p:sp>
        <p:nvSpPr>
          <p:cNvPr id="54" name="TextBox 53">
            <a:extLst>
              <a:ext uri="{FF2B5EF4-FFF2-40B4-BE49-F238E27FC236}">
                <a16:creationId xmlns:a16="http://schemas.microsoft.com/office/drawing/2014/main" id="{5A2783B7-FAA4-4915-949D-59D96D982298}"/>
              </a:ext>
            </a:extLst>
          </p:cNvPr>
          <p:cNvSpPr txBox="1"/>
          <p:nvPr/>
        </p:nvSpPr>
        <p:spPr>
          <a:xfrm>
            <a:off x="684389" y="4172853"/>
            <a:ext cx="2460977"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Democritus</a:t>
            </a:r>
          </a:p>
        </p:txBody>
      </p:sp>
      <p:sp>
        <p:nvSpPr>
          <p:cNvPr id="55" name="TextBox 54">
            <a:extLst>
              <a:ext uri="{FF2B5EF4-FFF2-40B4-BE49-F238E27FC236}">
                <a16:creationId xmlns:a16="http://schemas.microsoft.com/office/drawing/2014/main" id="{541E627F-316F-47F9-9CDC-DC5205BB8C86}"/>
              </a:ext>
            </a:extLst>
          </p:cNvPr>
          <p:cNvSpPr txBox="1"/>
          <p:nvPr/>
        </p:nvSpPr>
        <p:spPr>
          <a:xfrm>
            <a:off x="5390514" y="1370677"/>
            <a:ext cx="3646311" cy="2554545"/>
          </a:xfrm>
          <a:prstGeom prst="rect">
            <a:avLst/>
          </a:prstGeom>
          <a:noFill/>
        </p:spPr>
        <p:txBody>
          <a:bodyPr wrap="square" rtlCol="0">
            <a:spAutoFit/>
          </a:bodyPr>
          <a:lstStyle/>
          <a:p>
            <a:pPr algn="l"/>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a:t>
            </a:r>
            <a:r>
              <a:rPr lang="vi-VN" sz="3200" i="0" dirty="0">
                <a:solidFill>
                  <a:schemeClr val="tx1">
                    <a:lumMod val="50000"/>
                  </a:schemeClr>
                </a:solidFill>
                <a:effectLst/>
                <a:latin typeface="Times New Roman" panose="02020603050405020304" pitchFamily="18" charset="0"/>
                <a:cs typeface="Times New Roman" panose="02020603050405020304" pitchFamily="18" charset="0"/>
              </a:rPr>
              <a:t>không thể phân chia nhỏ hơn được nữa</a:t>
            </a:r>
            <a:r>
              <a:rPr lang="vi-VN" sz="3200" i="0" dirty="0">
                <a:solidFill>
                  <a:schemeClr val="bg1"/>
                </a:solidFill>
                <a:effectLst/>
                <a:latin typeface="Times New Roman" panose="02020603050405020304" pitchFamily="18" charset="0"/>
                <a:cs typeface="Times New Roman" panose="02020603050405020304" pitchFamily="18" charset="0"/>
              </a:rPr>
              <a:t>,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69353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a:extLst>
              <a:ext uri="{FF2B5EF4-FFF2-40B4-BE49-F238E27FC236}">
                <a16:creationId xmlns:a16="http://schemas.microsoft.com/office/drawing/2014/main" id="{52E41B0E-AB4B-47BD-AFBB-4DB1A0162AC6}"/>
              </a:ext>
            </a:extLst>
          </p:cNvPr>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a:extLst>
              <a:ext uri="{FF2B5EF4-FFF2-40B4-BE49-F238E27FC236}">
                <a16:creationId xmlns:a16="http://schemas.microsoft.com/office/drawing/2014/main" id="{A826664C-ABB0-494E-A528-AD25EAD466B2}"/>
              </a:ext>
            </a:extLst>
          </p:cNvPr>
          <p:cNvPicPr>
            <a:picLocks noChangeAspect="1"/>
          </p:cNvPicPr>
          <p:nvPr/>
        </p:nvPicPr>
        <p:blipFill>
          <a:blip r:embed="rId2"/>
          <a:stretch>
            <a:fillRect/>
          </a:stretch>
        </p:blipFill>
        <p:spPr>
          <a:xfrm>
            <a:off x="0" y="38100"/>
            <a:ext cx="4164980" cy="5143500"/>
          </a:xfrm>
          <a:prstGeom prst="rect">
            <a:avLst/>
          </a:prstGeom>
        </p:spPr>
      </p:pic>
      <p:sp>
        <p:nvSpPr>
          <p:cNvPr id="6" name="TextBox 5">
            <a:extLst>
              <a:ext uri="{FF2B5EF4-FFF2-40B4-BE49-F238E27FC236}">
                <a16:creationId xmlns:a16="http://schemas.microsoft.com/office/drawing/2014/main" id="{E71849EB-F27F-4990-9C63-6B01F1ACCFBF}"/>
              </a:ext>
            </a:extLst>
          </p:cNvPr>
          <p:cNvSpPr txBox="1"/>
          <p:nvPr/>
        </p:nvSpPr>
        <p:spPr>
          <a:xfrm>
            <a:off x="206418" y="4582180"/>
            <a:ext cx="3752144"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a:extLst>
              <a:ext uri="{FF2B5EF4-FFF2-40B4-BE49-F238E27FC236}">
                <a16:creationId xmlns:a16="http://schemas.microsoft.com/office/drawing/2014/main" id="{44B3075C-0EEE-4DC2-99D1-FE938669072D}"/>
              </a:ext>
            </a:extLst>
          </p:cNvPr>
          <p:cNvSpPr txBox="1"/>
          <p:nvPr/>
        </p:nvSpPr>
        <p:spPr>
          <a:xfrm>
            <a:off x="4598185" y="1086356"/>
            <a:ext cx="4164980" cy="3046988"/>
          </a:xfrm>
          <a:prstGeom prst="rect">
            <a:avLst/>
          </a:prstGeom>
          <a:noFill/>
        </p:spPr>
        <p:txBody>
          <a:bodyPr wrap="square" rtlCol="0">
            <a:spAutoFit/>
          </a:bodyPr>
          <a:lstStyle/>
          <a:p>
            <a:pPr algn="l"/>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chất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dụng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theo</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lượng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xác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định</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có</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đơn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vị</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tối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thiểu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rgbClr val="FF0000"/>
                </a:solidFill>
                <a:effectLst/>
                <a:latin typeface="Times New Roman" panose="02020603050405020304" pitchFamily="18" charset="0"/>
                <a:cs typeface="Times New Roman" panose="02020603050405020304" pitchFamily="18" charset="0"/>
              </a:rPr>
              <a:t>gọi</a:t>
            </a:r>
            <a:r>
              <a:rPr lang="en-US" sz="3200" i="0" dirty="0">
                <a:solidFill>
                  <a:srgbClr val="FF0000"/>
                </a:solidFill>
                <a:effectLst/>
                <a:latin typeface="Times New Roman" panose="02020603050405020304" pitchFamily="18" charset="0"/>
                <a:cs typeface="Times New Roman" panose="02020603050405020304" pitchFamily="18" charset="0"/>
              </a:rPr>
              <a:t> </a:t>
            </a:r>
            <a:r>
              <a:rPr lang="en-US" sz="3200" i="0" dirty="0" err="1">
                <a:solidFill>
                  <a:srgbClr val="FF0000"/>
                </a:solidFill>
                <a:effectLst/>
                <a:latin typeface="Times New Roman" panose="02020603050405020304" pitchFamily="18" charset="0"/>
                <a:cs typeface="Times New Roman" panose="02020603050405020304" pitchFamily="18" charset="0"/>
              </a:rPr>
              <a:t>là</a:t>
            </a:r>
            <a:r>
              <a:rPr lang="en-US" sz="3200" i="0" dirty="0">
                <a:solidFill>
                  <a:srgbClr val="FF0000"/>
                </a:solidFill>
                <a:effectLst/>
                <a:latin typeface="Times New Roman" panose="02020603050405020304" pitchFamily="18" charset="0"/>
                <a:cs typeface="Times New Roman" panose="02020603050405020304" pitchFamily="18" charset="0"/>
              </a:rPr>
              <a:t> </a:t>
            </a:r>
            <a:r>
              <a:rPr lang="en-US" sz="3200" i="0" dirty="0" err="1">
                <a:solidFill>
                  <a:srgbClr val="FF0000"/>
                </a:solidFill>
                <a:effectLst/>
                <a:latin typeface="Times New Roman" panose="02020603050405020304" pitchFamily="18" charset="0"/>
                <a:cs typeface="Times New Roman" panose="02020603050405020304" pitchFamily="18" charset="0"/>
              </a:rPr>
              <a:t>nguyên</a:t>
            </a:r>
            <a:r>
              <a:rPr lang="en-US" sz="3200" i="0" dirty="0">
                <a:solidFill>
                  <a:srgbClr val="FF0000"/>
                </a:solidFill>
                <a:effectLst/>
                <a:latin typeface="Times New Roman" panose="02020603050405020304" pitchFamily="18" charset="0"/>
                <a:cs typeface="Times New Roman" panose="02020603050405020304" pitchFamily="18" charset="0"/>
              </a:rPr>
              <a:t> </a:t>
            </a:r>
            <a:r>
              <a:rPr lang="en-US" sz="3200" i="0" dirty="0" err="1">
                <a:solidFill>
                  <a:srgbClr val="FF0000"/>
                </a:solidFill>
                <a:effectLst/>
                <a:latin typeface="Times New Roman" panose="02020603050405020304" pitchFamily="18" charset="0"/>
                <a:cs typeface="Times New Roman" panose="02020603050405020304" pitchFamily="18" charset="0"/>
              </a:rPr>
              <a:t>tử</a:t>
            </a:r>
            <a:r>
              <a:rPr lang="en-US" sz="3200" i="0" dirty="0">
                <a:solidFill>
                  <a:srgbClr val="FF0000"/>
                </a:solidFill>
                <a:effectLst/>
                <a:latin typeface="Times New Roman" panose="02020603050405020304" pitchFamily="18" charset="0"/>
                <a:cs typeface="Times New Roman" panose="02020603050405020304" pitchFamily="18" charset="0"/>
              </a:rPr>
              <a: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để</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chúng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kết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hợp</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vừa</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đủ</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11574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400755" y="1367020"/>
            <a:ext cx="8585201" cy="1077218"/>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a:t>
            </a:r>
            <a:r>
              <a:rPr lang="en-US" sz="3200">
                <a:solidFill>
                  <a:srgbClr val="263E68"/>
                </a:solidFill>
                <a:latin typeface="Times New Roman" panose="02020603050405020304" pitchFamily="18" charset="0"/>
                <a:cs typeface="Times New Roman" panose="02020603050405020304" pitchFamily="18" charset="0"/>
              </a:rPr>
              <a:t>Theo Đê-</a:t>
            </a:r>
            <a:r>
              <a:rPr lang="vi-VN" sz="3200">
                <a:solidFill>
                  <a:srgbClr val="263E68"/>
                </a:solidFill>
                <a:latin typeface="Times New Roman" panose="02020603050405020304" pitchFamily="18" charset="0"/>
                <a:cs typeface="Times New Roman" panose="02020603050405020304" pitchFamily="18" charset="0"/>
              </a:rPr>
              <a:t>m</a:t>
            </a:r>
            <a:r>
              <a:rPr lang="en-US" sz="3200">
                <a:solidFill>
                  <a:srgbClr val="263E68"/>
                </a:solidFill>
                <a:latin typeface="Times New Roman" panose="02020603050405020304" pitchFamily="18" charset="0"/>
                <a:cs typeface="Times New Roman" panose="02020603050405020304" pitchFamily="18" charset="0"/>
              </a:rPr>
              <a:t>ô-</a:t>
            </a:r>
            <a:r>
              <a:rPr lang="vi-VN" sz="3200">
                <a:solidFill>
                  <a:srgbClr val="263E68"/>
                </a:solidFill>
                <a:latin typeface="Times New Roman" panose="02020603050405020304" pitchFamily="18" charset="0"/>
                <a:cs typeface="Times New Roman" panose="02020603050405020304" pitchFamily="18" charset="0"/>
              </a:rPr>
              <a:t>cri</a:t>
            </a:r>
            <a:r>
              <a:rPr lang="en-US" sz="3200">
                <a:solidFill>
                  <a:srgbClr val="263E68"/>
                </a:solidFill>
                <a:latin typeface="Times New Roman" panose="02020603050405020304" pitchFamily="18" charset="0"/>
                <a:cs typeface="Times New Roman" panose="02020603050405020304" pitchFamily="18" charset="0"/>
              </a:rPr>
              <a:t>t: </a:t>
            </a:r>
            <a:r>
              <a:rPr lang="en-US" sz="3200" dirty="0">
                <a:solidFill>
                  <a:srgbClr val="263E68"/>
                </a:solidFill>
                <a:latin typeface="Times New Roman" panose="02020603050405020304" pitchFamily="18" charset="0"/>
                <a:cs typeface="Times New Roman" panose="02020603050405020304" pitchFamily="18" charset="0"/>
              </a:rPr>
              <a:t>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362654" y="2571750"/>
            <a:ext cx="8342489"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a:t>
            </a:r>
            <a:r>
              <a:rPr lang="en-US" sz="3200">
                <a:solidFill>
                  <a:srgbClr val="263E68"/>
                </a:solidFill>
                <a:latin typeface="Times New Roman" panose="02020603050405020304" pitchFamily="18" charset="0"/>
                <a:cs typeface="Times New Roman" panose="02020603050405020304" pitchFamily="18" charset="0"/>
              </a:rPr>
              <a:t>Theo Đ</a:t>
            </a:r>
            <a:r>
              <a:rPr lang="vi-VN" sz="3200">
                <a:solidFill>
                  <a:srgbClr val="263E68"/>
                </a:solidFill>
                <a:latin typeface="Times New Roman" panose="02020603050405020304" pitchFamily="18" charset="0"/>
                <a:cs typeface="Times New Roman" panose="02020603050405020304" pitchFamily="18" charset="0"/>
              </a:rPr>
              <a:t>a</a:t>
            </a:r>
            <a:r>
              <a:rPr lang="en-US" sz="3200">
                <a:solidFill>
                  <a:srgbClr val="263E68"/>
                </a:solidFill>
                <a:latin typeface="Times New Roman" panose="02020603050405020304" pitchFamily="18" charset="0"/>
                <a:cs typeface="Times New Roman" panose="02020603050405020304" pitchFamily="18" charset="0"/>
              </a:rPr>
              <a:t>n-</a:t>
            </a:r>
            <a:r>
              <a:rPr lang="vi-VN" sz="3200">
                <a:solidFill>
                  <a:srgbClr val="263E68"/>
                </a:solidFill>
                <a:latin typeface="Times New Roman" panose="02020603050405020304" pitchFamily="18" charset="0"/>
                <a:cs typeface="Times New Roman" panose="02020603050405020304" pitchFamily="18" charset="0"/>
              </a:rPr>
              <a:t>t</a:t>
            </a:r>
            <a:r>
              <a:rPr lang="en-US" sz="3200">
                <a:solidFill>
                  <a:srgbClr val="263E68"/>
                </a:solidFill>
                <a:latin typeface="Times New Roman" panose="02020603050405020304" pitchFamily="18" charset="0"/>
                <a:cs typeface="Times New Roman" panose="02020603050405020304" pitchFamily="18" charset="0"/>
              </a:rPr>
              <a:t>ơ</a:t>
            </a:r>
            <a:r>
              <a:rPr lang="vi-VN" sz="3200">
                <a:solidFill>
                  <a:srgbClr val="263E68"/>
                </a:solidFill>
                <a:latin typeface="Times New Roman" panose="02020603050405020304" pitchFamily="18" charset="0"/>
                <a:cs typeface="Times New Roman" panose="02020603050405020304" pitchFamily="18" charset="0"/>
              </a:rPr>
              <a:t>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a:t>
            </a:r>
            <a:r>
              <a:rPr lang="vi-VN" sz="3200">
                <a:solidFill>
                  <a:srgbClr val="263E68"/>
                </a:solidFill>
                <a:latin typeface="Times New Roman" panose="02020603050405020304" pitchFamily="18" charset="0"/>
                <a:cs typeface="Times New Roman" panose="02020603050405020304" pitchFamily="18" charset="0"/>
              </a:rPr>
              <a:t>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a:extLst>
              <a:ext uri="{FF2B5EF4-FFF2-40B4-BE49-F238E27FC236}">
                <a16:creationId xmlns:a16="http://schemas.microsoft.com/office/drawing/2014/main" id="{4AFE8A30-DB11-45D4-801D-B8A5693C3127}"/>
              </a:ext>
            </a:extLst>
          </p:cNvPr>
          <p:cNvGrpSpPr/>
          <p:nvPr/>
        </p:nvGrpSpPr>
        <p:grpSpPr>
          <a:xfrm flipH="1">
            <a:off x="5995502" y="3986636"/>
            <a:ext cx="852496" cy="803258"/>
            <a:chOff x="6712725" y="1324325"/>
            <a:chExt cx="2861687" cy="2696400"/>
          </a:xfrm>
        </p:grpSpPr>
        <p:sp>
          <p:nvSpPr>
            <p:cNvPr id="142" name="Google Shape;197;p28">
              <a:extLst>
                <a:ext uri="{FF2B5EF4-FFF2-40B4-BE49-F238E27FC236}">
                  <a16:creationId xmlns:a16="http://schemas.microsoft.com/office/drawing/2014/main" id="{DA12993D-54E9-4AF6-952E-9AA6F2C7D4EE}"/>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a:extLst>
                <a:ext uri="{FF2B5EF4-FFF2-40B4-BE49-F238E27FC236}">
                  <a16:creationId xmlns:a16="http://schemas.microsoft.com/office/drawing/2014/main" id="{A0E144A7-F88E-4071-AABF-03B74A347DC3}"/>
                </a:ext>
              </a:extLst>
            </p:cNvPr>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a:extLst>
                <a:ext uri="{FF2B5EF4-FFF2-40B4-BE49-F238E27FC236}">
                  <a16:creationId xmlns:a16="http://schemas.microsoft.com/office/drawing/2014/main" id="{2A7E605F-137A-43E7-A8E8-6C2712D5B4E8}"/>
                </a:ext>
              </a:extLst>
            </p:cNvPr>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a:extLst>
                <a:ext uri="{FF2B5EF4-FFF2-40B4-BE49-F238E27FC236}">
                  <a16:creationId xmlns:a16="http://schemas.microsoft.com/office/drawing/2014/main" id="{A6600F6F-17B3-4821-AC7E-913F2AF83702}"/>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a:extLst>
                <a:ext uri="{FF2B5EF4-FFF2-40B4-BE49-F238E27FC236}">
                  <a16:creationId xmlns:a16="http://schemas.microsoft.com/office/drawing/2014/main" id="{34487D4F-6E91-45AA-A7D8-C9E30AB921EE}"/>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a:extLst>
                <a:ext uri="{FF2B5EF4-FFF2-40B4-BE49-F238E27FC236}">
                  <a16:creationId xmlns:a16="http://schemas.microsoft.com/office/drawing/2014/main" id="{FAD36002-57AD-4CF5-B2F3-563F474DF245}"/>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a:extLst>
                <a:ext uri="{FF2B5EF4-FFF2-40B4-BE49-F238E27FC236}">
                  <a16:creationId xmlns:a16="http://schemas.microsoft.com/office/drawing/2014/main" id="{2BEB05F3-A974-41DD-9089-4C587F3C4227}"/>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a:extLst>
                <a:ext uri="{FF2B5EF4-FFF2-40B4-BE49-F238E27FC236}">
                  <a16:creationId xmlns:a16="http://schemas.microsoft.com/office/drawing/2014/main" id="{2418B570-BA18-4C3E-9F45-933D2A23234C}"/>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a:extLst>
                <a:ext uri="{FF2B5EF4-FFF2-40B4-BE49-F238E27FC236}">
                  <a16:creationId xmlns:a16="http://schemas.microsoft.com/office/drawing/2014/main" id="{4688CB58-DCBB-4D99-B1BC-0E0957548EDF}"/>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a:extLst>
                <a:ext uri="{FF2B5EF4-FFF2-40B4-BE49-F238E27FC236}">
                  <a16:creationId xmlns:a16="http://schemas.microsoft.com/office/drawing/2014/main" id="{7F5B73C3-EBE1-46B8-A77B-6D6717D30C44}"/>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a:extLst>
                <a:ext uri="{FF2B5EF4-FFF2-40B4-BE49-F238E27FC236}">
                  <a16:creationId xmlns:a16="http://schemas.microsoft.com/office/drawing/2014/main" id="{EAAE6577-A4BA-4BA1-89F9-D5558A0689A1}"/>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a:extLst>
                <a:ext uri="{FF2B5EF4-FFF2-40B4-BE49-F238E27FC236}">
                  <a16:creationId xmlns:a16="http://schemas.microsoft.com/office/drawing/2014/main" id="{C11DEF91-36C9-458E-8D03-7C260B34E6FF}"/>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a:extLst>
                <a:ext uri="{FF2B5EF4-FFF2-40B4-BE49-F238E27FC236}">
                  <a16:creationId xmlns:a16="http://schemas.microsoft.com/office/drawing/2014/main" id="{B1731EBA-4ADA-430E-9FD6-04585F078899}"/>
                </a:ext>
              </a:extLst>
            </p:cNvPr>
            <p:cNvGrpSpPr/>
            <p:nvPr/>
          </p:nvGrpSpPr>
          <p:grpSpPr>
            <a:xfrm>
              <a:off x="7647938" y="2765013"/>
              <a:ext cx="427175" cy="149075"/>
              <a:chOff x="4952850" y="2127900"/>
              <a:chExt cx="427175" cy="149075"/>
            </a:xfrm>
          </p:grpSpPr>
          <p:sp>
            <p:nvSpPr>
              <p:cNvPr id="203" name="Google Shape;210;p28">
                <a:extLst>
                  <a:ext uri="{FF2B5EF4-FFF2-40B4-BE49-F238E27FC236}">
                    <a16:creationId xmlns:a16="http://schemas.microsoft.com/office/drawing/2014/main" id="{92A19845-928E-48A7-9837-012F09FEA096}"/>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a:extLst>
                  <a:ext uri="{FF2B5EF4-FFF2-40B4-BE49-F238E27FC236}">
                    <a16:creationId xmlns:a16="http://schemas.microsoft.com/office/drawing/2014/main" id="{DCAEB069-2163-48FA-BEF6-3369BC162485}"/>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a:extLst>
                  <a:ext uri="{FF2B5EF4-FFF2-40B4-BE49-F238E27FC236}">
                    <a16:creationId xmlns:a16="http://schemas.microsoft.com/office/drawing/2014/main" id="{FFE0ED85-5542-40FF-9386-1ABFC5FD462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a:extLst>
                  <a:ext uri="{FF2B5EF4-FFF2-40B4-BE49-F238E27FC236}">
                    <a16:creationId xmlns:a16="http://schemas.microsoft.com/office/drawing/2014/main" id="{220D4B02-02E2-48C3-AC72-7E1A1C3D033D}"/>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a:extLst>
                  <a:ext uri="{FF2B5EF4-FFF2-40B4-BE49-F238E27FC236}">
                    <a16:creationId xmlns:a16="http://schemas.microsoft.com/office/drawing/2014/main" id="{B984488D-D6F6-4CAA-84C6-ECE26A21806C}"/>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a:extLst>
                  <a:ext uri="{FF2B5EF4-FFF2-40B4-BE49-F238E27FC236}">
                    <a16:creationId xmlns:a16="http://schemas.microsoft.com/office/drawing/2014/main" id="{BF2C3074-D7A2-4039-AF79-B6C8970B45F0}"/>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a:extLst>
                  <a:ext uri="{FF2B5EF4-FFF2-40B4-BE49-F238E27FC236}">
                    <a16:creationId xmlns:a16="http://schemas.microsoft.com/office/drawing/2014/main" id="{10ED07B8-52BA-4431-949B-54BC4194C3FD}"/>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a:extLst>
                <a:ext uri="{FF2B5EF4-FFF2-40B4-BE49-F238E27FC236}">
                  <a16:creationId xmlns:a16="http://schemas.microsoft.com/office/drawing/2014/main" id="{1AF54C7A-25C3-494D-B716-FB3360585B3E}"/>
                </a:ext>
              </a:extLst>
            </p:cNvPr>
            <p:cNvGrpSpPr/>
            <p:nvPr/>
          </p:nvGrpSpPr>
          <p:grpSpPr>
            <a:xfrm>
              <a:off x="8157775" y="2365025"/>
              <a:ext cx="392950" cy="141250"/>
              <a:chOff x="6253275" y="1773275"/>
              <a:chExt cx="392950" cy="141250"/>
            </a:xfrm>
          </p:grpSpPr>
          <p:sp>
            <p:nvSpPr>
              <p:cNvPr id="198" name="Google Shape;218;p28">
                <a:extLst>
                  <a:ext uri="{FF2B5EF4-FFF2-40B4-BE49-F238E27FC236}">
                    <a16:creationId xmlns:a16="http://schemas.microsoft.com/office/drawing/2014/main" id="{0BC52C35-827E-4E55-9AD5-49119F9E700E}"/>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a:extLst>
                  <a:ext uri="{FF2B5EF4-FFF2-40B4-BE49-F238E27FC236}">
                    <a16:creationId xmlns:a16="http://schemas.microsoft.com/office/drawing/2014/main" id="{64205163-E7EB-4673-A9F3-24D8D2F0C138}"/>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a:extLst>
                  <a:ext uri="{FF2B5EF4-FFF2-40B4-BE49-F238E27FC236}">
                    <a16:creationId xmlns:a16="http://schemas.microsoft.com/office/drawing/2014/main" id="{347A82AC-6297-4866-BDA0-95A6A615F8A1}"/>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a:extLst>
                  <a:ext uri="{FF2B5EF4-FFF2-40B4-BE49-F238E27FC236}">
                    <a16:creationId xmlns:a16="http://schemas.microsoft.com/office/drawing/2014/main" id="{58210EDB-A611-458E-864A-CC692DE715A4}"/>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a:extLst>
                  <a:ext uri="{FF2B5EF4-FFF2-40B4-BE49-F238E27FC236}">
                    <a16:creationId xmlns:a16="http://schemas.microsoft.com/office/drawing/2014/main" id="{31E7C3B5-0A11-4122-B39D-2F456CAB3CE7}"/>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a:extLst>
                <a:ext uri="{FF2B5EF4-FFF2-40B4-BE49-F238E27FC236}">
                  <a16:creationId xmlns:a16="http://schemas.microsoft.com/office/drawing/2014/main" id="{984E42E3-CF84-41BC-8057-390C4134E16B}"/>
                </a:ext>
              </a:extLst>
            </p:cNvPr>
            <p:cNvGrpSpPr/>
            <p:nvPr/>
          </p:nvGrpSpPr>
          <p:grpSpPr>
            <a:xfrm>
              <a:off x="7283528" y="1827591"/>
              <a:ext cx="301143" cy="95916"/>
              <a:chOff x="5581225" y="1820025"/>
              <a:chExt cx="463725" cy="147700"/>
            </a:xfrm>
          </p:grpSpPr>
          <p:sp>
            <p:nvSpPr>
              <p:cNvPr id="185" name="Google Shape;224;p28">
                <a:extLst>
                  <a:ext uri="{FF2B5EF4-FFF2-40B4-BE49-F238E27FC236}">
                    <a16:creationId xmlns:a16="http://schemas.microsoft.com/office/drawing/2014/main" id="{69A49E6D-2BE5-420F-9286-DF30FB3CB7C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a:extLst>
                  <a:ext uri="{FF2B5EF4-FFF2-40B4-BE49-F238E27FC236}">
                    <a16:creationId xmlns:a16="http://schemas.microsoft.com/office/drawing/2014/main" id="{021B9868-AD0B-4ADD-B8FF-A2D9D9E0329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a:extLst>
                  <a:ext uri="{FF2B5EF4-FFF2-40B4-BE49-F238E27FC236}">
                    <a16:creationId xmlns:a16="http://schemas.microsoft.com/office/drawing/2014/main" id="{CFFB8023-7A58-4896-BFF5-79877B9CC831}"/>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a:extLst>
                  <a:ext uri="{FF2B5EF4-FFF2-40B4-BE49-F238E27FC236}">
                    <a16:creationId xmlns:a16="http://schemas.microsoft.com/office/drawing/2014/main" id="{AFF5D308-D1CD-40C0-9BBC-8463D082D22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a:extLst>
                  <a:ext uri="{FF2B5EF4-FFF2-40B4-BE49-F238E27FC236}">
                    <a16:creationId xmlns:a16="http://schemas.microsoft.com/office/drawing/2014/main" id="{8918F994-BE83-448D-8534-A207A62195C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a:extLst>
                  <a:ext uri="{FF2B5EF4-FFF2-40B4-BE49-F238E27FC236}">
                    <a16:creationId xmlns:a16="http://schemas.microsoft.com/office/drawing/2014/main" id="{FE325169-6A49-4374-9DBE-683B6DC109C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a:extLst>
                  <a:ext uri="{FF2B5EF4-FFF2-40B4-BE49-F238E27FC236}">
                    <a16:creationId xmlns:a16="http://schemas.microsoft.com/office/drawing/2014/main" id="{5076A9A6-7C2C-4983-8892-8928B99A189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a:extLst>
                  <a:ext uri="{FF2B5EF4-FFF2-40B4-BE49-F238E27FC236}">
                    <a16:creationId xmlns:a16="http://schemas.microsoft.com/office/drawing/2014/main" id="{792E5F4E-04D7-41FC-80EF-A5491B15F9F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a:extLst>
                  <a:ext uri="{FF2B5EF4-FFF2-40B4-BE49-F238E27FC236}">
                    <a16:creationId xmlns:a16="http://schemas.microsoft.com/office/drawing/2014/main" id="{94154BC4-60F2-403D-92E1-75ACECB4A5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a:extLst>
                  <a:ext uri="{FF2B5EF4-FFF2-40B4-BE49-F238E27FC236}">
                    <a16:creationId xmlns:a16="http://schemas.microsoft.com/office/drawing/2014/main" id="{6870F17B-BE4D-4CFC-A6CE-7E7DEA1BA12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a:extLst>
                  <a:ext uri="{FF2B5EF4-FFF2-40B4-BE49-F238E27FC236}">
                    <a16:creationId xmlns:a16="http://schemas.microsoft.com/office/drawing/2014/main" id="{21C9199C-9EF6-4084-AC67-1C550EA82291}"/>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a:extLst>
                  <a:ext uri="{FF2B5EF4-FFF2-40B4-BE49-F238E27FC236}">
                    <a16:creationId xmlns:a16="http://schemas.microsoft.com/office/drawing/2014/main" id="{D5E9FA38-DC84-4342-8E8B-FF483BFDECAA}"/>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a:extLst>
                  <a:ext uri="{FF2B5EF4-FFF2-40B4-BE49-F238E27FC236}">
                    <a16:creationId xmlns:a16="http://schemas.microsoft.com/office/drawing/2014/main" id="{91703CB1-E53B-43BC-8108-56ABA53FAE4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a:extLst>
                <a:ext uri="{FF2B5EF4-FFF2-40B4-BE49-F238E27FC236}">
                  <a16:creationId xmlns:a16="http://schemas.microsoft.com/office/drawing/2014/main" id="{DD61D829-107E-4A51-A367-93CFDF10F9A5}"/>
                </a:ext>
              </a:extLst>
            </p:cNvPr>
            <p:cNvGrpSpPr/>
            <p:nvPr/>
          </p:nvGrpSpPr>
          <p:grpSpPr>
            <a:xfrm>
              <a:off x="9246978" y="2696291"/>
              <a:ext cx="301143" cy="95916"/>
              <a:chOff x="5581225" y="1820025"/>
              <a:chExt cx="463725" cy="147700"/>
            </a:xfrm>
          </p:grpSpPr>
          <p:sp>
            <p:nvSpPr>
              <p:cNvPr id="172" name="Google Shape;238;p28">
                <a:extLst>
                  <a:ext uri="{FF2B5EF4-FFF2-40B4-BE49-F238E27FC236}">
                    <a16:creationId xmlns:a16="http://schemas.microsoft.com/office/drawing/2014/main" id="{DF53FC0D-0C62-4580-B956-BD56BF0CB03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a:extLst>
                  <a:ext uri="{FF2B5EF4-FFF2-40B4-BE49-F238E27FC236}">
                    <a16:creationId xmlns:a16="http://schemas.microsoft.com/office/drawing/2014/main" id="{031E623E-C16A-4CF2-9636-3F740174F4C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a:extLst>
                  <a:ext uri="{FF2B5EF4-FFF2-40B4-BE49-F238E27FC236}">
                    <a16:creationId xmlns:a16="http://schemas.microsoft.com/office/drawing/2014/main" id="{2BE3BEC0-641C-456A-BE8C-57035DB0EA5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a:extLst>
                  <a:ext uri="{FF2B5EF4-FFF2-40B4-BE49-F238E27FC236}">
                    <a16:creationId xmlns:a16="http://schemas.microsoft.com/office/drawing/2014/main" id="{248A72C6-E41A-4A41-8BBB-000495D43BC9}"/>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a:extLst>
                  <a:ext uri="{FF2B5EF4-FFF2-40B4-BE49-F238E27FC236}">
                    <a16:creationId xmlns:a16="http://schemas.microsoft.com/office/drawing/2014/main" id="{1A1C0F40-4993-454D-B2AD-A3464123650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a:extLst>
                  <a:ext uri="{FF2B5EF4-FFF2-40B4-BE49-F238E27FC236}">
                    <a16:creationId xmlns:a16="http://schemas.microsoft.com/office/drawing/2014/main" id="{23BE0613-6F26-4BAF-A663-9954C05845A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a:extLst>
                  <a:ext uri="{FF2B5EF4-FFF2-40B4-BE49-F238E27FC236}">
                    <a16:creationId xmlns:a16="http://schemas.microsoft.com/office/drawing/2014/main" id="{423B93A7-42CD-48FD-A807-7CF23FAC79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a:extLst>
                  <a:ext uri="{FF2B5EF4-FFF2-40B4-BE49-F238E27FC236}">
                    <a16:creationId xmlns:a16="http://schemas.microsoft.com/office/drawing/2014/main" id="{4966269B-A432-4420-BB51-F9FF2B58E98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a:extLst>
                  <a:ext uri="{FF2B5EF4-FFF2-40B4-BE49-F238E27FC236}">
                    <a16:creationId xmlns:a16="http://schemas.microsoft.com/office/drawing/2014/main" id="{D9BFF84C-467C-4D14-8A0E-B0523673D4F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a:extLst>
                  <a:ext uri="{FF2B5EF4-FFF2-40B4-BE49-F238E27FC236}">
                    <a16:creationId xmlns:a16="http://schemas.microsoft.com/office/drawing/2014/main" id="{165BF5F4-67B1-40E7-92D2-6C6FDF4D2F5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a:extLst>
                  <a:ext uri="{FF2B5EF4-FFF2-40B4-BE49-F238E27FC236}">
                    <a16:creationId xmlns:a16="http://schemas.microsoft.com/office/drawing/2014/main" id="{7C38D506-4310-4A26-96C7-1C2E9C38591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a:extLst>
                  <a:ext uri="{FF2B5EF4-FFF2-40B4-BE49-F238E27FC236}">
                    <a16:creationId xmlns:a16="http://schemas.microsoft.com/office/drawing/2014/main" id="{035232A1-7838-406E-8676-6456101B582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a:extLst>
                  <a:ext uri="{FF2B5EF4-FFF2-40B4-BE49-F238E27FC236}">
                    <a16:creationId xmlns:a16="http://schemas.microsoft.com/office/drawing/2014/main" id="{0905C571-7416-44F3-BC2F-6323B526ACB7}"/>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a:extLst>
                <a:ext uri="{FF2B5EF4-FFF2-40B4-BE49-F238E27FC236}">
                  <a16:creationId xmlns:a16="http://schemas.microsoft.com/office/drawing/2014/main" id="{4C575CA7-6C3C-4FD8-9291-B10E9CE2197B}"/>
                </a:ext>
              </a:extLst>
            </p:cNvPr>
            <p:cNvGrpSpPr/>
            <p:nvPr/>
          </p:nvGrpSpPr>
          <p:grpSpPr>
            <a:xfrm>
              <a:off x="6916378" y="3524616"/>
              <a:ext cx="301143" cy="95916"/>
              <a:chOff x="5581225" y="1820025"/>
              <a:chExt cx="463725" cy="147700"/>
            </a:xfrm>
          </p:grpSpPr>
          <p:sp>
            <p:nvSpPr>
              <p:cNvPr id="159" name="Google Shape;252;p28">
                <a:extLst>
                  <a:ext uri="{FF2B5EF4-FFF2-40B4-BE49-F238E27FC236}">
                    <a16:creationId xmlns:a16="http://schemas.microsoft.com/office/drawing/2014/main" id="{0F320255-5B10-4F38-90AE-A28D48253C2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a:extLst>
                  <a:ext uri="{FF2B5EF4-FFF2-40B4-BE49-F238E27FC236}">
                    <a16:creationId xmlns:a16="http://schemas.microsoft.com/office/drawing/2014/main" id="{59DD447D-34C0-40F3-AA86-F01A36270B4E}"/>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a:extLst>
                  <a:ext uri="{FF2B5EF4-FFF2-40B4-BE49-F238E27FC236}">
                    <a16:creationId xmlns:a16="http://schemas.microsoft.com/office/drawing/2014/main" id="{6247223B-C497-42CC-94F9-A77CB1B560BB}"/>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a:extLst>
                  <a:ext uri="{FF2B5EF4-FFF2-40B4-BE49-F238E27FC236}">
                    <a16:creationId xmlns:a16="http://schemas.microsoft.com/office/drawing/2014/main" id="{37C2FE43-CA11-472C-979B-DFA0E6DBF57E}"/>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a:extLst>
                  <a:ext uri="{FF2B5EF4-FFF2-40B4-BE49-F238E27FC236}">
                    <a16:creationId xmlns:a16="http://schemas.microsoft.com/office/drawing/2014/main" id="{211592D8-9FB5-4C3F-936F-11439258A576}"/>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a:extLst>
                  <a:ext uri="{FF2B5EF4-FFF2-40B4-BE49-F238E27FC236}">
                    <a16:creationId xmlns:a16="http://schemas.microsoft.com/office/drawing/2014/main" id="{A0D3DA56-5AFE-48D2-8701-69E4E2B5CC7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a:extLst>
                  <a:ext uri="{FF2B5EF4-FFF2-40B4-BE49-F238E27FC236}">
                    <a16:creationId xmlns:a16="http://schemas.microsoft.com/office/drawing/2014/main" id="{E33489FF-EBAC-4B01-83DD-6B18DEF2393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a:extLst>
                  <a:ext uri="{FF2B5EF4-FFF2-40B4-BE49-F238E27FC236}">
                    <a16:creationId xmlns:a16="http://schemas.microsoft.com/office/drawing/2014/main" id="{3D1CBD20-D974-4A87-AA35-C21DFBBC387E}"/>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a:extLst>
                  <a:ext uri="{FF2B5EF4-FFF2-40B4-BE49-F238E27FC236}">
                    <a16:creationId xmlns:a16="http://schemas.microsoft.com/office/drawing/2014/main" id="{05726000-91B9-474A-94FA-E9C94834C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a:extLst>
                  <a:ext uri="{FF2B5EF4-FFF2-40B4-BE49-F238E27FC236}">
                    <a16:creationId xmlns:a16="http://schemas.microsoft.com/office/drawing/2014/main" id="{2EA7C816-299E-469B-A711-C5253F55977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a:extLst>
                  <a:ext uri="{FF2B5EF4-FFF2-40B4-BE49-F238E27FC236}">
                    <a16:creationId xmlns:a16="http://schemas.microsoft.com/office/drawing/2014/main" id="{A69A8F38-3B2D-42C7-878F-7F770762B57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a:extLst>
                  <a:ext uri="{FF2B5EF4-FFF2-40B4-BE49-F238E27FC236}">
                    <a16:creationId xmlns:a16="http://schemas.microsoft.com/office/drawing/2014/main" id="{673E0F5F-6789-4B94-BBC3-1771FA33AD5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a:extLst>
                  <a:ext uri="{FF2B5EF4-FFF2-40B4-BE49-F238E27FC236}">
                    <a16:creationId xmlns:a16="http://schemas.microsoft.com/office/drawing/2014/main" id="{CECA839F-E1DA-4084-9726-0AEBD707522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6741937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69" y="2312175"/>
            <a:ext cx="7419985"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56633" y="2368268"/>
            <a:ext cx="7294513" cy="707400"/>
          </a:xfrm>
          <a:prstGeom prst="rect">
            <a:avLst/>
          </a:prstGeom>
        </p:spPr>
        <p:txBody>
          <a:bodyPr spcFirstLastPara="1" wrap="square" lIns="91425" tIns="91425" rIns="91425" bIns="91425" anchor="t" anchorCtr="0">
            <a:noAutofit/>
          </a:bodyPr>
          <a:lstStyle/>
          <a:p>
            <a:pPr lvl="0"/>
            <a:r>
              <a:rPr lang="en-US" b="1" dirty="0"/>
              <a:t>II.</a:t>
            </a:r>
            <a:r>
              <a:rPr lang="vi-VN" b="1" dirty="0"/>
              <a:t>Mô hình nguyên tử của Rơ-dơ-pho</a:t>
            </a:r>
            <a:r>
              <a:rPr lang="en-US" b="1" dirty="0"/>
              <a:t> - Bo</a:t>
            </a:r>
            <a:r>
              <a:rPr lang="vi-VN" b="1" dirty="0"/>
              <a:t> </a:t>
            </a:r>
            <a:endParaRPr lang="en-US"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329621" y="3926426"/>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97F2D86-6B41-4C44-A3F7-8AD8E9773042}"/>
              </a:ext>
            </a:extLst>
          </p:cNvPr>
          <p:cNvSpPr txBox="1"/>
          <p:nvPr/>
        </p:nvSpPr>
        <p:spPr>
          <a:xfrm>
            <a:off x="164392" y="3036950"/>
            <a:ext cx="8973378" cy="1938992"/>
          </a:xfrm>
          <a:prstGeom prst="rect">
            <a:avLst/>
          </a:prstGeom>
          <a:noFill/>
        </p:spPr>
        <p:txBody>
          <a:bodyPr wrap="square" rtlCol="0">
            <a:spAutoFit/>
          </a:bodyPr>
          <a:lstStyle/>
          <a:p>
            <a:r>
              <a:rPr lang="en-US" sz="2000" dirty="0">
                <a:solidFill>
                  <a:srgbClr val="263E68"/>
                </a:solidFill>
                <a:latin typeface="Times New Roman" panose="02020603050405020304" pitchFamily="18" charset="0"/>
                <a:cs typeface="Times New Roman" panose="02020603050405020304" pitchFamily="18" charset="0"/>
              </a:rPr>
              <a:t>* </a:t>
            </a:r>
            <a:r>
              <a:rPr lang="vi-VN" sz="2000" dirty="0">
                <a:solidFill>
                  <a:srgbClr val="263E68"/>
                </a:solidFill>
                <a:latin typeface="Times New Roman" panose="02020603050405020304" pitchFamily="18" charset="0"/>
                <a:cs typeface="Times New Roman" panose="02020603050405020304" pitchFamily="18" charset="0"/>
              </a:rPr>
              <a:t>Mô hình nguyên tử của Rơ-dơ-pho </a:t>
            </a:r>
            <a:endParaRPr lang="en-US" sz="2000" dirty="0">
              <a:solidFill>
                <a:srgbClr val="263E68"/>
              </a:solidFill>
              <a:latin typeface="Times New Roman" panose="02020603050405020304" pitchFamily="18" charset="0"/>
              <a:cs typeface="Times New Roman" panose="02020603050405020304" pitchFamily="18" charset="0"/>
            </a:endParaRPr>
          </a:p>
          <a:p>
            <a:r>
              <a:rPr lang="en-US" sz="2000" dirty="0">
                <a:solidFill>
                  <a:srgbClr val="263E68"/>
                </a:solidFill>
                <a:latin typeface="Times New Roman" panose="02020603050405020304" pitchFamily="18" charset="0"/>
                <a:cs typeface="Times New Roman" panose="02020603050405020304" pitchFamily="18" charset="0"/>
              </a:rPr>
              <a:t>- </a:t>
            </a:r>
            <a:r>
              <a:rPr lang="vi-VN" sz="2000" dirty="0">
                <a:solidFill>
                  <a:srgbClr val="263E68"/>
                </a:solidFill>
                <a:latin typeface="Times New Roman" panose="02020603050405020304" pitchFamily="18" charset="0"/>
                <a:cs typeface="Times New Roman" panose="02020603050405020304" pitchFamily="18" charset="0"/>
              </a:rPr>
              <a:t>Nguyên tử có cấu tạo rỗng.</a:t>
            </a:r>
            <a:endParaRPr lang="en-US" sz="2000" dirty="0">
              <a:solidFill>
                <a:srgbClr val="263E68"/>
              </a:solidFill>
              <a:latin typeface="Times New Roman" panose="02020603050405020304" pitchFamily="18" charset="0"/>
              <a:cs typeface="Times New Roman" panose="02020603050405020304" pitchFamily="18" charset="0"/>
            </a:endParaRPr>
          </a:p>
          <a:p>
            <a:r>
              <a:rPr lang="en-US" sz="2000" dirty="0">
                <a:solidFill>
                  <a:srgbClr val="263E68"/>
                </a:solidFill>
                <a:latin typeface="Times New Roman" panose="02020603050405020304" pitchFamily="18" charset="0"/>
                <a:cs typeface="Times New Roman" panose="02020603050405020304" pitchFamily="18" charset="0"/>
              </a:rPr>
              <a:t>- </a:t>
            </a:r>
            <a:r>
              <a:rPr lang="vi-VN" sz="2000" dirty="0">
                <a:solidFill>
                  <a:srgbClr val="263E68"/>
                </a:solidFill>
                <a:latin typeface="Times New Roman" panose="02020603050405020304" pitchFamily="18" charset="0"/>
                <a:cs typeface="Times New Roman" panose="02020603050405020304" pitchFamily="18" charset="0"/>
              </a:rPr>
              <a:t>Cấu tạo nguyên tử:</a:t>
            </a:r>
          </a:p>
          <a:p>
            <a:r>
              <a:rPr lang="en-US" sz="2000" dirty="0">
                <a:solidFill>
                  <a:srgbClr val="263E68"/>
                </a:solidFill>
                <a:latin typeface="Times New Roman" panose="02020603050405020304" pitchFamily="18" charset="0"/>
                <a:cs typeface="Times New Roman" panose="02020603050405020304" pitchFamily="18" charset="0"/>
              </a:rPr>
              <a:t>+ H</a:t>
            </a:r>
            <a:r>
              <a:rPr lang="vi-VN" sz="2000" dirty="0">
                <a:solidFill>
                  <a:srgbClr val="263E68"/>
                </a:solidFill>
                <a:latin typeface="Times New Roman" panose="02020603050405020304" pitchFamily="18" charset="0"/>
                <a:cs typeface="Times New Roman" panose="02020603050405020304" pitchFamily="18" charset="0"/>
              </a:rPr>
              <a:t>ạt nhân ở tâm mang điện tích dương;</a:t>
            </a:r>
          </a:p>
          <a:p>
            <a:r>
              <a:rPr lang="en-US" sz="2000" dirty="0">
                <a:solidFill>
                  <a:srgbClr val="263E68"/>
                </a:solidFill>
                <a:latin typeface="Times New Roman" panose="02020603050405020304" pitchFamily="18" charset="0"/>
                <a:cs typeface="Times New Roman" panose="02020603050405020304" pitchFamily="18" charset="0"/>
              </a:rPr>
              <a:t>+ E</a:t>
            </a:r>
            <a:r>
              <a:rPr lang="vi-VN" sz="2000" dirty="0">
                <a:solidFill>
                  <a:srgbClr val="263E68"/>
                </a:solidFill>
                <a:latin typeface="Times New Roman" panose="02020603050405020304" pitchFamily="18" charset="0"/>
                <a:cs typeface="Times New Roman" panose="02020603050405020304" pitchFamily="18" charset="0"/>
              </a:rPr>
              <a:t>lectron ở lớp vỏ mang điện tích âm;</a:t>
            </a:r>
          </a:p>
          <a:p>
            <a:r>
              <a:rPr lang="en-US" sz="2000" dirty="0">
                <a:solidFill>
                  <a:srgbClr val="263E68"/>
                </a:solidFill>
                <a:latin typeface="Times New Roman" panose="02020603050405020304" pitchFamily="18" charset="0"/>
                <a:cs typeface="Times New Roman" panose="02020603050405020304" pitchFamily="18" charset="0"/>
              </a:rPr>
              <a:t>+ E</a:t>
            </a:r>
            <a:r>
              <a:rPr lang="vi-VN" sz="2000" dirty="0">
                <a:solidFill>
                  <a:srgbClr val="263E68"/>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20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p:nvPr/>
        </p:nvCxnSpPr>
        <p:spPr>
          <a:xfrm>
            <a:off x="214489" y="436564"/>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277956" y="4736231"/>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1" name="Picture 140"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3333094" y="110840"/>
            <a:ext cx="2483873" cy="2460239"/>
          </a:xfrm>
          <a:prstGeom prst="rect">
            <a:avLst/>
          </a:prstGeom>
        </p:spPr>
      </p:pic>
      <p:pic>
        <p:nvPicPr>
          <p:cNvPr id="142" name="Picture 141"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3"/>
          <a:stretch>
            <a:fillRect/>
          </a:stretch>
        </p:blipFill>
        <p:spPr>
          <a:xfrm>
            <a:off x="6008292" y="0"/>
            <a:ext cx="3129478" cy="3390896"/>
          </a:xfrm>
          <a:prstGeom prst="rect">
            <a:avLst/>
          </a:prstGeom>
          <a:ln>
            <a:noFill/>
          </a:ln>
          <a:effectLst>
            <a:softEdge rad="112500"/>
          </a:effectLst>
        </p:spPr>
      </p:pic>
      <p:pic>
        <p:nvPicPr>
          <p:cNvPr id="143" name="Picture 142">
            <a:extLst>
              <a:ext uri="{FF2B5EF4-FFF2-40B4-BE49-F238E27FC236}">
                <a16:creationId xmlns:a16="http://schemas.microsoft.com/office/drawing/2014/main" id="{DDB35176-068B-478B-B668-4C9A2B161BF1}"/>
              </a:ext>
            </a:extLst>
          </p:cNvPr>
          <p:cNvPicPr>
            <a:picLocks noChangeAspect="1"/>
          </p:cNvPicPr>
          <p:nvPr/>
        </p:nvPicPr>
        <p:blipFill>
          <a:blip r:embed="rId4"/>
          <a:stretch>
            <a:fillRect/>
          </a:stretch>
        </p:blipFill>
        <p:spPr>
          <a:xfrm>
            <a:off x="0" y="0"/>
            <a:ext cx="3241964" cy="2862024"/>
          </a:xfrm>
          <a:prstGeom prst="rect">
            <a:avLst/>
          </a:prstGeom>
        </p:spPr>
      </p:pic>
      <p:sp>
        <p:nvSpPr>
          <p:cNvPr id="144" name="TextBox 143">
            <a:extLst>
              <a:ext uri="{FF2B5EF4-FFF2-40B4-BE49-F238E27FC236}">
                <a16:creationId xmlns:a16="http://schemas.microsoft.com/office/drawing/2014/main" id="{954F448E-4076-4BEB-A86B-3C4CB3BACF59}"/>
              </a:ext>
            </a:extLst>
          </p:cNvPr>
          <p:cNvSpPr txBox="1"/>
          <p:nvPr/>
        </p:nvSpPr>
        <p:spPr>
          <a:xfrm>
            <a:off x="0" y="2349323"/>
            <a:ext cx="3241964" cy="400110"/>
          </a:xfrm>
          <a:prstGeom prst="rect">
            <a:avLst/>
          </a:prstGeom>
          <a:solidFill>
            <a:srgbClr val="686868">
              <a:alpha val="52000"/>
            </a:srgbClr>
          </a:solidFill>
        </p:spPr>
        <p:txBody>
          <a:bodyPr wrap="square" rtlCol="0">
            <a:spAutoFit/>
          </a:bodyPr>
          <a:lstStyle/>
          <a:p>
            <a:r>
              <a:rPr lang="en-US" sz="2000" i="0" dirty="0">
                <a:solidFill>
                  <a:schemeClr val="bg1"/>
                </a:solidFill>
                <a:effectLst/>
                <a:latin typeface="Times New Roman" panose="02020603050405020304" pitchFamily="18" charset="0"/>
                <a:cs typeface="Times New Roman" panose="02020603050405020304" pitchFamily="18" charset="0"/>
              </a:rPr>
              <a:t>E. Rutherford (1871 – 1937)</a:t>
            </a:r>
          </a:p>
        </p:txBody>
      </p:sp>
      <p:sp>
        <p:nvSpPr>
          <p:cNvPr id="145" name="TextBox 144">
            <a:extLst>
              <a:ext uri="{FF2B5EF4-FFF2-40B4-BE49-F238E27FC236}">
                <a16:creationId xmlns:a16="http://schemas.microsoft.com/office/drawing/2014/main" id="{EB1E1526-C647-422B-959A-CE9F2B82968F}"/>
              </a:ext>
            </a:extLst>
          </p:cNvPr>
          <p:cNvSpPr txBox="1"/>
          <p:nvPr/>
        </p:nvSpPr>
        <p:spPr>
          <a:xfrm>
            <a:off x="3241964" y="2247913"/>
            <a:ext cx="3002972" cy="646331"/>
          </a:xfrm>
          <a:prstGeom prst="rect">
            <a:avLst/>
          </a:prstGeom>
          <a:noFill/>
        </p:spPr>
        <p:txBody>
          <a:bodyPr wrap="square" rtlCol="0">
            <a:spAutoFit/>
          </a:bodyPr>
          <a:lstStyle/>
          <a:p>
            <a:pPr algn="l"/>
            <a:r>
              <a:rPr lang="en-US" sz="1800" dirty="0" err="1">
                <a:solidFill>
                  <a:srgbClr val="263E68"/>
                </a:solidFill>
                <a:latin typeface="Times New Roman" panose="02020603050405020304" pitchFamily="18" charset="0"/>
                <a:cs typeface="Times New Roman" panose="02020603050405020304" pitchFamily="18" charset="0"/>
              </a:rPr>
              <a:t>Hãy</a:t>
            </a:r>
            <a:r>
              <a:rPr lang="en-US" sz="1800" dirty="0">
                <a:solidFill>
                  <a:srgbClr val="263E68"/>
                </a:solidFill>
                <a:latin typeface="Times New Roman" panose="02020603050405020304" pitchFamily="18" charset="0"/>
                <a:cs typeface="Times New Roman" panose="02020603050405020304" pitchFamily="18" charset="0"/>
              </a:rPr>
              <a:t> </a:t>
            </a:r>
            <a:r>
              <a:rPr lang="en-US" sz="1800" dirty="0" err="1">
                <a:solidFill>
                  <a:srgbClr val="263E68"/>
                </a:solidFill>
                <a:latin typeface="Times New Roman" panose="02020603050405020304" pitchFamily="18" charset="0"/>
                <a:cs typeface="Times New Roman" panose="02020603050405020304" pitchFamily="18" charset="0"/>
              </a:rPr>
              <a:t>cho</a:t>
            </a:r>
            <a:r>
              <a:rPr lang="en-US" sz="1800" dirty="0">
                <a:solidFill>
                  <a:srgbClr val="263E68"/>
                </a:solidFill>
                <a:latin typeface="Times New Roman" panose="02020603050405020304" pitchFamily="18" charset="0"/>
                <a:cs typeface="Times New Roman" panose="02020603050405020304" pitchFamily="18" charset="0"/>
              </a:rPr>
              <a:t> </a:t>
            </a:r>
            <a:r>
              <a:rPr lang="en-US" sz="1800" dirty="0" err="1">
                <a:solidFill>
                  <a:srgbClr val="263E68"/>
                </a:solidFill>
                <a:latin typeface="Times New Roman" panose="02020603050405020304" pitchFamily="18" charset="0"/>
                <a:cs typeface="Times New Roman" panose="02020603050405020304" pitchFamily="18" charset="0"/>
              </a:rPr>
              <a:t>biết</a:t>
            </a:r>
            <a:r>
              <a:rPr lang="en-US" sz="1800" dirty="0">
                <a:solidFill>
                  <a:srgbClr val="263E68"/>
                </a:solidFill>
                <a:latin typeface="Times New Roman" panose="02020603050405020304" pitchFamily="18" charset="0"/>
                <a:cs typeface="Times New Roman" panose="02020603050405020304" pitchFamily="18" charset="0"/>
              </a:rPr>
              <a:t> </a:t>
            </a:r>
            <a:r>
              <a:rPr lang="en-US" sz="1800" dirty="0" err="1">
                <a:solidFill>
                  <a:srgbClr val="263E68"/>
                </a:solidFill>
                <a:latin typeface="Times New Roman" panose="02020603050405020304" pitchFamily="18" charset="0"/>
                <a:cs typeface="Times New Roman" panose="02020603050405020304" pitchFamily="18" charset="0"/>
              </a:rPr>
              <a:t>các</a:t>
            </a:r>
            <a:r>
              <a:rPr lang="en-US" sz="1800" dirty="0">
                <a:solidFill>
                  <a:srgbClr val="263E68"/>
                </a:solidFill>
                <a:latin typeface="Times New Roman" panose="02020603050405020304" pitchFamily="18" charset="0"/>
                <a:cs typeface="Times New Roman" panose="02020603050405020304" pitchFamily="18" charset="0"/>
              </a:rPr>
              <a:t> </a:t>
            </a:r>
            <a:r>
              <a:rPr lang="en-US" sz="1800" dirty="0" err="1">
                <a:solidFill>
                  <a:srgbClr val="263E68"/>
                </a:solidFill>
                <a:latin typeface="Times New Roman" panose="02020603050405020304" pitchFamily="18" charset="0"/>
                <a:cs typeface="Times New Roman" panose="02020603050405020304" pitchFamily="18" charset="0"/>
              </a:rPr>
              <a:t>thành</a:t>
            </a:r>
            <a:r>
              <a:rPr lang="en-US" sz="1800" dirty="0">
                <a:solidFill>
                  <a:srgbClr val="263E68"/>
                </a:solidFill>
                <a:latin typeface="Times New Roman" panose="02020603050405020304" pitchFamily="18" charset="0"/>
                <a:cs typeface="Times New Roman" panose="02020603050405020304" pitchFamily="18" charset="0"/>
              </a:rPr>
              <a:t> </a:t>
            </a:r>
            <a:r>
              <a:rPr lang="en-US" sz="1800" dirty="0" err="1">
                <a:solidFill>
                  <a:srgbClr val="263E68"/>
                </a:solidFill>
                <a:latin typeface="Times New Roman" panose="02020603050405020304" pitchFamily="18" charset="0"/>
                <a:cs typeface="Times New Roman" panose="02020603050405020304" pitchFamily="18" charset="0"/>
              </a:rPr>
              <a:t>phần</a:t>
            </a:r>
            <a:r>
              <a:rPr lang="en-US" sz="1800" dirty="0">
                <a:solidFill>
                  <a:srgbClr val="263E68"/>
                </a:solidFill>
                <a:latin typeface="Times New Roman" panose="02020603050405020304" pitchFamily="18" charset="0"/>
                <a:cs typeface="Times New Roman" panose="02020603050405020304" pitchFamily="18" charset="0"/>
              </a:rPr>
              <a:t> </a:t>
            </a:r>
            <a:r>
              <a:rPr lang="en-US" sz="1800" dirty="0" err="1">
                <a:solidFill>
                  <a:srgbClr val="263E68"/>
                </a:solidFill>
                <a:latin typeface="Times New Roman" panose="02020603050405020304" pitchFamily="18" charset="0"/>
                <a:cs typeface="Times New Roman" panose="02020603050405020304" pitchFamily="18" charset="0"/>
              </a:rPr>
              <a:t>cấu</a:t>
            </a:r>
            <a:r>
              <a:rPr lang="en-US" sz="1800" dirty="0">
                <a:solidFill>
                  <a:srgbClr val="263E68"/>
                </a:solidFill>
                <a:latin typeface="Times New Roman" panose="02020603050405020304" pitchFamily="18" charset="0"/>
                <a:cs typeface="Times New Roman" panose="02020603050405020304" pitchFamily="18" charset="0"/>
              </a:rPr>
              <a:t> </a:t>
            </a:r>
            <a:r>
              <a:rPr lang="en-US" sz="1800" dirty="0" err="1">
                <a:solidFill>
                  <a:srgbClr val="263E68"/>
                </a:solidFill>
                <a:latin typeface="Times New Roman" panose="02020603050405020304" pitchFamily="18" charset="0"/>
                <a:cs typeface="Times New Roman" panose="02020603050405020304" pitchFamily="18" charset="0"/>
              </a:rPr>
              <a:t>tạo</a:t>
            </a:r>
            <a:r>
              <a:rPr lang="en-US" sz="1800" dirty="0">
                <a:solidFill>
                  <a:srgbClr val="263E68"/>
                </a:solidFill>
                <a:latin typeface="Times New Roman" panose="02020603050405020304" pitchFamily="18" charset="0"/>
                <a:cs typeface="Times New Roman" panose="02020603050405020304" pitchFamily="18" charset="0"/>
              </a:rPr>
              <a:t> </a:t>
            </a:r>
            <a:r>
              <a:rPr lang="en-US" sz="1800" dirty="0" err="1">
                <a:solidFill>
                  <a:srgbClr val="263E68"/>
                </a:solidFill>
                <a:latin typeface="Times New Roman" panose="02020603050405020304" pitchFamily="18" charset="0"/>
                <a:cs typeface="Times New Roman" panose="02020603050405020304" pitchFamily="18" charset="0"/>
              </a:rPr>
              <a:t>nên</a:t>
            </a:r>
            <a:r>
              <a:rPr lang="en-US" sz="1800" dirty="0">
                <a:solidFill>
                  <a:srgbClr val="263E68"/>
                </a:solidFill>
                <a:latin typeface="Times New Roman" panose="02020603050405020304" pitchFamily="18" charset="0"/>
                <a:cs typeface="Times New Roman" panose="02020603050405020304" pitchFamily="18" charset="0"/>
              </a:rPr>
              <a:t> </a:t>
            </a:r>
            <a:r>
              <a:rPr lang="en-US" sz="1800" dirty="0" err="1">
                <a:solidFill>
                  <a:srgbClr val="263E68"/>
                </a:solidFill>
                <a:latin typeface="Times New Roman" panose="02020603050405020304" pitchFamily="18" charset="0"/>
                <a:cs typeface="Times New Roman" panose="02020603050405020304" pitchFamily="18" charset="0"/>
              </a:rPr>
              <a:t>nguyên</a:t>
            </a:r>
            <a:r>
              <a:rPr lang="en-US" sz="1800" dirty="0">
                <a:solidFill>
                  <a:srgbClr val="263E68"/>
                </a:solidFill>
                <a:latin typeface="Times New Roman" panose="02020603050405020304" pitchFamily="18" charset="0"/>
                <a:cs typeface="Times New Roman" panose="02020603050405020304" pitchFamily="18" charset="0"/>
              </a:rPr>
              <a:t> </a:t>
            </a:r>
            <a:r>
              <a:rPr lang="en-US" sz="1800" dirty="0" err="1">
                <a:solidFill>
                  <a:srgbClr val="263E68"/>
                </a:solidFill>
                <a:latin typeface="Times New Roman" panose="02020603050405020304" pitchFamily="18" charset="0"/>
                <a:cs typeface="Times New Roman" panose="02020603050405020304" pitchFamily="18" charset="0"/>
              </a:rPr>
              <a:t>tử</a:t>
            </a:r>
            <a:r>
              <a:rPr lang="en-US" sz="1800" dirty="0">
                <a:solidFill>
                  <a:srgbClr val="263E68"/>
                </a:solidFill>
                <a:latin typeface="Times New Roman" panose="02020603050405020304" pitchFamily="18" charset="0"/>
                <a:cs typeface="Times New Roman" panose="02020603050405020304" pitchFamily="18" charset="0"/>
              </a:rPr>
              <a:t>.</a:t>
            </a:r>
          </a:p>
        </p:txBody>
      </p:sp>
      <p:pic>
        <p:nvPicPr>
          <p:cNvPr id="1026" name="Picture 2" descr="C:\Users\Admin\Downloads\z3724845458015_7d986d8699efea98348640c3ef683d46.jpg"/>
          <p:cNvPicPr>
            <a:picLocks noChangeAspect="1" noChangeArrowheads="1"/>
          </p:cNvPicPr>
          <p:nvPr/>
        </p:nvPicPr>
        <p:blipFill rotWithShape="1">
          <a:blip r:embed="rId5">
            <a:extLst>
              <a:ext uri="{28A0092B-C50C-407E-A947-70E740481C1C}">
                <a14:useLocalDpi xmlns:a14="http://schemas.microsoft.com/office/drawing/2010/main" val="0"/>
              </a:ext>
            </a:extLst>
          </a:blip>
          <a:srcRect l="-172283" t="-37920" r="-168440" b="-166735"/>
          <a:stretch/>
        </p:blipFill>
        <p:spPr bwMode="auto">
          <a:xfrm>
            <a:off x="-1524000" y="-242098"/>
            <a:ext cx="12162064" cy="684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041933"/>
      </p:ext>
    </p:extLst>
  </p:cSld>
  <p:clrMapOvr>
    <a:masterClrMapping/>
  </p:clrMapOvr>
  <p:transition spd="slow">
    <p:push dir="u"/>
  </p:transition>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893</TotalTime>
  <Words>1760</Words>
  <Application>Microsoft Office PowerPoint</Application>
  <PresentationFormat>On-screen Show (16:9)</PresentationFormat>
  <Paragraphs>225</Paragraphs>
  <Slides>46</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Comfortaa Light</vt:lpstr>
      <vt:lpstr>Comfortaa Medium</vt:lpstr>
      <vt:lpstr>Mali</vt:lpstr>
      <vt:lpstr>Arial</vt:lpstr>
      <vt:lpstr>Mali Medium</vt:lpstr>
      <vt:lpstr>Mali SemiBold</vt:lpstr>
      <vt:lpstr>Comfortaa</vt:lpstr>
      <vt:lpstr>Times New Roman</vt:lpstr>
      <vt:lpstr>Comfortaa SemiBold</vt:lpstr>
      <vt:lpstr>Basic Chemistry for Pre-K by Slidesgo</vt:lpstr>
      <vt:lpstr>NGUYÊN TỬ.  SƠ  LƯỢC VỀ BẢNG TUẦN HOÀN CÁC NGUYÊN TỐ HOÁ HỌC </vt:lpstr>
      <vt:lpstr>NGUYÊN TỬ</vt:lpstr>
      <vt:lpstr>02</vt:lpstr>
      <vt:lpstr>I.Quan niệm ban đầu về nguyên tử</vt:lpstr>
      <vt:lpstr>PowerPoint Presentation</vt:lpstr>
      <vt:lpstr>PowerPoint Presentation</vt:lpstr>
      <vt:lpstr>PowerPoint Presentation</vt:lpstr>
      <vt:lpstr>II.Mô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PowerPoint Presentation</vt:lpstr>
      <vt:lpstr>PowerPoint Presentation</vt:lpstr>
      <vt:lpstr>Nghiên cứu sách giáo khoa trả lời</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Administrator</cp:lastModifiedBy>
  <cp:revision>94</cp:revision>
  <dcterms:modified xsi:type="dcterms:W3CDTF">2025-09-14T08:19:50Z</dcterms:modified>
</cp:coreProperties>
</file>