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347" r:id="rId5"/>
    <p:sldId id="515" r:id="rId6"/>
    <p:sldId id="379" r:id="rId7"/>
    <p:sldId id="524" r:id="rId8"/>
    <p:sldId id="544" r:id="rId9"/>
    <p:sldId id="545" r:id="rId10"/>
    <p:sldId id="536" r:id="rId11"/>
    <p:sldId id="516" r:id="rId12"/>
    <p:sldId id="540" r:id="rId13"/>
    <p:sldId id="541" r:id="rId14"/>
    <p:sldId id="256" r:id="rId15"/>
    <p:sldId id="519" r:id="rId16"/>
    <p:sldId id="520" r:id="rId17"/>
    <p:sldId id="521" r:id="rId18"/>
    <p:sldId id="522" r:id="rId19"/>
    <p:sldId id="523" r:id="rId20"/>
    <p:sldId id="530" r:id="rId21"/>
    <p:sldId id="531" r:id="rId22"/>
    <p:sldId id="533" r:id="rId23"/>
    <p:sldId id="532" r:id="rId24"/>
    <p:sldId id="535" r:id="rId25"/>
    <p:sldId id="534" r:id="rId26"/>
    <p:sldId id="537" r:id="rId27"/>
    <p:sldId id="542" r:id="rId28"/>
    <p:sldId id="543" r:id="rId29"/>
    <p:sldId id="5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6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7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2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7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11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73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3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9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6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0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23" indent="0">
              <a:buNone/>
              <a:defRPr sz="1000" b="1"/>
            </a:lvl2pPr>
            <a:lvl3pPr marL="457246" indent="0">
              <a:buNone/>
              <a:defRPr sz="900" b="1"/>
            </a:lvl3pPr>
            <a:lvl4pPr marL="685870" indent="0">
              <a:buNone/>
              <a:defRPr sz="800" b="1"/>
            </a:lvl4pPr>
            <a:lvl5pPr marL="914492" indent="0">
              <a:buNone/>
              <a:defRPr sz="800" b="1"/>
            </a:lvl5pPr>
            <a:lvl6pPr marL="1143114" indent="0">
              <a:buNone/>
              <a:defRPr sz="800" b="1"/>
            </a:lvl6pPr>
            <a:lvl7pPr marL="1371737" indent="0">
              <a:buNone/>
              <a:defRPr sz="800" b="1"/>
            </a:lvl7pPr>
            <a:lvl8pPr marL="1600360" indent="0">
              <a:buNone/>
              <a:defRPr sz="800" b="1"/>
            </a:lvl8pPr>
            <a:lvl9pPr marL="182898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23" indent="0">
              <a:buNone/>
              <a:defRPr sz="1000" b="1"/>
            </a:lvl2pPr>
            <a:lvl3pPr marL="457246" indent="0">
              <a:buNone/>
              <a:defRPr sz="900" b="1"/>
            </a:lvl3pPr>
            <a:lvl4pPr marL="685870" indent="0">
              <a:buNone/>
              <a:defRPr sz="800" b="1"/>
            </a:lvl4pPr>
            <a:lvl5pPr marL="914492" indent="0">
              <a:buNone/>
              <a:defRPr sz="800" b="1"/>
            </a:lvl5pPr>
            <a:lvl6pPr marL="1143114" indent="0">
              <a:buNone/>
              <a:defRPr sz="800" b="1"/>
            </a:lvl6pPr>
            <a:lvl7pPr marL="1371737" indent="0">
              <a:buNone/>
              <a:defRPr sz="800" b="1"/>
            </a:lvl7pPr>
            <a:lvl8pPr marL="1600360" indent="0">
              <a:buNone/>
              <a:defRPr sz="800" b="1"/>
            </a:lvl8pPr>
            <a:lvl9pPr marL="182898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55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5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46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23" indent="0">
              <a:buNone/>
              <a:defRPr sz="600"/>
            </a:lvl2pPr>
            <a:lvl3pPr marL="457246" indent="0">
              <a:buNone/>
              <a:defRPr sz="500"/>
            </a:lvl3pPr>
            <a:lvl4pPr marL="685870" indent="0">
              <a:buNone/>
              <a:defRPr sz="450"/>
            </a:lvl4pPr>
            <a:lvl5pPr marL="914492" indent="0">
              <a:buNone/>
              <a:defRPr sz="450"/>
            </a:lvl5pPr>
            <a:lvl6pPr marL="1143114" indent="0">
              <a:buNone/>
              <a:defRPr sz="450"/>
            </a:lvl6pPr>
            <a:lvl7pPr marL="1371737" indent="0">
              <a:buNone/>
              <a:defRPr sz="450"/>
            </a:lvl7pPr>
            <a:lvl8pPr marL="1600360" indent="0">
              <a:buNone/>
              <a:defRPr sz="450"/>
            </a:lvl8pPr>
            <a:lvl9pPr marL="182898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0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3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23" indent="0">
              <a:buNone/>
              <a:defRPr sz="1400"/>
            </a:lvl2pPr>
            <a:lvl3pPr marL="457246" indent="0">
              <a:buNone/>
              <a:defRPr sz="1200"/>
            </a:lvl3pPr>
            <a:lvl4pPr marL="685870" indent="0">
              <a:buNone/>
              <a:defRPr sz="1000"/>
            </a:lvl4pPr>
            <a:lvl5pPr marL="914492" indent="0">
              <a:buNone/>
              <a:defRPr sz="1000"/>
            </a:lvl5pPr>
            <a:lvl6pPr marL="1143114" indent="0">
              <a:buNone/>
              <a:defRPr sz="1000"/>
            </a:lvl6pPr>
            <a:lvl7pPr marL="1371737" indent="0">
              <a:buNone/>
              <a:defRPr sz="1000"/>
            </a:lvl7pPr>
            <a:lvl8pPr marL="1600360" indent="0">
              <a:buNone/>
              <a:defRPr sz="1000"/>
            </a:lvl8pPr>
            <a:lvl9pPr marL="1828983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8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23" indent="0">
              <a:buNone/>
              <a:defRPr sz="600"/>
            </a:lvl2pPr>
            <a:lvl3pPr marL="457246" indent="0">
              <a:buNone/>
              <a:defRPr sz="500"/>
            </a:lvl3pPr>
            <a:lvl4pPr marL="685870" indent="0">
              <a:buNone/>
              <a:defRPr sz="450"/>
            </a:lvl4pPr>
            <a:lvl5pPr marL="914492" indent="0">
              <a:buNone/>
              <a:defRPr sz="450"/>
            </a:lvl5pPr>
            <a:lvl6pPr marL="1143114" indent="0">
              <a:buNone/>
              <a:defRPr sz="450"/>
            </a:lvl6pPr>
            <a:lvl7pPr marL="1371737" indent="0">
              <a:buNone/>
              <a:defRPr sz="450"/>
            </a:lvl7pPr>
            <a:lvl8pPr marL="1600360" indent="0">
              <a:buNone/>
              <a:defRPr sz="450"/>
            </a:lvl8pPr>
            <a:lvl9pPr marL="1828983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17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58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8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8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00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9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36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90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39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68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5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8"/>
            </a:lvl1pPr>
            <a:lvl2pPr marL="609616" indent="0">
              <a:buNone/>
              <a:defRPr sz="3734"/>
            </a:lvl2pPr>
            <a:lvl3pPr marL="1219231" indent="0">
              <a:buNone/>
              <a:defRPr sz="3200"/>
            </a:lvl3pPr>
            <a:lvl4pPr marL="1828845" indent="0">
              <a:buNone/>
              <a:defRPr sz="2667"/>
            </a:lvl4pPr>
            <a:lvl5pPr marL="2438461" indent="0">
              <a:buNone/>
              <a:defRPr sz="2667"/>
            </a:lvl5pPr>
            <a:lvl6pPr marL="3048076" indent="0">
              <a:buNone/>
              <a:defRPr sz="2667"/>
            </a:lvl6pPr>
            <a:lvl7pPr marL="3657692" indent="0">
              <a:buNone/>
              <a:defRPr sz="2667"/>
            </a:lvl7pPr>
            <a:lvl8pPr marL="4267307" indent="0">
              <a:buNone/>
              <a:defRPr sz="2667"/>
            </a:lvl8pPr>
            <a:lvl9pPr marL="4876922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32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75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41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381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402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3600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8427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781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5604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1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885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6927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5745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7828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903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7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2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46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7" indent="-171467" algn="l" defTabSz="45724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513" indent="-142890" algn="l" defTabSz="457246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58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80" indent="-114312" algn="l" defTabSz="457246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803" indent="-114312" algn="l" defTabSz="457246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426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048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672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295" indent="-114312" algn="l" defTabSz="457246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23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46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70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92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114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737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360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983" algn="l" defTabSz="457246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12/07/2024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231" rtl="0" eaLnBrk="1" latinLnBrk="0" hangingPunct="1">
        <a:spcBef>
          <a:spcPct val="0"/>
        </a:spcBef>
        <a:buNone/>
        <a:defRPr sz="58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12" indent="-457212" algn="l" defTabSz="1219231" rtl="0" eaLnBrk="1" latinLnBrk="0" hangingPunct="1">
        <a:spcBef>
          <a:spcPct val="20000"/>
        </a:spcBef>
        <a:buFont typeface="Arial" pitchFamily="34" charset="0"/>
        <a:buChar char="•"/>
        <a:defRPr sz="4268" kern="1200">
          <a:solidFill>
            <a:schemeClr val="tx1"/>
          </a:solidFill>
          <a:latin typeface="+mn-lt"/>
          <a:ea typeface="+mn-ea"/>
          <a:cs typeface="+mn-cs"/>
        </a:defRPr>
      </a:lvl1pPr>
      <a:lvl2pPr marL="990625" indent="-381009" algn="l" defTabSz="121923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4" indent="-304807" algn="l" defTabSz="121923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indent="-304807" algn="l" defTabSz="121923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5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1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5" Type="http://schemas.openxmlformats.org/officeDocument/2006/relationships/audio" Target="../media/media4.mp3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microsoft.com/office/2007/relationships/media" Target="../media/media4.mp3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tags" Target="../tags/tag5.xml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audio" Target="../media/media5.mp3"/><Relationship Id="rId15" Type="http://schemas.openxmlformats.org/officeDocument/2006/relationships/image" Target="../media/image36.gif"/><Relationship Id="rId10" Type="http://schemas.openxmlformats.org/officeDocument/2006/relationships/image" Target="../media/image28.gif"/><Relationship Id="rId4" Type="http://schemas.microsoft.com/office/2007/relationships/media" Target="../media/media5.mp3"/><Relationship Id="rId9" Type="http://schemas.openxmlformats.org/officeDocument/2006/relationships/image" Target="../media/image33.sv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39.png"/><Relationship Id="rId12" Type="http://schemas.openxmlformats.org/officeDocument/2006/relationships/image" Target="../media/image29.png"/><Relationship Id="rId2" Type="http://schemas.openxmlformats.org/officeDocument/2006/relationships/tags" Target="../tags/tag8.xml"/><Relationship Id="rId16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audio" Target="../media/media6.mp3"/><Relationship Id="rId15" Type="http://schemas.openxmlformats.org/officeDocument/2006/relationships/image" Target="../media/image36.gif"/><Relationship Id="rId10" Type="http://schemas.openxmlformats.org/officeDocument/2006/relationships/image" Target="../media/image28.gif"/><Relationship Id="rId4" Type="http://schemas.microsoft.com/office/2007/relationships/media" Target="../media/media6.mp3"/><Relationship Id="rId9" Type="http://schemas.openxmlformats.org/officeDocument/2006/relationships/image" Target="../media/image33.sv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.png"/><Relationship Id="rId3" Type="http://schemas.openxmlformats.org/officeDocument/2006/relationships/tags" Target="../tags/tag12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tags" Target="../tags/tag11.xml"/><Relationship Id="rId16" Type="http://schemas.openxmlformats.org/officeDocument/2006/relationships/image" Target="../media/image2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5" Type="http://schemas.openxmlformats.org/officeDocument/2006/relationships/audio" Target="../media/media7.mp3"/><Relationship Id="rId1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microsoft.com/office/2007/relationships/media" Target="../media/media7.mp3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tags" Target="../tags/tag15.xml"/><Relationship Id="rId7" Type="http://schemas.openxmlformats.org/officeDocument/2006/relationships/image" Target="../media/image41.png"/><Relationship Id="rId12" Type="http://schemas.openxmlformats.org/officeDocument/2006/relationships/image" Target="../media/image29.png"/><Relationship Id="rId2" Type="http://schemas.openxmlformats.org/officeDocument/2006/relationships/tags" Target="../tags/tag14.xml"/><Relationship Id="rId16" Type="http://schemas.openxmlformats.org/officeDocument/2006/relationships/image" Target="../media/image21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audio" Target="../media/media8.mp3"/><Relationship Id="rId15" Type="http://schemas.openxmlformats.org/officeDocument/2006/relationships/image" Target="../media/image36.gif"/><Relationship Id="rId10" Type="http://schemas.openxmlformats.org/officeDocument/2006/relationships/image" Target="../media/image28.gif"/><Relationship Id="rId4" Type="http://schemas.microsoft.com/office/2007/relationships/media" Target="../media/media8.mp3"/><Relationship Id="rId9" Type="http://schemas.openxmlformats.org/officeDocument/2006/relationships/image" Target="../media/image33.sv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tags" Target="../tags/tag18.xml"/><Relationship Id="rId7" Type="http://schemas.openxmlformats.org/officeDocument/2006/relationships/image" Target="../media/image42.png"/><Relationship Id="rId12" Type="http://schemas.openxmlformats.org/officeDocument/2006/relationships/image" Target="../media/image29.png"/><Relationship Id="rId2" Type="http://schemas.openxmlformats.org/officeDocument/2006/relationships/tags" Target="../tags/tag17.xml"/><Relationship Id="rId16" Type="http://schemas.openxmlformats.org/officeDocument/2006/relationships/image" Target="../media/image21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audio" Target="../media/media9.mp3"/><Relationship Id="rId15" Type="http://schemas.openxmlformats.org/officeDocument/2006/relationships/image" Target="../media/image36.gif"/><Relationship Id="rId10" Type="http://schemas.openxmlformats.org/officeDocument/2006/relationships/image" Target="../media/image28.gif"/><Relationship Id="rId4" Type="http://schemas.microsoft.com/office/2007/relationships/media" Target="../media/media9.mp3"/><Relationship Id="rId9" Type="http://schemas.openxmlformats.org/officeDocument/2006/relationships/image" Target="../media/image33.sv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tags" Target="../tags/tag20.xml"/><Relationship Id="rId16" Type="http://schemas.openxmlformats.org/officeDocument/2006/relationships/image" Target="../media/image21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5" Type="http://schemas.openxmlformats.org/officeDocument/2006/relationships/audio" Target="../media/media10.mp3"/><Relationship Id="rId1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microsoft.com/office/2007/relationships/media" Target="../media/media10.mp3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tags" Target="../tags/tag23.xml"/><Relationship Id="rId16" Type="http://schemas.openxmlformats.org/officeDocument/2006/relationships/image" Target="../media/image21.pn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5" Type="http://schemas.openxmlformats.org/officeDocument/2006/relationships/audio" Target="../media/media11.mp3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microsoft.com/office/2007/relationships/media" Target="../media/media11.mp3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14.sv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096C379-0446-BC98-5C52-E59324B6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2139"/>
            <a:ext cx="12258442" cy="4572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9FD8EB-7279-2B34-1444-2C68B72FB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18691"/>
            <a:ext cx="1571489" cy="108386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B6592C07-5A1D-87B7-21C7-37BF637E05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5364" y="2611389"/>
            <a:ext cx="3426171" cy="268065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E8C5D46-76AF-2FAF-3431-7F9543EE2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7060" y="3810377"/>
            <a:ext cx="3178574" cy="382519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C98E650-15FF-2B9E-83CB-C99396EDC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9089" y="4144710"/>
            <a:ext cx="3178574" cy="4182292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40FE199A-EFD8-CD74-1815-2B356F929BA2}"/>
              </a:ext>
            </a:extLst>
          </p:cNvPr>
          <p:cNvSpPr/>
          <p:nvPr/>
        </p:nvSpPr>
        <p:spPr>
          <a:xfrm>
            <a:off x="-140657" y="5531295"/>
            <a:ext cx="6303099" cy="1400841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0BE9507-5CF2-0665-FEF2-FF7D8CA19F36}"/>
              </a:ext>
            </a:extLst>
          </p:cNvPr>
          <p:cNvSpPr/>
          <p:nvPr/>
        </p:nvSpPr>
        <p:spPr>
          <a:xfrm>
            <a:off x="8443244" y="2876308"/>
            <a:ext cx="3254255" cy="316831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79" y="0"/>
                </a:lnTo>
                <a:lnTo>
                  <a:pt x="5200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CCD2128-5646-3C86-607B-B6399A9697E8}"/>
              </a:ext>
            </a:extLst>
          </p:cNvPr>
          <p:cNvSpPr/>
          <p:nvPr/>
        </p:nvSpPr>
        <p:spPr>
          <a:xfrm>
            <a:off x="6052158" y="5519292"/>
            <a:ext cx="6264624" cy="1400841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2B1D2-AB27-45C9-9311-2C966AF2A379}"/>
              </a:ext>
            </a:extLst>
          </p:cNvPr>
          <p:cNvSpPr/>
          <p:nvPr/>
        </p:nvSpPr>
        <p:spPr>
          <a:xfrm>
            <a:off x="1919483" y="645613"/>
            <a:ext cx="70102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quan sát một số hoạt động </a:t>
            </a:r>
            <a:endParaRPr kumimoji="0" lang="en-US" sz="32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4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8E1DD09-A428-4120-AD13-E9B50D420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7445" y="1485732"/>
            <a:ext cx="3178574" cy="4516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4470" y="1595079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4347713"/>
            <a:ext cx="6303099" cy="25844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4335710"/>
            <a:ext cx="6264624" cy="25844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870612" y="1372086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HÁT TỪNG CÂU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1FFEC-97C9-4833-8118-35D7BA5F6A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146" y="1055975"/>
            <a:ext cx="10226929" cy="24282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6E95F8-7B65-40A5-98A6-CCAFEB8A4B46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25A40-25D7-4824-8CC0-AF77ADA1E2D4}"/>
              </a:ext>
            </a:extLst>
          </p:cNvPr>
          <p:cNvSpPr txBox="1"/>
          <p:nvPr/>
        </p:nvSpPr>
        <p:spPr>
          <a:xfrm>
            <a:off x="2116137" y="2272507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1FF33-D1F2-4CFF-93F4-160CEED5E613}"/>
              </a:ext>
            </a:extLst>
          </p:cNvPr>
          <p:cNvSpPr txBox="1"/>
          <p:nvPr/>
        </p:nvSpPr>
        <p:spPr>
          <a:xfrm>
            <a:off x="1471518" y="3355149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3209373-4D37-4ED6-8323-4EBA7EC6DE0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2379" y="1682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95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E8E6C-ECD2-4E70-8ECC-50B0EACAE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16" y="884122"/>
            <a:ext cx="11430485" cy="257576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12EB3-C830-41C7-921B-EE438F3FF0C1}"/>
              </a:ext>
            </a:extLst>
          </p:cNvPr>
          <p:cNvSpPr txBox="1"/>
          <p:nvPr/>
        </p:nvSpPr>
        <p:spPr>
          <a:xfrm>
            <a:off x="1423283" y="3356486"/>
            <a:ext cx="1071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nhỏ.                          Mùa        thi           trôi               qua       tiếng        ve       gọi           hè                về.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6F225-6CD7-4B35-9CF6-E2C77E33CE92}"/>
              </a:ext>
            </a:extLst>
          </p:cNvPr>
          <p:cNvSpPr txBox="1"/>
          <p:nvPr/>
        </p:nvSpPr>
        <p:spPr>
          <a:xfrm>
            <a:off x="3650991" y="1854656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Nhặt        cánh     phượng          hồng            ép       vào            trang      sách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F7B1797-D55F-430D-BFF6-D0E7D440A0E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5699" y="1940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54E08-1FB8-4A83-9E93-4DF3716E0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28" y="1170830"/>
            <a:ext cx="10978431" cy="301536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18466" y="453955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52730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98854" y="610414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1+2: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2AEEB-F90B-4DC7-9944-C10CCAC7FC05}"/>
              </a:ext>
            </a:extLst>
          </p:cNvPr>
          <p:cNvSpPr txBox="1"/>
          <p:nvPr/>
        </p:nvSpPr>
        <p:spPr>
          <a:xfrm>
            <a:off x="2190750" y="1890677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Màu    áo     tan          trường  tung      bay    khắp    phố       phường.                    Kỉ     niệm  đến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66B1B-428D-4C5F-8333-BB31492FFD5F}"/>
              </a:ext>
            </a:extLst>
          </p:cNvPr>
          <p:cNvSpPr txBox="1"/>
          <p:nvPr/>
        </p:nvSpPr>
        <p:spPr>
          <a:xfrm>
            <a:off x="1689255" y="2911827"/>
            <a:ext cx="10690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mãi       đọng  trong  tim       em.                 Nhặt    cánh   phượng   hồng   ép     vào     trang   sách</a:t>
            </a:r>
          </a:p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46D3E-F125-47B3-94BF-E261A94F67F6}"/>
              </a:ext>
            </a:extLst>
          </p:cNvPr>
          <p:cNvSpPr txBox="1"/>
          <p:nvPr/>
        </p:nvSpPr>
        <p:spPr>
          <a:xfrm>
            <a:off x="1707847" y="4027397"/>
            <a:ext cx="1071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nhỏ.                          Mùa        thi           trôi              qua       tiếng      ve       gọi          hè                về.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1DE2D1-3CCF-4256-A180-D4573919E35D}"/>
              </a:ext>
            </a:extLst>
          </p:cNvPr>
          <p:cNvSpPr txBox="1"/>
          <p:nvPr/>
        </p:nvSpPr>
        <p:spPr>
          <a:xfrm>
            <a:off x="3701795" y="3786094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ED1ED45C-336D-4B2E-933D-127309987A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5475" y="176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905" y="1206719"/>
            <a:ext cx="10346920" cy="2164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53D9D-3224-48D3-8059-F5CDDD37E869}"/>
              </a:ext>
            </a:extLst>
          </p:cNvPr>
          <p:cNvSpPr txBox="1"/>
          <p:nvPr/>
        </p:nvSpPr>
        <p:spPr>
          <a:xfrm>
            <a:off x="1639158" y="3055141"/>
            <a:ext cx="6715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theo          niềm   vui           bao    ước     mơ         xa.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AFF46-CD07-4C5A-9365-FCACD63C1745}"/>
              </a:ext>
            </a:extLst>
          </p:cNvPr>
          <p:cNvSpPr txBox="1"/>
          <p:nvPr/>
        </p:nvSpPr>
        <p:spPr>
          <a:xfrm>
            <a:off x="2114939" y="1912230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  Mùa       hè          lại        đến  bùi    ngùi trong      cánh            phượng.       Mùa    hè    mang </a:t>
            </a: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8BE19516-913F-4AD6-B339-FEF27A09BF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575" y="1912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D12A6-2F6C-4222-BB06-0F6AD1BC5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10" y="1429770"/>
            <a:ext cx="11461239" cy="215396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404981-C802-4F87-8E10-9392CA7D1EDB}"/>
              </a:ext>
            </a:extLst>
          </p:cNvPr>
          <p:cNvSpPr txBox="1"/>
          <p:nvPr/>
        </p:nvSpPr>
        <p:spPr>
          <a:xfrm>
            <a:off x="1115884" y="3544626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về.                Tạm   biệt     thầy   cô    bạn      bè    nét     chữ    thân      thương.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8BA2-E148-4C61-A669-33843DC48546}"/>
              </a:ext>
            </a:extLst>
          </p:cNvPr>
          <p:cNvSpPr txBox="1"/>
          <p:nvPr/>
        </p:nvSpPr>
        <p:spPr>
          <a:xfrm>
            <a:off x="3587157" y="2322085"/>
            <a:ext cx="1082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Hè         về          lưu              luyến          chia      tay             hè        về        hè </a:t>
            </a:r>
          </a:p>
        </p:txBody>
      </p:sp>
      <p:pic>
        <p:nvPicPr>
          <p:cNvPr id="11" name="4">
            <a:hlinkClick r:id="" action="ppaction://media"/>
            <a:extLst>
              <a:ext uri="{FF2B5EF4-FFF2-40B4-BE49-F238E27FC236}">
                <a16:creationId xmlns:a16="http://schemas.microsoft.com/office/drawing/2014/main" id="{ED76E630-8467-4B47-840B-1277B550B63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03582" y="4457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DC309-885C-478B-B29A-E0C4C4409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11" y="680077"/>
            <a:ext cx="10348771" cy="364259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710352" y="4708334"/>
            <a:ext cx="3006643" cy="181256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315589" y="4330154"/>
            <a:ext cx="2395413" cy="243738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98852" y="212453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3+4: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3EBB4-AFDD-4F78-A007-6402373EC57C}"/>
              </a:ext>
            </a:extLst>
          </p:cNvPr>
          <p:cNvSpPr txBox="1"/>
          <p:nvPr/>
        </p:nvSpPr>
        <p:spPr>
          <a:xfrm>
            <a:off x="1752208" y="2273854"/>
            <a:ext cx="10097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phượng.                            Mùa    hè        mang      theo        niềm   vui           bao    ước     mơ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0737D-653C-469B-AE34-A80C501CCFB5}"/>
              </a:ext>
            </a:extLst>
          </p:cNvPr>
          <p:cNvSpPr txBox="1"/>
          <p:nvPr/>
        </p:nvSpPr>
        <p:spPr>
          <a:xfrm>
            <a:off x="3219950" y="1392017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  Mùa       hè         lại             đến           bùi    ngùi           trong      cánh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47CAB-C157-4E00-9413-BA3E30A38911}"/>
              </a:ext>
            </a:extLst>
          </p:cNvPr>
          <p:cNvSpPr txBox="1"/>
          <p:nvPr/>
        </p:nvSpPr>
        <p:spPr>
          <a:xfrm>
            <a:off x="1630017" y="4252113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về.             Tạm  biệt   thầy   cô   bạn     bè   nét    chữ    thân    thương.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2EAE7F-264C-4A5F-890F-D2B1FD5ED93F}"/>
              </a:ext>
            </a:extLst>
          </p:cNvPr>
          <p:cNvSpPr txBox="1"/>
          <p:nvPr/>
        </p:nvSpPr>
        <p:spPr>
          <a:xfrm>
            <a:off x="1630017" y="3155692"/>
            <a:ext cx="1213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xa.                               Hè        về         lưu           luyến        chia     tay            hè      về       hè </a:t>
            </a:r>
          </a:p>
        </p:txBody>
      </p:sp>
      <p:pic>
        <p:nvPicPr>
          <p:cNvPr id="5" name="34">
            <a:hlinkClick r:id="" action="ppaction://media"/>
            <a:extLst>
              <a:ext uri="{FF2B5EF4-FFF2-40B4-BE49-F238E27FC236}">
                <a16:creationId xmlns:a16="http://schemas.microsoft.com/office/drawing/2014/main" id="{D2542CD4-E6A6-4417-8D23-45161738C3A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49081" y="480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5: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905" y="1214474"/>
            <a:ext cx="10346920" cy="2164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0B571-18D6-47ED-8FCF-6D318DA7607C}"/>
              </a:ext>
            </a:extLst>
          </p:cNvPr>
          <p:cNvSpPr txBox="1"/>
          <p:nvPr/>
        </p:nvSpPr>
        <p:spPr>
          <a:xfrm>
            <a:off x="2323768" y="1966531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La          la          la          la    hè      về   cho         em ước        mơ.                La     la       la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8784A-BF14-4A7E-9E87-6D203CE8C4E0}"/>
              </a:ext>
            </a:extLst>
          </p:cNvPr>
          <p:cNvSpPr txBox="1"/>
          <p:nvPr/>
        </p:nvSpPr>
        <p:spPr>
          <a:xfrm>
            <a:off x="1813585" y="3193823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     hè     mang      nỗi      nhớ      bâng     khuâng.</a:t>
            </a: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BEBFDCB4-4D8B-4C7A-ACF3-C7D88E27296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42047" y="4327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C752B-4F70-4373-B413-F06348689100}"/>
              </a:ext>
            </a:extLst>
          </p:cNvPr>
          <p:cNvSpPr/>
          <p:nvPr/>
        </p:nvSpPr>
        <p:spPr>
          <a:xfrm>
            <a:off x="683146" y="610414"/>
            <a:ext cx="113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vi-VN" sz="2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6</a:t>
            </a: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62E80-EEA6-42DF-9800-5C7FADBCD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684" y="1302075"/>
            <a:ext cx="10730610" cy="22430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5AB961-198F-4967-BA93-4E2EFAA0B546}"/>
              </a:ext>
            </a:extLst>
          </p:cNvPr>
          <p:cNvSpPr txBox="1"/>
          <p:nvPr/>
        </p:nvSpPr>
        <p:spPr>
          <a:xfrm>
            <a:off x="1609539" y="3446018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0F84B-D0E0-4B14-9600-7A096DA785FF}"/>
              </a:ext>
            </a:extLst>
          </p:cNvPr>
          <p:cNvSpPr txBox="1"/>
          <p:nvPr/>
        </p:nvSpPr>
        <p:spPr>
          <a:xfrm>
            <a:off x="3851743" y="2129838"/>
            <a:ext cx="9896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la         la                      la              hè      về             em     thêm   tuổi</a:t>
            </a:r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546D87F8-9993-436A-99B4-0617577CD2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03582" y="4229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D4DB1-2156-4C4C-9EEF-BD62AC45F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87" y="960032"/>
            <a:ext cx="10346920" cy="2164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B6A8C-E421-4E35-B3EF-1A0948FDC38E}"/>
              </a:ext>
            </a:extLst>
          </p:cNvPr>
          <p:cNvSpPr txBox="1"/>
          <p:nvPr/>
        </p:nvSpPr>
        <p:spPr>
          <a:xfrm>
            <a:off x="2212450" y="1712089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La          la          la          la    hè      về   cho         em ước        mơ.                La     la       la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B930C-7461-48C8-9EB3-DE3402425A50}"/>
              </a:ext>
            </a:extLst>
          </p:cNvPr>
          <p:cNvSpPr txBox="1"/>
          <p:nvPr/>
        </p:nvSpPr>
        <p:spPr>
          <a:xfrm>
            <a:off x="1702267" y="2939381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la             hè     mang      nỗi      nhớ      bâng…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9D3A3-756E-46C7-88B0-302F72A12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02" y="3308713"/>
            <a:ext cx="10730610" cy="2243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05AE8-823A-4864-988E-36301A9F4972}"/>
              </a:ext>
            </a:extLst>
          </p:cNvPr>
          <p:cNvSpPr txBox="1"/>
          <p:nvPr/>
        </p:nvSpPr>
        <p:spPr>
          <a:xfrm>
            <a:off x="1720857" y="545265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C4574-706A-4E42-A525-CEC5EC3F1A11}"/>
              </a:ext>
            </a:extLst>
          </p:cNvPr>
          <p:cNvSpPr txBox="1"/>
          <p:nvPr/>
        </p:nvSpPr>
        <p:spPr>
          <a:xfrm>
            <a:off x="1630017" y="4136476"/>
            <a:ext cx="12229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…khuâng.                        La        la         la                      la              hè      về             em     thêm   tuổi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B90F3-9484-4882-9A3B-F174917FAD05}"/>
              </a:ext>
            </a:extLst>
          </p:cNvPr>
          <p:cNvSpPr/>
          <p:nvPr/>
        </p:nvSpPr>
        <p:spPr>
          <a:xfrm>
            <a:off x="5987332" y="2081421"/>
            <a:ext cx="5094175" cy="946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2ABF8-4B12-4B92-8B80-44E6F9E1AAB7}"/>
              </a:ext>
            </a:extLst>
          </p:cNvPr>
          <p:cNvSpPr/>
          <p:nvPr/>
        </p:nvSpPr>
        <p:spPr>
          <a:xfrm>
            <a:off x="98852" y="212453"/>
            <a:ext cx="2299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câu 5+6: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2" name="56">
            <a:hlinkClick r:id="" action="ppaction://media"/>
            <a:extLst>
              <a:ext uri="{FF2B5EF4-FFF2-40B4-BE49-F238E27FC236}">
                <a16:creationId xmlns:a16="http://schemas.microsoft.com/office/drawing/2014/main" id="{F61AB7FC-BF69-49AD-B1C9-C2EBB8F7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821" y="1776621"/>
            <a:ext cx="609600" cy="6096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FE6F716-0146-45C1-971F-C52D8FE4C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083598" y="5261443"/>
            <a:ext cx="2108402" cy="15175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B273E5D-1FD7-4513-BEE4-293BE867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0045A90-5B59-4AD4-8B32-57213B5BCFB5}"/>
              </a:ext>
            </a:extLst>
          </p:cNvPr>
          <p:cNvSpPr/>
          <p:nvPr/>
        </p:nvSpPr>
        <p:spPr>
          <a:xfrm>
            <a:off x="43601" y="4078483"/>
            <a:ext cx="1173563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B775A641-234F-42D1-B60E-71538A5865F9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F6A17E1-9C26-4017-8D07-B90745CD8A1B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4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CC262-55FF-62B8-48D2-0C826F13C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30"/>
            <a:ext cx="12192000" cy="632753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DE6EFFA-356C-21F2-48EF-77B7F52FC91B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B80104B-2B8D-BAC5-8F48-C973EC06A2D3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F3CD9B-F15D-7870-465F-56293805A3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060020">
            <a:off x="350076" y="1415682"/>
            <a:ext cx="537948" cy="422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78B97-A0FD-55B7-E1D0-CE0BA25924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2400" y="18691"/>
            <a:ext cx="1571489" cy="108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706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1: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57441-1EA3-4373-BF05-DB10D305BADC}"/>
              </a:ext>
            </a:extLst>
          </p:cNvPr>
          <p:cNvSpPr txBox="1"/>
          <p:nvPr/>
        </p:nvSpPr>
        <p:spPr>
          <a:xfrm>
            <a:off x="1841949" y="986224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472E2-4AA1-4CE3-8F41-332CBEFD2C28}"/>
              </a:ext>
            </a:extLst>
          </p:cNvPr>
          <p:cNvSpPr txBox="1"/>
          <p:nvPr/>
        </p:nvSpPr>
        <p:spPr>
          <a:xfrm>
            <a:off x="1137037" y="1645439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A2EBB-6275-4C7A-8F9A-D845F8E79382}"/>
              </a:ext>
            </a:extLst>
          </p:cNvPr>
          <p:cNvSpPr txBox="1"/>
          <p:nvPr/>
        </p:nvSpPr>
        <p:spPr>
          <a:xfrm>
            <a:off x="1350039" y="2362280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9F239-A867-42F4-A530-C1C5A92074FB}"/>
              </a:ext>
            </a:extLst>
          </p:cNvPr>
          <p:cNvSpPr txBox="1"/>
          <p:nvPr/>
        </p:nvSpPr>
        <p:spPr>
          <a:xfrm>
            <a:off x="1908266" y="939256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2A17EAB-C619-4C8B-A58A-A853C967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866ACBFD-F169-4A08-A3EB-69968B543EBD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82893C8C-9764-4031-90B8-E19A6A4A06BC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75148BA7-7326-424E-A8DA-744F54A57D3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loi 1">
            <a:hlinkClick r:id="" action="ppaction://media"/>
            <a:extLst>
              <a:ext uri="{FF2B5EF4-FFF2-40B4-BE49-F238E27FC236}">
                <a16:creationId xmlns:a16="http://schemas.microsoft.com/office/drawing/2014/main" id="{C2279F42-6035-4E78-9EAC-399FAE76A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995" y="61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2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68451" y="744004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7037" y="146727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1589" y="2094288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F39F437-0533-492F-8099-D68E9600C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FAF39D50-0F68-402E-B425-8D8FD4FF1B6D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D581614E-408B-463A-9B3E-B4D1B123953B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09780794-11E6-486B-AAB4-91B7B686A349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loi 1">
            <a:hlinkClick r:id="" action="ppaction://media"/>
            <a:extLst>
              <a:ext uri="{FF2B5EF4-FFF2-40B4-BE49-F238E27FC236}">
                <a16:creationId xmlns:a16="http://schemas.microsoft.com/office/drawing/2014/main" id="{4B9F71A3-D013-419B-BB77-E083DF3BA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413" y="697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toan bai">
            <a:hlinkClick r:id="" action="ppaction://media"/>
            <a:extLst>
              <a:ext uri="{FF2B5EF4-FFF2-40B4-BE49-F238E27FC236}">
                <a16:creationId xmlns:a16="http://schemas.microsoft.com/office/drawing/2014/main" id="{25FC34AF-285A-4F84-8F8F-FA332551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652" y="74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93192F06-CD30-4AEF-AC03-21483C2F7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936" y="764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1222952"/>
            <a:ext cx="10226929" cy="26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973013" y="248970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3" y="271640"/>
            <a:ext cx="6363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DECBE1-CA2A-4B26-AF3D-45895BA4E69A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044" y="2772957"/>
            <a:ext cx="306125" cy="369332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5E07D50-D6D8-41F5-BD00-3E98C9A3184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14" y="2797961"/>
            <a:ext cx="306125" cy="369332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C6EC27-522C-443D-A07A-C4BD506D120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84" y="4054763"/>
            <a:ext cx="306125" cy="369332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2AF5494-4C11-43B3-B2C9-A0F9E749C86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37" y="4097298"/>
            <a:ext cx="30612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D94BE5F3-34CF-45EC-8DB1-EB62E81A1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936" y="764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D107137A-B450-4312-9350-376E72C47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6361" y="3855359"/>
            <a:ext cx="2320478" cy="2643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481" y="482000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A62D4AB-7792-E973-633E-57851182A0E7}"/>
              </a:ext>
            </a:extLst>
          </p:cNvPr>
          <p:cNvSpPr/>
          <p:nvPr/>
        </p:nvSpPr>
        <p:spPr>
          <a:xfrm flipH="1">
            <a:off x="10452682" y="4211273"/>
            <a:ext cx="1384183" cy="2371784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1442652" y="128057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7E725-F413-4318-BEF6-C56CCADD09DB}"/>
              </a:ext>
            </a:extLst>
          </p:cNvPr>
          <p:cNvSpPr/>
          <p:nvPr/>
        </p:nvSpPr>
        <p:spPr>
          <a:xfrm>
            <a:off x="2366839" y="835943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31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941DF-4F6B-42E8-8680-ECB6074675E9}"/>
              </a:ext>
            </a:extLst>
          </p:cNvPr>
          <p:cNvSpPr/>
          <p:nvPr/>
        </p:nvSpPr>
        <p:spPr>
          <a:xfrm>
            <a:off x="2366839" y="1543829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Khúc ca hè về</a:t>
            </a:r>
            <a:endParaRPr kumimoji="0" lang="en-US" sz="28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CD90F-C09A-4DD0-B0C8-7D40DD2FB306}"/>
              </a:ext>
            </a:extLst>
          </p:cNvPr>
          <p:cNvSpPr/>
          <p:nvPr/>
        </p:nvSpPr>
        <p:spPr>
          <a:xfrm>
            <a:off x="5170160" y="2028461"/>
            <a:ext cx="6363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86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202CBC4-BF24-EEF4-DF63-A9C6E98C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72196" y="3429000"/>
            <a:ext cx="3758104" cy="3274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1029" y="207389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A62D4AB-7792-E973-633E-57851182A0E7}"/>
              </a:ext>
            </a:extLst>
          </p:cNvPr>
          <p:cNvSpPr/>
          <p:nvPr/>
        </p:nvSpPr>
        <p:spPr>
          <a:xfrm>
            <a:off x="1462600" y="2342365"/>
            <a:ext cx="1932317" cy="3632932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3422454" y="1634479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2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82B73-F2FA-4B49-9790-5E22446C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48" y="0"/>
            <a:ext cx="7161375" cy="6730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FF252-80AB-4E18-B668-5651DDF271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220" y="3429000"/>
            <a:ext cx="2523247" cy="269936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4B3B7F-3C42-44B1-9960-A750A24BD696}"/>
              </a:ext>
            </a:extLst>
          </p:cNvPr>
          <p:cNvSpPr/>
          <p:nvPr/>
        </p:nvSpPr>
        <p:spPr>
          <a:xfrm>
            <a:off x="-164489" y="5309797"/>
            <a:ext cx="6454194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C45F3BA-402A-491C-97A1-8ADFF4712528}"/>
              </a:ext>
            </a:extLst>
          </p:cNvPr>
          <p:cNvSpPr/>
          <p:nvPr/>
        </p:nvSpPr>
        <p:spPr>
          <a:xfrm>
            <a:off x="5777785" y="5309797"/>
            <a:ext cx="6655610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E4FE09E-F565-4047-BA1E-13E92F14E8B9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Tiếng ve gọi hè - âm nhạc lớp 7 - có lời (1)">
            <a:hlinkClick r:id="" action="ppaction://media"/>
            <a:extLst>
              <a:ext uri="{FF2B5EF4-FFF2-40B4-BE49-F238E27FC236}">
                <a16:creationId xmlns:a16="http://schemas.microsoft.com/office/drawing/2014/main" id="{6A858BE7-F94C-44D8-B469-63459FDE80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337" y="235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5A87D109-E1EC-493F-8AE4-936E1A1E0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6361" y="3855359"/>
            <a:ext cx="2320478" cy="2643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481" y="482000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A62D4AB-7792-E973-633E-57851182A0E7}"/>
              </a:ext>
            </a:extLst>
          </p:cNvPr>
          <p:cNvSpPr/>
          <p:nvPr/>
        </p:nvSpPr>
        <p:spPr>
          <a:xfrm flipH="1">
            <a:off x="10452682" y="4211273"/>
            <a:ext cx="1384183" cy="2371784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49852-723E-4089-A79D-DFDAC0B8E6C0}"/>
              </a:ext>
            </a:extLst>
          </p:cNvPr>
          <p:cNvSpPr/>
          <p:nvPr/>
        </p:nvSpPr>
        <p:spPr>
          <a:xfrm>
            <a:off x="1442652" y="128057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7E725-F413-4318-BEF6-C56CCADD09DB}"/>
              </a:ext>
            </a:extLst>
          </p:cNvPr>
          <p:cNvSpPr/>
          <p:nvPr/>
        </p:nvSpPr>
        <p:spPr>
          <a:xfrm>
            <a:off x="2366839" y="835943"/>
            <a:ext cx="6363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31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941DF-4F6B-42E8-8680-ECB6074675E9}"/>
              </a:ext>
            </a:extLst>
          </p:cNvPr>
          <p:cNvSpPr/>
          <p:nvPr/>
        </p:nvSpPr>
        <p:spPr>
          <a:xfrm>
            <a:off x="2366839" y="1543829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Khúc ca hè về</a:t>
            </a:r>
            <a:endParaRPr kumimoji="0" lang="en-US" sz="28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7CD90F-C09A-4DD0-B0C8-7D40DD2FB306}"/>
              </a:ext>
            </a:extLst>
          </p:cNvPr>
          <p:cNvSpPr/>
          <p:nvPr/>
        </p:nvSpPr>
        <p:spPr>
          <a:xfrm>
            <a:off x="5170160" y="2028461"/>
            <a:ext cx="63630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0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6A4FD-688C-418B-B6FA-D6FC8DC7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58" y="552810"/>
            <a:ext cx="9802624" cy="287619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89DEE3-4D48-47DB-9DB8-BD1B1994F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B0C3ED9-40D0-473E-9C07-E515E30B5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848F02B-0676-4210-81C0-60D7AE70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926F33F-A0CA-4825-BD2B-41BFBFC69FED}"/>
              </a:ext>
            </a:extLst>
          </p:cNvPr>
          <p:cNvSpPr/>
          <p:nvPr/>
        </p:nvSpPr>
        <p:spPr>
          <a:xfrm flipH="1">
            <a:off x="10665290" y="4701588"/>
            <a:ext cx="1328085" cy="1881469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3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mẫu: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" name="Hát mẫu- Khúc Ca Hè Về - Âm nhạc lớp 5 - (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A24AC894-00B6-4EA6-922F-85E4CEB68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071" y="929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AC124-8A40-278C-3C22-AFFDCE31B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460" y="5439885"/>
            <a:ext cx="1781934" cy="11001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D99F598-F612-3745-5CAB-F5AD2C6C4C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15600" y="129345"/>
            <a:ext cx="1480168" cy="148016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0" y="4031311"/>
            <a:ext cx="1226786" cy="275398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B3D3D-ADED-4626-A4CA-6012EA7B9A78}"/>
              </a:ext>
            </a:extLst>
          </p:cNvPr>
          <p:cNvSpPr/>
          <p:nvPr/>
        </p:nvSpPr>
        <p:spPr>
          <a:xfrm>
            <a:off x="3645388" y="-125565"/>
            <a:ext cx="3106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4"/>
                </a:solidFill>
                <a:effectLst/>
                <a:latin typeface="+mj-lt"/>
              </a:rPr>
              <a:t>Đọc lời ca</a:t>
            </a:r>
            <a:endParaRPr lang="en-US" sz="5400" b="1" cap="none" spc="0">
              <a:ln/>
              <a:solidFill>
                <a:schemeClr val="accent4"/>
              </a:solidFill>
              <a:effectLst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CEB62-75C3-4DFC-90FE-D9FAF695AAB1}"/>
              </a:ext>
            </a:extLst>
          </p:cNvPr>
          <p:cNvSpPr txBox="1"/>
          <p:nvPr/>
        </p:nvSpPr>
        <p:spPr>
          <a:xfrm>
            <a:off x="929460" y="1516571"/>
            <a:ext cx="60946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FF0000"/>
                </a:solidFill>
                <a:latin typeface="+mj-lt"/>
              </a:rPr>
              <a:t>Lời 1:</a:t>
            </a:r>
          </a:p>
          <a:p>
            <a:r>
              <a:rPr lang="vi-VN">
                <a:latin typeface="+mj-lt"/>
              </a:rPr>
              <a:t>Màu áo tan trường tung bay khắp phố phường. </a:t>
            </a:r>
          </a:p>
          <a:p>
            <a:r>
              <a:rPr lang="vi-VN">
                <a:latin typeface="+mj-lt"/>
              </a:rPr>
              <a:t>Kỉ niệm đến lớp mãi động trong tim em. </a:t>
            </a:r>
          </a:p>
          <a:p>
            <a:r>
              <a:rPr lang="vi-VN">
                <a:latin typeface="+mj-lt"/>
              </a:rPr>
              <a:t>Nhặt cánh phượng hồng ép vào trang sách nhỏ. </a:t>
            </a:r>
          </a:p>
          <a:p>
            <a:r>
              <a:rPr lang="vi-VN">
                <a:latin typeface="+mj-lt"/>
              </a:rPr>
              <a:t>Mùa thi trôi qua tiếng ve gọi hè về. </a:t>
            </a:r>
          </a:p>
          <a:p>
            <a:r>
              <a:rPr lang="vi-VN">
                <a:latin typeface="+mj-lt"/>
              </a:rPr>
              <a:t>Mùa hè lại đến bùi ngùi trong cánh phượng. </a:t>
            </a:r>
          </a:p>
          <a:p>
            <a:r>
              <a:rPr lang="vi-VN">
                <a:latin typeface="+mj-lt"/>
              </a:rPr>
              <a:t>Mùa hè mang theo niềm vui bao ước mơ xa. </a:t>
            </a:r>
          </a:p>
          <a:p>
            <a:r>
              <a:rPr lang="vi-VN">
                <a:latin typeface="+mj-lt"/>
              </a:rPr>
              <a:t>Hè về lưu luyến chia tay hè về hè về. </a:t>
            </a:r>
          </a:p>
          <a:p>
            <a:r>
              <a:rPr lang="vi-VN">
                <a:latin typeface="+mj-lt"/>
              </a:rPr>
              <a:t>Tạm biệt thầy cô bạn bè nét chữ thân thương. </a:t>
            </a:r>
          </a:p>
          <a:p>
            <a:r>
              <a:rPr lang="vi-VN">
                <a:latin typeface="+mj-lt"/>
              </a:rPr>
              <a:t>La la la la hè về cho em ước mơ. </a:t>
            </a:r>
          </a:p>
          <a:p>
            <a:r>
              <a:rPr lang="vi-VN">
                <a:latin typeface="+mj-lt"/>
              </a:rPr>
              <a:t>La la la la hè mang nỗi nhớ bâng khuâng.</a:t>
            </a:r>
          </a:p>
          <a:p>
            <a:r>
              <a:rPr lang="vi-VN">
                <a:latin typeface="+mj-lt"/>
              </a:rPr>
              <a:t>La la la la hè về em thêm tuổi mới.</a:t>
            </a:r>
          </a:p>
          <a:p>
            <a:r>
              <a:rPr lang="vi-VN">
                <a:latin typeface="+mj-lt"/>
              </a:rPr>
              <a:t>Em yêu mùa hè, hè về thỏa lòng ước mong. </a:t>
            </a:r>
          </a:p>
          <a:p>
            <a:endParaRPr lang="vi-VN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E424-4315-49D2-B713-0554BFA49F5E}"/>
              </a:ext>
            </a:extLst>
          </p:cNvPr>
          <p:cNvSpPr txBox="1"/>
          <p:nvPr/>
        </p:nvSpPr>
        <p:spPr>
          <a:xfrm>
            <a:off x="6095999" y="1371111"/>
            <a:ext cx="46541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FF0000"/>
                </a:solidFill>
                <a:latin typeface="+mj-lt"/>
              </a:rPr>
              <a:t>Lời 2:</a:t>
            </a:r>
          </a:p>
          <a:p>
            <a:r>
              <a:rPr lang="vi-VN">
                <a:latin typeface="+mj-lt"/>
              </a:rPr>
              <a:t>Hè đến cho em vui chơi mọi nẻo đường. </a:t>
            </a:r>
          </a:p>
          <a:p>
            <a:r>
              <a:rPr lang="vi-VN">
                <a:latin typeface="+mj-lt"/>
              </a:rPr>
              <a:t>Chiều dần tắt nắng cánh diều bay theo em. </a:t>
            </a:r>
          </a:p>
          <a:p>
            <a:r>
              <a:rPr lang="vi-VN">
                <a:latin typeface="+mj-lt"/>
              </a:rPr>
              <a:t>Bên lũy tre làng sáo nhịp theo tiếng đàn. </a:t>
            </a:r>
          </a:p>
          <a:p>
            <a:r>
              <a:rPr lang="vi-VN">
                <a:latin typeface="+mj-lt"/>
              </a:rPr>
              <a:t>Hòa chung tiếng hát khúc ca hè hè về. </a:t>
            </a:r>
          </a:p>
          <a:p>
            <a:r>
              <a:rPr lang="vi-VN">
                <a:latin typeface="+mj-lt"/>
              </a:rPr>
              <a:t>Mùa hè lại đến bùi ngùi trong cánh phượng. </a:t>
            </a:r>
          </a:p>
          <a:p>
            <a:r>
              <a:rPr lang="vi-VN">
                <a:latin typeface="+mj-lt"/>
              </a:rPr>
              <a:t>Mùa hè mang theo niềm vui bao ước mơ xa. </a:t>
            </a:r>
          </a:p>
          <a:p>
            <a:r>
              <a:rPr lang="vi-VN">
                <a:latin typeface="+mj-lt"/>
              </a:rPr>
              <a:t>Hè về lưu luyến chia tay hè về hè về. </a:t>
            </a:r>
          </a:p>
          <a:p>
            <a:r>
              <a:rPr lang="vi-VN">
                <a:latin typeface="+mj-lt"/>
              </a:rPr>
              <a:t>Tạm biệt thầy cô bạn bè nét chữ thân thương. </a:t>
            </a:r>
          </a:p>
          <a:p>
            <a:r>
              <a:rPr lang="vi-VN">
                <a:latin typeface="+mj-lt"/>
              </a:rPr>
              <a:t>La la la la hè về cho em ước mơ. </a:t>
            </a:r>
          </a:p>
          <a:p>
            <a:r>
              <a:rPr lang="vi-VN">
                <a:latin typeface="+mj-lt"/>
              </a:rPr>
              <a:t>La la la la hè mang nỗi nhớ bâng khuâng.</a:t>
            </a:r>
          </a:p>
          <a:p>
            <a:r>
              <a:rPr lang="vi-VN">
                <a:latin typeface="+mj-lt"/>
              </a:rPr>
              <a:t>La la la la hè về em thêm tuổi mới.</a:t>
            </a:r>
          </a:p>
          <a:p>
            <a:r>
              <a:rPr lang="vi-VN">
                <a:latin typeface="+mj-lt"/>
              </a:rPr>
              <a:t>Em yêu mùa hè, hè về thỏa lòng ước mong.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08E487-333A-4F27-B88E-F1C712FDDA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37481C-4239-4D7F-A31B-B7FEE2AEDAF6}"/>
              </a:ext>
            </a:extLst>
          </p:cNvPr>
          <p:cNvSpPr/>
          <p:nvPr/>
        </p:nvSpPr>
        <p:spPr>
          <a:xfrm>
            <a:off x="3311494" y="763552"/>
            <a:ext cx="32925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3CA2F-3222-4770-A6ED-DB89D39668FC}"/>
              </a:ext>
            </a:extLst>
          </p:cNvPr>
          <p:cNvSpPr/>
          <p:nvPr/>
        </p:nvSpPr>
        <p:spPr>
          <a:xfrm>
            <a:off x="7280520" y="1000223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1B8026-BB76-43D3-A2CC-50989F449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9" b="93796" l="9596" r="89899">
                        <a14:foregroundMark x1="18939" y1="45985" x2="18434" y2="70803"/>
                        <a14:foregroundMark x1="18434" y1="70803" x2="18434" y2="70803"/>
                        <a14:foregroundMark x1="12374" y1="81752" x2="17424" y2="82482"/>
                        <a14:foregroundMark x1="10354" y1="78832" x2="10859" y2="83942"/>
                        <a14:foregroundMark x1="27391" y1="40273" x2="27563" y2="40054"/>
                        <a14:foregroundMark x1="26713" y1="41134" x2="27046" y2="40711"/>
                        <a14:foregroundMark x1="19444" y1="50365" x2="26336" y2="41612"/>
                        <a14:foregroundMark x1="32899" y1="63029" x2="33081" y2="69343"/>
                        <a14:foregroundMark x1="32576" y1="51825" x2="32868" y2="61951"/>
                        <a14:foregroundMark x1="35121" y1="57985" x2="35606" y2="59854"/>
                        <a14:foregroundMark x1="33333" y1="51095" x2="34933" y2="57262"/>
                        <a14:foregroundMark x1="37626" y1="55474" x2="37879" y2="64234"/>
                        <a14:foregroundMark x1="38131" y1="70073" x2="34596" y2="66423"/>
                        <a14:foregroundMark x1="27020" y1="68613" x2="26515" y2="72263"/>
                        <a14:foregroundMark x1="32071" y1="77372" x2="30303" y2="85766"/>
                        <a14:foregroundMark x1="29040" y1="80657" x2="35101" y2="89051"/>
                        <a14:foregroundMark x1="37879" y1="80657" x2="44192" y2="74088"/>
                        <a14:foregroundMark x1="22475" y1="76642" x2="20455" y2="85036"/>
                        <a14:foregroundMark x1="25885" y1="78475" x2="26010" y2="79197"/>
                        <a14:foregroundMark x1="25312" y1="75161" x2="25797" y2="77964"/>
                        <a14:foregroundMark x1="25310" y1="75156" x2="19949" y2="74453"/>
                        <a14:foregroundMark x1="37626" y1="56204" x2="40152" y2="54015"/>
                        <a14:foregroundMark x1="44697" y1="72628" x2="45202" y2="79927"/>
                        <a14:foregroundMark x1="18939" y1="77737" x2="18939" y2="85036"/>
                        <a14:foregroundMark x1="18687" y1="89781" x2="18939" y2="93066"/>
                        <a14:foregroundMark x1="20653" y1="93727" x2="21465" y2="93796"/>
                        <a14:foregroundMark x1="19208" y1="93604" x2="20637" y2="93726"/>
                        <a14:foregroundMark x1="17172" y1="93431" x2="17979" y2="93500"/>
                        <a14:foregroundMark x1="18182" y1="89781" x2="15909" y2="92701"/>
                        <a14:foregroundMark x1="17424" y1="89781" x2="21212" y2="91971"/>
                        <a14:foregroundMark x1="27269" y1="39425" x2="28788" y2="35036"/>
                        <a14:foregroundMark x1="28030" y1="37591" x2="28766" y2="35730"/>
                        <a14:backgroundMark x1="31153" y1="26873" x2="61869" y2="39781"/>
                        <a14:backgroundMark x1="26263" y1="24818" x2="31109" y2="26854"/>
                        <a14:backgroundMark x1="50758" y1="13869" x2="68939" y2="45620"/>
                        <a14:backgroundMark x1="29184" y1="34496" x2="34596" y2="38686"/>
                        <a14:backgroundMark x1="27020" y1="76642" x2="26010" y2="72993"/>
                        <a14:backgroundMark x1="26010" y1="74453" x2="25000" y2="74453"/>
                        <a14:backgroundMark x1="26515" y1="75182" x2="27778" y2="71533"/>
                        <a14:backgroundMark x1="34596" y1="58029" x2="35101" y2="58029"/>
                        <a14:backgroundMark x1="21212" y1="95985" x2="20855" y2="94567"/>
                        <a14:backgroundMark x1="18687" y1="96715" x2="18687" y2="96090"/>
                        <a14:backgroundMark x1="22727" y1="97080" x2="21465" y2="91606"/>
                        <a14:backgroundMark x1="29545" y1="31752" x2="29545" y2="35036"/>
                        <a14:backgroundMark x1="26515" y1="37226" x2="29040" y2="33577"/>
                        <a14:backgroundMark x1="28030" y1="38686" x2="28788" y2="35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07574" y="4248476"/>
            <a:ext cx="2885175" cy="2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id="{F522E3C5-C219-444D-8997-04340D3C0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1761</Words>
  <Application>Microsoft Office PowerPoint</Application>
  <PresentationFormat>Widescreen</PresentationFormat>
  <Paragraphs>192</Paragraphs>
  <Slides>26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1_Office Theme</vt:lpstr>
      <vt:lpstr>5_Office Theme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Thị Tân Cao</cp:lastModifiedBy>
  <cp:revision>36</cp:revision>
  <dcterms:created xsi:type="dcterms:W3CDTF">2023-10-24T00:32:14Z</dcterms:created>
  <dcterms:modified xsi:type="dcterms:W3CDTF">2024-07-12T00:28:19Z</dcterms:modified>
</cp:coreProperties>
</file>