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  <p:sldMasterId id="2147483720" r:id="rId4"/>
    <p:sldMasterId id="2147483732" r:id="rId5"/>
  </p:sldMasterIdLst>
  <p:sldIdLst>
    <p:sldId id="525" r:id="rId6"/>
    <p:sldId id="524" r:id="rId7"/>
    <p:sldId id="547" r:id="rId8"/>
    <p:sldId id="441" r:id="rId9"/>
    <p:sldId id="312" r:id="rId10"/>
    <p:sldId id="540" r:id="rId11"/>
    <p:sldId id="534" r:id="rId12"/>
    <p:sldId id="537" r:id="rId13"/>
    <p:sldId id="516" r:id="rId14"/>
    <p:sldId id="542" r:id="rId15"/>
    <p:sldId id="543" r:id="rId16"/>
    <p:sldId id="548" r:id="rId17"/>
    <p:sldId id="549" r:id="rId18"/>
    <p:sldId id="551" r:id="rId19"/>
    <p:sldId id="552" r:id="rId20"/>
    <p:sldId id="553" r:id="rId21"/>
    <p:sldId id="560" r:id="rId22"/>
    <p:sldId id="528" r:id="rId23"/>
    <p:sldId id="260" r:id="rId24"/>
    <p:sldId id="529" r:id="rId25"/>
    <p:sldId id="555" r:id="rId26"/>
    <p:sldId id="55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91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229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46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086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40328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8433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76329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07781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385027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311340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17389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80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558214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006927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343055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1A978-5CB6-4B07-A121-57644D6545A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4643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255B4-ABDE-40EF-8B53-73A5039229E7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7126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D71C1-A358-4DEB-8309-97AE59999286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5899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D88447-BE32-4AE0-9593-5BC6AC630493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5766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F3CC77-1ADF-41E5-B14E-033FCF1CDF1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1885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99BC0-FB05-40A4-9CA8-30D5920D77B2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5056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409C3-C4C0-44BF-8981-FBEB59A9428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59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217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55E655-1EC3-443F-B9FD-73F99196C549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7825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D6CB54-F9B5-4C57-A7FD-F1FE3E10103E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0333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AAAE93-7236-4892-AE1C-94007A6BC5F4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786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AC450C-8279-4245-9E11-F48ACA8DD18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6563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179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2917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5596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7050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9432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122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414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712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8299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500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6111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1169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D70B8-FC0A-4AF6-BAC1-1391C063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437FF2-3D78-4EE1-8977-B5A35C245F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3D3B5-2DFD-4AEC-B09A-F9EB86C8F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727E1C-1525-47CF-B942-6CAB3ED30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0153F2-9563-4411-A1FF-110B0ED30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42754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9DFCE-0F28-40DD-9109-220151595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80EE8-9F6C-4DD5-A7DB-932BE2742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F610C-5E2A-4341-8A3E-25E1CA593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63BD5-7368-4256-8D2A-EAC272130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7C110-6472-4B67-996B-0B7D48F9E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70453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36C3A-3FA5-4401-B660-BDD5EFE6A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451D0F-060F-4A09-A1FB-73FBDF89B1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C041D-5A1F-4563-BE9F-8BD75AA96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CFA13-421F-482E-B348-5384BE8EF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53AC0-CEEF-4896-8726-B354648FE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72382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6E3ED-3B7C-416E-A7EC-FBF6C453E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D59D0-B435-4D2F-8671-C79C7FA061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B89D6A-3CBE-44D2-9170-50F9EEA25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CD9501-5FF3-4500-A72D-1E26B5F6A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AD4812-07C3-4899-A67D-4EE3925B4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76123-B5DB-43ED-9F4E-0F5F934CE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37851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81565-EEF3-462B-AF28-FC832FFBB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BFA3A-7828-4877-A730-1D08EE028B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1771E-F5A2-4A7D-A7AA-C03351186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1915CC-4227-42E8-A8DA-6CAE2208FD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72A510-1D07-4D44-852A-2A1D390E52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A461E-B4C5-4EF3-8D80-D45A67C3B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8F4793-B73C-4D22-BD95-38B1E01F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D0365-E148-4BD5-9027-52C5B2F14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0298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730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E90AE-AA0E-4F34-A863-5AC21865E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2B25DF-268E-43F9-B60E-26BEDAA0D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6B6FA-FC2C-4429-ADB3-30E8DB6AB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072188-5E5A-495E-ABF7-B432C846E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74674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5160B6-EF4B-4EDB-B498-D580BE7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6FDBE2-3B5F-406F-B5B3-F8D72F65B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AAF196-1D27-469E-8320-53D16B1BF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88349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0DC21-5583-4ABB-9927-2EE1C1730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53728-24BD-4195-9311-9E4DB2742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5DBED7-C178-48E3-98A9-3819C3A0E1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25F35A-082F-41E9-A23C-6D9CF790C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9697A7-C7C1-4C36-88E8-C4892B0A3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2DC0B7-22B8-42C5-8CB6-A3D78E8E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40430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1C347-82F0-416B-B038-17E973654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5B87C-3026-459A-AB46-7B4321E9F6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43565F-E874-4CF8-A40A-DD7052BD0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955B29-6C80-4346-AEAA-6FC54447C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A1876A-3256-42D4-89D7-456DF036C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49D945-B712-4343-9613-CB60192E7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38602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DCEF7-C03F-4794-A049-1001BADE3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4B2F93-F329-43B5-8CAD-6CAEB77E1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723FF-3306-4E81-9640-2D10E0FAC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4B280-2FCE-4FAD-8A65-0126E7913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37FF7-716D-498B-B5D2-3B132CB30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48601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569436-54D5-44B2-BD0B-0A4A5C1F73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D5C81A-C4C5-48BF-B9BA-DCAF7FB382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9E7CE-B039-49BD-9AF7-9701D7DAE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42215-AB9B-4436-BB17-263A4C906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9EBD7-2C61-44EA-A95A-EC97F112C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0825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68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78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4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187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810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78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6CF1DF-6931-40D3-B881-FAC573C0CD7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382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679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A10551-9FC3-435A-9A28-296044889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66B3D-3072-4C9F-B5CA-9BAB7C095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6B738-E067-4436-99C9-613C8B41E0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3B309-4E81-4F78-AB1B-C8DE07A86866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2C51E-7A59-480A-BA52-E3975A81E8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8F1CD-FECE-41F9-8C4C-605C13E761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0106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22.png"/><Relationship Id="rId4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22.png"/><Relationship Id="rId4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3.svg"/><Relationship Id="rId7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7.png"/><Relationship Id="rId5" Type="http://schemas.openxmlformats.org/officeDocument/2006/relationships/image" Target="../media/image15.svg"/><Relationship Id="rId10" Type="http://schemas.openxmlformats.org/officeDocument/2006/relationships/image" Target="../media/image4.svg"/><Relationship Id="rId4" Type="http://schemas.openxmlformats.org/officeDocument/2006/relationships/image" Target="../media/image14.png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image" Target="../media/image36.png"/><Relationship Id="rId9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2.png"/><Relationship Id="rId7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8.svg"/><Relationship Id="rId5" Type="http://schemas.openxmlformats.org/officeDocument/2006/relationships/image" Target="../media/image14.png"/><Relationship Id="rId10" Type="http://schemas.openxmlformats.org/officeDocument/2006/relationships/image" Target="../media/image20.gif"/><Relationship Id="rId4" Type="http://schemas.openxmlformats.org/officeDocument/2006/relationships/image" Target="../media/image13.sv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.png"/><Relationship Id="rId5" Type="http://schemas.openxmlformats.org/officeDocument/2006/relationships/image" Target="../media/image40.png"/><Relationship Id="rId4" Type="http://schemas.openxmlformats.org/officeDocument/2006/relationships/image" Target="../media/image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4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9.png"/><Relationship Id="rId11" Type="http://schemas.openxmlformats.org/officeDocument/2006/relationships/image" Target="../media/image8.png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4.svg"/><Relationship Id="rId12" Type="http://schemas.openxmlformats.org/officeDocument/2006/relationships/image" Target="../media/image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5" Type="http://schemas.openxmlformats.org/officeDocument/2006/relationships/image" Target="../media/image39.png"/><Relationship Id="rId10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3.svg"/><Relationship Id="rId12" Type="http://schemas.openxmlformats.org/officeDocument/2006/relationships/image" Target="../media/image20.gif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2.png"/><Relationship Id="rId11" Type="http://schemas.openxmlformats.org/officeDocument/2006/relationships/image" Target="../media/image35.svg"/><Relationship Id="rId5" Type="http://schemas.microsoft.com/office/2007/relationships/hdphoto" Target="../media/hdphoto2.wdp"/><Relationship Id="rId10" Type="http://schemas.openxmlformats.org/officeDocument/2006/relationships/image" Target="../media/image34.png"/><Relationship Id="rId4" Type="http://schemas.openxmlformats.org/officeDocument/2006/relationships/image" Target="../media/image48.png"/><Relationship Id="rId9" Type="http://schemas.openxmlformats.org/officeDocument/2006/relationships/image" Target="../media/image38.svg"/><Relationship Id="rId1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.png"/><Relationship Id="rId5" Type="http://schemas.microsoft.com/office/2007/relationships/media" Target="../media/media4.mp3"/><Relationship Id="rId10" Type="http://schemas.openxmlformats.org/officeDocument/2006/relationships/image" Target="../media/image2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3.svg"/><Relationship Id="rId7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sv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5.png"/><Relationship Id="rId11" Type="http://schemas.openxmlformats.org/officeDocument/2006/relationships/image" Target="../media/image8.png"/><Relationship Id="rId5" Type="http://schemas.openxmlformats.org/officeDocument/2006/relationships/image" Target="../media/image24.svg"/><Relationship Id="rId10" Type="http://schemas.openxmlformats.org/officeDocument/2006/relationships/image" Target="../media/image27.gif"/><Relationship Id="rId4" Type="http://schemas.openxmlformats.org/officeDocument/2006/relationships/image" Target="../media/image23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 flipH="1" flipV="1">
            <a:off x="7662545" y="-635"/>
            <a:ext cx="4529455" cy="18040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29622" y="2322129"/>
            <a:ext cx="55327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ĐẦU 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DB6EF">
                  <a:lumMod val="75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39370" y="2674620"/>
            <a:ext cx="3529965" cy="3776345"/>
          </a:xfrm>
          <a:prstGeom prst="rect">
            <a:avLst/>
          </a:prstGeom>
        </p:spPr>
      </p:pic>
      <p:sp>
        <p:nvSpPr>
          <p:cNvPr id="148" name="Freeform 2">
            <a:extLst>
              <a:ext uri="{FF2B5EF4-FFF2-40B4-BE49-F238E27FC236}">
                <a16:creationId xmlns:a16="http://schemas.microsoft.com/office/drawing/2014/main" id="{487C76D4-FAAB-4C80-B261-DB734334294E}"/>
              </a:ext>
            </a:extLst>
          </p:cNvPr>
          <p:cNvSpPr/>
          <p:nvPr/>
        </p:nvSpPr>
        <p:spPr>
          <a:xfrm>
            <a:off x="-224310" y="5340096"/>
            <a:ext cx="6454194" cy="1517904"/>
          </a:xfrm>
          <a:custGeom>
            <a:avLst/>
            <a:gdLst/>
            <a:ahLst/>
            <a:cxnLst/>
            <a:rect l="l" t="t" r="r" b="b"/>
            <a:pathLst>
              <a:path w="7315200" h="1517904">
                <a:moveTo>
                  <a:pt x="0" y="0"/>
                </a:moveTo>
                <a:lnTo>
                  <a:pt x="7315200" y="0"/>
                </a:lnTo>
                <a:lnTo>
                  <a:pt x="7315200" y="1517904"/>
                </a:lnTo>
                <a:lnTo>
                  <a:pt x="0" y="1517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9" name="Freeform 2">
            <a:extLst>
              <a:ext uri="{FF2B5EF4-FFF2-40B4-BE49-F238E27FC236}">
                <a16:creationId xmlns:a16="http://schemas.microsoft.com/office/drawing/2014/main" id="{A75447E1-4E6A-4061-834F-D4D409FD691A}"/>
              </a:ext>
            </a:extLst>
          </p:cNvPr>
          <p:cNvSpPr/>
          <p:nvPr/>
        </p:nvSpPr>
        <p:spPr>
          <a:xfrm>
            <a:off x="5777785" y="5309797"/>
            <a:ext cx="6655610" cy="1517904"/>
          </a:xfrm>
          <a:custGeom>
            <a:avLst/>
            <a:gdLst/>
            <a:ahLst/>
            <a:cxnLst/>
            <a:rect l="l" t="t" r="r" b="b"/>
            <a:pathLst>
              <a:path w="7315200" h="1517904">
                <a:moveTo>
                  <a:pt x="0" y="0"/>
                </a:moveTo>
                <a:lnTo>
                  <a:pt x="7315200" y="0"/>
                </a:lnTo>
                <a:lnTo>
                  <a:pt x="7315200" y="1517904"/>
                </a:lnTo>
                <a:lnTo>
                  <a:pt x="0" y="1517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0" name="Freeform 4">
            <a:extLst>
              <a:ext uri="{FF2B5EF4-FFF2-40B4-BE49-F238E27FC236}">
                <a16:creationId xmlns:a16="http://schemas.microsoft.com/office/drawing/2014/main" id="{D46C7DEF-5B27-4593-AC9C-05F781177F53}"/>
              </a:ext>
            </a:extLst>
          </p:cNvPr>
          <p:cNvSpPr/>
          <p:nvPr/>
        </p:nvSpPr>
        <p:spPr>
          <a:xfrm>
            <a:off x="260189" y="148548"/>
            <a:ext cx="1722436" cy="908092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655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4C42D8-B76F-4DD8-88FF-B960E4F67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22" y="1222952"/>
            <a:ext cx="10226929" cy="26685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A5D280-A3CC-4EA5-A467-51739503C2D2}"/>
              </a:ext>
            </a:extLst>
          </p:cNvPr>
          <p:cNvSpPr txBox="1"/>
          <p:nvPr/>
        </p:nvSpPr>
        <p:spPr>
          <a:xfrm>
            <a:off x="1973013" y="2489700"/>
            <a:ext cx="8983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Màu   áo     tan        trường  tung     bay    khắp   phố     phường.                   Kỉ   niệm   đến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99AC18-1C0F-4E3B-951B-D4EC61D560E7}"/>
              </a:ext>
            </a:extLst>
          </p:cNvPr>
          <p:cNvSpPr txBox="1"/>
          <p:nvPr/>
        </p:nvSpPr>
        <p:spPr>
          <a:xfrm>
            <a:off x="1336753" y="3670933"/>
            <a:ext cx="6619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lớp           mãi         đọng       trong     tim             em.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D47A53-2C2B-4D15-92AC-A54B2CA67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11406" y="2290677"/>
            <a:ext cx="3178574" cy="4516624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1BA14AE2-482B-4034-8C41-1372D5ABE4FB}"/>
              </a:ext>
            </a:extLst>
          </p:cNvPr>
          <p:cNvSpPr/>
          <p:nvPr/>
        </p:nvSpPr>
        <p:spPr>
          <a:xfrm>
            <a:off x="-140657" y="5832358"/>
            <a:ext cx="6303099" cy="109977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487FF2C8-B805-4174-AB83-D130460B1103}"/>
              </a:ext>
            </a:extLst>
          </p:cNvPr>
          <p:cNvSpPr/>
          <p:nvPr/>
        </p:nvSpPr>
        <p:spPr>
          <a:xfrm>
            <a:off x="6052158" y="5820355"/>
            <a:ext cx="6264624" cy="109977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A662B8-5263-4A91-9F6D-D6EAD93599AF}"/>
              </a:ext>
            </a:extLst>
          </p:cNvPr>
          <p:cNvSpPr/>
          <p:nvPr/>
        </p:nvSpPr>
        <p:spPr>
          <a:xfrm>
            <a:off x="2632073" y="271640"/>
            <a:ext cx="636309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GÕ ĐỆM THEO NHỊP</a:t>
            </a:r>
            <a:endParaRPr kumimoji="0" lang="en-US" sz="4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7029753D-CF8B-4FD3-AD9D-B998C3BC7AF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9044" y="271640"/>
            <a:ext cx="1167709" cy="1167709"/>
          </a:xfrm>
          <a:prstGeom prst="rect">
            <a:avLst/>
          </a:prstGeom>
        </p:spPr>
      </p:pic>
      <p:pic>
        <p:nvPicPr>
          <p:cNvPr id="13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76DECBE1-CA2A-4B26-AF3D-45895BA4E69A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5044" y="2772957"/>
            <a:ext cx="306125" cy="369332"/>
          </a:xfrm>
          <a:prstGeom prst="rect">
            <a:avLst/>
          </a:prstGeom>
        </p:spPr>
      </p:pic>
      <p:pic>
        <p:nvPicPr>
          <p:cNvPr id="14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E5E07D50-D6D8-41F5-BD00-3E98C9A3184B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5314" y="2797961"/>
            <a:ext cx="306125" cy="369332"/>
          </a:xfrm>
          <a:prstGeom prst="rect">
            <a:avLst/>
          </a:prstGeom>
        </p:spPr>
      </p:pic>
      <p:pic>
        <p:nvPicPr>
          <p:cNvPr id="15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75C6EC27-522C-443D-A07A-C4BD506D1208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8584" y="4054763"/>
            <a:ext cx="306125" cy="369332"/>
          </a:xfrm>
          <a:prstGeom prst="rect">
            <a:avLst/>
          </a:prstGeom>
        </p:spPr>
      </p:pic>
      <p:pic>
        <p:nvPicPr>
          <p:cNvPr id="16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82AF5494-4C11-43B3-B2C9-A0F9E749C86B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2937" y="4097298"/>
            <a:ext cx="306125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1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062120-3558-468A-A60E-2C8097901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42" y="485030"/>
            <a:ext cx="11937557" cy="6035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127080-410E-420F-85F1-E15DD94C9432}"/>
              </a:ext>
            </a:extLst>
          </p:cNvPr>
          <p:cNvSpPr/>
          <p:nvPr/>
        </p:nvSpPr>
        <p:spPr>
          <a:xfrm>
            <a:off x="134506" y="76320"/>
            <a:ext cx="437388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kết hợp gõ đệm theo nhịp:</a:t>
            </a:r>
            <a:endParaRPr kumimoji="0" lang="en-US" sz="2000" b="1" i="0" u="sng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8FE598-0A8E-4D5E-B4CB-7709BBED8A56}"/>
              </a:ext>
            </a:extLst>
          </p:cNvPr>
          <p:cNvSpPr/>
          <p:nvPr/>
        </p:nvSpPr>
        <p:spPr>
          <a:xfrm>
            <a:off x="4000165" y="3740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ca hè về</a:t>
            </a:r>
            <a:endParaRPr kumimoji="0" lang="en-US" sz="2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6928BB-37C9-4A79-B724-A5798270C06A}"/>
              </a:ext>
            </a:extLst>
          </p:cNvPr>
          <p:cNvSpPr/>
          <p:nvPr/>
        </p:nvSpPr>
        <p:spPr>
          <a:xfrm>
            <a:off x="7969191" y="274071"/>
            <a:ext cx="329250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Bích Liễu</a:t>
            </a:r>
            <a:endParaRPr kumimoji="0" lang="en-US" sz="16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EA6B-715D-4B68-B9B9-0CA5C297C851}"/>
              </a:ext>
            </a:extLst>
          </p:cNvPr>
          <p:cNvSpPr txBox="1"/>
          <p:nvPr/>
        </p:nvSpPr>
        <p:spPr>
          <a:xfrm>
            <a:off x="1433992" y="3616500"/>
            <a:ext cx="100979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phượng.                                     Mùa          hè           mang          theo             niềm       vui               bao       ước         mơ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9F16C7-75B4-4845-BB3A-39CF7BFE10E1}"/>
              </a:ext>
            </a:extLst>
          </p:cNvPr>
          <p:cNvSpPr txBox="1"/>
          <p:nvPr/>
        </p:nvSpPr>
        <p:spPr>
          <a:xfrm>
            <a:off x="2939972" y="2942571"/>
            <a:ext cx="102743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Mùa           hè             lại                  đến                bùi        ngùi              trong         cánh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6C523-A8D7-415D-8220-D56B060E9412}"/>
              </a:ext>
            </a:extLst>
          </p:cNvPr>
          <p:cNvSpPr txBox="1"/>
          <p:nvPr/>
        </p:nvSpPr>
        <p:spPr>
          <a:xfrm>
            <a:off x="1214826" y="5044463"/>
            <a:ext cx="10624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về.                   Tạm     biệt       thầy      cô    bạn        bè     nét      chữ       thân       thương.                    La             la         la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195415-9DB8-4B1F-8654-093A7AE9199A}"/>
              </a:ext>
            </a:extLst>
          </p:cNvPr>
          <p:cNvSpPr txBox="1"/>
          <p:nvPr/>
        </p:nvSpPr>
        <p:spPr>
          <a:xfrm>
            <a:off x="1117175" y="4307876"/>
            <a:ext cx="12350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xa.                                               Hè          về            lưu                 luyến             chia        tay                hè          về           hè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3F9618-D557-40AA-9CFB-F26CD80169EB}"/>
              </a:ext>
            </a:extLst>
          </p:cNvPr>
          <p:cNvSpPr txBox="1"/>
          <p:nvPr/>
        </p:nvSpPr>
        <p:spPr>
          <a:xfrm>
            <a:off x="3269109" y="3112464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(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             la              la)                   la                  hè          về                 cho         em ước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5C9EF7-5111-4A3C-A563-4E24F0C42196}"/>
              </a:ext>
            </a:extLst>
          </p:cNvPr>
          <p:cNvSpPr txBox="1"/>
          <p:nvPr/>
        </p:nvSpPr>
        <p:spPr>
          <a:xfrm>
            <a:off x="1474088" y="3782553"/>
            <a:ext cx="1071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mơ.                                        La          la           la              la               hè       mang          nỗi       nhớ      bâng 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B05664-7FB3-4B5B-8333-7268EA6764D4}"/>
              </a:ext>
            </a:extLst>
          </p:cNvPr>
          <p:cNvSpPr txBox="1"/>
          <p:nvPr/>
        </p:nvSpPr>
        <p:spPr>
          <a:xfrm>
            <a:off x="1137037" y="6483911"/>
            <a:ext cx="97506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mới.                         Em        yêu       mùa             hè,          hè          về         thỏa           lòng       ước        mong.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14344C-1C82-4C4A-ACEF-B78F6F206094}"/>
              </a:ext>
            </a:extLst>
          </p:cNvPr>
          <p:cNvSpPr txBox="1"/>
          <p:nvPr/>
        </p:nvSpPr>
        <p:spPr>
          <a:xfrm>
            <a:off x="1117175" y="5706828"/>
            <a:ext cx="125517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…khuâng.                                 La           la            la                            la                   hè        về                 em       thêm     tuổi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5E78B6-0FBE-4C00-854F-C3AB2B0DB343}"/>
              </a:ext>
            </a:extLst>
          </p:cNvPr>
          <p:cNvSpPr txBox="1"/>
          <p:nvPr/>
        </p:nvSpPr>
        <p:spPr>
          <a:xfrm>
            <a:off x="1915060" y="902397"/>
            <a:ext cx="10223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Hè       đến      cho               em         vui         chơi       mọi        nẻo          đường.                        Chiều       dần    tắt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5BA5FD-6F53-4F0F-B84E-7DF025FBBAB2}"/>
              </a:ext>
            </a:extLst>
          </p:cNvPr>
          <p:cNvSpPr txBox="1"/>
          <p:nvPr/>
        </p:nvSpPr>
        <p:spPr>
          <a:xfrm>
            <a:off x="1139792" y="153929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nắng   cánh           diều    bay       theo        em.                      Bên         lũy         tre             làng     sáo     nhịp      theo     tiếng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29E17D-80F0-421C-AE01-9E2FD943393B}"/>
              </a:ext>
            </a:extLst>
          </p:cNvPr>
          <p:cNvSpPr txBox="1"/>
          <p:nvPr/>
        </p:nvSpPr>
        <p:spPr>
          <a:xfrm>
            <a:off x="1232133" y="221962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đàn.                                  Hòa           chung        tiếng                hát           khúc        ca           hè             hè                      về.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FF1831-5C14-42B2-8F9B-FAF5DB4EEDAE}"/>
              </a:ext>
            </a:extLst>
          </p:cNvPr>
          <p:cNvSpPr txBox="1"/>
          <p:nvPr/>
        </p:nvSpPr>
        <p:spPr>
          <a:xfrm>
            <a:off x="1779857" y="929808"/>
            <a:ext cx="9752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     áo      tan             trường     tung        bay        khắp       phố          phường.                         Kỉ        niệm   đến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B47884-EE77-4702-95BF-DB4FD73F1677}"/>
              </a:ext>
            </a:extLst>
          </p:cNvPr>
          <p:cNvSpPr txBox="1"/>
          <p:nvPr/>
        </p:nvSpPr>
        <p:spPr>
          <a:xfrm>
            <a:off x="1160572" y="1565986"/>
            <a:ext cx="1080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lớp      mãi           đọng   trong      tim         em.                    Nhặt       cánh       phượng      hồng     ép      vào       trang    sách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8D30EF-58CB-46C9-94EF-87B61CC4A230}"/>
              </a:ext>
            </a:extLst>
          </p:cNvPr>
          <p:cNvSpPr txBox="1"/>
          <p:nvPr/>
        </p:nvSpPr>
        <p:spPr>
          <a:xfrm>
            <a:off x="1296954" y="2314623"/>
            <a:ext cx="10717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nhỏ.                               Mùa            thi            trôi                   qua         tiếng         ve          gọi             hè                    về. 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CD26D83C-6F88-490E-AFAD-9BE88A9BD2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17754" y="0"/>
            <a:ext cx="727758" cy="727758"/>
          </a:xfrm>
          <a:prstGeom prst="rect">
            <a:avLst/>
          </a:prstGeom>
        </p:spPr>
      </p:pic>
      <p:sp>
        <p:nvSpPr>
          <p:cNvPr id="31" name="Freeform 3">
            <a:extLst>
              <a:ext uri="{FF2B5EF4-FFF2-40B4-BE49-F238E27FC236}">
                <a16:creationId xmlns:a16="http://schemas.microsoft.com/office/drawing/2014/main" id="{4DF8588A-190A-4B09-BF10-4D4E3BB9CBC2}"/>
              </a:ext>
            </a:extLst>
          </p:cNvPr>
          <p:cNvSpPr/>
          <p:nvPr/>
        </p:nvSpPr>
        <p:spPr>
          <a:xfrm>
            <a:off x="-321358" y="4146792"/>
            <a:ext cx="1755350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109AB55E-C959-47CC-BCE5-E72481DAA713}"/>
              </a:ext>
            </a:extLst>
          </p:cNvPr>
          <p:cNvSpPr/>
          <p:nvPr/>
        </p:nvSpPr>
        <p:spPr>
          <a:xfrm>
            <a:off x="6052158" y="6721985"/>
            <a:ext cx="6264624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Freeform 2">
            <a:extLst>
              <a:ext uri="{FF2B5EF4-FFF2-40B4-BE49-F238E27FC236}">
                <a16:creationId xmlns:a16="http://schemas.microsoft.com/office/drawing/2014/main" id="{D2117449-FED1-48DA-8F1B-B99F1AD16472}"/>
              </a:ext>
            </a:extLst>
          </p:cNvPr>
          <p:cNvSpPr/>
          <p:nvPr/>
        </p:nvSpPr>
        <p:spPr>
          <a:xfrm>
            <a:off x="-140657" y="6733988"/>
            <a:ext cx="6303099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6" name="[KARAOKE] Khúc ca hè về (Bích Liễu)  Có giai điệu (E)- #coverbytmn">
            <a:hlinkClick r:id="" action="ppaction://media"/>
            <a:extLst>
              <a:ext uri="{FF2B5EF4-FFF2-40B4-BE49-F238E27FC236}">
                <a16:creationId xmlns:a16="http://schemas.microsoft.com/office/drawing/2014/main" id="{C0E5E3EE-D9C8-409B-8A87-DA0C261561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9728" y="7228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0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6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4C42D8-B76F-4DD8-88FF-B960E4F67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22" y="538385"/>
            <a:ext cx="10226929" cy="33530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A5D280-A3CC-4EA5-A467-51739503C2D2}"/>
              </a:ext>
            </a:extLst>
          </p:cNvPr>
          <p:cNvSpPr txBox="1"/>
          <p:nvPr/>
        </p:nvSpPr>
        <p:spPr>
          <a:xfrm>
            <a:off x="1780168" y="2120830"/>
            <a:ext cx="8983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   áo     tan        trường  tung     bay    khắp   phố     phường.                   Kỉ   niệm   đến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99AC18-1C0F-4E3B-951B-D4EC61D560E7}"/>
              </a:ext>
            </a:extLst>
          </p:cNvPr>
          <p:cNvSpPr txBox="1"/>
          <p:nvPr/>
        </p:nvSpPr>
        <p:spPr>
          <a:xfrm>
            <a:off x="1336753" y="3670933"/>
            <a:ext cx="6619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lớp           mãi         đọng       trong     tim             em.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D47A53-2C2B-4D15-92AC-A54B2CA67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11406" y="2290677"/>
            <a:ext cx="3178574" cy="4516624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1BA14AE2-482B-4034-8C41-1372D5ABE4FB}"/>
              </a:ext>
            </a:extLst>
          </p:cNvPr>
          <p:cNvSpPr/>
          <p:nvPr/>
        </p:nvSpPr>
        <p:spPr>
          <a:xfrm>
            <a:off x="-140657" y="5832358"/>
            <a:ext cx="6303099" cy="109977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487FF2C8-B805-4174-AB83-D130460B1103}"/>
              </a:ext>
            </a:extLst>
          </p:cNvPr>
          <p:cNvSpPr/>
          <p:nvPr/>
        </p:nvSpPr>
        <p:spPr>
          <a:xfrm>
            <a:off x="6052158" y="5820355"/>
            <a:ext cx="6264624" cy="109977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A662B8-5263-4A91-9F6D-D6EAD93599AF}"/>
              </a:ext>
            </a:extLst>
          </p:cNvPr>
          <p:cNvSpPr/>
          <p:nvPr/>
        </p:nvSpPr>
        <p:spPr>
          <a:xfrm>
            <a:off x="2632072" y="271640"/>
            <a:ext cx="86911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vi-VN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át kết hợp động tác cơ thể</a:t>
            </a:r>
            <a:endParaRPr kumimoji="0" lang="en-US" sz="4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7029753D-CF8B-4FD3-AD9D-B998C3BC7AF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9044" y="271640"/>
            <a:ext cx="1167709" cy="11677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B34047-DE51-4BCF-9E57-27E35C4AEF3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12763" y="2453253"/>
            <a:ext cx="590233" cy="4757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082FF9-E95B-4FD1-B383-503CCD9AA95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7082" y="2389193"/>
            <a:ext cx="603847" cy="6038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61E6C5-59F2-42F8-8EA4-F5B06E3E988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6974" y="4155728"/>
            <a:ext cx="590233" cy="4757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54E60AA-507C-4642-A7AC-383AA06735A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0518" y="4052268"/>
            <a:ext cx="603847" cy="60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1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062120-3558-468A-A60E-2C8097901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42" y="485030"/>
            <a:ext cx="11937557" cy="6035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127080-410E-420F-85F1-E15DD94C9432}"/>
              </a:ext>
            </a:extLst>
          </p:cNvPr>
          <p:cNvSpPr/>
          <p:nvPr/>
        </p:nvSpPr>
        <p:spPr>
          <a:xfrm>
            <a:off x="134506" y="76320"/>
            <a:ext cx="437388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kết hợp động tác cơ thể:</a:t>
            </a:r>
            <a:endParaRPr kumimoji="0" lang="en-US" sz="2000" b="1" i="0" u="sng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8FE598-0A8E-4D5E-B4CB-7709BBED8A56}"/>
              </a:ext>
            </a:extLst>
          </p:cNvPr>
          <p:cNvSpPr/>
          <p:nvPr/>
        </p:nvSpPr>
        <p:spPr>
          <a:xfrm>
            <a:off x="4264447" y="81496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ca hè về</a:t>
            </a:r>
            <a:endParaRPr kumimoji="0" lang="en-US" sz="2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6928BB-37C9-4A79-B724-A5798270C06A}"/>
              </a:ext>
            </a:extLst>
          </p:cNvPr>
          <p:cNvSpPr/>
          <p:nvPr/>
        </p:nvSpPr>
        <p:spPr>
          <a:xfrm>
            <a:off x="7969191" y="274071"/>
            <a:ext cx="329250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Bích Liễu</a:t>
            </a:r>
            <a:endParaRPr kumimoji="0" lang="en-US" sz="16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EA6B-715D-4B68-B9B9-0CA5C297C851}"/>
              </a:ext>
            </a:extLst>
          </p:cNvPr>
          <p:cNvSpPr txBox="1"/>
          <p:nvPr/>
        </p:nvSpPr>
        <p:spPr>
          <a:xfrm>
            <a:off x="1433992" y="3616500"/>
            <a:ext cx="100979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phượng.                                     Mùa          hè           mang          theo             niềm       vui               bao       ước         mơ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9F16C7-75B4-4845-BB3A-39CF7BFE10E1}"/>
              </a:ext>
            </a:extLst>
          </p:cNvPr>
          <p:cNvSpPr txBox="1"/>
          <p:nvPr/>
        </p:nvSpPr>
        <p:spPr>
          <a:xfrm>
            <a:off x="2939972" y="2942571"/>
            <a:ext cx="102743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Mùa           hè             lại                  đến                bùi        ngùi              trong         cánh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6C523-A8D7-415D-8220-D56B060E9412}"/>
              </a:ext>
            </a:extLst>
          </p:cNvPr>
          <p:cNvSpPr txBox="1"/>
          <p:nvPr/>
        </p:nvSpPr>
        <p:spPr>
          <a:xfrm>
            <a:off x="1214826" y="5044463"/>
            <a:ext cx="10624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về.                   Tạm     biệt       thầy      cô    bạn        bè     nét      chữ       thân       thương.                    La             la         la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195415-9DB8-4B1F-8654-093A7AE9199A}"/>
              </a:ext>
            </a:extLst>
          </p:cNvPr>
          <p:cNvSpPr txBox="1"/>
          <p:nvPr/>
        </p:nvSpPr>
        <p:spPr>
          <a:xfrm>
            <a:off x="1117175" y="4307876"/>
            <a:ext cx="12350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xa.                                               Hè          về            lưu                 luyến             chia        tay                hè          về           hè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3F9618-D557-40AA-9CFB-F26CD80169EB}"/>
              </a:ext>
            </a:extLst>
          </p:cNvPr>
          <p:cNvSpPr txBox="1"/>
          <p:nvPr/>
        </p:nvSpPr>
        <p:spPr>
          <a:xfrm>
            <a:off x="3269109" y="3112464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(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             la              la)                   la                  hè          về                 cho         em ước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5C9EF7-5111-4A3C-A563-4E24F0C42196}"/>
              </a:ext>
            </a:extLst>
          </p:cNvPr>
          <p:cNvSpPr txBox="1"/>
          <p:nvPr/>
        </p:nvSpPr>
        <p:spPr>
          <a:xfrm>
            <a:off x="1474088" y="3782553"/>
            <a:ext cx="1071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mơ.                                        La          la           la              la               hè       mang          nỗi       nhớ      bâng 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B05664-7FB3-4B5B-8333-7268EA6764D4}"/>
              </a:ext>
            </a:extLst>
          </p:cNvPr>
          <p:cNvSpPr txBox="1"/>
          <p:nvPr/>
        </p:nvSpPr>
        <p:spPr>
          <a:xfrm>
            <a:off x="1137037" y="6483911"/>
            <a:ext cx="97506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mới.                         Em        yêu       mùa             hè,          hè          về         thỏa           lòng       ước        mong.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14344C-1C82-4C4A-ACEF-B78F6F206094}"/>
              </a:ext>
            </a:extLst>
          </p:cNvPr>
          <p:cNvSpPr txBox="1"/>
          <p:nvPr/>
        </p:nvSpPr>
        <p:spPr>
          <a:xfrm>
            <a:off x="1117175" y="5706828"/>
            <a:ext cx="125517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…khuâng.                                 La           la            la                            la                   hè        về                 em       thêm     tuổi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5E78B6-0FBE-4C00-854F-C3AB2B0DB343}"/>
              </a:ext>
            </a:extLst>
          </p:cNvPr>
          <p:cNvSpPr txBox="1"/>
          <p:nvPr/>
        </p:nvSpPr>
        <p:spPr>
          <a:xfrm>
            <a:off x="1915060" y="902397"/>
            <a:ext cx="10223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Hè       đến      cho               em         vui         chơi       mọi        nẻo          đường.                        Chiều       dần    tắt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5BA5FD-6F53-4F0F-B84E-7DF025FBBAB2}"/>
              </a:ext>
            </a:extLst>
          </p:cNvPr>
          <p:cNvSpPr txBox="1"/>
          <p:nvPr/>
        </p:nvSpPr>
        <p:spPr>
          <a:xfrm>
            <a:off x="1139792" y="153929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nắng   cánh           diều    bay       theo        em.                      Bên         lũy         tre             làng     sáo     nhịp      theo     tiếng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29E17D-80F0-421C-AE01-9E2FD943393B}"/>
              </a:ext>
            </a:extLst>
          </p:cNvPr>
          <p:cNvSpPr txBox="1"/>
          <p:nvPr/>
        </p:nvSpPr>
        <p:spPr>
          <a:xfrm>
            <a:off x="1232133" y="221962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đàn.                                  Hòa           chung        tiếng                hát           khúc        ca           hè             hè                      về.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FF1831-5C14-42B2-8F9B-FAF5DB4EEDAE}"/>
              </a:ext>
            </a:extLst>
          </p:cNvPr>
          <p:cNvSpPr txBox="1"/>
          <p:nvPr/>
        </p:nvSpPr>
        <p:spPr>
          <a:xfrm>
            <a:off x="1779857" y="929808"/>
            <a:ext cx="9752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     áo      tan             trường     tung        bay        khắp       phố          phường.                         Kỉ        niệm   đến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B47884-EE77-4702-95BF-DB4FD73F1677}"/>
              </a:ext>
            </a:extLst>
          </p:cNvPr>
          <p:cNvSpPr txBox="1"/>
          <p:nvPr/>
        </p:nvSpPr>
        <p:spPr>
          <a:xfrm>
            <a:off x="1160572" y="1565986"/>
            <a:ext cx="1080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lớp      mãi           đọng   trong      tim         em.                    Nhặt       cánh       phượng      hồng     ép      vào       trang    sách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8D30EF-58CB-46C9-94EF-87B61CC4A230}"/>
              </a:ext>
            </a:extLst>
          </p:cNvPr>
          <p:cNvSpPr txBox="1"/>
          <p:nvPr/>
        </p:nvSpPr>
        <p:spPr>
          <a:xfrm>
            <a:off x="1296954" y="2314623"/>
            <a:ext cx="10717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nhỏ.                               Mùa            thi            trôi                   qua         tiếng         ve          gọi             hè                    về. 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CD26D83C-6F88-490E-AFAD-9BE88A9BD2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17754" y="0"/>
            <a:ext cx="727758" cy="727758"/>
          </a:xfrm>
          <a:prstGeom prst="rect">
            <a:avLst/>
          </a:prstGeom>
        </p:spPr>
      </p:pic>
      <p:sp>
        <p:nvSpPr>
          <p:cNvPr id="31" name="Freeform 3">
            <a:extLst>
              <a:ext uri="{FF2B5EF4-FFF2-40B4-BE49-F238E27FC236}">
                <a16:creationId xmlns:a16="http://schemas.microsoft.com/office/drawing/2014/main" id="{4DF8588A-190A-4B09-BF10-4D4E3BB9CBC2}"/>
              </a:ext>
            </a:extLst>
          </p:cNvPr>
          <p:cNvSpPr/>
          <p:nvPr/>
        </p:nvSpPr>
        <p:spPr>
          <a:xfrm>
            <a:off x="-321358" y="4146792"/>
            <a:ext cx="1755350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109AB55E-C959-47CC-BCE5-E72481DAA713}"/>
              </a:ext>
            </a:extLst>
          </p:cNvPr>
          <p:cNvSpPr/>
          <p:nvPr/>
        </p:nvSpPr>
        <p:spPr>
          <a:xfrm>
            <a:off x="6052158" y="6721985"/>
            <a:ext cx="6264624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Freeform 2">
            <a:extLst>
              <a:ext uri="{FF2B5EF4-FFF2-40B4-BE49-F238E27FC236}">
                <a16:creationId xmlns:a16="http://schemas.microsoft.com/office/drawing/2014/main" id="{D2117449-FED1-48DA-8F1B-B99F1AD16472}"/>
              </a:ext>
            </a:extLst>
          </p:cNvPr>
          <p:cNvSpPr/>
          <p:nvPr/>
        </p:nvSpPr>
        <p:spPr>
          <a:xfrm>
            <a:off x="-140657" y="6733988"/>
            <a:ext cx="6303099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6" name="[KARAOKE] Khúc ca hè về (Bích Liễu)  Có giai điệu (E)- #coverbytmn">
            <a:hlinkClick r:id="" action="ppaction://media"/>
            <a:extLst>
              <a:ext uri="{FF2B5EF4-FFF2-40B4-BE49-F238E27FC236}">
                <a16:creationId xmlns:a16="http://schemas.microsoft.com/office/drawing/2014/main" id="{344FCEA3-F552-4A8C-9D11-CFC5EE8FA7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9728" y="7228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99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6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9F857827-5611-AAF4-A68B-3A58AB664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81094" y="-485451"/>
            <a:ext cx="2629140" cy="7007021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49E80C2-1071-3376-DD36-75B95C891DE4}"/>
              </a:ext>
            </a:extLst>
          </p:cNvPr>
          <p:cNvSpPr/>
          <p:nvPr/>
        </p:nvSpPr>
        <p:spPr>
          <a:xfrm>
            <a:off x="0" y="5995686"/>
            <a:ext cx="12192000" cy="862314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DE83545E-E4F3-6BCB-9813-61909D947FE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980000">
            <a:off x="88462" y="157389"/>
            <a:ext cx="1779905" cy="1530985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2D35E498-90CC-E9E8-1080-F8A723092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1636" y="668233"/>
            <a:ext cx="8221980" cy="1632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 dung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2: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176D072F-A742-42F9-BA78-F6D9898A8758}"/>
              </a:ext>
            </a:extLst>
          </p:cNvPr>
          <p:cNvSpPr/>
          <p:nvPr/>
        </p:nvSpPr>
        <p:spPr>
          <a:xfrm>
            <a:off x="-224310" y="6049262"/>
            <a:ext cx="6454194" cy="808737"/>
          </a:xfrm>
          <a:custGeom>
            <a:avLst/>
            <a:gdLst/>
            <a:ahLst/>
            <a:cxnLst/>
            <a:rect l="l" t="t" r="r" b="b"/>
            <a:pathLst>
              <a:path w="7315200" h="1517904">
                <a:moveTo>
                  <a:pt x="0" y="0"/>
                </a:moveTo>
                <a:lnTo>
                  <a:pt x="7315200" y="0"/>
                </a:lnTo>
                <a:lnTo>
                  <a:pt x="7315200" y="1517904"/>
                </a:lnTo>
                <a:lnTo>
                  <a:pt x="0" y="15179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A1B57BE3-D14F-4151-8F68-20CBC1E1C4A4}"/>
              </a:ext>
            </a:extLst>
          </p:cNvPr>
          <p:cNvSpPr/>
          <p:nvPr/>
        </p:nvSpPr>
        <p:spPr>
          <a:xfrm>
            <a:off x="5777785" y="6018963"/>
            <a:ext cx="6655610" cy="808737"/>
          </a:xfrm>
          <a:custGeom>
            <a:avLst/>
            <a:gdLst/>
            <a:ahLst/>
            <a:cxnLst/>
            <a:rect l="l" t="t" r="r" b="b"/>
            <a:pathLst>
              <a:path w="7315200" h="1517904">
                <a:moveTo>
                  <a:pt x="0" y="0"/>
                </a:moveTo>
                <a:lnTo>
                  <a:pt x="7315200" y="0"/>
                </a:lnTo>
                <a:lnTo>
                  <a:pt x="7315200" y="1517904"/>
                </a:lnTo>
                <a:lnTo>
                  <a:pt x="0" y="15179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5" name="图片 5">
            <a:extLst>
              <a:ext uri="{FF2B5EF4-FFF2-40B4-BE49-F238E27FC236}">
                <a16:creationId xmlns:a16="http://schemas.microsoft.com/office/drawing/2014/main" id="{9E7CEB14-8A68-4EC1-8D84-61CB0442341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7" t="39630" r="47637" b="13999"/>
          <a:stretch/>
        </p:blipFill>
        <p:spPr>
          <a:xfrm>
            <a:off x="8442699" y="3950237"/>
            <a:ext cx="3796350" cy="27243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18665C-8E8A-4B3E-B4D3-1FB78FF6917A}"/>
              </a:ext>
            </a:extLst>
          </p:cNvPr>
          <p:cNvSpPr txBox="1"/>
          <p:nvPr/>
        </p:nvSpPr>
        <p:spPr>
          <a:xfrm>
            <a:off x="1549075" y="1839153"/>
            <a:ext cx="82219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Nhạc cụ: Nhạc cụ thể hiện tiết tấu và nhạc cụ thể hiện giai điệu 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11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8D8944-34AB-46A6-8DFC-2B73CD07F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594" y="281104"/>
            <a:ext cx="7408810" cy="51922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BD91337-F4DB-46BF-94DA-53579A45C1F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2510" y="2610582"/>
            <a:ext cx="2717696" cy="3520290"/>
          </a:xfrm>
          <a:prstGeom prst="rect">
            <a:avLst/>
          </a:prstGeom>
        </p:spPr>
      </p:pic>
      <p:sp>
        <p:nvSpPr>
          <p:cNvPr id="166" name="Freeform 19"/>
          <p:cNvSpPr/>
          <p:nvPr/>
        </p:nvSpPr>
        <p:spPr bwMode="auto">
          <a:xfrm rot="19620000">
            <a:off x="11234420" y="3295650"/>
            <a:ext cx="250825" cy="33337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7" name="Freeform 180"/>
          <p:cNvSpPr/>
          <p:nvPr/>
        </p:nvSpPr>
        <p:spPr bwMode="auto">
          <a:xfrm>
            <a:off x="8135620" y="480123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6" name="Group 5"/>
          <p:cNvGrpSpPr/>
          <p:nvPr/>
        </p:nvGrpSpPr>
        <p:grpSpPr bwMode="auto">
          <a:xfrm>
            <a:off x="8931705" y="3772641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11485880" y="4801235"/>
            <a:ext cx="260350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12"/>
          <p:cNvGrpSpPr/>
          <p:nvPr/>
        </p:nvGrpSpPr>
        <p:grpSpPr bwMode="auto">
          <a:xfrm>
            <a:off x="10903518" y="3862732"/>
            <a:ext cx="260350" cy="347663"/>
            <a:chOff x="2832" y="663"/>
            <a:chExt cx="310" cy="415"/>
          </a:xfrm>
        </p:grpSpPr>
        <p:sp>
          <p:nvSpPr>
            <p:cNvPr id="10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9" name="Freeform 4">
            <a:extLst>
              <a:ext uri="{FF2B5EF4-FFF2-40B4-BE49-F238E27FC236}">
                <a16:creationId xmlns:a16="http://schemas.microsoft.com/office/drawing/2014/main" id="{AD240D8F-40D2-4CF0-8461-4DDA0C68DBDE}"/>
              </a:ext>
            </a:extLst>
          </p:cNvPr>
          <p:cNvSpPr/>
          <p:nvPr/>
        </p:nvSpPr>
        <p:spPr>
          <a:xfrm>
            <a:off x="260189" y="148548"/>
            <a:ext cx="1722436" cy="908092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0" name="Freeform 8">
            <a:extLst>
              <a:ext uri="{FF2B5EF4-FFF2-40B4-BE49-F238E27FC236}">
                <a16:creationId xmlns:a16="http://schemas.microsoft.com/office/drawing/2014/main" id="{28E72AE4-F819-4AC5-88AE-F975474E1FFB}"/>
              </a:ext>
            </a:extLst>
          </p:cNvPr>
          <p:cNvSpPr/>
          <p:nvPr/>
        </p:nvSpPr>
        <p:spPr>
          <a:xfrm>
            <a:off x="10276911" y="-74321"/>
            <a:ext cx="2994085" cy="6378625"/>
          </a:xfrm>
          <a:custGeom>
            <a:avLst/>
            <a:gdLst/>
            <a:ahLst/>
            <a:cxnLst/>
            <a:rect l="l" t="t" r="r" b="b"/>
            <a:pathLst>
              <a:path w="4531944" h="5269702">
                <a:moveTo>
                  <a:pt x="0" y="0"/>
                </a:moveTo>
                <a:lnTo>
                  <a:pt x="4531944" y="0"/>
                </a:lnTo>
                <a:lnTo>
                  <a:pt x="4531944" y="5269702"/>
                </a:lnTo>
                <a:lnTo>
                  <a:pt x="0" y="5269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1" name="Freeform 9">
            <a:extLst>
              <a:ext uri="{FF2B5EF4-FFF2-40B4-BE49-F238E27FC236}">
                <a16:creationId xmlns:a16="http://schemas.microsoft.com/office/drawing/2014/main" id="{C366D871-0545-46FD-92FE-8AFBB5610BD0}"/>
              </a:ext>
            </a:extLst>
          </p:cNvPr>
          <p:cNvSpPr/>
          <p:nvPr/>
        </p:nvSpPr>
        <p:spPr>
          <a:xfrm>
            <a:off x="-265662" y="5446058"/>
            <a:ext cx="4529522" cy="1472414"/>
          </a:xfrm>
          <a:custGeom>
            <a:avLst/>
            <a:gdLst/>
            <a:ahLst/>
            <a:cxnLst/>
            <a:rect l="l" t="t" r="r" b="b"/>
            <a:pathLst>
              <a:path w="4529522" h="2383661">
                <a:moveTo>
                  <a:pt x="0" y="0"/>
                </a:moveTo>
                <a:lnTo>
                  <a:pt x="4529522" y="0"/>
                </a:lnTo>
                <a:lnTo>
                  <a:pt x="4529522" y="2383661"/>
                </a:lnTo>
                <a:lnTo>
                  <a:pt x="0" y="23836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9">
            <a:extLst>
              <a:ext uri="{FF2B5EF4-FFF2-40B4-BE49-F238E27FC236}">
                <a16:creationId xmlns:a16="http://schemas.microsoft.com/office/drawing/2014/main" id="{AC94FED5-82A4-4544-BF4C-02C7F9EBF3E5}"/>
              </a:ext>
            </a:extLst>
          </p:cNvPr>
          <p:cNvSpPr/>
          <p:nvPr/>
        </p:nvSpPr>
        <p:spPr>
          <a:xfrm>
            <a:off x="3934979" y="5467068"/>
            <a:ext cx="4529522" cy="1472414"/>
          </a:xfrm>
          <a:custGeom>
            <a:avLst/>
            <a:gdLst/>
            <a:ahLst/>
            <a:cxnLst/>
            <a:rect l="l" t="t" r="r" b="b"/>
            <a:pathLst>
              <a:path w="4529522" h="2383661">
                <a:moveTo>
                  <a:pt x="0" y="0"/>
                </a:moveTo>
                <a:lnTo>
                  <a:pt x="4529522" y="0"/>
                </a:lnTo>
                <a:lnTo>
                  <a:pt x="4529522" y="2383661"/>
                </a:lnTo>
                <a:lnTo>
                  <a:pt x="0" y="23836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9">
            <a:extLst>
              <a:ext uri="{FF2B5EF4-FFF2-40B4-BE49-F238E27FC236}">
                <a16:creationId xmlns:a16="http://schemas.microsoft.com/office/drawing/2014/main" id="{160194D5-1D87-4931-8E34-93FC1EAE327A}"/>
              </a:ext>
            </a:extLst>
          </p:cNvPr>
          <p:cNvSpPr/>
          <p:nvPr/>
        </p:nvSpPr>
        <p:spPr>
          <a:xfrm>
            <a:off x="8028624" y="5462544"/>
            <a:ext cx="4529522" cy="1472414"/>
          </a:xfrm>
          <a:custGeom>
            <a:avLst/>
            <a:gdLst/>
            <a:ahLst/>
            <a:cxnLst/>
            <a:rect l="l" t="t" r="r" b="b"/>
            <a:pathLst>
              <a:path w="4529522" h="2383661">
                <a:moveTo>
                  <a:pt x="0" y="0"/>
                </a:moveTo>
                <a:lnTo>
                  <a:pt x="4529522" y="0"/>
                </a:lnTo>
                <a:lnTo>
                  <a:pt x="4529522" y="2383661"/>
                </a:lnTo>
                <a:lnTo>
                  <a:pt x="0" y="23836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4" name="thm">
            <a:hlinkClick r:id="" action="ppaction://media"/>
            <a:extLst>
              <a:ext uri="{FF2B5EF4-FFF2-40B4-BE49-F238E27FC236}">
                <a16:creationId xmlns:a16="http://schemas.microsoft.com/office/drawing/2014/main" id="{7562D197-6B2E-4124-83ED-83E0025B35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8041" y="16347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4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0.03112 -0.06018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-300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-0.05586 0.0081 " pathEditMode="relative" rAng="0" ptsTypes="AA">
                                      <p:cBhvr>
                                        <p:cTn id="7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9" y="394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3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A9AAF9-B7BD-4B90-BA5A-FB592C0C3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63" y="642579"/>
            <a:ext cx="9964031" cy="528019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07F9CD1-EDE6-4D2F-983F-BF26143E6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81094" y="-485451"/>
            <a:ext cx="2629140" cy="7007021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A8BB2DC6-5D88-4AAC-A04E-C461F157403A}"/>
              </a:ext>
            </a:extLst>
          </p:cNvPr>
          <p:cNvSpPr/>
          <p:nvPr/>
        </p:nvSpPr>
        <p:spPr>
          <a:xfrm>
            <a:off x="0" y="5995686"/>
            <a:ext cx="12192000" cy="862314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AC93CED3-4FFD-4A49-8850-B308FA89A68B}"/>
              </a:ext>
            </a:extLst>
          </p:cNvPr>
          <p:cNvSpPr/>
          <p:nvPr/>
        </p:nvSpPr>
        <p:spPr>
          <a:xfrm>
            <a:off x="-224310" y="6049262"/>
            <a:ext cx="6454194" cy="808737"/>
          </a:xfrm>
          <a:custGeom>
            <a:avLst/>
            <a:gdLst/>
            <a:ahLst/>
            <a:cxnLst/>
            <a:rect l="l" t="t" r="r" b="b"/>
            <a:pathLst>
              <a:path w="7315200" h="1517904">
                <a:moveTo>
                  <a:pt x="0" y="0"/>
                </a:moveTo>
                <a:lnTo>
                  <a:pt x="7315200" y="0"/>
                </a:lnTo>
                <a:lnTo>
                  <a:pt x="7315200" y="1517904"/>
                </a:lnTo>
                <a:lnTo>
                  <a:pt x="0" y="15179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D0D01BF2-ECC6-400B-9669-0DA4F1C4CB02}"/>
              </a:ext>
            </a:extLst>
          </p:cNvPr>
          <p:cNvSpPr/>
          <p:nvPr/>
        </p:nvSpPr>
        <p:spPr>
          <a:xfrm>
            <a:off x="5777785" y="6018963"/>
            <a:ext cx="6655610" cy="808737"/>
          </a:xfrm>
          <a:custGeom>
            <a:avLst/>
            <a:gdLst/>
            <a:ahLst/>
            <a:cxnLst/>
            <a:rect l="l" t="t" r="r" b="b"/>
            <a:pathLst>
              <a:path w="7315200" h="1517904">
                <a:moveTo>
                  <a:pt x="0" y="0"/>
                </a:moveTo>
                <a:lnTo>
                  <a:pt x="7315200" y="0"/>
                </a:lnTo>
                <a:lnTo>
                  <a:pt x="7315200" y="1517904"/>
                </a:lnTo>
                <a:lnTo>
                  <a:pt x="0" y="15179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0" name="图片 5">
            <a:extLst>
              <a:ext uri="{FF2B5EF4-FFF2-40B4-BE49-F238E27FC236}">
                <a16:creationId xmlns:a16="http://schemas.microsoft.com/office/drawing/2014/main" id="{0FB06D90-48A0-4A8D-9D83-5AAE580489D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7" t="39630" r="47637" b="13999"/>
          <a:stretch/>
        </p:blipFill>
        <p:spPr>
          <a:xfrm>
            <a:off x="9374783" y="4619133"/>
            <a:ext cx="2864266" cy="2055501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92818FDA-9ED2-44C9-8F8F-35F2A2C2050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9609" y="278700"/>
            <a:ext cx="727758" cy="72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34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062120-3558-468A-A60E-2C8097901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42" y="485030"/>
            <a:ext cx="11937557" cy="6035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127080-410E-420F-85F1-E15DD94C9432}"/>
              </a:ext>
            </a:extLst>
          </p:cNvPr>
          <p:cNvSpPr/>
          <p:nvPr/>
        </p:nvSpPr>
        <p:spPr>
          <a:xfrm>
            <a:off x="134506" y="76320"/>
            <a:ext cx="437388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kết hợp động tác cơ thể:</a:t>
            </a:r>
            <a:endParaRPr kumimoji="0" lang="en-US" sz="2000" b="1" i="0" u="sng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8FE598-0A8E-4D5E-B4CB-7709BBED8A56}"/>
              </a:ext>
            </a:extLst>
          </p:cNvPr>
          <p:cNvSpPr/>
          <p:nvPr/>
        </p:nvSpPr>
        <p:spPr>
          <a:xfrm>
            <a:off x="4264447" y="81496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ca hè về</a:t>
            </a:r>
            <a:endParaRPr kumimoji="0" lang="en-US" sz="2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6928BB-37C9-4A79-B724-A5798270C06A}"/>
              </a:ext>
            </a:extLst>
          </p:cNvPr>
          <p:cNvSpPr/>
          <p:nvPr/>
        </p:nvSpPr>
        <p:spPr>
          <a:xfrm>
            <a:off x="7969191" y="274071"/>
            <a:ext cx="329250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Bích Liễu</a:t>
            </a:r>
            <a:endParaRPr kumimoji="0" lang="en-US" sz="16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EA6B-715D-4B68-B9B9-0CA5C297C851}"/>
              </a:ext>
            </a:extLst>
          </p:cNvPr>
          <p:cNvSpPr txBox="1"/>
          <p:nvPr/>
        </p:nvSpPr>
        <p:spPr>
          <a:xfrm>
            <a:off x="1433992" y="3616500"/>
            <a:ext cx="100979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phượng.                                     Mùa          hè           mang          theo             niềm       vui               bao       ước         mơ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9F16C7-75B4-4845-BB3A-39CF7BFE10E1}"/>
              </a:ext>
            </a:extLst>
          </p:cNvPr>
          <p:cNvSpPr txBox="1"/>
          <p:nvPr/>
        </p:nvSpPr>
        <p:spPr>
          <a:xfrm>
            <a:off x="2939972" y="2942571"/>
            <a:ext cx="102743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Mùa           hè             lại                  đến                bùi        ngùi              trong         cánh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6C523-A8D7-415D-8220-D56B060E9412}"/>
              </a:ext>
            </a:extLst>
          </p:cNvPr>
          <p:cNvSpPr txBox="1"/>
          <p:nvPr/>
        </p:nvSpPr>
        <p:spPr>
          <a:xfrm>
            <a:off x="1214826" y="5044463"/>
            <a:ext cx="10624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về.                   Tạm     biệt       thầy      cô    bạn        bè     nét      chữ       thân       thương.                    La             la         la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195415-9DB8-4B1F-8654-093A7AE9199A}"/>
              </a:ext>
            </a:extLst>
          </p:cNvPr>
          <p:cNvSpPr txBox="1"/>
          <p:nvPr/>
        </p:nvSpPr>
        <p:spPr>
          <a:xfrm>
            <a:off x="1117175" y="4307876"/>
            <a:ext cx="12350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xa.                                               Hè          về            lưu                 luyến             chia        tay                hè          về           hè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3F9618-D557-40AA-9CFB-F26CD80169EB}"/>
              </a:ext>
            </a:extLst>
          </p:cNvPr>
          <p:cNvSpPr txBox="1"/>
          <p:nvPr/>
        </p:nvSpPr>
        <p:spPr>
          <a:xfrm>
            <a:off x="3269109" y="3112464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(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             la              la)                   la                  hè          về                 cho         em ước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5C9EF7-5111-4A3C-A563-4E24F0C42196}"/>
              </a:ext>
            </a:extLst>
          </p:cNvPr>
          <p:cNvSpPr txBox="1"/>
          <p:nvPr/>
        </p:nvSpPr>
        <p:spPr>
          <a:xfrm>
            <a:off x="1474088" y="3782553"/>
            <a:ext cx="1071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mơ.                                        La          la           la              la               hè       mang          nỗi       nhớ      bâng 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B05664-7FB3-4B5B-8333-7268EA6764D4}"/>
              </a:ext>
            </a:extLst>
          </p:cNvPr>
          <p:cNvSpPr txBox="1"/>
          <p:nvPr/>
        </p:nvSpPr>
        <p:spPr>
          <a:xfrm>
            <a:off x="1137037" y="6483911"/>
            <a:ext cx="97506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mới.                         Em        yêu       mùa             hè,          hè          về         thỏa           lòng       ước        mong.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14344C-1C82-4C4A-ACEF-B78F6F206094}"/>
              </a:ext>
            </a:extLst>
          </p:cNvPr>
          <p:cNvSpPr txBox="1"/>
          <p:nvPr/>
        </p:nvSpPr>
        <p:spPr>
          <a:xfrm>
            <a:off x="1117175" y="5706828"/>
            <a:ext cx="125517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…khuâng.                                 La           la            la                            la                   hè        về                 em       thêm     tuổi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5E78B6-0FBE-4C00-854F-C3AB2B0DB343}"/>
              </a:ext>
            </a:extLst>
          </p:cNvPr>
          <p:cNvSpPr txBox="1"/>
          <p:nvPr/>
        </p:nvSpPr>
        <p:spPr>
          <a:xfrm>
            <a:off x="1915060" y="902397"/>
            <a:ext cx="10223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Hè       đến      cho               em         vui         chơi       mọi        nẻo          đường.                        Chiều       dần    tắt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5BA5FD-6F53-4F0F-B84E-7DF025FBBAB2}"/>
              </a:ext>
            </a:extLst>
          </p:cNvPr>
          <p:cNvSpPr txBox="1"/>
          <p:nvPr/>
        </p:nvSpPr>
        <p:spPr>
          <a:xfrm>
            <a:off x="1139792" y="153929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nắng   cánh           diều    bay       theo        em.                      Bên         lũy         tre             làng     sáo     nhịp      theo     tiếng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29E17D-80F0-421C-AE01-9E2FD943393B}"/>
              </a:ext>
            </a:extLst>
          </p:cNvPr>
          <p:cNvSpPr txBox="1"/>
          <p:nvPr/>
        </p:nvSpPr>
        <p:spPr>
          <a:xfrm>
            <a:off x="1232133" y="221962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đàn.                                  Hòa           chung        tiếng                hát           khúc        ca           hè             hè                      về.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FF1831-5C14-42B2-8F9B-FAF5DB4EEDAE}"/>
              </a:ext>
            </a:extLst>
          </p:cNvPr>
          <p:cNvSpPr txBox="1"/>
          <p:nvPr/>
        </p:nvSpPr>
        <p:spPr>
          <a:xfrm>
            <a:off x="1779857" y="929808"/>
            <a:ext cx="9752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     áo      tan             trường     tung        bay        khắp       phố          phường.                         Kỉ        niệm   đến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B47884-EE77-4702-95BF-DB4FD73F1677}"/>
              </a:ext>
            </a:extLst>
          </p:cNvPr>
          <p:cNvSpPr txBox="1"/>
          <p:nvPr/>
        </p:nvSpPr>
        <p:spPr>
          <a:xfrm>
            <a:off x="1160572" y="1565986"/>
            <a:ext cx="1080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lớp      mãi           đọng   trong      tim         em.                    Nhặt       cánh       phượng      hồng     ép      vào       trang    sách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8D30EF-58CB-46C9-94EF-87B61CC4A230}"/>
              </a:ext>
            </a:extLst>
          </p:cNvPr>
          <p:cNvSpPr txBox="1"/>
          <p:nvPr/>
        </p:nvSpPr>
        <p:spPr>
          <a:xfrm>
            <a:off x="1296954" y="2314623"/>
            <a:ext cx="10717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nhỏ.                               Mùa            thi            trôi                   qua         tiếng         ve          gọi             hè                    về. 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CD26D83C-6F88-490E-AFAD-9BE88A9BD2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17754" y="0"/>
            <a:ext cx="727758" cy="727758"/>
          </a:xfrm>
          <a:prstGeom prst="rect">
            <a:avLst/>
          </a:prstGeom>
        </p:spPr>
      </p:pic>
      <p:sp>
        <p:nvSpPr>
          <p:cNvPr id="31" name="Freeform 3">
            <a:extLst>
              <a:ext uri="{FF2B5EF4-FFF2-40B4-BE49-F238E27FC236}">
                <a16:creationId xmlns:a16="http://schemas.microsoft.com/office/drawing/2014/main" id="{4DF8588A-190A-4B09-BF10-4D4E3BB9CBC2}"/>
              </a:ext>
            </a:extLst>
          </p:cNvPr>
          <p:cNvSpPr/>
          <p:nvPr/>
        </p:nvSpPr>
        <p:spPr>
          <a:xfrm>
            <a:off x="-321358" y="4146792"/>
            <a:ext cx="1755350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109AB55E-C959-47CC-BCE5-E72481DAA713}"/>
              </a:ext>
            </a:extLst>
          </p:cNvPr>
          <p:cNvSpPr/>
          <p:nvPr/>
        </p:nvSpPr>
        <p:spPr>
          <a:xfrm>
            <a:off x="6052158" y="6721985"/>
            <a:ext cx="6264624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Freeform 2">
            <a:extLst>
              <a:ext uri="{FF2B5EF4-FFF2-40B4-BE49-F238E27FC236}">
                <a16:creationId xmlns:a16="http://schemas.microsoft.com/office/drawing/2014/main" id="{D2117449-FED1-48DA-8F1B-B99F1AD16472}"/>
              </a:ext>
            </a:extLst>
          </p:cNvPr>
          <p:cNvSpPr/>
          <p:nvPr/>
        </p:nvSpPr>
        <p:spPr>
          <a:xfrm>
            <a:off x="-140657" y="6733988"/>
            <a:ext cx="6303099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6" name="[KARAOKE] Khúc ca hè về (Bích Liễu)  Có giai điệu (E)- #coverbytmn">
            <a:hlinkClick r:id="" action="ppaction://media"/>
            <a:extLst>
              <a:ext uri="{FF2B5EF4-FFF2-40B4-BE49-F238E27FC236}">
                <a16:creationId xmlns:a16="http://schemas.microsoft.com/office/drawing/2014/main" id="{4235ABAF-E9CE-4386-A96E-FAA68D4FF6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9728" y="7228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5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6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63E411E6-AA3B-43D5-855E-67BC73641A7D}"/>
              </a:ext>
            </a:extLst>
          </p:cNvPr>
          <p:cNvSpPr/>
          <p:nvPr/>
        </p:nvSpPr>
        <p:spPr>
          <a:xfrm>
            <a:off x="9750751" y="-213645"/>
            <a:ext cx="3459924" cy="6858000"/>
          </a:xfrm>
          <a:custGeom>
            <a:avLst/>
            <a:gdLst/>
            <a:ahLst/>
            <a:cxnLst/>
            <a:rect l="l" t="t" r="r" b="b"/>
            <a:pathLst>
              <a:path w="5832729" h="8229600">
                <a:moveTo>
                  <a:pt x="0" y="0"/>
                </a:moveTo>
                <a:lnTo>
                  <a:pt x="5832729" y="0"/>
                </a:lnTo>
                <a:lnTo>
                  <a:pt x="583272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3C194F3A-17C8-4622-B4D5-E0AD7E222185}"/>
              </a:ext>
            </a:extLst>
          </p:cNvPr>
          <p:cNvSpPr/>
          <p:nvPr/>
        </p:nvSpPr>
        <p:spPr>
          <a:xfrm>
            <a:off x="-224310" y="5610702"/>
            <a:ext cx="6454194" cy="1247297"/>
          </a:xfrm>
          <a:custGeom>
            <a:avLst/>
            <a:gdLst/>
            <a:ahLst/>
            <a:cxnLst/>
            <a:rect l="l" t="t" r="r" b="b"/>
            <a:pathLst>
              <a:path w="7315200" h="1517904">
                <a:moveTo>
                  <a:pt x="0" y="0"/>
                </a:moveTo>
                <a:lnTo>
                  <a:pt x="7315200" y="0"/>
                </a:lnTo>
                <a:lnTo>
                  <a:pt x="7315200" y="1517904"/>
                </a:lnTo>
                <a:lnTo>
                  <a:pt x="0" y="15179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D037721D-1E56-4F5D-A3CA-47A8BC6E44B6}"/>
              </a:ext>
            </a:extLst>
          </p:cNvPr>
          <p:cNvSpPr/>
          <p:nvPr/>
        </p:nvSpPr>
        <p:spPr>
          <a:xfrm>
            <a:off x="5777785" y="5580403"/>
            <a:ext cx="6655610" cy="1247297"/>
          </a:xfrm>
          <a:custGeom>
            <a:avLst/>
            <a:gdLst/>
            <a:ahLst/>
            <a:cxnLst/>
            <a:rect l="l" t="t" r="r" b="b"/>
            <a:pathLst>
              <a:path w="7315200" h="1517904">
                <a:moveTo>
                  <a:pt x="0" y="0"/>
                </a:moveTo>
                <a:lnTo>
                  <a:pt x="7315200" y="0"/>
                </a:lnTo>
                <a:lnTo>
                  <a:pt x="7315200" y="1517904"/>
                </a:lnTo>
                <a:lnTo>
                  <a:pt x="0" y="15179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CF596E74-7DDD-47A5-A154-103AA39B7637}"/>
              </a:ext>
            </a:extLst>
          </p:cNvPr>
          <p:cNvSpPr/>
          <p:nvPr/>
        </p:nvSpPr>
        <p:spPr>
          <a:xfrm>
            <a:off x="8532975" y="4059252"/>
            <a:ext cx="2435551" cy="2432347"/>
          </a:xfrm>
          <a:custGeom>
            <a:avLst/>
            <a:gdLst/>
            <a:ahLst/>
            <a:cxnLst/>
            <a:rect l="l" t="t" r="r" b="b"/>
            <a:pathLst>
              <a:path w="8188452" h="8229600">
                <a:moveTo>
                  <a:pt x="0" y="0"/>
                </a:moveTo>
                <a:lnTo>
                  <a:pt x="8188452" y="0"/>
                </a:lnTo>
                <a:lnTo>
                  <a:pt x="81884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4263D4F6-F474-44FD-95D2-3818291CD29A}"/>
              </a:ext>
            </a:extLst>
          </p:cNvPr>
          <p:cNvSpPr/>
          <p:nvPr/>
        </p:nvSpPr>
        <p:spPr>
          <a:xfrm>
            <a:off x="213644" y="161909"/>
            <a:ext cx="2008262" cy="1247296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0E943AF9-B56F-487F-AB2C-28DCB9350FB4}"/>
              </a:ext>
            </a:extLst>
          </p:cNvPr>
          <p:cNvSpPr/>
          <p:nvPr/>
        </p:nvSpPr>
        <p:spPr>
          <a:xfrm>
            <a:off x="-224310" y="6306796"/>
            <a:ext cx="6320310" cy="551204"/>
          </a:xfrm>
          <a:custGeom>
            <a:avLst/>
            <a:gdLst/>
            <a:ahLst/>
            <a:cxnLst/>
            <a:rect l="l" t="t" r="r" b="b"/>
            <a:pathLst>
              <a:path w="6736775" h="1919981">
                <a:moveTo>
                  <a:pt x="0" y="0"/>
                </a:moveTo>
                <a:lnTo>
                  <a:pt x="6736775" y="0"/>
                </a:lnTo>
                <a:lnTo>
                  <a:pt x="6736775" y="1919980"/>
                </a:lnTo>
                <a:lnTo>
                  <a:pt x="0" y="19199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9B6A9E7-40D7-44BD-A58A-D0EC0A82F5DD}"/>
              </a:ext>
            </a:extLst>
          </p:cNvPr>
          <p:cNvSpPr/>
          <p:nvPr/>
        </p:nvSpPr>
        <p:spPr>
          <a:xfrm>
            <a:off x="5777786" y="6279556"/>
            <a:ext cx="6524944" cy="551204"/>
          </a:xfrm>
          <a:custGeom>
            <a:avLst/>
            <a:gdLst/>
            <a:ahLst/>
            <a:cxnLst/>
            <a:rect l="l" t="t" r="r" b="b"/>
            <a:pathLst>
              <a:path w="6736775" h="1919981">
                <a:moveTo>
                  <a:pt x="0" y="0"/>
                </a:moveTo>
                <a:lnTo>
                  <a:pt x="6736775" y="0"/>
                </a:lnTo>
                <a:lnTo>
                  <a:pt x="6736775" y="1919980"/>
                </a:lnTo>
                <a:lnTo>
                  <a:pt x="0" y="19199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440E83-4124-4884-9BE8-2D1B3B247109}"/>
              </a:ext>
            </a:extLst>
          </p:cNvPr>
          <p:cNvSpPr txBox="1"/>
          <p:nvPr/>
        </p:nvSpPr>
        <p:spPr>
          <a:xfrm>
            <a:off x="2409914" y="2098604"/>
            <a:ext cx="5310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 cụ thể hiện giai điệu: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18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4266E9-E403-47ED-8DDC-ED9E220A9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937" y="2438268"/>
            <a:ext cx="9816781" cy="10708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EE0A1F-C6C9-4E26-B05D-6639138DD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2254" y="3574010"/>
            <a:ext cx="2812905" cy="2919263"/>
          </a:xfrm>
          <a:prstGeom prst="rect">
            <a:avLst/>
          </a:prstGeom>
        </p:spPr>
      </p:pic>
      <p:sp>
        <p:nvSpPr>
          <p:cNvPr id="12" name="Freeform 8">
            <a:extLst>
              <a:ext uri="{FF2B5EF4-FFF2-40B4-BE49-F238E27FC236}">
                <a16:creationId xmlns:a16="http://schemas.microsoft.com/office/drawing/2014/main" id="{3C0001A6-E8C8-4B8C-8C65-3788EC7F0E6A}"/>
              </a:ext>
            </a:extLst>
          </p:cNvPr>
          <p:cNvSpPr/>
          <p:nvPr/>
        </p:nvSpPr>
        <p:spPr>
          <a:xfrm>
            <a:off x="9821647" y="-145279"/>
            <a:ext cx="4531944" cy="7031270"/>
          </a:xfrm>
          <a:custGeom>
            <a:avLst/>
            <a:gdLst/>
            <a:ahLst/>
            <a:cxnLst/>
            <a:rect l="l" t="t" r="r" b="b"/>
            <a:pathLst>
              <a:path w="4531944" h="5269702">
                <a:moveTo>
                  <a:pt x="0" y="0"/>
                </a:moveTo>
                <a:lnTo>
                  <a:pt x="4531944" y="0"/>
                </a:lnTo>
                <a:lnTo>
                  <a:pt x="4531944" y="5269702"/>
                </a:lnTo>
                <a:lnTo>
                  <a:pt x="0" y="52697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405B12-AAB7-438D-A9C8-B7C6D8242B21}"/>
              </a:ext>
            </a:extLst>
          </p:cNvPr>
          <p:cNvSpPr/>
          <p:nvPr/>
        </p:nvSpPr>
        <p:spPr>
          <a:xfrm>
            <a:off x="-891471" y="5803640"/>
            <a:ext cx="8533241" cy="1054359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0E648067-CB92-4FCF-986C-2076FB82F56B}"/>
              </a:ext>
            </a:extLst>
          </p:cNvPr>
          <p:cNvSpPr/>
          <p:nvPr/>
        </p:nvSpPr>
        <p:spPr>
          <a:xfrm>
            <a:off x="855243" y="106753"/>
            <a:ext cx="2742536" cy="987108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2C3643E0-D8B2-44E6-B0DF-689F8A558B5D}"/>
              </a:ext>
            </a:extLst>
          </p:cNvPr>
          <p:cNvSpPr/>
          <p:nvPr/>
        </p:nvSpPr>
        <p:spPr>
          <a:xfrm>
            <a:off x="10911568" y="3931065"/>
            <a:ext cx="1115239" cy="2767396"/>
          </a:xfrm>
          <a:custGeom>
            <a:avLst/>
            <a:gdLst/>
            <a:ahLst/>
            <a:cxnLst/>
            <a:rect l="l" t="t" r="r" b="b"/>
            <a:pathLst>
              <a:path w="3843909" h="8229600">
                <a:moveTo>
                  <a:pt x="0" y="0"/>
                </a:moveTo>
                <a:lnTo>
                  <a:pt x="3843909" y="0"/>
                </a:lnTo>
                <a:lnTo>
                  <a:pt x="38439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C2473162-72EC-4C69-A787-DB7C13772543}"/>
              </a:ext>
            </a:extLst>
          </p:cNvPr>
          <p:cNvSpPr/>
          <p:nvPr/>
        </p:nvSpPr>
        <p:spPr>
          <a:xfrm>
            <a:off x="5666526" y="5817636"/>
            <a:ext cx="7315200" cy="1054359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8429C0-D0DC-49C7-BD5A-19646A7416C4}"/>
              </a:ext>
            </a:extLst>
          </p:cNvPr>
          <p:cNvSpPr txBox="1"/>
          <p:nvPr/>
        </p:nvSpPr>
        <p:spPr>
          <a:xfrm>
            <a:off x="662473" y="884820"/>
            <a:ext cx="8202773" cy="579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3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Ri-</a:t>
            </a:r>
            <a:r>
              <a:rPr kumimoji="0" lang="vi-VN" sz="2400" b="1" i="0" u="none" strike="noStrike" kern="1200" cap="none" spc="-3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coóc-đơ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51E463-9A18-4983-A76A-DCDD4DEA7E22}"/>
              </a:ext>
            </a:extLst>
          </p:cNvPr>
          <p:cNvSpPr txBox="1"/>
          <p:nvPr/>
        </p:nvSpPr>
        <p:spPr>
          <a:xfrm>
            <a:off x="1121353" y="1464402"/>
            <a:ext cx="8202773" cy="579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-3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luyện tập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gn">
            <a:hlinkClick r:id="" action="ppaction://media"/>
            <a:extLst>
              <a:ext uri="{FF2B5EF4-FFF2-40B4-BE49-F238E27FC236}">
                <a16:creationId xmlns:a16="http://schemas.microsoft.com/office/drawing/2014/main" id="{1A2CF4E2-5D16-4696-9366-A7684B46C3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82041" y="4178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4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2">
            <a:hlinkClick r:id="" action="ppaction://media"/>
            <a:extLst>
              <a:ext uri="{FF2B5EF4-FFF2-40B4-BE49-F238E27FC236}">
                <a16:creationId xmlns:a16="http://schemas.microsoft.com/office/drawing/2014/main" id="{91763EE8-F2E9-43FA-A8A5-A80535BE83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2001" cy="689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7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4886260-839A-4B04-A864-86A624161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99" y="1906762"/>
            <a:ext cx="9579623" cy="1438095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63E411E6-AA3B-43D5-855E-67BC73641A7D}"/>
              </a:ext>
            </a:extLst>
          </p:cNvPr>
          <p:cNvSpPr/>
          <p:nvPr/>
        </p:nvSpPr>
        <p:spPr>
          <a:xfrm>
            <a:off x="9750751" y="-213645"/>
            <a:ext cx="3459924" cy="6858000"/>
          </a:xfrm>
          <a:custGeom>
            <a:avLst/>
            <a:gdLst/>
            <a:ahLst/>
            <a:cxnLst/>
            <a:rect l="l" t="t" r="r" b="b"/>
            <a:pathLst>
              <a:path w="5832729" h="8229600">
                <a:moveTo>
                  <a:pt x="0" y="0"/>
                </a:moveTo>
                <a:lnTo>
                  <a:pt x="5832729" y="0"/>
                </a:lnTo>
                <a:lnTo>
                  <a:pt x="583272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3C194F3A-17C8-4622-B4D5-E0AD7E222185}"/>
              </a:ext>
            </a:extLst>
          </p:cNvPr>
          <p:cNvSpPr/>
          <p:nvPr/>
        </p:nvSpPr>
        <p:spPr>
          <a:xfrm>
            <a:off x="-224310" y="5610702"/>
            <a:ext cx="6454194" cy="1247297"/>
          </a:xfrm>
          <a:custGeom>
            <a:avLst/>
            <a:gdLst/>
            <a:ahLst/>
            <a:cxnLst/>
            <a:rect l="l" t="t" r="r" b="b"/>
            <a:pathLst>
              <a:path w="7315200" h="1517904">
                <a:moveTo>
                  <a:pt x="0" y="0"/>
                </a:moveTo>
                <a:lnTo>
                  <a:pt x="7315200" y="0"/>
                </a:lnTo>
                <a:lnTo>
                  <a:pt x="7315200" y="1517904"/>
                </a:lnTo>
                <a:lnTo>
                  <a:pt x="0" y="15179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D037721D-1E56-4F5D-A3CA-47A8BC6E44B6}"/>
              </a:ext>
            </a:extLst>
          </p:cNvPr>
          <p:cNvSpPr/>
          <p:nvPr/>
        </p:nvSpPr>
        <p:spPr>
          <a:xfrm>
            <a:off x="5777785" y="5580403"/>
            <a:ext cx="6655610" cy="1247297"/>
          </a:xfrm>
          <a:custGeom>
            <a:avLst/>
            <a:gdLst/>
            <a:ahLst/>
            <a:cxnLst/>
            <a:rect l="l" t="t" r="r" b="b"/>
            <a:pathLst>
              <a:path w="7315200" h="1517904">
                <a:moveTo>
                  <a:pt x="0" y="0"/>
                </a:moveTo>
                <a:lnTo>
                  <a:pt x="7315200" y="0"/>
                </a:lnTo>
                <a:lnTo>
                  <a:pt x="7315200" y="1517904"/>
                </a:lnTo>
                <a:lnTo>
                  <a:pt x="0" y="15179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4263D4F6-F474-44FD-95D2-3818291CD29A}"/>
              </a:ext>
            </a:extLst>
          </p:cNvPr>
          <p:cNvSpPr/>
          <p:nvPr/>
        </p:nvSpPr>
        <p:spPr>
          <a:xfrm>
            <a:off x="213644" y="161909"/>
            <a:ext cx="2008262" cy="1247296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0E943AF9-B56F-487F-AB2C-28DCB9350FB4}"/>
              </a:ext>
            </a:extLst>
          </p:cNvPr>
          <p:cNvSpPr/>
          <p:nvPr/>
        </p:nvSpPr>
        <p:spPr>
          <a:xfrm>
            <a:off x="-224310" y="6306796"/>
            <a:ext cx="6320310" cy="551204"/>
          </a:xfrm>
          <a:custGeom>
            <a:avLst/>
            <a:gdLst/>
            <a:ahLst/>
            <a:cxnLst/>
            <a:rect l="l" t="t" r="r" b="b"/>
            <a:pathLst>
              <a:path w="6736775" h="1919981">
                <a:moveTo>
                  <a:pt x="0" y="0"/>
                </a:moveTo>
                <a:lnTo>
                  <a:pt x="6736775" y="0"/>
                </a:lnTo>
                <a:lnTo>
                  <a:pt x="6736775" y="1919980"/>
                </a:lnTo>
                <a:lnTo>
                  <a:pt x="0" y="19199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9B6A9E7-40D7-44BD-A58A-D0EC0A82F5DD}"/>
              </a:ext>
            </a:extLst>
          </p:cNvPr>
          <p:cNvSpPr/>
          <p:nvPr/>
        </p:nvSpPr>
        <p:spPr>
          <a:xfrm>
            <a:off x="5777786" y="6279556"/>
            <a:ext cx="6524944" cy="551204"/>
          </a:xfrm>
          <a:custGeom>
            <a:avLst/>
            <a:gdLst/>
            <a:ahLst/>
            <a:cxnLst/>
            <a:rect l="l" t="t" r="r" b="b"/>
            <a:pathLst>
              <a:path w="6736775" h="1919981">
                <a:moveTo>
                  <a:pt x="0" y="0"/>
                </a:moveTo>
                <a:lnTo>
                  <a:pt x="6736775" y="0"/>
                </a:lnTo>
                <a:lnTo>
                  <a:pt x="6736775" y="1919980"/>
                </a:lnTo>
                <a:lnTo>
                  <a:pt x="0" y="19199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E1DDB8-5D83-40E6-80B5-1F0D07CECF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413" b="93515" l="3687" r="90323">
                        <a14:foregroundMark x1="49770" y1="8532" x2="76959" y2="9215"/>
                        <a14:foregroundMark x1="66359" y1="76109" x2="25806" y2="75427"/>
                        <a14:foregroundMark x1="25806" y1="75427" x2="66820" y2="79863"/>
                        <a14:foregroundMark x1="9217" y1="79181" x2="15207" y2="77133"/>
                        <a14:foregroundMark x1="19355" y1="84642" x2="19355" y2="77474"/>
                        <a14:foregroundMark x1="14286" y1="82253" x2="15668" y2="78498"/>
                        <a14:foregroundMark x1="10138" y1="76451" x2="4147" y2="85666"/>
                        <a14:foregroundMark x1="49770" y1="38567" x2="56221" y2="44369"/>
                        <a14:foregroundMark x1="71889" y1="39249" x2="69124" y2="41297"/>
                        <a14:foregroundMark x1="82028" y1="77474" x2="71889" y2="51877"/>
                        <a14:foregroundMark x1="82028" y1="78498" x2="90323" y2="65188"/>
                        <a14:foregroundMark x1="56221" y1="4778" x2="70046" y2="3413"/>
                        <a14:foregroundMark x1="30415" y1="88396" x2="76959" y2="935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8811" y="3813515"/>
            <a:ext cx="1989444" cy="26862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BBD765-5C52-4437-8325-3EFB437B5013}"/>
              </a:ext>
            </a:extLst>
          </p:cNvPr>
          <p:cNvSpPr txBox="1"/>
          <p:nvPr/>
        </p:nvSpPr>
        <p:spPr>
          <a:xfrm>
            <a:off x="855242" y="858522"/>
            <a:ext cx="8202773" cy="579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-3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Kèn phím: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kpg">
            <a:hlinkClick r:id="" action="ppaction://media"/>
            <a:extLst>
              <a:ext uri="{FF2B5EF4-FFF2-40B4-BE49-F238E27FC236}">
                <a16:creationId xmlns:a16="http://schemas.microsoft.com/office/drawing/2014/main" id="{CD8835E3-3AE8-4505-8359-DD5CF5A7D3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0664" y="40409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5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7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88D50C0-0400-43EF-88AA-D5E40E27EA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13" b="93515" l="3687" r="90323">
                        <a14:foregroundMark x1="49770" y1="8532" x2="76959" y2="9215"/>
                        <a14:foregroundMark x1="66359" y1="76109" x2="25806" y2="75427"/>
                        <a14:foregroundMark x1="25806" y1="75427" x2="66820" y2="79863"/>
                        <a14:foregroundMark x1="9217" y1="79181" x2="15207" y2="77133"/>
                        <a14:foregroundMark x1="19355" y1="84642" x2="19355" y2="77474"/>
                        <a14:foregroundMark x1="14286" y1="82253" x2="15668" y2="78498"/>
                        <a14:foregroundMark x1="10138" y1="76451" x2="4147" y2="85666"/>
                        <a14:foregroundMark x1="49770" y1="38567" x2="56221" y2="44369"/>
                        <a14:foregroundMark x1="71889" y1="39249" x2="69124" y2="41297"/>
                        <a14:foregroundMark x1="82028" y1="77474" x2="71889" y2="51877"/>
                        <a14:foregroundMark x1="82028" y1="78498" x2="90323" y2="65188"/>
                        <a14:foregroundMark x1="56221" y1="4778" x2="70046" y2="3413"/>
                        <a14:foregroundMark x1="30415" y1="88396" x2="76959" y2="935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8811" y="3813515"/>
            <a:ext cx="1989444" cy="2686207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07F9CD1-EDE6-4D2F-983F-BF26143E6E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81094" y="-485451"/>
            <a:ext cx="2629140" cy="7007021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A8BB2DC6-5D88-4AAC-A04E-C461F157403A}"/>
              </a:ext>
            </a:extLst>
          </p:cNvPr>
          <p:cNvSpPr/>
          <p:nvPr/>
        </p:nvSpPr>
        <p:spPr>
          <a:xfrm>
            <a:off x="0" y="5995686"/>
            <a:ext cx="12192000" cy="862314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AC93CED3-4FFD-4A49-8850-B308FA89A68B}"/>
              </a:ext>
            </a:extLst>
          </p:cNvPr>
          <p:cNvSpPr/>
          <p:nvPr/>
        </p:nvSpPr>
        <p:spPr>
          <a:xfrm>
            <a:off x="-224310" y="6049262"/>
            <a:ext cx="6454194" cy="808737"/>
          </a:xfrm>
          <a:custGeom>
            <a:avLst/>
            <a:gdLst/>
            <a:ahLst/>
            <a:cxnLst/>
            <a:rect l="l" t="t" r="r" b="b"/>
            <a:pathLst>
              <a:path w="7315200" h="1517904">
                <a:moveTo>
                  <a:pt x="0" y="0"/>
                </a:moveTo>
                <a:lnTo>
                  <a:pt x="7315200" y="0"/>
                </a:lnTo>
                <a:lnTo>
                  <a:pt x="7315200" y="1517904"/>
                </a:lnTo>
                <a:lnTo>
                  <a:pt x="0" y="15179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D0D01BF2-ECC6-400B-9669-0DA4F1C4CB02}"/>
              </a:ext>
            </a:extLst>
          </p:cNvPr>
          <p:cNvSpPr/>
          <p:nvPr/>
        </p:nvSpPr>
        <p:spPr>
          <a:xfrm>
            <a:off x="5777785" y="6018963"/>
            <a:ext cx="6655610" cy="808737"/>
          </a:xfrm>
          <a:custGeom>
            <a:avLst/>
            <a:gdLst/>
            <a:ahLst/>
            <a:cxnLst/>
            <a:rect l="l" t="t" r="r" b="b"/>
            <a:pathLst>
              <a:path w="7315200" h="1517904">
                <a:moveTo>
                  <a:pt x="0" y="0"/>
                </a:moveTo>
                <a:lnTo>
                  <a:pt x="7315200" y="0"/>
                </a:lnTo>
                <a:lnTo>
                  <a:pt x="7315200" y="1517904"/>
                </a:lnTo>
                <a:lnTo>
                  <a:pt x="0" y="15179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92818FDA-9ED2-44C9-8F8F-35F2A2C2050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9609" y="278700"/>
            <a:ext cx="727758" cy="7277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458D47-8749-44D5-A9F2-184F4BA859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7597" y="998620"/>
            <a:ext cx="9823497" cy="1723810"/>
          </a:xfrm>
          <a:prstGeom prst="rect">
            <a:avLst/>
          </a:prstGeom>
        </p:spPr>
      </p:pic>
      <p:pic>
        <p:nvPicPr>
          <p:cNvPr id="4" name="bnbn">
            <a:hlinkClick r:id="" action="ppaction://media"/>
            <a:extLst>
              <a:ext uri="{FF2B5EF4-FFF2-40B4-BE49-F238E27FC236}">
                <a16:creationId xmlns:a16="http://schemas.microsoft.com/office/drawing/2014/main" id="{ABA62F76-748D-46FF-9EB5-549BC546F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26518" y="41328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4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2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3BD91337-F4DB-46BF-94DA-53579A45C1F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2510" y="2610582"/>
            <a:ext cx="2717696" cy="35202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6921" y="777835"/>
            <a:ext cx="18103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6" name="Freeform 19"/>
          <p:cNvSpPr/>
          <p:nvPr/>
        </p:nvSpPr>
        <p:spPr bwMode="auto">
          <a:xfrm rot="19620000">
            <a:off x="11234420" y="3295650"/>
            <a:ext cx="250825" cy="33337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7" name="Freeform 180"/>
          <p:cNvSpPr/>
          <p:nvPr/>
        </p:nvSpPr>
        <p:spPr bwMode="auto">
          <a:xfrm>
            <a:off x="8135620" y="480123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6" name="Group 5"/>
          <p:cNvGrpSpPr/>
          <p:nvPr/>
        </p:nvGrpSpPr>
        <p:grpSpPr bwMode="auto">
          <a:xfrm>
            <a:off x="8931705" y="3772641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11485880" y="4801235"/>
            <a:ext cx="260350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12"/>
          <p:cNvGrpSpPr/>
          <p:nvPr/>
        </p:nvGrpSpPr>
        <p:grpSpPr bwMode="auto">
          <a:xfrm>
            <a:off x="10903518" y="3862732"/>
            <a:ext cx="260350" cy="347663"/>
            <a:chOff x="2832" y="663"/>
            <a:chExt cx="310" cy="415"/>
          </a:xfrm>
        </p:grpSpPr>
        <p:sp>
          <p:nvSpPr>
            <p:cNvPr id="10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9" name="Freeform 4">
            <a:extLst>
              <a:ext uri="{FF2B5EF4-FFF2-40B4-BE49-F238E27FC236}">
                <a16:creationId xmlns:a16="http://schemas.microsoft.com/office/drawing/2014/main" id="{AD240D8F-40D2-4CF0-8461-4DDA0C68DBDE}"/>
              </a:ext>
            </a:extLst>
          </p:cNvPr>
          <p:cNvSpPr/>
          <p:nvPr/>
        </p:nvSpPr>
        <p:spPr>
          <a:xfrm>
            <a:off x="260189" y="148548"/>
            <a:ext cx="1722436" cy="908092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0" name="Freeform 8">
            <a:extLst>
              <a:ext uri="{FF2B5EF4-FFF2-40B4-BE49-F238E27FC236}">
                <a16:creationId xmlns:a16="http://schemas.microsoft.com/office/drawing/2014/main" id="{28E72AE4-F819-4AC5-88AE-F975474E1FFB}"/>
              </a:ext>
            </a:extLst>
          </p:cNvPr>
          <p:cNvSpPr/>
          <p:nvPr/>
        </p:nvSpPr>
        <p:spPr>
          <a:xfrm>
            <a:off x="10276911" y="-74321"/>
            <a:ext cx="2994085" cy="6378625"/>
          </a:xfrm>
          <a:custGeom>
            <a:avLst/>
            <a:gdLst/>
            <a:ahLst/>
            <a:cxnLst/>
            <a:rect l="l" t="t" r="r" b="b"/>
            <a:pathLst>
              <a:path w="4531944" h="5269702">
                <a:moveTo>
                  <a:pt x="0" y="0"/>
                </a:moveTo>
                <a:lnTo>
                  <a:pt x="4531944" y="0"/>
                </a:lnTo>
                <a:lnTo>
                  <a:pt x="4531944" y="5269702"/>
                </a:lnTo>
                <a:lnTo>
                  <a:pt x="0" y="5269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1" name="Freeform 9">
            <a:extLst>
              <a:ext uri="{FF2B5EF4-FFF2-40B4-BE49-F238E27FC236}">
                <a16:creationId xmlns:a16="http://schemas.microsoft.com/office/drawing/2014/main" id="{C366D871-0545-46FD-92FE-8AFBB5610BD0}"/>
              </a:ext>
            </a:extLst>
          </p:cNvPr>
          <p:cNvSpPr/>
          <p:nvPr/>
        </p:nvSpPr>
        <p:spPr>
          <a:xfrm>
            <a:off x="-265662" y="5446058"/>
            <a:ext cx="4529522" cy="1472414"/>
          </a:xfrm>
          <a:custGeom>
            <a:avLst/>
            <a:gdLst/>
            <a:ahLst/>
            <a:cxnLst/>
            <a:rect l="l" t="t" r="r" b="b"/>
            <a:pathLst>
              <a:path w="4529522" h="2383661">
                <a:moveTo>
                  <a:pt x="0" y="0"/>
                </a:moveTo>
                <a:lnTo>
                  <a:pt x="4529522" y="0"/>
                </a:lnTo>
                <a:lnTo>
                  <a:pt x="4529522" y="2383661"/>
                </a:lnTo>
                <a:lnTo>
                  <a:pt x="0" y="23836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9">
            <a:extLst>
              <a:ext uri="{FF2B5EF4-FFF2-40B4-BE49-F238E27FC236}">
                <a16:creationId xmlns:a16="http://schemas.microsoft.com/office/drawing/2014/main" id="{AC94FED5-82A4-4544-BF4C-02C7F9EBF3E5}"/>
              </a:ext>
            </a:extLst>
          </p:cNvPr>
          <p:cNvSpPr/>
          <p:nvPr/>
        </p:nvSpPr>
        <p:spPr>
          <a:xfrm>
            <a:off x="3934979" y="5467068"/>
            <a:ext cx="4529522" cy="1472414"/>
          </a:xfrm>
          <a:custGeom>
            <a:avLst/>
            <a:gdLst/>
            <a:ahLst/>
            <a:cxnLst/>
            <a:rect l="l" t="t" r="r" b="b"/>
            <a:pathLst>
              <a:path w="4529522" h="2383661">
                <a:moveTo>
                  <a:pt x="0" y="0"/>
                </a:moveTo>
                <a:lnTo>
                  <a:pt x="4529522" y="0"/>
                </a:lnTo>
                <a:lnTo>
                  <a:pt x="4529522" y="2383661"/>
                </a:lnTo>
                <a:lnTo>
                  <a:pt x="0" y="23836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9">
            <a:extLst>
              <a:ext uri="{FF2B5EF4-FFF2-40B4-BE49-F238E27FC236}">
                <a16:creationId xmlns:a16="http://schemas.microsoft.com/office/drawing/2014/main" id="{160194D5-1D87-4931-8E34-93FC1EAE327A}"/>
              </a:ext>
            </a:extLst>
          </p:cNvPr>
          <p:cNvSpPr/>
          <p:nvPr/>
        </p:nvSpPr>
        <p:spPr>
          <a:xfrm>
            <a:off x="8028624" y="5462544"/>
            <a:ext cx="4529522" cy="1472414"/>
          </a:xfrm>
          <a:custGeom>
            <a:avLst/>
            <a:gdLst/>
            <a:ahLst/>
            <a:cxnLst/>
            <a:rect l="l" t="t" r="r" b="b"/>
            <a:pathLst>
              <a:path w="4529522" h="2383661">
                <a:moveTo>
                  <a:pt x="0" y="0"/>
                </a:moveTo>
                <a:lnTo>
                  <a:pt x="4529522" y="0"/>
                </a:lnTo>
                <a:lnTo>
                  <a:pt x="4529522" y="2383661"/>
                </a:lnTo>
                <a:lnTo>
                  <a:pt x="0" y="23836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EFC699-F75F-47F9-8DD0-AEA1DCB8000B}"/>
              </a:ext>
            </a:extLst>
          </p:cNvPr>
          <p:cNvSpPr txBox="1"/>
          <p:nvPr/>
        </p:nvSpPr>
        <p:spPr>
          <a:xfrm>
            <a:off x="1599727" y="152207"/>
            <a:ext cx="6864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8: Khúc ca hè về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F3BD56-6981-40C9-8D59-67E567D4846C}"/>
              </a:ext>
            </a:extLst>
          </p:cNvPr>
          <p:cNvSpPr txBox="1"/>
          <p:nvPr/>
        </p:nvSpPr>
        <p:spPr>
          <a:xfrm>
            <a:off x="2905056" y="1430893"/>
            <a:ext cx="6768268" cy="768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Ôn bài hát: Khúc ca hè về 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Nhạc cụ: Nhạc cụ thể hiện tiết tấu và nhạc cụ thể hiện giai điệu </a:t>
            </a: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64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0.03112 -0.06018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-300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-0.05586 0.0081 " pathEditMode="relative" rAng="0" ptsTypes="AA">
                                      <p:cBhvr>
                                        <p:cTn id="7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9" y="394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  <p:bldP spid="27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52F6607-966F-461C-9930-4D47A84757D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39370" y="2674620"/>
            <a:ext cx="3529965" cy="3776345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6AC74F8F-1560-4D14-BAB7-55657F368618}"/>
              </a:ext>
            </a:extLst>
          </p:cNvPr>
          <p:cNvSpPr/>
          <p:nvPr/>
        </p:nvSpPr>
        <p:spPr>
          <a:xfrm>
            <a:off x="-192583" y="5746458"/>
            <a:ext cx="3053230" cy="1111541"/>
          </a:xfrm>
          <a:custGeom>
            <a:avLst/>
            <a:gdLst/>
            <a:ahLst/>
            <a:cxnLst/>
            <a:rect l="l" t="t" r="r" b="b"/>
            <a:pathLst>
              <a:path w="4103837" h="2363126">
                <a:moveTo>
                  <a:pt x="0" y="0"/>
                </a:moveTo>
                <a:lnTo>
                  <a:pt x="4103837" y="0"/>
                </a:lnTo>
                <a:lnTo>
                  <a:pt x="4103837" y="2363126"/>
                </a:lnTo>
                <a:lnTo>
                  <a:pt x="0" y="236312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C667F41-F2AA-4561-92C3-18F5E52A078F}"/>
              </a:ext>
            </a:extLst>
          </p:cNvPr>
          <p:cNvSpPr/>
          <p:nvPr/>
        </p:nvSpPr>
        <p:spPr>
          <a:xfrm>
            <a:off x="2593959" y="5746459"/>
            <a:ext cx="3395780" cy="1111541"/>
          </a:xfrm>
          <a:custGeom>
            <a:avLst/>
            <a:gdLst/>
            <a:ahLst/>
            <a:cxnLst/>
            <a:rect l="l" t="t" r="r" b="b"/>
            <a:pathLst>
              <a:path w="4103837" h="2363126">
                <a:moveTo>
                  <a:pt x="0" y="0"/>
                </a:moveTo>
                <a:lnTo>
                  <a:pt x="4103837" y="0"/>
                </a:lnTo>
                <a:lnTo>
                  <a:pt x="4103837" y="2363126"/>
                </a:lnTo>
                <a:lnTo>
                  <a:pt x="0" y="236312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F02BABD-9AAC-4B07-B15A-4FCC1C7152BF}"/>
              </a:ext>
            </a:extLst>
          </p:cNvPr>
          <p:cNvSpPr/>
          <p:nvPr/>
        </p:nvSpPr>
        <p:spPr>
          <a:xfrm>
            <a:off x="5647190" y="5746456"/>
            <a:ext cx="3395780" cy="1111541"/>
          </a:xfrm>
          <a:custGeom>
            <a:avLst/>
            <a:gdLst/>
            <a:ahLst/>
            <a:cxnLst/>
            <a:rect l="l" t="t" r="r" b="b"/>
            <a:pathLst>
              <a:path w="4103837" h="2363126">
                <a:moveTo>
                  <a:pt x="0" y="0"/>
                </a:moveTo>
                <a:lnTo>
                  <a:pt x="4103837" y="0"/>
                </a:lnTo>
                <a:lnTo>
                  <a:pt x="4103837" y="2363126"/>
                </a:lnTo>
                <a:lnTo>
                  <a:pt x="0" y="236312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459E3B07-E43E-4C1F-97C6-C770968855EF}"/>
              </a:ext>
            </a:extLst>
          </p:cNvPr>
          <p:cNvSpPr/>
          <p:nvPr/>
        </p:nvSpPr>
        <p:spPr>
          <a:xfrm>
            <a:off x="8683486" y="5746457"/>
            <a:ext cx="3762099" cy="1111541"/>
          </a:xfrm>
          <a:custGeom>
            <a:avLst/>
            <a:gdLst/>
            <a:ahLst/>
            <a:cxnLst/>
            <a:rect l="l" t="t" r="r" b="b"/>
            <a:pathLst>
              <a:path w="4103837" h="2363126">
                <a:moveTo>
                  <a:pt x="0" y="0"/>
                </a:moveTo>
                <a:lnTo>
                  <a:pt x="4103837" y="0"/>
                </a:lnTo>
                <a:lnTo>
                  <a:pt x="4103837" y="2363126"/>
                </a:lnTo>
                <a:lnTo>
                  <a:pt x="0" y="236312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F1EED0AC-9E92-4A7F-84B5-58D8D26FC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7013" y="592293"/>
            <a:ext cx="84614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38375" algn="l"/>
              </a:tabLst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Nghe </a:t>
            </a:r>
            <a:r>
              <a:rPr kumimoji="0" lang="vi-VN" sz="3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âm thanh đoán tên nhạc cụ:</a:t>
            </a:r>
            <a:endParaRPr kumimoji="0" lang="en-US" sz="3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BFB55702-2782-4BDF-9683-09F606CCD29D}"/>
              </a:ext>
            </a:extLst>
          </p:cNvPr>
          <p:cNvSpPr/>
          <p:nvPr/>
        </p:nvSpPr>
        <p:spPr>
          <a:xfrm>
            <a:off x="260189" y="148548"/>
            <a:ext cx="1722436" cy="908092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AC0ED592-43D3-4A47-B132-9229F37050F5}"/>
              </a:ext>
            </a:extLst>
          </p:cNvPr>
          <p:cNvSpPr txBox="1"/>
          <p:nvPr/>
        </p:nvSpPr>
        <p:spPr>
          <a:xfrm>
            <a:off x="2517325" y="2967335"/>
            <a:ext cx="1660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Vi-ô-long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violong">
            <a:hlinkClick r:id="" action="ppaction://media"/>
            <a:extLst>
              <a:ext uri="{FF2B5EF4-FFF2-40B4-BE49-F238E27FC236}">
                <a16:creationId xmlns:a16="http://schemas.microsoft.com/office/drawing/2014/main" id="{93308E75-40E0-4D2F-8236-56897E34BC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45310" y="2113257"/>
            <a:ext cx="609600" cy="609600"/>
          </a:xfrm>
          <a:prstGeom prst="rect">
            <a:avLst/>
          </a:prstGeom>
        </p:spPr>
      </p:pic>
      <p:pic>
        <p:nvPicPr>
          <p:cNvPr id="3" name="Đàn T'Rưng">
            <a:hlinkClick r:id="" action="ppaction://media"/>
            <a:extLst>
              <a:ext uri="{FF2B5EF4-FFF2-40B4-BE49-F238E27FC236}">
                <a16:creationId xmlns:a16="http://schemas.microsoft.com/office/drawing/2014/main" id="{F9920F53-2870-46EB-A651-04D8359F221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338194" y="2065020"/>
            <a:ext cx="609600" cy="609600"/>
          </a:xfrm>
          <a:prstGeom prst="rect">
            <a:avLst/>
          </a:prstGeom>
        </p:spPr>
      </p:pic>
      <p:pic>
        <p:nvPicPr>
          <p:cNvPr id="16" name="okil">
            <a:hlinkClick r:id="" action="ppaction://media"/>
            <a:extLst>
              <a:ext uri="{FF2B5EF4-FFF2-40B4-BE49-F238E27FC236}">
                <a16:creationId xmlns:a16="http://schemas.microsoft.com/office/drawing/2014/main" id="{9CB675E1-9F2B-4108-928E-E589309800A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85166" y="2018181"/>
            <a:ext cx="609600" cy="609600"/>
          </a:xfrm>
          <a:prstGeom prst="rect">
            <a:avLst/>
          </a:prstGeom>
        </p:spPr>
      </p:pic>
      <p:pic>
        <p:nvPicPr>
          <p:cNvPr id="17" name="ken 5555">
            <a:hlinkClick r:id="" action="ppaction://media"/>
            <a:extLst>
              <a:ext uri="{FF2B5EF4-FFF2-40B4-BE49-F238E27FC236}">
                <a16:creationId xmlns:a16="http://schemas.microsoft.com/office/drawing/2014/main" id="{AE986621-E3E0-486F-B437-95AD3F2380F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259735" y="2018181"/>
            <a:ext cx="609600" cy="609600"/>
          </a:xfrm>
          <a:prstGeom prst="rect">
            <a:avLst/>
          </a:prstGeom>
        </p:spPr>
      </p:pic>
      <p:sp>
        <p:nvSpPr>
          <p:cNvPr id="18" name="TextBox 11">
            <a:extLst>
              <a:ext uri="{FF2B5EF4-FFF2-40B4-BE49-F238E27FC236}">
                <a16:creationId xmlns:a16="http://schemas.microsoft.com/office/drawing/2014/main" id="{59FA7D72-30CD-466B-8608-D3FB8DF30376}"/>
              </a:ext>
            </a:extLst>
          </p:cNvPr>
          <p:cNvSpPr txBox="1"/>
          <p:nvPr/>
        </p:nvSpPr>
        <p:spPr>
          <a:xfrm>
            <a:off x="5023820" y="2901619"/>
            <a:ext cx="1660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 T’rưng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4041A98E-2B43-40B9-8F73-4A16EA2FDE42}"/>
              </a:ext>
            </a:extLst>
          </p:cNvPr>
          <p:cNvSpPr txBox="1"/>
          <p:nvPr/>
        </p:nvSpPr>
        <p:spPr>
          <a:xfrm>
            <a:off x="7283584" y="2901620"/>
            <a:ext cx="210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Sáo ri-coóc-đơ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869E1CEC-518B-403F-9A7C-8627167D849B}"/>
              </a:ext>
            </a:extLst>
          </p:cNvPr>
          <p:cNvSpPr txBox="1"/>
          <p:nvPr/>
        </p:nvSpPr>
        <p:spPr>
          <a:xfrm>
            <a:off x="9877828" y="2800042"/>
            <a:ext cx="210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Kèn phím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99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3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4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7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927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0" grpId="0"/>
      <p:bldP spid="13" grpId="0"/>
      <p:bldP spid="13" grpId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3BD91337-F4DB-46BF-94DA-53579A45C1F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2510" y="2610582"/>
            <a:ext cx="2717696" cy="35202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6921" y="777835"/>
            <a:ext cx="18103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6" name="Freeform 19"/>
          <p:cNvSpPr/>
          <p:nvPr/>
        </p:nvSpPr>
        <p:spPr bwMode="auto">
          <a:xfrm rot="19620000">
            <a:off x="11234420" y="3295650"/>
            <a:ext cx="250825" cy="33337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7" name="Freeform 180"/>
          <p:cNvSpPr/>
          <p:nvPr/>
        </p:nvSpPr>
        <p:spPr bwMode="auto">
          <a:xfrm>
            <a:off x="8135620" y="480123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6" name="Group 5"/>
          <p:cNvGrpSpPr/>
          <p:nvPr/>
        </p:nvGrpSpPr>
        <p:grpSpPr bwMode="auto">
          <a:xfrm>
            <a:off x="8931705" y="3772641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11485880" y="4801235"/>
            <a:ext cx="260350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12"/>
          <p:cNvGrpSpPr/>
          <p:nvPr/>
        </p:nvGrpSpPr>
        <p:grpSpPr bwMode="auto">
          <a:xfrm>
            <a:off x="10903518" y="3862732"/>
            <a:ext cx="260350" cy="347663"/>
            <a:chOff x="2832" y="663"/>
            <a:chExt cx="310" cy="415"/>
          </a:xfrm>
        </p:grpSpPr>
        <p:sp>
          <p:nvSpPr>
            <p:cNvPr id="10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9" name="Freeform 4">
            <a:extLst>
              <a:ext uri="{FF2B5EF4-FFF2-40B4-BE49-F238E27FC236}">
                <a16:creationId xmlns:a16="http://schemas.microsoft.com/office/drawing/2014/main" id="{AD240D8F-40D2-4CF0-8461-4DDA0C68DBDE}"/>
              </a:ext>
            </a:extLst>
          </p:cNvPr>
          <p:cNvSpPr/>
          <p:nvPr/>
        </p:nvSpPr>
        <p:spPr>
          <a:xfrm>
            <a:off x="260189" y="148548"/>
            <a:ext cx="1722436" cy="908092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0" name="Freeform 8">
            <a:extLst>
              <a:ext uri="{FF2B5EF4-FFF2-40B4-BE49-F238E27FC236}">
                <a16:creationId xmlns:a16="http://schemas.microsoft.com/office/drawing/2014/main" id="{28E72AE4-F819-4AC5-88AE-F975474E1FFB}"/>
              </a:ext>
            </a:extLst>
          </p:cNvPr>
          <p:cNvSpPr/>
          <p:nvPr/>
        </p:nvSpPr>
        <p:spPr>
          <a:xfrm>
            <a:off x="10276911" y="-74321"/>
            <a:ext cx="2994085" cy="6378625"/>
          </a:xfrm>
          <a:custGeom>
            <a:avLst/>
            <a:gdLst/>
            <a:ahLst/>
            <a:cxnLst/>
            <a:rect l="l" t="t" r="r" b="b"/>
            <a:pathLst>
              <a:path w="4531944" h="5269702">
                <a:moveTo>
                  <a:pt x="0" y="0"/>
                </a:moveTo>
                <a:lnTo>
                  <a:pt x="4531944" y="0"/>
                </a:lnTo>
                <a:lnTo>
                  <a:pt x="4531944" y="5269702"/>
                </a:lnTo>
                <a:lnTo>
                  <a:pt x="0" y="5269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1" name="Freeform 9">
            <a:extLst>
              <a:ext uri="{FF2B5EF4-FFF2-40B4-BE49-F238E27FC236}">
                <a16:creationId xmlns:a16="http://schemas.microsoft.com/office/drawing/2014/main" id="{C366D871-0545-46FD-92FE-8AFBB5610BD0}"/>
              </a:ext>
            </a:extLst>
          </p:cNvPr>
          <p:cNvSpPr/>
          <p:nvPr/>
        </p:nvSpPr>
        <p:spPr>
          <a:xfrm>
            <a:off x="-265662" y="5446058"/>
            <a:ext cx="4529522" cy="1472414"/>
          </a:xfrm>
          <a:custGeom>
            <a:avLst/>
            <a:gdLst/>
            <a:ahLst/>
            <a:cxnLst/>
            <a:rect l="l" t="t" r="r" b="b"/>
            <a:pathLst>
              <a:path w="4529522" h="2383661">
                <a:moveTo>
                  <a:pt x="0" y="0"/>
                </a:moveTo>
                <a:lnTo>
                  <a:pt x="4529522" y="0"/>
                </a:lnTo>
                <a:lnTo>
                  <a:pt x="4529522" y="2383661"/>
                </a:lnTo>
                <a:lnTo>
                  <a:pt x="0" y="23836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9">
            <a:extLst>
              <a:ext uri="{FF2B5EF4-FFF2-40B4-BE49-F238E27FC236}">
                <a16:creationId xmlns:a16="http://schemas.microsoft.com/office/drawing/2014/main" id="{AC94FED5-82A4-4544-BF4C-02C7F9EBF3E5}"/>
              </a:ext>
            </a:extLst>
          </p:cNvPr>
          <p:cNvSpPr/>
          <p:nvPr/>
        </p:nvSpPr>
        <p:spPr>
          <a:xfrm>
            <a:off x="3934979" y="5467068"/>
            <a:ext cx="4529522" cy="1472414"/>
          </a:xfrm>
          <a:custGeom>
            <a:avLst/>
            <a:gdLst/>
            <a:ahLst/>
            <a:cxnLst/>
            <a:rect l="l" t="t" r="r" b="b"/>
            <a:pathLst>
              <a:path w="4529522" h="2383661">
                <a:moveTo>
                  <a:pt x="0" y="0"/>
                </a:moveTo>
                <a:lnTo>
                  <a:pt x="4529522" y="0"/>
                </a:lnTo>
                <a:lnTo>
                  <a:pt x="4529522" y="2383661"/>
                </a:lnTo>
                <a:lnTo>
                  <a:pt x="0" y="23836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9">
            <a:extLst>
              <a:ext uri="{FF2B5EF4-FFF2-40B4-BE49-F238E27FC236}">
                <a16:creationId xmlns:a16="http://schemas.microsoft.com/office/drawing/2014/main" id="{160194D5-1D87-4931-8E34-93FC1EAE327A}"/>
              </a:ext>
            </a:extLst>
          </p:cNvPr>
          <p:cNvSpPr/>
          <p:nvPr/>
        </p:nvSpPr>
        <p:spPr>
          <a:xfrm>
            <a:off x="8028624" y="5462544"/>
            <a:ext cx="4529522" cy="1472414"/>
          </a:xfrm>
          <a:custGeom>
            <a:avLst/>
            <a:gdLst/>
            <a:ahLst/>
            <a:cxnLst/>
            <a:rect l="l" t="t" r="r" b="b"/>
            <a:pathLst>
              <a:path w="4529522" h="2383661">
                <a:moveTo>
                  <a:pt x="0" y="0"/>
                </a:moveTo>
                <a:lnTo>
                  <a:pt x="4529522" y="0"/>
                </a:lnTo>
                <a:lnTo>
                  <a:pt x="4529522" y="2383661"/>
                </a:lnTo>
                <a:lnTo>
                  <a:pt x="0" y="23836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EFC699-F75F-47F9-8DD0-AEA1DCB8000B}"/>
              </a:ext>
            </a:extLst>
          </p:cNvPr>
          <p:cNvSpPr txBox="1"/>
          <p:nvPr/>
        </p:nvSpPr>
        <p:spPr>
          <a:xfrm>
            <a:off x="1599727" y="152207"/>
            <a:ext cx="6864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8: Khúc ca hè về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F3BD56-6981-40C9-8D59-67E567D4846C}"/>
              </a:ext>
            </a:extLst>
          </p:cNvPr>
          <p:cNvSpPr txBox="1"/>
          <p:nvPr/>
        </p:nvSpPr>
        <p:spPr>
          <a:xfrm>
            <a:off x="2905056" y="1430893"/>
            <a:ext cx="6768268" cy="768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Ôn bài hát: Khúc ca hè về </a:t>
            </a:r>
            <a:endParaRPr lang="vi-VN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Nhạc cụ: Nhạc cụ thể hiện tiết tấu và nhạc cụ thể hiện giai điệu </a:t>
            </a:r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0.03112 -0.06018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-300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-0.05586 0.0081 " pathEditMode="relative" rAng="0" ptsTypes="AA">
                                      <p:cBhvr>
                                        <p:cTn id="7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9" y="394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  <p:bldP spid="27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9F857827-5611-AAF4-A68B-3A58AB664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81094" y="-485451"/>
            <a:ext cx="2629140" cy="7007021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49E80C2-1071-3376-DD36-75B95C891DE4}"/>
              </a:ext>
            </a:extLst>
          </p:cNvPr>
          <p:cNvSpPr/>
          <p:nvPr/>
        </p:nvSpPr>
        <p:spPr>
          <a:xfrm>
            <a:off x="0" y="5995686"/>
            <a:ext cx="12192000" cy="862314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DE83545E-E4F3-6BCB-9813-61909D947FE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980000">
            <a:off x="88462" y="157389"/>
            <a:ext cx="1779905" cy="1530985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2D35E498-90CC-E9E8-1080-F8A723092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787" y="745416"/>
            <a:ext cx="8221980" cy="1632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 dung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176D072F-A742-42F9-BA78-F6D9898A8758}"/>
              </a:ext>
            </a:extLst>
          </p:cNvPr>
          <p:cNvSpPr/>
          <p:nvPr/>
        </p:nvSpPr>
        <p:spPr>
          <a:xfrm>
            <a:off x="-224310" y="6049262"/>
            <a:ext cx="6454194" cy="808737"/>
          </a:xfrm>
          <a:custGeom>
            <a:avLst/>
            <a:gdLst/>
            <a:ahLst/>
            <a:cxnLst/>
            <a:rect l="l" t="t" r="r" b="b"/>
            <a:pathLst>
              <a:path w="7315200" h="1517904">
                <a:moveTo>
                  <a:pt x="0" y="0"/>
                </a:moveTo>
                <a:lnTo>
                  <a:pt x="7315200" y="0"/>
                </a:lnTo>
                <a:lnTo>
                  <a:pt x="7315200" y="1517904"/>
                </a:lnTo>
                <a:lnTo>
                  <a:pt x="0" y="15179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A1B57BE3-D14F-4151-8F68-20CBC1E1C4A4}"/>
              </a:ext>
            </a:extLst>
          </p:cNvPr>
          <p:cNvSpPr/>
          <p:nvPr/>
        </p:nvSpPr>
        <p:spPr>
          <a:xfrm>
            <a:off x="5777785" y="6018963"/>
            <a:ext cx="6655610" cy="808737"/>
          </a:xfrm>
          <a:custGeom>
            <a:avLst/>
            <a:gdLst/>
            <a:ahLst/>
            <a:cxnLst/>
            <a:rect l="l" t="t" r="r" b="b"/>
            <a:pathLst>
              <a:path w="7315200" h="1517904">
                <a:moveTo>
                  <a:pt x="0" y="0"/>
                </a:moveTo>
                <a:lnTo>
                  <a:pt x="7315200" y="0"/>
                </a:lnTo>
                <a:lnTo>
                  <a:pt x="7315200" y="1517904"/>
                </a:lnTo>
                <a:lnTo>
                  <a:pt x="0" y="15179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8F0457-78F4-4831-B845-F4E7C4B4DAE4}"/>
              </a:ext>
            </a:extLst>
          </p:cNvPr>
          <p:cNvSpPr txBox="1"/>
          <p:nvPr/>
        </p:nvSpPr>
        <p:spPr>
          <a:xfrm>
            <a:off x="4595621" y="1695270"/>
            <a:ext cx="70274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bài hát: Khúc ca hè về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图片 5">
            <a:extLst>
              <a:ext uri="{FF2B5EF4-FFF2-40B4-BE49-F238E27FC236}">
                <a16:creationId xmlns:a16="http://schemas.microsoft.com/office/drawing/2014/main" id="{9E7CEB14-8A68-4EC1-8D84-61CB044234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7" t="39630" r="47637" b="13999"/>
          <a:stretch/>
        </p:blipFill>
        <p:spPr>
          <a:xfrm>
            <a:off x="8442699" y="3950237"/>
            <a:ext cx="3796350" cy="272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7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UYỆN THANH MI MA">
            <a:hlinkClick r:id="" action="ppaction://media"/>
            <a:extLst>
              <a:ext uri="{FF2B5EF4-FFF2-40B4-BE49-F238E27FC236}">
                <a16:creationId xmlns:a16="http://schemas.microsoft.com/office/drawing/2014/main" id="{F522E3C5-C219-444D-8997-04340D3C04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3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062120-3558-468A-A60E-2C8097901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42" y="485030"/>
            <a:ext cx="11937557" cy="6035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127080-410E-420F-85F1-E15DD94C9432}"/>
              </a:ext>
            </a:extLst>
          </p:cNvPr>
          <p:cNvSpPr/>
          <p:nvPr/>
        </p:nvSpPr>
        <p:spPr>
          <a:xfrm>
            <a:off x="134506" y="7632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 toàn bài :</a:t>
            </a:r>
            <a:endParaRPr kumimoji="0" lang="en-US" sz="2400" b="1" i="0" u="sng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8FE598-0A8E-4D5E-B4CB-7709BBED8A56}"/>
              </a:ext>
            </a:extLst>
          </p:cNvPr>
          <p:cNvSpPr/>
          <p:nvPr/>
        </p:nvSpPr>
        <p:spPr>
          <a:xfrm>
            <a:off x="4000165" y="3740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ca hè về</a:t>
            </a:r>
            <a:endParaRPr kumimoji="0" lang="en-US" sz="2400" b="1" i="0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6928BB-37C9-4A79-B724-A5798270C06A}"/>
              </a:ext>
            </a:extLst>
          </p:cNvPr>
          <p:cNvSpPr/>
          <p:nvPr/>
        </p:nvSpPr>
        <p:spPr>
          <a:xfrm>
            <a:off x="7969191" y="274071"/>
            <a:ext cx="329250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600" i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Nhạc và lời: Bích Liễu</a:t>
            </a:r>
            <a:endParaRPr kumimoji="0" lang="en-US" sz="1600" i="1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EA6B-715D-4B68-B9B9-0CA5C297C851}"/>
              </a:ext>
            </a:extLst>
          </p:cNvPr>
          <p:cNvSpPr txBox="1"/>
          <p:nvPr/>
        </p:nvSpPr>
        <p:spPr>
          <a:xfrm>
            <a:off x="1433992" y="3616500"/>
            <a:ext cx="100979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phượng.                                     Mùa          hè           mang          theo             niềm       vui               bao       ước         mơ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9F16C7-75B4-4845-BB3A-39CF7BFE10E1}"/>
              </a:ext>
            </a:extLst>
          </p:cNvPr>
          <p:cNvSpPr txBox="1"/>
          <p:nvPr/>
        </p:nvSpPr>
        <p:spPr>
          <a:xfrm>
            <a:off x="2939972" y="2942571"/>
            <a:ext cx="102743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           Mùa           hè             lại                  đến                bùi        ngùi              trong         cánh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6C523-A8D7-415D-8220-D56B060E9412}"/>
              </a:ext>
            </a:extLst>
          </p:cNvPr>
          <p:cNvSpPr txBox="1"/>
          <p:nvPr/>
        </p:nvSpPr>
        <p:spPr>
          <a:xfrm>
            <a:off x="1214826" y="5044463"/>
            <a:ext cx="10624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về.                   Tạm     biệt       thầy      cô    bạn        bè     nét      chữ       thân       thương.                    La             la         la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195415-9DB8-4B1F-8654-093A7AE9199A}"/>
              </a:ext>
            </a:extLst>
          </p:cNvPr>
          <p:cNvSpPr txBox="1"/>
          <p:nvPr/>
        </p:nvSpPr>
        <p:spPr>
          <a:xfrm>
            <a:off x="1117175" y="4307876"/>
            <a:ext cx="12350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  xa.                                               Hè          về            lưu                 luyến             chia        tay                hè          về           hè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3F9618-D557-40AA-9CFB-F26CD80169EB}"/>
              </a:ext>
            </a:extLst>
          </p:cNvPr>
          <p:cNvSpPr txBox="1"/>
          <p:nvPr/>
        </p:nvSpPr>
        <p:spPr>
          <a:xfrm>
            <a:off x="3269109" y="3112464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    (</a:t>
            </a:r>
            <a:r>
              <a:rPr lang="vi-VN" sz="1600">
                <a:solidFill>
                  <a:srgbClr val="0070C0"/>
                </a:solidFill>
                <a:latin typeface="+mj-lt"/>
              </a:rPr>
              <a:t>La             la              la)                   la                  hè          về                 cho         em ước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5C9EF7-5111-4A3C-A563-4E24F0C42196}"/>
              </a:ext>
            </a:extLst>
          </p:cNvPr>
          <p:cNvSpPr txBox="1"/>
          <p:nvPr/>
        </p:nvSpPr>
        <p:spPr>
          <a:xfrm>
            <a:off x="1474088" y="3782553"/>
            <a:ext cx="1071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mơ.                                        La          la           la              la               hè       mang          nỗi       nhớ      bâng 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B05664-7FB3-4B5B-8333-7268EA6764D4}"/>
              </a:ext>
            </a:extLst>
          </p:cNvPr>
          <p:cNvSpPr txBox="1"/>
          <p:nvPr/>
        </p:nvSpPr>
        <p:spPr>
          <a:xfrm>
            <a:off x="1137037" y="6483911"/>
            <a:ext cx="97506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mới.                         Em        yêu       mùa             hè,          hè          về         thỏa           lòng       ước        mong.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14344C-1C82-4C4A-ACEF-B78F6F206094}"/>
              </a:ext>
            </a:extLst>
          </p:cNvPr>
          <p:cNvSpPr txBox="1"/>
          <p:nvPr/>
        </p:nvSpPr>
        <p:spPr>
          <a:xfrm>
            <a:off x="1117175" y="5706828"/>
            <a:ext cx="125517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…khuâng.                                 La           la            la                            la                   hè        về                 em       thêm     tuổi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5E78B6-0FBE-4C00-854F-C3AB2B0DB343}"/>
              </a:ext>
            </a:extLst>
          </p:cNvPr>
          <p:cNvSpPr txBox="1"/>
          <p:nvPr/>
        </p:nvSpPr>
        <p:spPr>
          <a:xfrm>
            <a:off x="1915060" y="902397"/>
            <a:ext cx="10223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1600" b="1">
              <a:solidFill>
                <a:srgbClr val="0070C0"/>
              </a:solidFill>
              <a:latin typeface="+mj-lt"/>
            </a:endParaRPr>
          </a:p>
          <a:p>
            <a:r>
              <a:rPr lang="vi-VN" sz="1600">
                <a:solidFill>
                  <a:srgbClr val="0070C0"/>
                </a:solidFill>
                <a:latin typeface="+mj-lt"/>
              </a:rPr>
              <a:t>Hè       đến      cho               em         vui         chơi       mọi        nẻo          đường.                        Chiều       dần    tắt</a:t>
            </a:r>
          </a:p>
          <a:p>
            <a:r>
              <a:rPr lang="vi-VN" sz="1600">
                <a:solidFill>
                  <a:srgbClr val="0070C0"/>
                </a:solidFill>
                <a:latin typeface="+mj-lt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5BA5FD-6F53-4F0F-B84E-7DF025FBBAB2}"/>
              </a:ext>
            </a:extLst>
          </p:cNvPr>
          <p:cNvSpPr txBox="1"/>
          <p:nvPr/>
        </p:nvSpPr>
        <p:spPr>
          <a:xfrm>
            <a:off x="1139792" y="153929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1600" b="1">
              <a:solidFill>
                <a:srgbClr val="0070C0"/>
              </a:solidFill>
              <a:latin typeface="+mj-lt"/>
            </a:endParaRPr>
          </a:p>
          <a:p>
            <a:r>
              <a:rPr lang="vi-VN" sz="1600">
                <a:solidFill>
                  <a:srgbClr val="0070C0"/>
                </a:solidFill>
                <a:latin typeface="+mj-lt"/>
              </a:rPr>
              <a:t>nắng   cánh           diều    bay       theo        em.                      Bên         lũy         tre             làng     sáo     nhịp      theo     tiếng </a:t>
            </a:r>
          </a:p>
          <a:p>
            <a:endParaRPr lang="vi-VN" sz="16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29E17D-80F0-421C-AE01-9E2FD943393B}"/>
              </a:ext>
            </a:extLst>
          </p:cNvPr>
          <p:cNvSpPr txBox="1"/>
          <p:nvPr/>
        </p:nvSpPr>
        <p:spPr>
          <a:xfrm>
            <a:off x="1232133" y="221962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1600">
              <a:solidFill>
                <a:srgbClr val="0070C0"/>
              </a:solidFill>
              <a:latin typeface="+mj-lt"/>
            </a:endParaRPr>
          </a:p>
          <a:p>
            <a:r>
              <a:rPr lang="vi-VN" sz="1600">
                <a:solidFill>
                  <a:srgbClr val="0070C0"/>
                </a:solidFill>
                <a:latin typeface="+mj-lt"/>
              </a:rPr>
              <a:t>đàn.                                  Hòa           chung        tiếng                hát           khúc        ca           hè             hè                      về. </a:t>
            </a:r>
          </a:p>
          <a:p>
            <a:endParaRPr lang="vi-VN" sz="16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FF1831-5C14-42B2-8F9B-FAF5DB4EEDAE}"/>
              </a:ext>
            </a:extLst>
          </p:cNvPr>
          <p:cNvSpPr txBox="1"/>
          <p:nvPr/>
        </p:nvSpPr>
        <p:spPr>
          <a:xfrm>
            <a:off x="1779857" y="929808"/>
            <a:ext cx="9752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   </a:t>
            </a:r>
            <a:r>
              <a:rPr lang="vi-VN" sz="1600">
                <a:solidFill>
                  <a:srgbClr val="0070C0"/>
                </a:solidFill>
                <a:latin typeface="+mj-lt"/>
              </a:rPr>
              <a:t>Màu     áo      tan             trường     tung        bay        khắp       phố          phường.                         Kỉ        niệm   đến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B47884-EE77-4702-95BF-DB4FD73F1677}"/>
              </a:ext>
            </a:extLst>
          </p:cNvPr>
          <p:cNvSpPr txBox="1"/>
          <p:nvPr/>
        </p:nvSpPr>
        <p:spPr>
          <a:xfrm>
            <a:off x="1160572" y="1565986"/>
            <a:ext cx="1080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lớp      mãi           đọng   trong      tim         em.                    Nhặt       cánh       phượng      hồng     ép      vào       trang    sách</a:t>
            </a:r>
          </a:p>
          <a:p>
            <a:endParaRPr lang="vi-VN" sz="16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8D30EF-58CB-46C9-94EF-87B61CC4A230}"/>
              </a:ext>
            </a:extLst>
          </p:cNvPr>
          <p:cNvSpPr txBox="1"/>
          <p:nvPr/>
        </p:nvSpPr>
        <p:spPr>
          <a:xfrm>
            <a:off x="1296954" y="2314623"/>
            <a:ext cx="10717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nhỏ.                               Mùa            thi            trôi                   qua         tiếng         ve          gọi             hè                    về. 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CD26D83C-6F88-490E-AFAD-9BE88A9BD2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17754" y="0"/>
            <a:ext cx="727758" cy="727758"/>
          </a:xfrm>
          <a:prstGeom prst="rect">
            <a:avLst/>
          </a:prstGeom>
        </p:spPr>
      </p:pic>
      <p:sp>
        <p:nvSpPr>
          <p:cNvPr id="31" name="Freeform 3">
            <a:extLst>
              <a:ext uri="{FF2B5EF4-FFF2-40B4-BE49-F238E27FC236}">
                <a16:creationId xmlns:a16="http://schemas.microsoft.com/office/drawing/2014/main" id="{4DF8588A-190A-4B09-BF10-4D4E3BB9CBC2}"/>
              </a:ext>
            </a:extLst>
          </p:cNvPr>
          <p:cNvSpPr/>
          <p:nvPr/>
        </p:nvSpPr>
        <p:spPr>
          <a:xfrm>
            <a:off x="-321358" y="4146792"/>
            <a:ext cx="1755350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109AB55E-C959-47CC-BCE5-E72481DAA713}"/>
              </a:ext>
            </a:extLst>
          </p:cNvPr>
          <p:cNvSpPr/>
          <p:nvPr/>
        </p:nvSpPr>
        <p:spPr>
          <a:xfrm>
            <a:off x="6052158" y="6721985"/>
            <a:ext cx="6264624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Freeform 2">
            <a:extLst>
              <a:ext uri="{FF2B5EF4-FFF2-40B4-BE49-F238E27FC236}">
                <a16:creationId xmlns:a16="http://schemas.microsoft.com/office/drawing/2014/main" id="{D2117449-FED1-48DA-8F1B-B99F1AD16472}"/>
              </a:ext>
            </a:extLst>
          </p:cNvPr>
          <p:cNvSpPr/>
          <p:nvPr/>
        </p:nvSpPr>
        <p:spPr>
          <a:xfrm>
            <a:off x="-140657" y="6733988"/>
            <a:ext cx="6303099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[KARAOKE] Khúc ca hè về (Bích Liễu)  Có giai điệu (E)- #coverbytmn">
            <a:hlinkClick r:id="" action="ppaction://media"/>
            <a:extLst>
              <a:ext uri="{FF2B5EF4-FFF2-40B4-BE49-F238E27FC236}">
                <a16:creationId xmlns:a16="http://schemas.microsoft.com/office/drawing/2014/main" id="{E2F8842F-1552-4553-A555-120258D2ED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9728" y="7228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80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062120-3558-468A-A60E-2C8097901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42" y="485030"/>
            <a:ext cx="11937557" cy="6035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127080-410E-420F-85F1-E15DD94C9432}"/>
              </a:ext>
            </a:extLst>
          </p:cNvPr>
          <p:cNvSpPr/>
          <p:nvPr/>
        </p:nvSpPr>
        <p:spPr>
          <a:xfrm>
            <a:off x="134506" y="76320"/>
            <a:ext cx="437388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 cùng nhạc đệm :</a:t>
            </a:r>
            <a:endParaRPr kumimoji="0" lang="en-US" sz="2400" b="1" i="0" u="sng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8FE598-0A8E-4D5E-B4CB-7709BBED8A56}"/>
              </a:ext>
            </a:extLst>
          </p:cNvPr>
          <p:cNvSpPr/>
          <p:nvPr/>
        </p:nvSpPr>
        <p:spPr>
          <a:xfrm>
            <a:off x="4000165" y="3740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ca hè về</a:t>
            </a:r>
            <a:endParaRPr kumimoji="0" lang="en-US" sz="2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6928BB-37C9-4A79-B724-A5798270C06A}"/>
              </a:ext>
            </a:extLst>
          </p:cNvPr>
          <p:cNvSpPr/>
          <p:nvPr/>
        </p:nvSpPr>
        <p:spPr>
          <a:xfrm>
            <a:off x="7969191" y="274071"/>
            <a:ext cx="329250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Bích Liễu</a:t>
            </a:r>
            <a:endParaRPr kumimoji="0" lang="en-US" sz="16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EA6B-715D-4B68-B9B9-0CA5C297C851}"/>
              </a:ext>
            </a:extLst>
          </p:cNvPr>
          <p:cNvSpPr txBox="1"/>
          <p:nvPr/>
        </p:nvSpPr>
        <p:spPr>
          <a:xfrm>
            <a:off x="1433992" y="3616500"/>
            <a:ext cx="100979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phượng.                                     Mùa          hè           mang          theo             niềm       vui               bao       ước         mơ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9F16C7-75B4-4845-BB3A-39CF7BFE10E1}"/>
              </a:ext>
            </a:extLst>
          </p:cNvPr>
          <p:cNvSpPr txBox="1"/>
          <p:nvPr/>
        </p:nvSpPr>
        <p:spPr>
          <a:xfrm>
            <a:off x="2939972" y="2942571"/>
            <a:ext cx="102743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Mùa           hè             lại                  đến                bùi        ngùi              trong         cánh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6C523-A8D7-415D-8220-D56B060E9412}"/>
              </a:ext>
            </a:extLst>
          </p:cNvPr>
          <p:cNvSpPr txBox="1"/>
          <p:nvPr/>
        </p:nvSpPr>
        <p:spPr>
          <a:xfrm>
            <a:off x="1214826" y="5044463"/>
            <a:ext cx="10624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về.                   Tạm     biệt       thầy      cô    bạn        bè     nét      chữ       thân       thương.                    La             la         la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195415-9DB8-4B1F-8654-093A7AE9199A}"/>
              </a:ext>
            </a:extLst>
          </p:cNvPr>
          <p:cNvSpPr txBox="1"/>
          <p:nvPr/>
        </p:nvSpPr>
        <p:spPr>
          <a:xfrm>
            <a:off x="1117175" y="4307876"/>
            <a:ext cx="12350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xa.                                               Hè          về            lưu                 luyến             chia        tay                hè          về           hè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3F9618-D557-40AA-9CFB-F26CD80169EB}"/>
              </a:ext>
            </a:extLst>
          </p:cNvPr>
          <p:cNvSpPr txBox="1"/>
          <p:nvPr/>
        </p:nvSpPr>
        <p:spPr>
          <a:xfrm>
            <a:off x="3269109" y="3112464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(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             la              la)                   la                  hè          về                 cho         em ước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5C9EF7-5111-4A3C-A563-4E24F0C42196}"/>
              </a:ext>
            </a:extLst>
          </p:cNvPr>
          <p:cNvSpPr txBox="1"/>
          <p:nvPr/>
        </p:nvSpPr>
        <p:spPr>
          <a:xfrm>
            <a:off x="1474088" y="3782553"/>
            <a:ext cx="1071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mơ.                                        La          la           la              la               hè       mang          nỗi       nhớ      bâng 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B05664-7FB3-4B5B-8333-7268EA6764D4}"/>
              </a:ext>
            </a:extLst>
          </p:cNvPr>
          <p:cNvSpPr txBox="1"/>
          <p:nvPr/>
        </p:nvSpPr>
        <p:spPr>
          <a:xfrm>
            <a:off x="1137037" y="6483911"/>
            <a:ext cx="97506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mới.                         Em        yêu       mùa             hè,          hè          về         thỏa           lòng       ước        mong.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14344C-1C82-4C4A-ACEF-B78F6F206094}"/>
              </a:ext>
            </a:extLst>
          </p:cNvPr>
          <p:cNvSpPr txBox="1"/>
          <p:nvPr/>
        </p:nvSpPr>
        <p:spPr>
          <a:xfrm>
            <a:off x="1117175" y="5706828"/>
            <a:ext cx="125517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…khuâng.                                 La           la            la                            la                   hè        về                 em       thêm     tuổi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5E78B6-0FBE-4C00-854F-C3AB2B0DB343}"/>
              </a:ext>
            </a:extLst>
          </p:cNvPr>
          <p:cNvSpPr txBox="1"/>
          <p:nvPr/>
        </p:nvSpPr>
        <p:spPr>
          <a:xfrm>
            <a:off x="1915060" y="902397"/>
            <a:ext cx="10223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Hè       đến      cho               em         vui         chơi       mọi        nẻo          đường.                        Chiều       dần    tắt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5BA5FD-6F53-4F0F-B84E-7DF025FBBAB2}"/>
              </a:ext>
            </a:extLst>
          </p:cNvPr>
          <p:cNvSpPr txBox="1"/>
          <p:nvPr/>
        </p:nvSpPr>
        <p:spPr>
          <a:xfrm>
            <a:off x="1139792" y="153929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nắng   cánh           diều    bay       theo        em.                      Bên         lũy         tre             làng     sáo     nhịp      theo     tiếng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29E17D-80F0-421C-AE01-9E2FD943393B}"/>
              </a:ext>
            </a:extLst>
          </p:cNvPr>
          <p:cNvSpPr txBox="1"/>
          <p:nvPr/>
        </p:nvSpPr>
        <p:spPr>
          <a:xfrm>
            <a:off x="1232133" y="221962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đàn.                                  Hòa           chung        tiếng                hát           khúc        ca           hè             hè                      về.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FF1831-5C14-42B2-8F9B-FAF5DB4EEDAE}"/>
              </a:ext>
            </a:extLst>
          </p:cNvPr>
          <p:cNvSpPr txBox="1"/>
          <p:nvPr/>
        </p:nvSpPr>
        <p:spPr>
          <a:xfrm>
            <a:off x="1779857" y="929808"/>
            <a:ext cx="9752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     áo      tan             trường     tung        bay        khắp       phố          phường.                         Kỉ        niệm   đến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B47884-EE77-4702-95BF-DB4FD73F1677}"/>
              </a:ext>
            </a:extLst>
          </p:cNvPr>
          <p:cNvSpPr txBox="1"/>
          <p:nvPr/>
        </p:nvSpPr>
        <p:spPr>
          <a:xfrm>
            <a:off x="1160572" y="1565986"/>
            <a:ext cx="1080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lớp      mãi           đọng   trong      tim         em.                    Nhặt       cánh       phượng      hồng     ép      vào       trang    sách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8D30EF-58CB-46C9-94EF-87B61CC4A230}"/>
              </a:ext>
            </a:extLst>
          </p:cNvPr>
          <p:cNvSpPr txBox="1"/>
          <p:nvPr/>
        </p:nvSpPr>
        <p:spPr>
          <a:xfrm>
            <a:off x="1296954" y="2314623"/>
            <a:ext cx="10717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nhỏ.                               Mùa            thi            trôi                   qua         tiếng         ve          gọi             hè                    về. 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CD26D83C-6F88-490E-AFAD-9BE88A9BD2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17754" y="0"/>
            <a:ext cx="727758" cy="727758"/>
          </a:xfrm>
          <a:prstGeom prst="rect">
            <a:avLst/>
          </a:prstGeom>
        </p:spPr>
      </p:pic>
      <p:sp>
        <p:nvSpPr>
          <p:cNvPr id="31" name="Freeform 3">
            <a:extLst>
              <a:ext uri="{FF2B5EF4-FFF2-40B4-BE49-F238E27FC236}">
                <a16:creationId xmlns:a16="http://schemas.microsoft.com/office/drawing/2014/main" id="{4DF8588A-190A-4B09-BF10-4D4E3BB9CBC2}"/>
              </a:ext>
            </a:extLst>
          </p:cNvPr>
          <p:cNvSpPr/>
          <p:nvPr/>
        </p:nvSpPr>
        <p:spPr>
          <a:xfrm>
            <a:off x="-321358" y="4146792"/>
            <a:ext cx="1755350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109AB55E-C959-47CC-BCE5-E72481DAA713}"/>
              </a:ext>
            </a:extLst>
          </p:cNvPr>
          <p:cNvSpPr/>
          <p:nvPr/>
        </p:nvSpPr>
        <p:spPr>
          <a:xfrm>
            <a:off x="6052158" y="6721985"/>
            <a:ext cx="6264624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Freeform 2">
            <a:extLst>
              <a:ext uri="{FF2B5EF4-FFF2-40B4-BE49-F238E27FC236}">
                <a16:creationId xmlns:a16="http://schemas.microsoft.com/office/drawing/2014/main" id="{D2117449-FED1-48DA-8F1B-B99F1AD16472}"/>
              </a:ext>
            </a:extLst>
          </p:cNvPr>
          <p:cNvSpPr/>
          <p:nvPr/>
        </p:nvSpPr>
        <p:spPr>
          <a:xfrm>
            <a:off x="-140657" y="6733988"/>
            <a:ext cx="6303099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6" name="[KARAOKE] Khúc ca hè về (Bích Liễu)  Có giai điệu (E)- #coverbytmn">
            <a:hlinkClick r:id="" action="ppaction://media"/>
            <a:extLst>
              <a:ext uri="{FF2B5EF4-FFF2-40B4-BE49-F238E27FC236}">
                <a16:creationId xmlns:a16="http://schemas.microsoft.com/office/drawing/2014/main" id="{D3E4F80C-995D-46CF-A755-7D465C8123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9728" y="7228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3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6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9AC124-8A40-278C-3C22-AFFDCE31B5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9460" y="5439885"/>
            <a:ext cx="1781934" cy="110013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3D99F598-F612-3745-5CAB-F5AD2C6C4C4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515600" y="129345"/>
            <a:ext cx="1480168" cy="1480168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0" y="4031311"/>
            <a:ext cx="1226786" cy="2753986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2B3D3D-ADED-4626-A4CA-6012EA7B9A78}"/>
              </a:ext>
            </a:extLst>
          </p:cNvPr>
          <p:cNvSpPr/>
          <p:nvPr/>
        </p:nvSpPr>
        <p:spPr>
          <a:xfrm>
            <a:off x="2002487" y="229149"/>
            <a:ext cx="73693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/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Lĩnh xướng – Hòa giọng</a:t>
            </a:r>
            <a:endParaRPr kumimoji="0" lang="en-US" sz="5400" b="1" i="0" u="none" strike="noStrike" kern="1200" cap="none" spc="0" normalizeH="0" baseline="0" noProof="0">
              <a:ln/>
              <a:solidFill>
                <a:srgbClr val="8064A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5CEB62-75C3-4DFC-90FE-D9FAF695AAB1}"/>
              </a:ext>
            </a:extLst>
          </p:cNvPr>
          <p:cNvSpPr txBox="1"/>
          <p:nvPr/>
        </p:nvSpPr>
        <p:spPr>
          <a:xfrm>
            <a:off x="929460" y="1516571"/>
            <a:ext cx="609467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Lĩnh xướng 1: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 áo tan trường tung bay khắp phố phường.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Kỉ niệm đến lớp mãi động trong tim em.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Nhặt cánh phượng hồng ép vào trang sách nhỏ.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Mùa thi trôi qua tiếng ve gọi hè về.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="1" u="sng">
                <a:solidFill>
                  <a:srgbClr val="FF0000"/>
                </a:solidFill>
                <a:latin typeface="Times New Roman" panose="02020603050405020304" pitchFamily="18" charset="0"/>
              </a:rPr>
              <a:t>Hòa giọng:</a:t>
            </a:r>
            <a:endParaRPr kumimoji="0" lang="vi-VN" sz="1800" b="1" i="0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Mùa hè lại đến bùi ngùi trong cánh phượng.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Mùa hè mang theo niềm vui bao ước mơ xa.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Hè về lưu luyến chia tay hè về hè về.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Tạm biệt thầy cô bạn bè nét chữ thân thương.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 la la la hè về cho em ước mơ.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 la la la hè mang nỗi nhớ bâng khuâng.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 la la la hè về em thêm tuổi mới.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yêu mùa hè, hè về thỏa lòng ước mong.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27E424-4315-49D2-B713-0554BFA49F5E}"/>
              </a:ext>
            </a:extLst>
          </p:cNvPr>
          <p:cNvSpPr txBox="1"/>
          <p:nvPr/>
        </p:nvSpPr>
        <p:spPr>
          <a:xfrm>
            <a:off x="6095999" y="1371111"/>
            <a:ext cx="465416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Lĩnh xướng 2: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Hè đến cho em vui chơi mọi nẻo đường.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Chiều dần tắt nắng cánh diều bay theo em.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Bên lũy tre làng sáo nhịp theo tiếng đàn.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Hòa chung tiếng hát khúc ca hè hè về. </a:t>
            </a:r>
          </a:p>
          <a:p>
            <a:r>
              <a:rPr lang="vi-VN" b="1" u="sng">
                <a:solidFill>
                  <a:srgbClr val="FF0000"/>
                </a:solidFill>
                <a:latin typeface="Times New Roman" panose="02020603050405020304" pitchFamily="18" charset="0"/>
              </a:rPr>
              <a:t>Hòa giọng:</a:t>
            </a: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Mùa hè lại đến bùi ngùi trong cánh phượng.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Mùa hè mang theo niềm vui bao ước mơ xa.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Hè về lưu luyến chia tay hè về hè về.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Tạm biệt thầy cô bạn bè nét chữ thân thương.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 la la la hè về cho em ước mơ.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 la la la hè mang nỗi nhớ bâng khuâng.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 la la la hè về em thêm tuổi mới.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yêu mùa hè, hè về thỏa lòng ước mong. 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2D08E487-333A-4F27-B88E-F1C712FDDA1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762000" y="0"/>
            <a:ext cx="2540000" cy="1152479"/>
          </a:xfrm>
          <a:prstGeom prst="rect">
            <a:avLst/>
          </a:prstGeom>
        </p:spPr>
      </p:pic>
      <p:pic>
        <p:nvPicPr>
          <p:cNvPr id="16" name="[KARAOKE] Khúc ca hè về (Bích Liễu)  Có giai điệu (E)- #coverbytmn">
            <a:hlinkClick r:id="" action="ppaction://media"/>
            <a:extLst>
              <a:ext uri="{FF2B5EF4-FFF2-40B4-BE49-F238E27FC236}">
                <a16:creationId xmlns:a16="http://schemas.microsoft.com/office/drawing/2014/main" id="{B93B3464-0D6E-4346-B1C8-79CB4B23E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9728" y="7228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41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586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/>
      <p:bldP spid="1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1455</Words>
  <Application>Microsoft Office PowerPoint</Application>
  <PresentationFormat>Widescreen</PresentationFormat>
  <Paragraphs>162</Paragraphs>
  <Slides>22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1_Office Theme</vt:lpstr>
      <vt:lpstr>1_Default Design</vt:lpstr>
      <vt:lpstr>3_Default Design</vt:lpstr>
      <vt:lpstr>5_Office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Thị Tân Cao</cp:lastModifiedBy>
  <cp:revision>41</cp:revision>
  <dcterms:created xsi:type="dcterms:W3CDTF">2023-10-24T00:32:14Z</dcterms:created>
  <dcterms:modified xsi:type="dcterms:W3CDTF">2024-07-12T00:29:16Z</dcterms:modified>
</cp:coreProperties>
</file>