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35" r:id="rId3"/>
    <p:sldMasterId id="2147483747" r:id="rId4"/>
    <p:sldMasterId id="2147483752" r:id="rId5"/>
    <p:sldMasterId id="2147483764" r:id="rId6"/>
  </p:sldMasterIdLst>
  <p:notesMasterIdLst>
    <p:notesMasterId r:id="rId25"/>
  </p:notesMasterIdLst>
  <p:sldIdLst>
    <p:sldId id="326" r:id="rId7"/>
    <p:sldId id="540" r:id="rId8"/>
    <p:sldId id="270" r:id="rId9"/>
    <p:sldId id="3353" r:id="rId10"/>
    <p:sldId id="3354" r:id="rId11"/>
    <p:sldId id="3355" r:id="rId12"/>
    <p:sldId id="3356" r:id="rId13"/>
    <p:sldId id="3357" r:id="rId14"/>
    <p:sldId id="3359" r:id="rId15"/>
    <p:sldId id="3361" r:id="rId16"/>
    <p:sldId id="3364" r:id="rId17"/>
    <p:sldId id="3365" r:id="rId18"/>
    <p:sldId id="3349" r:id="rId19"/>
    <p:sldId id="3368" r:id="rId20"/>
    <p:sldId id="3369" r:id="rId21"/>
    <p:sldId id="3370" r:id="rId22"/>
    <p:sldId id="3372" r:id="rId23"/>
    <p:sldId id="3373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8293D-FE9F-457C-8993-6F94903FA5F2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AAE84-BC56-4D00-B9AD-5D815F0524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05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7B3D7-C832-466B-ABB6-FBC16C8A22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0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2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3F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3;p3">
            <a:extLst>
              <a:ext uri="{FF2B5EF4-FFF2-40B4-BE49-F238E27FC236}">
                <a16:creationId xmlns:a16="http://schemas.microsoft.com/office/drawing/2014/main" id="{76E3B4DD-2707-4F4A-9D4D-F6CCE781B5B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392367" y="4520231"/>
            <a:ext cx="5652543" cy="2642252"/>
            <a:chOff x="4434156" y="56550"/>
            <a:chExt cx="3505543" cy="2052072"/>
          </a:xfrm>
        </p:grpSpPr>
        <p:sp>
          <p:nvSpPr>
            <p:cNvPr id="4" name="Google Shape;94;p3">
              <a:extLst>
                <a:ext uri="{FF2B5EF4-FFF2-40B4-BE49-F238E27FC236}">
                  <a16:creationId xmlns:a16="http://schemas.microsoft.com/office/drawing/2014/main" id="{1091EA14-D29B-4FA9-A228-CCE1471DAB6B}"/>
                </a:ext>
              </a:extLst>
            </p:cNvPr>
            <p:cNvSpPr/>
            <p:nvPr/>
          </p:nvSpPr>
          <p:spPr>
            <a:xfrm flipH="1">
              <a:off x="4434156" y="764380"/>
              <a:ext cx="1249626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95;p3">
              <a:extLst>
                <a:ext uri="{FF2B5EF4-FFF2-40B4-BE49-F238E27FC236}">
                  <a16:creationId xmlns:a16="http://schemas.microsoft.com/office/drawing/2014/main" id="{C5BBB7B4-B9E8-4A60-93E0-483BD3B27182}"/>
                </a:ext>
              </a:extLst>
            </p:cNvPr>
            <p:cNvSpPr/>
            <p:nvPr/>
          </p:nvSpPr>
          <p:spPr>
            <a:xfrm flipH="1">
              <a:off x="5605205" y="246997"/>
              <a:ext cx="934051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96;p3">
              <a:extLst>
                <a:ext uri="{FF2B5EF4-FFF2-40B4-BE49-F238E27FC236}">
                  <a16:creationId xmlns:a16="http://schemas.microsoft.com/office/drawing/2014/main" id="{AC792647-C2B6-48BA-A416-701D53B59583}"/>
                </a:ext>
              </a:extLst>
            </p:cNvPr>
            <p:cNvSpPr/>
            <p:nvPr/>
          </p:nvSpPr>
          <p:spPr>
            <a:xfrm flipH="1">
              <a:off x="4502594" y="1259543"/>
              <a:ext cx="309238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97;p3">
              <a:extLst>
                <a:ext uri="{FF2B5EF4-FFF2-40B4-BE49-F238E27FC236}">
                  <a16:creationId xmlns:a16="http://schemas.microsoft.com/office/drawing/2014/main" id="{631620A9-5DA9-4022-985B-EAC3AEAEDDD4}"/>
                </a:ext>
              </a:extLst>
            </p:cNvPr>
            <p:cNvSpPr/>
            <p:nvPr/>
          </p:nvSpPr>
          <p:spPr>
            <a:xfrm flipH="1">
              <a:off x="4852388" y="1602349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98;p3">
              <a:extLst>
                <a:ext uri="{FF2B5EF4-FFF2-40B4-BE49-F238E27FC236}">
                  <a16:creationId xmlns:a16="http://schemas.microsoft.com/office/drawing/2014/main" id="{8BCE39ED-1C1E-4782-AAB2-8DF0ABF71D57}"/>
                </a:ext>
              </a:extLst>
            </p:cNvPr>
            <p:cNvSpPr/>
            <p:nvPr/>
          </p:nvSpPr>
          <p:spPr>
            <a:xfrm flipH="1">
              <a:off x="6342814" y="56550"/>
              <a:ext cx="19644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9;p3">
              <a:extLst>
                <a:ext uri="{FF2B5EF4-FFF2-40B4-BE49-F238E27FC236}">
                  <a16:creationId xmlns:a16="http://schemas.microsoft.com/office/drawing/2014/main" id="{D84ED7A0-25CD-413C-BE56-1563C944583E}"/>
                </a:ext>
              </a:extLst>
            </p:cNvPr>
            <p:cNvSpPr/>
            <p:nvPr/>
          </p:nvSpPr>
          <p:spPr>
            <a:xfrm flipH="1">
              <a:off x="6690073" y="575520"/>
              <a:ext cx="1249626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0;p3">
              <a:extLst>
                <a:ext uri="{FF2B5EF4-FFF2-40B4-BE49-F238E27FC236}">
                  <a16:creationId xmlns:a16="http://schemas.microsoft.com/office/drawing/2014/main" id="{415393B5-3FC2-44C7-A6A4-DD01DF3EC840}"/>
                </a:ext>
              </a:extLst>
            </p:cNvPr>
            <p:cNvSpPr/>
            <p:nvPr/>
          </p:nvSpPr>
          <p:spPr>
            <a:xfrm flipH="1">
              <a:off x="7067749" y="1226215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1;p3">
              <a:extLst>
                <a:ext uri="{FF2B5EF4-FFF2-40B4-BE49-F238E27FC236}">
                  <a16:creationId xmlns:a16="http://schemas.microsoft.com/office/drawing/2014/main" id="{40B240F1-5A76-456B-8DEC-72C05DF8BE12}"/>
                </a:ext>
              </a:extLst>
            </p:cNvPr>
            <p:cNvSpPr/>
            <p:nvPr/>
          </p:nvSpPr>
          <p:spPr>
            <a:xfrm flipH="1">
              <a:off x="5792776" y="1257957"/>
              <a:ext cx="934051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02;p3">
              <a:extLst>
                <a:ext uri="{FF2B5EF4-FFF2-40B4-BE49-F238E27FC236}">
                  <a16:creationId xmlns:a16="http://schemas.microsoft.com/office/drawing/2014/main" id="{FD538377-24B0-45E2-A78C-F2674557D20B}"/>
                </a:ext>
              </a:extLst>
            </p:cNvPr>
            <p:cNvSpPr/>
            <p:nvPr/>
          </p:nvSpPr>
          <p:spPr>
            <a:xfrm flipH="1">
              <a:off x="6493630" y="1926109"/>
              <a:ext cx="196443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04;p3">
            <a:extLst>
              <a:ext uri="{FF2B5EF4-FFF2-40B4-BE49-F238E27FC236}">
                <a16:creationId xmlns:a16="http://schemas.microsoft.com/office/drawing/2014/main" id="{E055B82B-68E5-4DE3-8FF3-25076E8CE691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-514963"/>
            <a:ext cx="5654586" cy="2642252"/>
            <a:chOff x="4434156" y="56550"/>
            <a:chExt cx="3505543" cy="2052072"/>
          </a:xfrm>
        </p:grpSpPr>
        <p:sp>
          <p:nvSpPr>
            <p:cNvPr id="14" name="Google Shape;105;p3">
              <a:extLst>
                <a:ext uri="{FF2B5EF4-FFF2-40B4-BE49-F238E27FC236}">
                  <a16:creationId xmlns:a16="http://schemas.microsoft.com/office/drawing/2014/main" id="{07D83298-DF59-4811-B1E2-938078B88E66}"/>
                </a:ext>
              </a:extLst>
            </p:cNvPr>
            <p:cNvSpPr/>
            <p:nvPr/>
          </p:nvSpPr>
          <p:spPr>
            <a:xfrm flipH="1">
              <a:off x="4434156" y="764380"/>
              <a:ext cx="1249174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06;p3">
              <a:extLst>
                <a:ext uri="{FF2B5EF4-FFF2-40B4-BE49-F238E27FC236}">
                  <a16:creationId xmlns:a16="http://schemas.microsoft.com/office/drawing/2014/main" id="{EA10D251-A802-4A0E-B66E-0A651DE9B986}"/>
                </a:ext>
              </a:extLst>
            </p:cNvPr>
            <p:cNvSpPr/>
            <p:nvPr/>
          </p:nvSpPr>
          <p:spPr>
            <a:xfrm flipH="1">
              <a:off x="5604782" y="246997"/>
              <a:ext cx="933713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07;p3">
              <a:extLst>
                <a:ext uri="{FF2B5EF4-FFF2-40B4-BE49-F238E27FC236}">
                  <a16:creationId xmlns:a16="http://schemas.microsoft.com/office/drawing/2014/main" id="{8D14E600-730E-4352-819D-1DB0BE0319CD}"/>
                </a:ext>
              </a:extLst>
            </p:cNvPr>
            <p:cNvSpPr/>
            <p:nvPr/>
          </p:nvSpPr>
          <p:spPr>
            <a:xfrm flipH="1">
              <a:off x="4502569" y="1259543"/>
              <a:ext cx="309126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08;p3">
              <a:extLst>
                <a:ext uri="{FF2B5EF4-FFF2-40B4-BE49-F238E27FC236}">
                  <a16:creationId xmlns:a16="http://schemas.microsoft.com/office/drawing/2014/main" id="{A97D5924-CAA6-4B43-B79D-F05194CC0B0B}"/>
                </a:ext>
              </a:extLst>
            </p:cNvPr>
            <p:cNvSpPr/>
            <p:nvPr/>
          </p:nvSpPr>
          <p:spPr>
            <a:xfrm flipH="1">
              <a:off x="4852237" y="1602349"/>
              <a:ext cx="197638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9;p3">
              <a:extLst>
                <a:ext uri="{FF2B5EF4-FFF2-40B4-BE49-F238E27FC236}">
                  <a16:creationId xmlns:a16="http://schemas.microsoft.com/office/drawing/2014/main" id="{61CA39C3-8A16-4EA1-AE7D-E69015F3A9B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512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10;p3">
              <a:extLst>
                <a:ext uri="{FF2B5EF4-FFF2-40B4-BE49-F238E27FC236}">
                  <a16:creationId xmlns:a16="http://schemas.microsoft.com/office/drawing/2014/main" id="{6E51B679-7441-4ECF-A66C-7B813CF30B50}"/>
                </a:ext>
              </a:extLst>
            </p:cNvPr>
            <p:cNvSpPr/>
            <p:nvPr/>
          </p:nvSpPr>
          <p:spPr>
            <a:xfrm flipH="1">
              <a:off x="6690525" y="575520"/>
              <a:ext cx="1249174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11;p3">
              <a:extLst>
                <a:ext uri="{FF2B5EF4-FFF2-40B4-BE49-F238E27FC236}">
                  <a16:creationId xmlns:a16="http://schemas.microsoft.com/office/drawing/2014/main" id="{3CCFA8E8-3A89-476E-A9E8-70D9C5088778}"/>
                </a:ext>
              </a:extLst>
            </p:cNvPr>
            <p:cNvSpPr/>
            <p:nvPr/>
          </p:nvSpPr>
          <p:spPr>
            <a:xfrm flipH="1">
              <a:off x="7068064" y="1226215"/>
              <a:ext cx="19637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9302376D-7A93-4CA7-91B6-2179B2546CB7}"/>
                </a:ext>
              </a:extLst>
            </p:cNvPr>
            <p:cNvSpPr/>
            <p:nvPr/>
          </p:nvSpPr>
          <p:spPr>
            <a:xfrm flipH="1">
              <a:off x="5793551" y="1257957"/>
              <a:ext cx="933714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13;p3">
              <a:extLst>
                <a:ext uri="{FF2B5EF4-FFF2-40B4-BE49-F238E27FC236}">
                  <a16:creationId xmlns:a16="http://schemas.microsoft.com/office/drawing/2014/main" id="{76C11C2F-771D-4C15-8245-40E4D815A40D}"/>
                </a:ext>
              </a:extLst>
            </p:cNvPr>
            <p:cNvSpPr/>
            <p:nvPr/>
          </p:nvSpPr>
          <p:spPr>
            <a:xfrm flipH="1">
              <a:off x="6492886" y="1926109"/>
              <a:ext cx="19637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415619" y="2867988"/>
            <a:ext cx="11361304" cy="1122222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02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29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7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41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60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71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23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39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86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8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bg>
      <p:bgPr>
        <a:solidFill>
          <a:srgbClr val="D9EEFC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4;p8">
            <a:extLst>
              <a:ext uri="{FF2B5EF4-FFF2-40B4-BE49-F238E27FC236}">
                <a16:creationId xmlns:a16="http://schemas.microsoft.com/office/drawing/2014/main" id="{0338A02F-A3BE-4223-B815-85E95083C21C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65;p8">
              <a:extLst>
                <a:ext uri="{FF2B5EF4-FFF2-40B4-BE49-F238E27FC236}">
                  <a16:creationId xmlns:a16="http://schemas.microsoft.com/office/drawing/2014/main" id="{7931465D-A805-41C1-BAFA-F2EA5C7264B4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66;p8">
              <a:extLst>
                <a:ext uri="{FF2B5EF4-FFF2-40B4-BE49-F238E27FC236}">
                  <a16:creationId xmlns:a16="http://schemas.microsoft.com/office/drawing/2014/main" id="{B34E3BCF-D360-494E-9FAF-90B1DC75D4BB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67;p8">
              <a:extLst>
                <a:ext uri="{FF2B5EF4-FFF2-40B4-BE49-F238E27FC236}">
                  <a16:creationId xmlns:a16="http://schemas.microsoft.com/office/drawing/2014/main" id="{77EB2B38-639C-4613-8BBE-3E8830756D17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68;p8">
              <a:extLst>
                <a:ext uri="{FF2B5EF4-FFF2-40B4-BE49-F238E27FC236}">
                  <a16:creationId xmlns:a16="http://schemas.microsoft.com/office/drawing/2014/main" id="{9D9786E2-846B-45A7-9785-F21BA9683ECE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69;p8">
              <a:extLst>
                <a:ext uri="{FF2B5EF4-FFF2-40B4-BE49-F238E27FC236}">
                  <a16:creationId xmlns:a16="http://schemas.microsoft.com/office/drawing/2014/main" id="{EF672F70-FA22-41B6-B4F0-6D5628C17FC8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70;p8">
              <a:extLst>
                <a:ext uri="{FF2B5EF4-FFF2-40B4-BE49-F238E27FC236}">
                  <a16:creationId xmlns:a16="http://schemas.microsoft.com/office/drawing/2014/main" id="{0AD0AA89-988F-4D5D-8B70-F1EF776DED64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71;p8">
              <a:extLst>
                <a:ext uri="{FF2B5EF4-FFF2-40B4-BE49-F238E27FC236}">
                  <a16:creationId xmlns:a16="http://schemas.microsoft.com/office/drawing/2014/main" id="{56F1A333-F4D9-4F34-9716-B9F1643EF158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72;p8">
              <a:extLst>
                <a:ext uri="{FF2B5EF4-FFF2-40B4-BE49-F238E27FC236}">
                  <a16:creationId xmlns:a16="http://schemas.microsoft.com/office/drawing/2014/main" id="{E594D14E-C1C8-4E03-8346-3591C1498CA2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73;p8">
              <a:extLst>
                <a:ext uri="{FF2B5EF4-FFF2-40B4-BE49-F238E27FC236}">
                  <a16:creationId xmlns:a16="http://schemas.microsoft.com/office/drawing/2014/main" id="{2CA452AF-8CA5-4D6E-801E-77957F2198AE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825536" y="600239"/>
            <a:ext cx="8490738" cy="5454708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5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93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6323-8CFA-4BF2-98C9-8E24447A0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CB3FE-F612-41DE-AD07-560884C0F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FA658-5DD6-4B2E-87CF-B34D521B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1CF52-BD12-4EA4-A682-52F577EB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7F23-E6A0-4D73-861C-557CF4AD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126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F84-F11D-4B4B-B02A-A2047B80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9C25-5A9D-4921-A03D-FCD9016B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65A1-4C09-4000-AAC2-E6A71C41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5AE4-7DA4-458F-8D21-9F1271DB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74A1-2B7B-43B6-90A8-BE1A0BB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050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1E21-3D33-42FD-A036-FDF9A341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AF220-567D-4E3A-9BF0-461E1952F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FE20E-61EE-418F-A138-8EE9A086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CF35F-9ED0-4A6C-96B9-77A7AC1A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CB610-947F-4AE5-A604-401FD826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202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FD61-7A29-4A1A-B28A-67E29424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10470-AE5C-46EF-B252-D26004CDF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B2476-B4EF-41FF-8106-4CAA638A6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E2FA4-F3C1-415A-A488-0828E296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8FDBF-D03B-4404-BC22-5F895324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C9D12-C263-4569-AA3B-1AD6D477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382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F4DB-501B-425B-A16E-2573CC96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BAE2F-1F52-4B6A-B4C4-CB3A820A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0109D-E193-4958-84AB-50988419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5D1CE1-0425-4E41-BAFC-0E4D8EBF4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9B882-3EBC-4B56-912C-C0D5A4784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0F704B-0BFA-40E1-810B-DAFAF870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46E0DB-F13A-4068-9FD0-F3BC4349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23C1EA-8917-4795-A4EF-5CAEC27F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418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926D6-6F7A-49EB-AAE1-DCD5864E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3B331-81D4-47E4-B8E8-359AC5C9F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4C3D8-9AD2-4CF6-8711-4C96625B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42A7B-432E-4BD5-9EA4-FF0CEE8B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909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516A67-6DB6-4C6D-B598-F6058949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353DD-1437-41B6-8B54-E82F9DDE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8F2C-532D-4F9F-A2CB-6CCA1773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128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93766-9736-4508-9A14-DC260D36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834E5-4C5D-4B69-ACE6-FD941ED09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FBD27-8DB7-4734-9629-BC3ADD4C0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7A7AA-AAF7-4EF1-BCF7-A61EC6568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4CB48-08FD-40B8-BE2C-80BF1231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9B7B1-3B65-4C67-A586-25BACF63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0835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59F4-6234-44CF-A8BE-D2617BBBB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59BD8-AAD9-4C5D-9CF9-A6F224898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CEF88-E94E-4A9F-92B5-EB5976D9E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951D2-FF19-4011-B886-CBAD15C8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79B0C-B8DD-40C7-A3DE-AE54A559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A3CBA-C2A4-40FD-9030-3FCF248B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4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bg>
      <p:bgPr>
        <a:solidFill>
          <a:srgbClr val="D9EEFC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1;p10">
            <a:extLst>
              <a:ext uri="{FF2B5EF4-FFF2-40B4-BE49-F238E27FC236}">
                <a16:creationId xmlns:a16="http://schemas.microsoft.com/office/drawing/2014/main" id="{852662A9-4C32-418B-A683-E650964A354D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92;p10">
              <a:extLst>
                <a:ext uri="{FF2B5EF4-FFF2-40B4-BE49-F238E27FC236}">
                  <a16:creationId xmlns:a16="http://schemas.microsoft.com/office/drawing/2014/main" id="{5924CF8E-CEFC-4097-92DF-BB3AB591F5CE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93;p10">
              <a:extLst>
                <a:ext uri="{FF2B5EF4-FFF2-40B4-BE49-F238E27FC236}">
                  <a16:creationId xmlns:a16="http://schemas.microsoft.com/office/drawing/2014/main" id="{4B6C6799-B599-43BB-A264-7BD52113E377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94;p10">
              <a:extLst>
                <a:ext uri="{FF2B5EF4-FFF2-40B4-BE49-F238E27FC236}">
                  <a16:creationId xmlns:a16="http://schemas.microsoft.com/office/drawing/2014/main" id="{827469D2-2DB9-4DF0-84B4-EA2FE8CC225A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95;p10">
              <a:extLst>
                <a:ext uri="{FF2B5EF4-FFF2-40B4-BE49-F238E27FC236}">
                  <a16:creationId xmlns:a16="http://schemas.microsoft.com/office/drawing/2014/main" id="{11603FF8-48FC-47F2-BB7D-8F4B0B1E6394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96;p10">
              <a:extLst>
                <a:ext uri="{FF2B5EF4-FFF2-40B4-BE49-F238E27FC236}">
                  <a16:creationId xmlns:a16="http://schemas.microsoft.com/office/drawing/2014/main" id="{F6D0C37B-CB0A-4392-8EB5-C42F0292436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97;p10">
              <a:extLst>
                <a:ext uri="{FF2B5EF4-FFF2-40B4-BE49-F238E27FC236}">
                  <a16:creationId xmlns:a16="http://schemas.microsoft.com/office/drawing/2014/main" id="{5A0DC7A6-F7B4-46F5-9EF0-DFB5EF53F846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98;p10">
              <a:extLst>
                <a:ext uri="{FF2B5EF4-FFF2-40B4-BE49-F238E27FC236}">
                  <a16:creationId xmlns:a16="http://schemas.microsoft.com/office/drawing/2014/main" id="{1D835F83-7994-462E-A028-EC7C8A6D364B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99;p10">
              <a:extLst>
                <a:ext uri="{FF2B5EF4-FFF2-40B4-BE49-F238E27FC236}">
                  <a16:creationId xmlns:a16="http://schemas.microsoft.com/office/drawing/2014/main" id="{312A17EA-2727-490E-A82F-02918204E851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00;p10">
              <a:extLst>
                <a:ext uri="{FF2B5EF4-FFF2-40B4-BE49-F238E27FC236}">
                  <a16:creationId xmlns:a16="http://schemas.microsoft.com/office/drawing/2014/main" id="{0F42D493-0A23-4F35-A810-303CF101279D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0"/>
          <p:cNvSpPr txBox="1">
            <a:spLocks noGrp="1"/>
          </p:cNvSpPr>
          <p:nvPr>
            <p:ph type="body" idx="1"/>
          </p:nvPr>
        </p:nvSpPr>
        <p:spPr>
          <a:xfrm>
            <a:off x="825543" y="5315689"/>
            <a:ext cx="7998683" cy="807104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737282" lvl="0" indent="-36864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4086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5084B-E6AD-48E7-93A7-331BCBF8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ABDBD-AE06-4C1B-BEEF-18DC6EEAF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B427E-39B9-4EB1-90B5-CD3092D8E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A1A31-93FB-4696-AF1F-503228ED1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20B7-11BB-4883-B25D-58F129A9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154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04649D-D552-4FDE-B305-9738FEE79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0D213-52C3-470C-817E-BF59330DB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3F151-B35B-417B-AAFB-9E717851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C5EA-698F-41F5-A5D8-A9A729A3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46310-81C9-4399-82DA-588200AA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026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9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27149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1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8666-0AC1-4C17-A327-7232150460D8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09F-6804-42DA-A477-9D1506A6D7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1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154064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768977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401784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011725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414952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rgbClr val="FFF3F3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4;p11">
            <a:extLst>
              <a:ext uri="{FF2B5EF4-FFF2-40B4-BE49-F238E27FC236}">
                <a16:creationId xmlns:a16="http://schemas.microsoft.com/office/drawing/2014/main" id="{C32C3053-4AA1-46E2-826A-360A78519F42}"/>
              </a:ext>
            </a:extLst>
          </p:cNvPr>
          <p:cNvGrpSpPr>
            <a:grpSpLocks/>
          </p:cNvGrpSpPr>
          <p:nvPr/>
        </p:nvGrpSpPr>
        <p:grpSpPr bwMode="auto">
          <a:xfrm>
            <a:off x="318799" y="163480"/>
            <a:ext cx="11348002" cy="2037374"/>
            <a:chOff x="198024" y="127700"/>
            <a:chExt cx="7035792" cy="1582723"/>
          </a:xfrm>
        </p:grpSpPr>
        <p:grpSp>
          <p:nvGrpSpPr>
            <p:cNvPr id="5" name="Google Shape;205;p11">
              <a:extLst>
                <a:ext uri="{FF2B5EF4-FFF2-40B4-BE49-F238E27FC236}">
                  <a16:creationId xmlns:a16="http://schemas.microsoft.com/office/drawing/2014/main" id="{141983A5-3BE8-4D18-BDAC-C4B73C426E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4" name="Google Shape;206;p11">
                <a:extLst>
                  <a:ext uri="{FF2B5EF4-FFF2-40B4-BE49-F238E27FC236}">
                    <a16:creationId xmlns:a16="http://schemas.microsoft.com/office/drawing/2014/main" id="{76104B9B-B2AF-4F99-8741-4E05542C33B4}"/>
                  </a:ext>
                </a:extLst>
              </p:cNvPr>
              <p:cNvSpPr/>
              <p:nvPr/>
            </p:nvSpPr>
            <p:spPr>
              <a:xfrm>
                <a:off x="2122984" y="30575"/>
                <a:ext cx="1142857" cy="719131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07;p11">
                <a:extLst>
                  <a:ext uri="{FF2B5EF4-FFF2-40B4-BE49-F238E27FC236}">
                    <a16:creationId xmlns:a16="http://schemas.microsoft.com/office/drawing/2014/main" id="{E5DFA60B-C9C9-4D1E-8CB9-0BDC61AA836D}"/>
                  </a:ext>
                </a:extLst>
              </p:cNvPr>
              <p:cNvSpPr/>
              <p:nvPr/>
            </p:nvSpPr>
            <p:spPr>
              <a:xfrm>
                <a:off x="1341229" y="749706"/>
                <a:ext cx="853975" cy="538157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208;p11">
              <a:extLst>
                <a:ext uri="{FF2B5EF4-FFF2-40B4-BE49-F238E27FC236}">
                  <a16:creationId xmlns:a16="http://schemas.microsoft.com/office/drawing/2014/main" id="{57F9BA5C-19FC-48FF-8557-D603B79D4E5F}"/>
                </a:ext>
              </a:extLst>
            </p:cNvPr>
            <p:cNvSpPr/>
            <p:nvPr/>
          </p:nvSpPr>
          <p:spPr>
            <a:xfrm>
              <a:off x="6887918" y="580134"/>
              <a:ext cx="283814" cy="2635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09;p11">
              <a:extLst>
                <a:ext uri="{FF2B5EF4-FFF2-40B4-BE49-F238E27FC236}">
                  <a16:creationId xmlns:a16="http://schemas.microsoft.com/office/drawing/2014/main" id="{88E68FFE-DCF0-4D9F-AF89-1FFAC832A6C3}"/>
                </a:ext>
              </a:extLst>
            </p:cNvPr>
            <p:cNvSpPr/>
            <p:nvPr/>
          </p:nvSpPr>
          <p:spPr>
            <a:xfrm>
              <a:off x="6671257" y="894456"/>
              <a:ext cx="179918" cy="165098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10;p11">
              <a:extLst>
                <a:ext uri="{FF2B5EF4-FFF2-40B4-BE49-F238E27FC236}">
                  <a16:creationId xmlns:a16="http://schemas.microsoft.com/office/drawing/2014/main" id="{A7605798-7895-40E5-B2D4-89C4A96E5783}"/>
                </a:ext>
              </a:extLst>
            </p:cNvPr>
            <p:cNvSpPr/>
            <p:nvPr/>
          </p:nvSpPr>
          <p:spPr>
            <a:xfrm>
              <a:off x="5309204" y="67379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1;p11">
              <a:extLst>
                <a:ext uri="{FF2B5EF4-FFF2-40B4-BE49-F238E27FC236}">
                  <a16:creationId xmlns:a16="http://schemas.microsoft.com/office/drawing/2014/main" id="{7BA435E6-1422-4B8D-BA94-C257ED9C7286}"/>
                </a:ext>
              </a:extLst>
            </p:cNvPr>
            <p:cNvSpPr/>
            <p:nvPr/>
          </p:nvSpPr>
          <p:spPr>
            <a:xfrm flipH="1">
              <a:off x="198024" y="778569"/>
              <a:ext cx="1142857" cy="719131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2;p11">
              <a:extLst>
                <a:ext uri="{FF2B5EF4-FFF2-40B4-BE49-F238E27FC236}">
                  <a16:creationId xmlns:a16="http://schemas.microsoft.com/office/drawing/2014/main" id="{75ED3560-83AB-4CFB-8FCB-D6ED5667A911}"/>
                </a:ext>
              </a:extLst>
            </p:cNvPr>
            <p:cNvSpPr/>
            <p:nvPr/>
          </p:nvSpPr>
          <p:spPr>
            <a:xfrm flipH="1">
              <a:off x="1268661" y="305498"/>
              <a:ext cx="853975" cy="53815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3;p11">
              <a:extLst>
                <a:ext uri="{FF2B5EF4-FFF2-40B4-BE49-F238E27FC236}">
                  <a16:creationId xmlns:a16="http://schemas.microsoft.com/office/drawing/2014/main" id="{886D9A44-19D6-4429-BBA7-4EA09A310936}"/>
                </a:ext>
              </a:extLst>
            </p:cNvPr>
            <p:cNvSpPr/>
            <p:nvPr/>
          </p:nvSpPr>
          <p:spPr>
            <a:xfrm flipH="1">
              <a:off x="260109" y="1231003"/>
              <a:ext cx="283814" cy="26193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4;p11">
              <a:extLst>
                <a:ext uri="{FF2B5EF4-FFF2-40B4-BE49-F238E27FC236}">
                  <a16:creationId xmlns:a16="http://schemas.microsoft.com/office/drawing/2014/main" id="{C4C99D5C-5D99-4BA1-B7EE-4039CFC9AF8A}"/>
                </a:ext>
              </a:extLst>
            </p:cNvPr>
            <p:cNvSpPr/>
            <p:nvPr/>
          </p:nvSpPr>
          <p:spPr>
            <a:xfrm flipH="1">
              <a:off x="580666" y="1543737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5;p11">
              <a:extLst>
                <a:ext uri="{FF2B5EF4-FFF2-40B4-BE49-F238E27FC236}">
                  <a16:creationId xmlns:a16="http://schemas.microsoft.com/office/drawing/2014/main" id="{622BE015-9FA2-46E8-BCFA-55DFFB3CBEE1}"/>
                </a:ext>
              </a:extLst>
            </p:cNvPr>
            <p:cNvSpPr/>
            <p:nvPr/>
          </p:nvSpPr>
          <p:spPr>
            <a:xfrm flipH="1">
              <a:off x="1942718" y="13087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930245" y="1474927"/>
            <a:ext cx="10332196" cy="261826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>
            <a:off x="930245" y="4203244"/>
            <a:ext cx="10332196" cy="173430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737282" lvl="0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474565" lvl="1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211847" lvl="2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949131" lvl="3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686413" lvl="4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4423696" lvl="5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5160978" lvl="6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5898261" lvl="7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6635543" lvl="8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4041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12934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49185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856627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105218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931884"/>
      </p:ext>
    </p:extLst>
  </p:cSld>
  <p:clrMapOvr>
    <a:masterClrMapping/>
  </p:clrMapOvr>
  <p:transition spd="slow" advTm="4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12655"/>
      </p:ext>
    </p:extLst>
  </p:cSld>
  <p:clrMapOvr>
    <a:masterClrMapping/>
  </p:clrMapOvr>
  <p:transition spd="slow" advTm="4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0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7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9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5">
  <p:cSld name="Title and text 25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8;p37">
            <a:extLst>
              <a:ext uri="{FF2B5EF4-FFF2-40B4-BE49-F238E27FC236}">
                <a16:creationId xmlns:a16="http://schemas.microsoft.com/office/drawing/2014/main" id="{6F172A6F-3667-4A3B-8D70-FCE0E7E8117F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59;p37">
            <a:extLst>
              <a:ext uri="{FF2B5EF4-FFF2-40B4-BE49-F238E27FC236}">
                <a16:creationId xmlns:a16="http://schemas.microsoft.com/office/drawing/2014/main" id="{73CC34BC-3FDB-4434-A742-CC147C91F7D0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0;p37">
            <a:extLst>
              <a:ext uri="{FF2B5EF4-FFF2-40B4-BE49-F238E27FC236}">
                <a16:creationId xmlns:a16="http://schemas.microsoft.com/office/drawing/2014/main" id="{EAC08D94-1C1F-40F4-9914-C243A2A42E7F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1;p37">
            <a:extLst>
              <a:ext uri="{FF2B5EF4-FFF2-40B4-BE49-F238E27FC236}">
                <a16:creationId xmlns:a16="http://schemas.microsoft.com/office/drawing/2014/main" id="{E5B51726-5E99-4E30-8646-8273543637F8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2;p37">
            <a:extLst>
              <a:ext uri="{FF2B5EF4-FFF2-40B4-BE49-F238E27FC236}">
                <a16:creationId xmlns:a16="http://schemas.microsoft.com/office/drawing/2014/main" id="{95794A65-2109-44EA-AC89-5D1A5A1634AD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title"/>
          </p:nvPr>
        </p:nvSpPr>
        <p:spPr>
          <a:xfrm>
            <a:off x="3320670" y="2495312"/>
            <a:ext cx="5917244" cy="763852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57" name="Google Shape;357;p37"/>
          <p:cNvSpPr txBox="1">
            <a:spLocks noGrp="1"/>
          </p:cNvSpPr>
          <p:nvPr>
            <p:ph type="subTitle" idx="1"/>
          </p:nvPr>
        </p:nvSpPr>
        <p:spPr>
          <a:xfrm>
            <a:off x="3320731" y="3381243"/>
            <a:ext cx="5917244" cy="1240777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1906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478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561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70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2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4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55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8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0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7;p44">
            <a:extLst>
              <a:ext uri="{FF2B5EF4-FFF2-40B4-BE49-F238E27FC236}">
                <a16:creationId xmlns:a16="http://schemas.microsoft.com/office/drawing/2014/main" id="{9EAC4F93-43BE-4905-BA3D-DE501D36CD39}"/>
              </a:ext>
            </a:extLst>
          </p:cNvPr>
          <p:cNvSpPr/>
          <p:nvPr/>
        </p:nvSpPr>
        <p:spPr>
          <a:xfrm>
            <a:off x="6944087" y="-884838"/>
            <a:ext cx="5840552" cy="4941194"/>
          </a:xfrm>
          <a:custGeom>
            <a:avLst/>
            <a:gdLst/>
            <a:ahLst/>
            <a:cxnLst/>
            <a:rect l="l" t="t" r="r" b="b"/>
            <a:pathLst>
              <a:path w="26209" h="27781" extrusionOk="0">
                <a:moveTo>
                  <a:pt x="11503" y="0"/>
                </a:moveTo>
                <a:cubicBezTo>
                  <a:pt x="7927" y="0"/>
                  <a:pt x="4379" y="348"/>
                  <a:pt x="1045" y="1078"/>
                </a:cubicBezTo>
                <a:cubicBezTo>
                  <a:pt x="604" y="2467"/>
                  <a:pt x="164" y="3865"/>
                  <a:pt x="77" y="5322"/>
                </a:cubicBezTo>
                <a:cubicBezTo>
                  <a:pt x="1" y="6768"/>
                  <a:pt x="326" y="8291"/>
                  <a:pt x="1265" y="9402"/>
                </a:cubicBezTo>
                <a:cubicBezTo>
                  <a:pt x="2673" y="11050"/>
                  <a:pt x="5049" y="11404"/>
                  <a:pt x="7214" y="11576"/>
                </a:cubicBezTo>
                <a:cubicBezTo>
                  <a:pt x="9369" y="11740"/>
                  <a:pt x="11716" y="11902"/>
                  <a:pt x="13335" y="13349"/>
                </a:cubicBezTo>
                <a:cubicBezTo>
                  <a:pt x="14647" y="14517"/>
                  <a:pt x="15222" y="16442"/>
                  <a:pt x="14762" y="18138"/>
                </a:cubicBezTo>
                <a:cubicBezTo>
                  <a:pt x="14207" y="20169"/>
                  <a:pt x="12329" y="21845"/>
                  <a:pt x="12511" y="23933"/>
                </a:cubicBezTo>
                <a:cubicBezTo>
                  <a:pt x="12597" y="25035"/>
                  <a:pt x="13296" y="26032"/>
                  <a:pt x="14207" y="26664"/>
                </a:cubicBezTo>
                <a:cubicBezTo>
                  <a:pt x="15116" y="27296"/>
                  <a:pt x="16218" y="27603"/>
                  <a:pt x="17320" y="27718"/>
                </a:cubicBezTo>
                <a:cubicBezTo>
                  <a:pt x="17698" y="27760"/>
                  <a:pt x="18078" y="27780"/>
                  <a:pt x="18459" y="27780"/>
                </a:cubicBezTo>
                <a:cubicBezTo>
                  <a:pt x="21274" y="27780"/>
                  <a:pt x="24085" y="26645"/>
                  <a:pt x="26094" y="24661"/>
                </a:cubicBezTo>
                <a:cubicBezTo>
                  <a:pt x="26152" y="24297"/>
                  <a:pt x="26209" y="23886"/>
                  <a:pt x="26209" y="23522"/>
                </a:cubicBezTo>
                <a:lnTo>
                  <a:pt x="26209" y="1959"/>
                </a:lnTo>
                <a:cubicBezTo>
                  <a:pt x="21591" y="684"/>
                  <a:pt x="16519" y="0"/>
                  <a:pt x="11503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98;p44">
            <a:extLst>
              <a:ext uri="{FF2B5EF4-FFF2-40B4-BE49-F238E27FC236}">
                <a16:creationId xmlns:a16="http://schemas.microsoft.com/office/drawing/2014/main" id="{E52B928C-E090-4504-940E-7454FCBB8414}"/>
              </a:ext>
            </a:extLst>
          </p:cNvPr>
          <p:cNvSpPr/>
          <p:nvPr/>
        </p:nvSpPr>
        <p:spPr>
          <a:xfrm>
            <a:off x="94005" y="3572046"/>
            <a:ext cx="12373879" cy="3641524"/>
          </a:xfrm>
          <a:custGeom>
            <a:avLst/>
            <a:gdLst/>
            <a:ahLst/>
            <a:cxnLst/>
            <a:rect l="l" t="t" r="r" b="b"/>
            <a:pathLst>
              <a:path w="55541" h="20474" extrusionOk="0">
                <a:moveTo>
                  <a:pt x="31626" y="1"/>
                </a:moveTo>
                <a:cubicBezTo>
                  <a:pt x="29271" y="1"/>
                  <a:pt x="26934" y="1222"/>
                  <a:pt x="25615" y="3174"/>
                </a:cubicBezTo>
                <a:cubicBezTo>
                  <a:pt x="24121" y="5377"/>
                  <a:pt x="23929" y="8251"/>
                  <a:pt x="22502" y="10482"/>
                </a:cubicBezTo>
                <a:cubicBezTo>
                  <a:pt x="21113" y="12661"/>
                  <a:pt x="18528" y="13946"/>
                  <a:pt x="15963" y="13946"/>
                </a:cubicBezTo>
                <a:cubicBezTo>
                  <a:pt x="15078" y="13946"/>
                  <a:pt x="14195" y="13793"/>
                  <a:pt x="13364" y="13471"/>
                </a:cubicBezTo>
                <a:cubicBezTo>
                  <a:pt x="11755" y="12849"/>
                  <a:pt x="10346" y="11670"/>
                  <a:pt x="8641" y="11374"/>
                </a:cubicBezTo>
                <a:cubicBezTo>
                  <a:pt x="8364" y="11325"/>
                  <a:pt x="8087" y="11302"/>
                  <a:pt x="7810" y="11302"/>
                </a:cubicBezTo>
                <a:cubicBezTo>
                  <a:pt x="6054" y="11302"/>
                  <a:pt x="4330" y="12230"/>
                  <a:pt x="3114" y="13528"/>
                </a:cubicBezTo>
                <a:cubicBezTo>
                  <a:pt x="1706" y="15033"/>
                  <a:pt x="863" y="16977"/>
                  <a:pt x="154" y="18912"/>
                </a:cubicBezTo>
                <a:cubicBezTo>
                  <a:pt x="1" y="19333"/>
                  <a:pt x="460" y="20023"/>
                  <a:pt x="460" y="20474"/>
                </a:cubicBezTo>
                <a:lnTo>
                  <a:pt x="54602" y="20349"/>
                </a:lnTo>
                <a:cubicBezTo>
                  <a:pt x="55071" y="18069"/>
                  <a:pt x="55540" y="15751"/>
                  <a:pt x="55378" y="13423"/>
                </a:cubicBezTo>
                <a:cubicBezTo>
                  <a:pt x="55215" y="11105"/>
                  <a:pt x="54333" y="8730"/>
                  <a:pt x="52532" y="7254"/>
                </a:cubicBezTo>
                <a:cubicBezTo>
                  <a:pt x="51533" y="6436"/>
                  <a:pt x="50215" y="5974"/>
                  <a:pt x="48930" y="5974"/>
                </a:cubicBezTo>
                <a:cubicBezTo>
                  <a:pt x="47900" y="5974"/>
                  <a:pt x="46892" y="6271"/>
                  <a:pt x="46086" y="6919"/>
                </a:cubicBezTo>
                <a:cubicBezTo>
                  <a:pt x="44898" y="7877"/>
                  <a:pt x="44094" y="9515"/>
                  <a:pt x="42589" y="9726"/>
                </a:cubicBezTo>
                <a:cubicBezTo>
                  <a:pt x="42483" y="9742"/>
                  <a:pt x="42377" y="9749"/>
                  <a:pt x="42272" y="9749"/>
                </a:cubicBezTo>
                <a:cubicBezTo>
                  <a:pt x="41114" y="9749"/>
                  <a:pt x="40078" y="8817"/>
                  <a:pt x="39524" y="7772"/>
                </a:cubicBezTo>
                <a:cubicBezTo>
                  <a:pt x="38911" y="6622"/>
                  <a:pt x="38681" y="5320"/>
                  <a:pt x="38135" y="4151"/>
                </a:cubicBezTo>
                <a:cubicBezTo>
                  <a:pt x="37053" y="1852"/>
                  <a:pt x="34687" y="213"/>
                  <a:pt x="32158" y="22"/>
                </a:cubicBezTo>
                <a:cubicBezTo>
                  <a:pt x="31981" y="8"/>
                  <a:pt x="31804" y="1"/>
                  <a:pt x="31626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99;p44">
            <a:extLst>
              <a:ext uri="{FF2B5EF4-FFF2-40B4-BE49-F238E27FC236}">
                <a16:creationId xmlns:a16="http://schemas.microsoft.com/office/drawing/2014/main" id="{490C2D02-73A3-4161-A806-B27D18E238A0}"/>
              </a:ext>
            </a:extLst>
          </p:cNvPr>
          <p:cNvSpPr/>
          <p:nvPr/>
        </p:nvSpPr>
        <p:spPr>
          <a:xfrm>
            <a:off x="-294275" y="-582399"/>
            <a:ext cx="6596677" cy="5253850"/>
          </a:xfrm>
          <a:custGeom>
            <a:avLst/>
            <a:gdLst/>
            <a:ahLst/>
            <a:cxnLst/>
            <a:rect l="l" t="t" r="r" b="b"/>
            <a:pathLst>
              <a:path w="29610" h="29547" extrusionOk="0">
                <a:moveTo>
                  <a:pt x="125" y="1"/>
                </a:moveTo>
                <a:lnTo>
                  <a:pt x="125" y="27646"/>
                </a:lnTo>
                <a:cubicBezTo>
                  <a:pt x="125" y="27981"/>
                  <a:pt x="0" y="28345"/>
                  <a:pt x="29" y="28681"/>
                </a:cubicBezTo>
                <a:cubicBezTo>
                  <a:pt x="1303" y="29218"/>
                  <a:pt x="2691" y="29547"/>
                  <a:pt x="4070" y="29547"/>
                </a:cubicBezTo>
                <a:cubicBezTo>
                  <a:pt x="4559" y="29547"/>
                  <a:pt x="5047" y="29506"/>
                  <a:pt x="5528" y="29418"/>
                </a:cubicBezTo>
                <a:cubicBezTo>
                  <a:pt x="7376" y="29083"/>
                  <a:pt x="9139" y="28019"/>
                  <a:pt x="10068" y="26382"/>
                </a:cubicBezTo>
                <a:cubicBezTo>
                  <a:pt x="11754" y="23431"/>
                  <a:pt x="10441" y="19580"/>
                  <a:pt x="11591" y="16381"/>
                </a:cubicBezTo>
                <a:cubicBezTo>
                  <a:pt x="12444" y="14005"/>
                  <a:pt x="14714" y="12204"/>
                  <a:pt x="17223" y="11917"/>
                </a:cubicBezTo>
                <a:cubicBezTo>
                  <a:pt x="17519" y="11883"/>
                  <a:pt x="17816" y="11869"/>
                  <a:pt x="18112" y="11869"/>
                </a:cubicBezTo>
                <a:cubicBezTo>
                  <a:pt x="19593" y="11869"/>
                  <a:pt x="21085" y="12218"/>
                  <a:pt x="22566" y="12218"/>
                </a:cubicBezTo>
                <a:cubicBezTo>
                  <a:pt x="22903" y="12218"/>
                  <a:pt x="23239" y="12200"/>
                  <a:pt x="23575" y="12156"/>
                </a:cubicBezTo>
                <a:cubicBezTo>
                  <a:pt x="25940" y="11830"/>
                  <a:pt x="28058" y="10087"/>
                  <a:pt x="28833" y="7826"/>
                </a:cubicBezTo>
                <a:cubicBezTo>
                  <a:pt x="29610" y="5566"/>
                  <a:pt x="28997" y="2893"/>
                  <a:pt x="27330" y="1188"/>
                </a:cubicBezTo>
                <a:cubicBezTo>
                  <a:pt x="24824" y="1424"/>
                  <a:pt x="22242" y="1528"/>
                  <a:pt x="19628" y="1528"/>
                </a:cubicBezTo>
                <a:cubicBezTo>
                  <a:pt x="13089" y="1528"/>
                  <a:pt x="6353" y="877"/>
                  <a:pt x="12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4665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9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1;p45">
            <a:extLst>
              <a:ext uri="{FF2B5EF4-FFF2-40B4-BE49-F238E27FC236}">
                <a16:creationId xmlns:a16="http://schemas.microsoft.com/office/drawing/2014/main" id="{EF3C1BA9-E248-4317-84BA-0DE88603F9B1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02;p45">
            <a:extLst>
              <a:ext uri="{FF2B5EF4-FFF2-40B4-BE49-F238E27FC236}">
                <a16:creationId xmlns:a16="http://schemas.microsoft.com/office/drawing/2014/main" id="{86BF3A50-0A38-45C3-BE1C-C8A23AE78E82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;p45">
            <a:extLst>
              <a:ext uri="{FF2B5EF4-FFF2-40B4-BE49-F238E27FC236}">
                <a16:creationId xmlns:a16="http://schemas.microsoft.com/office/drawing/2014/main" id="{863D6277-03D2-4A18-A531-3C41E4215201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04;p45">
            <a:extLst>
              <a:ext uri="{FF2B5EF4-FFF2-40B4-BE49-F238E27FC236}">
                <a16:creationId xmlns:a16="http://schemas.microsoft.com/office/drawing/2014/main" id="{DFAB2A22-68AB-4D45-BF5D-35234C48C990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05;p45">
            <a:extLst>
              <a:ext uri="{FF2B5EF4-FFF2-40B4-BE49-F238E27FC236}">
                <a16:creationId xmlns:a16="http://schemas.microsoft.com/office/drawing/2014/main" id="{85D5FE05-9F0E-446D-B1B3-155A4E38276C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58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49941" tIns="24970" rIns="49941" bIns="24970" rtlCol="0">
            <a:noAutofit/>
          </a:bodyPr>
          <a:lstStyle/>
          <a:p>
            <a:pPr lvl="0"/>
            <a:endParaRPr noProof="0">
              <a:sym typeface="Arial" pitchFamily="34" charset="0"/>
            </a:endParaRPr>
          </a:p>
        </p:txBody>
      </p:sp>
      <p:sp>
        <p:nvSpPr>
          <p:cNvPr id="3" name="Shape 112">
            <a:extLst>
              <a:ext uri="{FF2B5EF4-FFF2-40B4-BE49-F238E27FC236}">
                <a16:creationId xmlns:a16="http://schemas.microsoft.com/office/drawing/2014/main" id="{D62DFC62-8111-4F3A-B222-EAA60377DE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 vert="horz" wrap="square" lIns="71031" tIns="35515" rIns="71031" bIns="35515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>
              <a:defRPr/>
            </a:pPr>
            <a:fld id="{68A0F30C-7900-478B-971D-76F2984B2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3990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F84-F11D-4B4B-B02A-A2047B80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9C25-5A9D-4921-A03D-FCD9016B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65A1-4C09-4000-AAC2-E6A71C41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5AE4-7DA4-458F-8D21-9F1271DB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74A1-2B7B-43B6-90A8-BE1A0BB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17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83389E6C-F97D-44DE-8E7C-9D57F8ED63DE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25607" y="592617"/>
            <a:ext cx="10540787" cy="7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3B96C3D2-1388-4C74-B918-4E4569BEE98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25607" y="1914764"/>
            <a:ext cx="10540787" cy="41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73C41F-1864-4CF0-8237-BC669DA47582}"/>
              </a:ext>
            </a:extLst>
          </p:cNvPr>
          <p:cNvSpPr/>
          <p:nvPr userDrawn="1"/>
        </p:nvSpPr>
        <p:spPr>
          <a:xfrm>
            <a:off x="4723310" y="6401954"/>
            <a:ext cx="3278007" cy="495925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x-none" sz="2317" ker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sym typeface="Arial"/>
              </a:rPr>
              <a:t>GVTH: LÊ VĂN DIÊN</a:t>
            </a:r>
          </a:p>
        </p:txBody>
      </p:sp>
    </p:spTree>
    <p:extLst>
      <p:ext uri="{BB962C8B-B14F-4D97-AF65-F5344CB8AC3E}">
        <p14:creationId xmlns:p14="http://schemas.microsoft.com/office/powerpoint/2010/main" val="121440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9" r:id="rId5"/>
    <p:sldLayoutId id="2147483670" r:id="rId6"/>
    <p:sldLayoutId id="2147483671" r:id="rId7"/>
    <p:sldLayoutId id="2147483672" r:id="rId8"/>
    <p:sldLayoutId id="214748375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41381" indent="-44138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956325" lvl="1" indent="-367817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471270" lvl="2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2059777" lvl="3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648285" lvl="4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4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26175-2A41-4624-864C-28771B04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3897A-83FF-4B69-A506-DAA0012C0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EB127-7E80-4F36-B6E6-C32A34377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6EF2E-7E1D-4351-BB67-ED4A9DE5CCEA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C5317-80F1-4082-8550-7AD0313B0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B566F-78D8-4198-8860-02670505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04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4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08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89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media8.mp3"/><Relationship Id="rId7" Type="http://schemas.openxmlformats.org/officeDocument/2006/relationships/image" Target="../media/image23.png"/><Relationship Id="rId12" Type="http://schemas.openxmlformats.org/officeDocument/2006/relationships/image" Target="../media/image40.png"/><Relationship Id="rId2" Type="http://schemas.microsoft.com/office/2007/relationships/media" Target="../media/media8.mp3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3.png"/><Relationship Id="rId3" Type="http://schemas.openxmlformats.org/officeDocument/2006/relationships/audio" Target="../media/media9.mp3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microsoft.com/office/2007/relationships/media" Target="../media/media9.mp3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11" Type="http://schemas.openxmlformats.org/officeDocument/2006/relationships/image" Target="../media/image25.png"/><Relationship Id="rId5" Type="http://schemas.openxmlformats.org/officeDocument/2006/relationships/image" Target="../media/image41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media10.mp3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microsoft.com/office/2007/relationships/media" Target="../media/media10.mp3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11" Type="http://schemas.openxmlformats.org/officeDocument/2006/relationships/image" Target="../media/image25.png"/><Relationship Id="rId5" Type="http://schemas.openxmlformats.org/officeDocument/2006/relationships/image" Target="../media/image44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3.mp3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4.mp3"/><Relationship Id="rId7" Type="http://schemas.openxmlformats.org/officeDocument/2006/relationships/image" Target="../media/image23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7.mp3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-145402" y="1247686"/>
            <a:ext cx="12504608" cy="5735726"/>
            <a:chOff x="-35" y="2263"/>
            <a:chExt cx="5293" cy="2136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2263"/>
              <a:ext cx="5249" cy="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grpSp>
          <p:nvGrpSpPr>
            <p:cNvPr id="10" name="Group 205"/>
            <p:cNvGrpSpPr>
              <a:grpSpLocks/>
            </p:cNvGrpSpPr>
            <p:nvPr/>
          </p:nvGrpSpPr>
          <p:grpSpPr bwMode="auto">
            <a:xfrm>
              <a:off x="445" y="2813"/>
              <a:ext cx="4742" cy="1068"/>
              <a:chOff x="445" y="2813"/>
              <a:chExt cx="4742" cy="1068"/>
            </a:xfrm>
          </p:grpSpPr>
          <p:sp>
            <p:nvSpPr>
              <p:cNvPr id="493" name="Freeform 6"/>
              <p:cNvSpPr>
                <a:spLocks/>
              </p:cNvSpPr>
              <p:nvPr/>
            </p:nvSpPr>
            <p:spPr bwMode="auto">
              <a:xfrm>
                <a:off x="2666" y="3563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4" name="Freeform 7"/>
              <p:cNvSpPr>
                <a:spLocks/>
              </p:cNvSpPr>
              <p:nvPr/>
            </p:nvSpPr>
            <p:spPr bwMode="auto">
              <a:xfrm>
                <a:off x="2526" y="3563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5" name="Freeform 8"/>
              <p:cNvSpPr>
                <a:spLocks/>
              </p:cNvSpPr>
              <p:nvPr/>
            </p:nvSpPr>
            <p:spPr bwMode="auto">
              <a:xfrm>
                <a:off x="2678" y="3691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6" name="Freeform 9"/>
              <p:cNvSpPr>
                <a:spLocks/>
              </p:cNvSpPr>
              <p:nvPr/>
            </p:nvSpPr>
            <p:spPr bwMode="auto">
              <a:xfrm>
                <a:off x="2501" y="3691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7" name="Freeform 10"/>
              <p:cNvSpPr>
                <a:spLocks/>
              </p:cNvSpPr>
              <p:nvPr/>
            </p:nvSpPr>
            <p:spPr bwMode="auto">
              <a:xfrm>
                <a:off x="2675" y="3532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8" name="Freeform 11"/>
              <p:cNvSpPr>
                <a:spLocks/>
              </p:cNvSpPr>
              <p:nvPr/>
            </p:nvSpPr>
            <p:spPr bwMode="auto">
              <a:xfrm>
                <a:off x="2845" y="363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9" name="Oval 12"/>
              <p:cNvSpPr>
                <a:spLocks noChangeArrowheads="1"/>
              </p:cNvSpPr>
              <p:nvPr/>
            </p:nvSpPr>
            <p:spPr bwMode="auto">
              <a:xfrm>
                <a:off x="2895" y="368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0" name="Oval 13"/>
              <p:cNvSpPr>
                <a:spLocks noChangeArrowheads="1"/>
              </p:cNvSpPr>
              <p:nvPr/>
            </p:nvSpPr>
            <p:spPr bwMode="auto">
              <a:xfrm>
                <a:off x="2904" y="3699"/>
                <a:ext cx="35" cy="3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1" name="Freeform 14"/>
              <p:cNvSpPr>
                <a:spLocks/>
              </p:cNvSpPr>
              <p:nvPr/>
            </p:nvSpPr>
            <p:spPr bwMode="auto">
              <a:xfrm>
                <a:off x="2845" y="348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2" name="Oval 15"/>
              <p:cNvSpPr>
                <a:spLocks noChangeArrowheads="1"/>
              </p:cNvSpPr>
              <p:nvPr/>
            </p:nvSpPr>
            <p:spPr bwMode="auto">
              <a:xfrm>
                <a:off x="2895" y="353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3" name="Oval 16"/>
              <p:cNvSpPr>
                <a:spLocks noChangeArrowheads="1"/>
              </p:cNvSpPr>
              <p:nvPr/>
            </p:nvSpPr>
            <p:spPr bwMode="auto">
              <a:xfrm>
                <a:off x="2904" y="354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4" name="Freeform 17"/>
              <p:cNvSpPr>
                <a:spLocks/>
              </p:cNvSpPr>
              <p:nvPr/>
            </p:nvSpPr>
            <p:spPr bwMode="auto">
              <a:xfrm>
                <a:off x="2675" y="3425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5" name="Oval 18"/>
              <p:cNvSpPr>
                <a:spLocks noChangeArrowheads="1"/>
              </p:cNvSpPr>
              <p:nvPr/>
            </p:nvSpPr>
            <p:spPr bwMode="auto">
              <a:xfrm>
                <a:off x="2725" y="347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6" name="Oval 19"/>
              <p:cNvSpPr>
                <a:spLocks noChangeArrowheads="1"/>
              </p:cNvSpPr>
              <p:nvPr/>
            </p:nvSpPr>
            <p:spPr bwMode="auto">
              <a:xfrm>
                <a:off x="2733" y="3488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7" name="Freeform 20"/>
              <p:cNvSpPr>
                <a:spLocks/>
              </p:cNvSpPr>
              <p:nvPr/>
            </p:nvSpPr>
            <p:spPr bwMode="auto">
              <a:xfrm>
                <a:off x="2476" y="345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8" name="Oval 21"/>
              <p:cNvSpPr>
                <a:spLocks noChangeArrowheads="1"/>
              </p:cNvSpPr>
              <p:nvPr/>
            </p:nvSpPr>
            <p:spPr bwMode="auto">
              <a:xfrm>
                <a:off x="2526" y="350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9" name="Oval 22"/>
              <p:cNvSpPr>
                <a:spLocks noChangeArrowheads="1"/>
              </p:cNvSpPr>
              <p:nvPr/>
            </p:nvSpPr>
            <p:spPr bwMode="auto">
              <a:xfrm>
                <a:off x="2535" y="351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0" name="Freeform 23"/>
              <p:cNvSpPr>
                <a:spLocks/>
              </p:cNvSpPr>
              <p:nvPr/>
            </p:nvSpPr>
            <p:spPr bwMode="auto">
              <a:xfrm>
                <a:off x="2434" y="3597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1" name="Oval 24"/>
              <p:cNvSpPr>
                <a:spLocks noChangeArrowheads="1"/>
              </p:cNvSpPr>
              <p:nvPr/>
            </p:nvSpPr>
            <p:spPr bwMode="auto">
              <a:xfrm>
                <a:off x="2483" y="3652"/>
                <a:ext cx="54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2" name="Oval 25"/>
              <p:cNvSpPr>
                <a:spLocks noChangeArrowheads="1"/>
              </p:cNvSpPr>
              <p:nvPr/>
            </p:nvSpPr>
            <p:spPr bwMode="auto">
              <a:xfrm>
                <a:off x="2492" y="3661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3" name="Freeform 26"/>
              <p:cNvSpPr>
                <a:spLocks/>
              </p:cNvSpPr>
              <p:nvPr/>
            </p:nvSpPr>
            <p:spPr bwMode="auto">
              <a:xfrm>
                <a:off x="537" y="3550"/>
                <a:ext cx="156" cy="284"/>
              </a:xfrm>
              <a:custGeom>
                <a:avLst/>
                <a:gdLst>
                  <a:gd name="T0" fmla="*/ 0 w 88"/>
                  <a:gd name="T1" fmla="*/ 151 h 151"/>
                  <a:gd name="T2" fmla="*/ 0 w 88"/>
                  <a:gd name="T3" fmla="*/ 149 h 151"/>
                  <a:gd name="T4" fmla="*/ 0 w 88"/>
                  <a:gd name="T5" fmla="*/ 143 h 151"/>
                  <a:gd name="T6" fmla="*/ 2 w 88"/>
                  <a:gd name="T7" fmla="*/ 121 h 151"/>
                  <a:gd name="T8" fmla="*/ 7 w 88"/>
                  <a:gd name="T9" fmla="*/ 91 h 151"/>
                  <a:gd name="T10" fmla="*/ 12 w 88"/>
                  <a:gd name="T11" fmla="*/ 75 h 151"/>
                  <a:gd name="T12" fmla="*/ 19 w 88"/>
                  <a:gd name="T13" fmla="*/ 58 h 151"/>
                  <a:gd name="T14" fmla="*/ 28 w 88"/>
                  <a:gd name="T15" fmla="*/ 43 h 151"/>
                  <a:gd name="T16" fmla="*/ 31 w 88"/>
                  <a:gd name="T17" fmla="*/ 39 h 151"/>
                  <a:gd name="T18" fmla="*/ 33 w 88"/>
                  <a:gd name="T19" fmla="*/ 36 h 151"/>
                  <a:gd name="T20" fmla="*/ 39 w 88"/>
                  <a:gd name="T21" fmla="*/ 30 h 151"/>
                  <a:gd name="T22" fmla="*/ 50 w 88"/>
                  <a:gd name="T23" fmla="*/ 19 h 151"/>
                  <a:gd name="T24" fmla="*/ 62 w 88"/>
                  <a:gd name="T25" fmla="*/ 11 h 151"/>
                  <a:gd name="T26" fmla="*/ 72 w 88"/>
                  <a:gd name="T27" fmla="*/ 5 h 151"/>
                  <a:gd name="T28" fmla="*/ 81 w 88"/>
                  <a:gd name="T29" fmla="*/ 2 h 151"/>
                  <a:gd name="T30" fmla="*/ 88 w 88"/>
                  <a:gd name="T31" fmla="*/ 0 h 151"/>
                  <a:gd name="T32" fmla="*/ 81 w 88"/>
                  <a:gd name="T33" fmla="*/ 3 h 151"/>
                  <a:gd name="T34" fmla="*/ 73 w 88"/>
                  <a:gd name="T35" fmla="*/ 7 h 151"/>
                  <a:gd name="T36" fmla="*/ 64 w 88"/>
                  <a:gd name="T37" fmla="*/ 14 h 151"/>
                  <a:gd name="T38" fmla="*/ 54 w 88"/>
                  <a:gd name="T39" fmla="*/ 23 h 151"/>
                  <a:gd name="T40" fmla="*/ 45 w 88"/>
                  <a:gd name="T41" fmla="*/ 35 h 151"/>
                  <a:gd name="T42" fmla="*/ 41 w 88"/>
                  <a:gd name="T43" fmla="*/ 41 h 151"/>
                  <a:gd name="T44" fmla="*/ 39 w 88"/>
                  <a:gd name="T45" fmla="*/ 45 h 151"/>
                  <a:gd name="T46" fmla="*/ 37 w 88"/>
                  <a:gd name="T47" fmla="*/ 48 h 151"/>
                  <a:gd name="T48" fmla="*/ 31 w 88"/>
                  <a:gd name="T49" fmla="*/ 63 h 151"/>
                  <a:gd name="T50" fmla="*/ 27 w 88"/>
                  <a:gd name="T51" fmla="*/ 79 h 151"/>
                  <a:gd name="T52" fmla="*/ 25 w 88"/>
                  <a:gd name="T53" fmla="*/ 94 h 151"/>
                  <a:gd name="T54" fmla="*/ 23 w 88"/>
                  <a:gd name="T55" fmla="*/ 122 h 151"/>
                  <a:gd name="T56" fmla="*/ 25 w 88"/>
                  <a:gd name="T57" fmla="*/ 141 h 151"/>
                  <a:gd name="T58" fmla="*/ 26 w 88"/>
                  <a:gd name="T59" fmla="*/ 147 h 151"/>
                  <a:gd name="T60" fmla="*/ 26 w 88"/>
                  <a:gd name="T61" fmla="*/ 148 h 151"/>
                  <a:gd name="T62" fmla="*/ 0 w 88"/>
                  <a:gd name="T63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8" h="151">
                    <a:moveTo>
                      <a:pt x="0" y="151"/>
                    </a:moveTo>
                    <a:cubicBezTo>
                      <a:pt x="0" y="151"/>
                      <a:pt x="0" y="150"/>
                      <a:pt x="0" y="149"/>
                    </a:cubicBezTo>
                    <a:cubicBezTo>
                      <a:pt x="0" y="147"/>
                      <a:pt x="0" y="145"/>
                      <a:pt x="0" y="143"/>
                    </a:cubicBezTo>
                    <a:cubicBezTo>
                      <a:pt x="0" y="137"/>
                      <a:pt x="1" y="130"/>
                      <a:pt x="2" y="121"/>
                    </a:cubicBezTo>
                    <a:cubicBezTo>
                      <a:pt x="3" y="112"/>
                      <a:pt x="5" y="102"/>
                      <a:pt x="7" y="91"/>
                    </a:cubicBezTo>
                    <a:cubicBezTo>
                      <a:pt x="9" y="86"/>
                      <a:pt x="10" y="80"/>
                      <a:pt x="12" y="75"/>
                    </a:cubicBezTo>
                    <a:cubicBezTo>
                      <a:pt x="14" y="69"/>
                      <a:pt x="17" y="64"/>
                      <a:pt x="19" y="58"/>
                    </a:cubicBezTo>
                    <a:cubicBezTo>
                      <a:pt x="22" y="53"/>
                      <a:pt x="25" y="48"/>
                      <a:pt x="28" y="43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5" y="34"/>
                      <a:pt x="37" y="32"/>
                      <a:pt x="39" y="30"/>
                    </a:cubicBezTo>
                    <a:cubicBezTo>
                      <a:pt x="43" y="26"/>
                      <a:pt x="46" y="22"/>
                      <a:pt x="50" y="19"/>
                    </a:cubicBezTo>
                    <a:cubicBezTo>
                      <a:pt x="54" y="16"/>
                      <a:pt x="58" y="13"/>
                      <a:pt x="62" y="11"/>
                    </a:cubicBezTo>
                    <a:cubicBezTo>
                      <a:pt x="66" y="8"/>
                      <a:pt x="69" y="7"/>
                      <a:pt x="72" y="5"/>
                    </a:cubicBezTo>
                    <a:cubicBezTo>
                      <a:pt x="76" y="4"/>
                      <a:pt x="78" y="3"/>
                      <a:pt x="81" y="2"/>
                    </a:cubicBezTo>
                    <a:cubicBezTo>
                      <a:pt x="85" y="0"/>
                      <a:pt x="88" y="0"/>
                      <a:pt x="88" y="0"/>
                    </a:cubicBezTo>
                    <a:cubicBezTo>
                      <a:pt x="88" y="0"/>
                      <a:pt x="86" y="1"/>
                      <a:pt x="81" y="3"/>
                    </a:cubicBezTo>
                    <a:cubicBezTo>
                      <a:pt x="79" y="4"/>
                      <a:pt x="76" y="6"/>
                      <a:pt x="73" y="7"/>
                    </a:cubicBezTo>
                    <a:cubicBezTo>
                      <a:pt x="71" y="9"/>
                      <a:pt x="67" y="11"/>
                      <a:pt x="64" y="14"/>
                    </a:cubicBezTo>
                    <a:cubicBezTo>
                      <a:pt x="61" y="17"/>
                      <a:pt x="58" y="20"/>
                      <a:pt x="54" y="23"/>
                    </a:cubicBezTo>
                    <a:cubicBezTo>
                      <a:pt x="51" y="27"/>
                      <a:pt x="48" y="30"/>
                      <a:pt x="45" y="35"/>
                    </a:cubicBezTo>
                    <a:cubicBezTo>
                      <a:pt x="44" y="37"/>
                      <a:pt x="42" y="39"/>
                      <a:pt x="41" y="41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5" y="53"/>
                      <a:pt x="33" y="58"/>
                      <a:pt x="31" y="63"/>
                    </a:cubicBezTo>
                    <a:cubicBezTo>
                      <a:pt x="30" y="68"/>
                      <a:pt x="28" y="74"/>
                      <a:pt x="27" y="79"/>
                    </a:cubicBezTo>
                    <a:cubicBezTo>
                      <a:pt x="26" y="84"/>
                      <a:pt x="25" y="89"/>
                      <a:pt x="25" y="94"/>
                    </a:cubicBezTo>
                    <a:cubicBezTo>
                      <a:pt x="24" y="104"/>
                      <a:pt x="23" y="114"/>
                      <a:pt x="23" y="122"/>
                    </a:cubicBezTo>
                    <a:cubicBezTo>
                      <a:pt x="24" y="130"/>
                      <a:pt x="24" y="137"/>
                      <a:pt x="25" y="141"/>
                    </a:cubicBezTo>
                    <a:cubicBezTo>
                      <a:pt x="25" y="144"/>
                      <a:pt x="25" y="145"/>
                      <a:pt x="26" y="147"/>
                    </a:cubicBezTo>
                    <a:cubicBezTo>
                      <a:pt x="26" y="148"/>
                      <a:pt x="26" y="148"/>
                      <a:pt x="26" y="148"/>
                    </a:cubicBez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4" name="Freeform 27"/>
              <p:cNvSpPr>
                <a:spLocks/>
              </p:cNvSpPr>
              <p:nvPr/>
            </p:nvSpPr>
            <p:spPr bwMode="auto">
              <a:xfrm>
                <a:off x="539" y="3441"/>
                <a:ext cx="225" cy="237"/>
              </a:xfrm>
              <a:custGeom>
                <a:avLst/>
                <a:gdLst>
                  <a:gd name="T0" fmla="*/ 127 w 127"/>
                  <a:gd name="T1" fmla="*/ 60 h 126"/>
                  <a:gd name="T2" fmla="*/ 95 w 127"/>
                  <a:gd name="T3" fmla="*/ 47 h 126"/>
                  <a:gd name="T4" fmla="*/ 106 w 127"/>
                  <a:gd name="T5" fmla="*/ 16 h 126"/>
                  <a:gd name="T6" fmla="*/ 74 w 127"/>
                  <a:gd name="T7" fmla="*/ 30 h 126"/>
                  <a:gd name="T8" fmla="*/ 61 w 127"/>
                  <a:gd name="T9" fmla="*/ 0 h 126"/>
                  <a:gd name="T10" fmla="*/ 47 w 127"/>
                  <a:gd name="T11" fmla="*/ 32 h 126"/>
                  <a:gd name="T12" fmla="*/ 17 w 127"/>
                  <a:gd name="T13" fmla="*/ 20 h 126"/>
                  <a:gd name="T14" fmla="*/ 30 w 127"/>
                  <a:gd name="T15" fmla="*/ 53 h 126"/>
                  <a:gd name="T16" fmla="*/ 0 w 127"/>
                  <a:gd name="T17" fmla="*/ 66 h 126"/>
                  <a:gd name="T18" fmla="*/ 33 w 127"/>
                  <a:gd name="T19" fmla="*/ 79 h 126"/>
                  <a:gd name="T20" fmla="*/ 21 w 127"/>
                  <a:gd name="T21" fmla="*/ 110 h 126"/>
                  <a:gd name="T22" fmla="*/ 53 w 127"/>
                  <a:gd name="T23" fmla="*/ 97 h 126"/>
                  <a:gd name="T24" fmla="*/ 67 w 127"/>
                  <a:gd name="T25" fmla="*/ 126 h 126"/>
                  <a:gd name="T26" fmla="*/ 80 w 127"/>
                  <a:gd name="T27" fmla="*/ 94 h 126"/>
                  <a:gd name="T28" fmla="*/ 111 w 127"/>
                  <a:gd name="T29" fmla="*/ 106 h 126"/>
                  <a:gd name="T30" fmla="*/ 97 w 127"/>
                  <a:gd name="T31" fmla="*/ 74 h 126"/>
                  <a:gd name="T32" fmla="*/ 127 w 127"/>
                  <a:gd name="T33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7" h="126">
                    <a:moveTo>
                      <a:pt x="127" y="60"/>
                    </a:moveTo>
                    <a:cubicBezTo>
                      <a:pt x="115" y="50"/>
                      <a:pt x="104" y="47"/>
                      <a:pt x="95" y="47"/>
                    </a:cubicBezTo>
                    <a:cubicBezTo>
                      <a:pt x="107" y="33"/>
                      <a:pt x="106" y="16"/>
                      <a:pt x="106" y="16"/>
                    </a:cubicBezTo>
                    <a:cubicBezTo>
                      <a:pt x="91" y="18"/>
                      <a:pt x="81" y="23"/>
                      <a:pt x="74" y="30"/>
                    </a:cubicBezTo>
                    <a:cubicBezTo>
                      <a:pt x="73" y="11"/>
                      <a:pt x="61" y="0"/>
                      <a:pt x="61" y="0"/>
                    </a:cubicBezTo>
                    <a:cubicBezTo>
                      <a:pt x="51" y="12"/>
                      <a:pt x="47" y="23"/>
                      <a:pt x="47" y="32"/>
                    </a:cubicBezTo>
                    <a:cubicBezTo>
                      <a:pt x="34" y="20"/>
                      <a:pt x="17" y="20"/>
                      <a:pt x="17" y="20"/>
                    </a:cubicBezTo>
                    <a:cubicBezTo>
                      <a:pt x="18" y="36"/>
                      <a:pt x="24" y="46"/>
                      <a:pt x="30" y="53"/>
                    </a:cubicBezTo>
                    <a:cubicBezTo>
                      <a:pt x="12" y="54"/>
                      <a:pt x="0" y="66"/>
                      <a:pt x="0" y="66"/>
                    </a:cubicBezTo>
                    <a:cubicBezTo>
                      <a:pt x="13" y="76"/>
                      <a:pt x="23" y="80"/>
                      <a:pt x="33" y="79"/>
                    </a:cubicBezTo>
                    <a:cubicBezTo>
                      <a:pt x="20" y="93"/>
                      <a:pt x="21" y="110"/>
                      <a:pt x="21" y="110"/>
                    </a:cubicBezTo>
                    <a:cubicBezTo>
                      <a:pt x="37" y="109"/>
                      <a:pt x="47" y="103"/>
                      <a:pt x="53" y="97"/>
                    </a:cubicBezTo>
                    <a:cubicBezTo>
                      <a:pt x="54" y="115"/>
                      <a:pt x="67" y="126"/>
                      <a:pt x="67" y="126"/>
                    </a:cubicBezTo>
                    <a:cubicBezTo>
                      <a:pt x="77" y="114"/>
                      <a:pt x="80" y="103"/>
                      <a:pt x="80" y="94"/>
                    </a:cubicBezTo>
                    <a:cubicBezTo>
                      <a:pt x="94" y="106"/>
                      <a:pt x="111" y="106"/>
                      <a:pt x="111" y="106"/>
                    </a:cubicBezTo>
                    <a:cubicBezTo>
                      <a:pt x="109" y="90"/>
                      <a:pt x="104" y="80"/>
                      <a:pt x="97" y="74"/>
                    </a:cubicBezTo>
                    <a:cubicBezTo>
                      <a:pt x="116" y="72"/>
                      <a:pt x="127" y="60"/>
                      <a:pt x="127" y="60"/>
                    </a:cubicBezTo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5" name="Oval 28"/>
              <p:cNvSpPr>
                <a:spLocks noChangeArrowheads="1"/>
              </p:cNvSpPr>
              <p:nvPr/>
            </p:nvSpPr>
            <p:spPr bwMode="auto">
              <a:xfrm>
                <a:off x="613" y="3518"/>
                <a:ext cx="78" cy="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6" name="Oval 29"/>
              <p:cNvSpPr>
                <a:spLocks noChangeArrowheads="1"/>
              </p:cNvSpPr>
              <p:nvPr/>
            </p:nvSpPr>
            <p:spPr bwMode="auto">
              <a:xfrm>
                <a:off x="626" y="3533"/>
                <a:ext cx="51" cy="5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7" name="Freeform 30"/>
              <p:cNvSpPr>
                <a:spLocks/>
              </p:cNvSpPr>
              <p:nvPr/>
            </p:nvSpPr>
            <p:spPr bwMode="auto">
              <a:xfrm>
                <a:off x="445" y="3610"/>
                <a:ext cx="120" cy="120"/>
              </a:xfrm>
              <a:custGeom>
                <a:avLst/>
                <a:gdLst>
                  <a:gd name="T0" fmla="*/ 66 w 68"/>
                  <a:gd name="T1" fmla="*/ 61 h 64"/>
                  <a:gd name="T2" fmla="*/ 10 w 68"/>
                  <a:gd name="T3" fmla="*/ 0 h 64"/>
                  <a:gd name="T4" fmla="*/ 63 w 68"/>
                  <a:gd name="T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4">
                    <a:moveTo>
                      <a:pt x="66" y="61"/>
                    </a:moveTo>
                    <a:cubicBezTo>
                      <a:pt x="66" y="61"/>
                      <a:pt x="68" y="15"/>
                      <a:pt x="10" y="0"/>
                    </a:cubicBezTo>
                    <a:cubicBezTo>
                      <a:pt x="10" y="0"/>
                      <a:pt x="0" y="57"/>
                      <a:pt x="63" y="6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8" name="Freeform 31"/>
              <p:cNvSpPr>
                <a:spLocks/>
              </p:cNvSpPr>
              <p:nvPr/>
            </p:nvSpPr>
            <p:spPr bwMode="auto">
              <a:xfrm>
                <a:off x="4995" y="3601"/>
                <a:ext cx="132" cy="238"/>
              </a:xfrm>
              <a:custGeom>
                <a:avLst/>
                <a:gdLst>
                  <a:gd name="T0" fmla="*/ 0 w 74"/>
                  <a:gd name="T1" fmla="*/ 127 h 127"/>
                  <a:gd name="T2" fmla="*/ 0 w 74"/>
                  <a:gd name="T3" fmla="*/ 125 h 127"/>
                  <a:gd name="T4" fmla="*/ 0 w 74"/>
                  <a:gd name="T5" fmla="*/ 120 h 127"/>
                  <a:gd name="T6" fmla="*/ 1 w 74"/>
                  <a:gd name="T7" fmla="*/ 102 h 127"/>
                  <a:gd name="T8" fmla="*/ 6 w 74"/>
                  <a:gd name="T9" fmla="*/ 77 h 127"/>
                  <a:gd name="T10" fmla="*/ 16 w 74"/>
                  <a:gd name="T11" fmla="*/ 49 h 127"/>
                  <a:gd name="T12" fmla="*/ 24 w 74"/>
                  <a:gd name="T13" fmla="*/ 36 h 127"/>
                  <a:gd name="T14" fmla="*/ 28 w 74"/>
                  <a:gd name="T15" fmla="*/ 31 h 127"/>
                  <a:gd name="T16" fmla="*/ 32 w 74"/>
                  <a:gd name="T17" fmla="*/ 25 h 127"/>
                  <a:gd name="T18" fmla="*/ 52 w 74"/>
                  <a:gd name="T19" fmla="*/ 9 h 127"/>
                  <a:gd name="T20" fmla="*/ 61 w 74"/>
                  <a:gd name="T21" fmla="*/ 5 h 127"/>
                  <a:gd name="T22" fmla="*/ 68 w 74"/>
                  <a:gd name="T23" fmla="*/ 2 h 127"/>
                  <a:gd name="T24" fmla="*/ 74 w 74"/>
                  <a:gd name="T25" fmla="*/ 0 h 127"/>
                  <a:gd name="T26" fmla="*/ 68 w 74"/>
                  <a:gd name="T27" fmla="*/ 3 h 127"/>
                  <a:gd name="T28" fmla="*/ 62 w 74"/>
                  <a:gd name="T29" fmla="*/ 6 h 127"/>
                  <a:gd name="T30" fmla="*/ 54 w 74"/>
                  <a:gd name="T31" fmla="*/ 12 h 127"/>
                  <a:gd name="T32" fmla="*/ 38 w 74"/>
                  <a:gd name="T33" fmla="*/ 29 h 127"/>
                  <a:gd name="T34" fmla="*/ 34 w 74"/>
                  <a:gd name="T35" fmla="*/ 35 h 127"/>
                  <a:gd name="T36" fmla="*/ 31 w 74"/>
                  <a:gd name="T37" fmla="*/ 41 h 127"/>
                  <a:gd name="T38" fmla="*/ 26 w 74"/>
                  <a:gd name="T39" fmla="*/ 53 h 127"/>
                  <a:gd name="T40" fmla="*/ 20 w 74"/>
                  <a:gd name="T41" fmla="*/ 103 h 127"/>
                  <a:gd name="T42" fmla="*/ 21 w 74"/>
                  <a:gd name="T43" fmla="*/ 119 h 127"/>
                  <a:gd name="T44" fmla="*/ 21 w 74"/>
                  <a:gd name="T45" fmla="*/ 124 h 127"/>
                  <a:gd name="T46" fmla="*/ 22 w 74"/>
                  <a:gd name="T47" fmla="*/ 125 h 127"/>
                  <a:gd name="T48" fmla="*/ 0 w 74"/>
                  <a:gd name="T49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127">
                    <a:moveTo>
                      <a:pt x="0" y="127"/>
                    </a:moveTo>
                    <a:cubicBezTo>
                      <a:pt x="0" y="127"/>
                      <a:pt x="0" y="127"/>
                      <a:pt x="0" y="125"/>
                    </a:cubicBezTo>
                    <a:cubicBezTo>
                      <a:pt x="0" y="124"/>
                      <a:pt x="0" y="122"/>
                      <a:pt x="0" y="120"/>
                    </a:cubicBezTo>
                    <a:cubicBezTo>
                      <a:pt x="0" y="116"/>
                      <a:pt x="0" y="109"/>
                      <a:pt x="1" y="102"/>
                    </a:cubicBezTo>
                    <a:cubicBezTo>
                      <a:pt x="2" y="95"/>
                      <a:pt x="4" y="86"/>
                      <a:pt x="6" y="77"/>
                    </a:cubicBezTo>
                    <a:cubicBezTo>
                      <a:pt x="8" y="68"/>
                      <a:pt x="12" y="58"/>
                      <a:pt x="16" y="49"/>
                    </a:cubicBezTo>
                    <a:cubicBezTo>
                      <a:pt x="18" y="45"/>
                      <a:pt x="21" y="41"/>
                      <a:pt x="24" y="36"/>
                    </a:cubicBezTo>
                    <a:cubicBezTo>
                      <a:pt x="25" y="34"/>
                      <a:pt x="26" y="32"/>
                      <a:pt x="28" y="31"/>
                    </a:cubicBezTo>
                    <a:cubicBezTo>
                      <a:pt x="29" y="29"/>
                      <a:pt x="31" y="27"/>
                      <a:pt x="32" y="25"/>
                    </a:cubicBezTo>
                    <a:cubicBezTo>
                      <a:pt x="39" y="18"/>
                      <a:pt x="46" y="13"/>
                      <a:pt x="52" y="9"/>
                    </a:cubicBezTo>
                    <a:cubicBezTo>
                      <a:pt x="55" y="7"/>
                      <a:pt x="58" y="6"/>
                      <a:pt x="61" y="5"/>
                    </a:cubicBezTo>
                    <a:cubicBezTo>
                      <a:pt x="63" y="4"/>
                      <a:pt x="66" y="3"/>
                      <a:pt x="68" y="2"/>
                    </a:cubicBezTo>
                    <a:cubicBezTo>
                      <a:pt x="72" y="1"/>
                      <a:pt x="74" y="0"/>
                      <a:pt x="74" y="0"/>
                    </a:cubicBezTo>
                    <a:cubicBezTo>
                      <a:pt x="74" y="0"/>
                      <a:pt x="72" y="1"/>
                      <a:pt x="68" y="3"/>
                    </a:cubicBezTo>
                    <a:cubicBezTo>
                      <a:pt x="66" y="4"/>
                      <a:pt x="64" y="5"/>
                      <a:pt x="62" y="6"/>
                    </a:cubicBezTo>
                    <a:cubicBezTo>
                      <a:pt x="59" y="8"/>
                      <a:pt x="56" y="10"/>
                      <a:pt x="54" y="12"/>
                    </a:cubicBezTo>
                    <a:cubicBezTo>
                      <a:pt x="48" y="16"/>
                      <a:pt x="43" y="22"/>
                      <a:pt x="38" y="29"/>
                    </a:cubicBezTo>
                    <a:cubicBezTo>
                      <a:pt x="37" y="31"/>
                      <a:pt x="35" y="33"/>
                      <a:pt x="34" y="35"/>
                    </a:cubicBezTo>
                    <a:cubicBezTo>
                      <a:pt x="33" y="37"/>
                      <a:pt x="32" y="39"/>
                      <a:pt x="31" y="41"/>
                    </a:cubicBezTo>
                    <a:cubicBezTo>
                      <a:pt x="29" y="45"/>
                      <a:pt x="28" y="49"/>
                      <a:pt x="26" y="53"/>
                    </a:cubicBezTo>
                    <a:cubicBezTo>
                      <a:pt x="20" y="71"/>
                      <a:pt x="19" y="89"/>
                      <a:pt x="20" y="103"/>
                    </a:cubicBezTo>
                    <a:cubicBezTo>
                      <a:pt x="20" y="110"/>
                      <a:pt x="20" y="115"/>
                      <a:pt x="21" y="119"/>
                    </a:cubicBezTo>
                    <a:cubicBezTo>
                      <a:pt x="21" y="121"/>
                      <a:pt x="21" y="123"/>
                      <a:pt x="21" y="124"/>
                    </a:cubicBezTo>
                    <a:cubicBezTo>
                      <a:pt x="22" y="124"/>
                      <a:pt x="22" y="125"/>
                      <a:pt x="22" y="125"/>
                    </a:cubicBez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9" name="Freeform 32"/>
              <p:cNvSpPr>
                <a:spLocks/>
              </p:cNvSpPr>
              <p:nvPr/>
            </p:nvSpPr>
            <p:spPr bwMode="auto">
              <a:xfrm>
                <a:off x="4997" y="3509"/>
                <a:ext cx="190" cy="201"/>
              </a:xfrm>
              <a:custGeom>
                <a:avLst/>
                <a:gdLst>
                  <a:gd name="T0" fmla="*/ 107 w 107"/>
                  <a:gd name="T1" fmla="*/ 51 h 107"/>
                  <a:gd name="T2" fmla="*/ 79 w 107"/>
                  <a:gd name="T3" fmla="*/ 40 h 107"/>
                  <a:gd name="T4" fmla="*/ 89 w 107"/>
                  <a:gd name="T5" fmla="*/ 14 h 107"/>
                  <a:gd name="T6" fmla="*/ 62 w 107"/>
                  <a:gd name="T7" fmla="*/ 25 h 107"/>
                  <a:gd name="T8" fmla="*/ 51 w 107"/>
                  <a:gd name="T9" fmla="*/ 0 h 107"/>
                  <a:gd name="T10" fmla="*/ 40 w 107"/>
                  <a:gd name="T11" fmla="*/ 27 h 107"/>
                  <a:gd name="T12" fmla="*/ 14 w 107"/>
                  <a:gd name="T13" fmla="*/ 18 h 107"/>
                  <a:gd name="T14" fmla="*/ 25 w 107"/>
                  <a:gd name="T15" fmla="*/ 45 h 107"/>
                  <a:gd name="T16" fmla="*/ 0 w 107"/>
                  <a:gd name="T17" fmla="*/ 56 h 107"/>
                  <a:gd name="T18" fmla="*/ 27 w 107"/>
                  <a:gd name="T19" fmla="*/ 67 h 107"/>
                  <a:gd name="T20" fmla="*/ 17 w 107"/>
                  <a:gd name="T21" fmla="*/ 93 h 107"/>
                  <a:gd name="T22" fmla="*/ 44 w 107"/>
                  <a:gd name="T23" fmla="*/ 82 h 107"/>
                  <a:gd name="T24" fmla="*/ 56 w 107"/>
                  <a:gd name="T25" fmla="*/ 107 h 107"/>
                  <a:gd name="T26" fmla="*/ 67 w 107"/>
                  <a:gd name="T27" fmla="*/ 80 h 107"/>
                  <a:gd name="T28" fmla="*/ 93 w 107"/>
                  <a:gd name="T29" fmla="*/ 89 h 107"/>
                  <a:gd name="T30" fmla="*/ 81 w 107"/>
                  <a:gd name="T31" fmla="*/ 62 h 107"/>
                  <a:gd name="T32" fmla="*/ 107 w 107"/>
                  <a:gd name="T33" fmla="*/ 5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107">
                    <a:moveTo>
                      <a:pt x="107" y="51"/>
                    </a:moveTo>
                    <a:cubicBezTo>
                      <a:pt x="96" y="42"/>
                      <a:pt x="87" y="40"/>
                      <a:pt x="79" y="40"/>
                    </a:cubicBezTo>
                    <a:cubicBezTo>
                      <a:pt x="90" y="28"/>
                      <a:pt x="89" y="14"/>
                      <a:pt x="89" y="14"/>
                    </a:cubicBezTo>
                    <a:cubicBezTo>
                      <a:pt x="76" y="15"/>
                      <a:pt x="67" y="20"/>
                      <a:pt x="62" y="25"/>
                    </a:cubicBezTo>
                    <a:cubicBezTo>
                      <a:pt x="61" y="10"/>
                      <a:pt x="51" y="0"/>
                      <a:pt x="51" y="0"/>
                    </a:cubicBezTo>
                    <a:cubicBezTo>
                      <a:pt x="42" y="11"/>
                      <a:pt x="39" y="20"/>
                      <a:pt x="40" y="27"/>
                    </a:cubicBezTo>
                    <a:cubicBezTo>
                      <a:pt x="28" y="17"/>
                      <a:pt x="14" y="18"/>
                      <a:pt x="14" y="18"/>
                    </a:cubicBezTo>
                    <a:cubicBezTo>
                      <a:pt x="15" y="31"/>
                      <a:pt x="20" y="39"/>
                      <a:pt x="25" y="45"/>
                    </a:cubicBezTo>
                    <a:cubicBezTo>
                      <a:pt x="10" y="46"/>
                      <a:pt x="0" y="56"/>
                      <a:pt x="0" y="56"/>
                    </a:cubicBezTo>
                    <a:cubicBezTo>
                      <a:pt x="10" y="65"/>
                      <a:pt x="19" y="67"/>
                      <a:pt x="27" y="67"/>
                    </a:cubicBezTo>
                    <a:cubicBezTo>
                      <a:pt x="17" y="79"/>
                      <a:pt x="17" y="93"/>
                      <a:pt x="17" y="93"/>
                    </a:cubicBezTo>
                    <a:cubicBezTo>
                      <a:pt x="31" y="92"/>
                      <a:pt x="39" y="87"/>
                      <a:pt x="44" y="82"/>
                    </a:cubicBezTo>
                    <a:cubicBezTo>
                      <a:pt x="45" y="97"/>
                      <a:pt x="56" y="107"/>
                      <a:pt x="56" y="107"/>
                    </a:cubicBezTo>
                    <a:cubicBezTo>
                      <a:pt x="64" y="97"/>
                      <a:pt x="67" y="87"/>
                      <a:pt x="67" y="80"/>
                    </a:cubicBezTo>
                    <a:cubicBezTo>
                      <a:pt x="79" y="90"/>
                      <a:pt x="93" y="89"/>
                      <a:pt x="93" y="89"/>
                    </a:cubicBezTo>
                    <a:cubicBezTo>
                      <a:pt x="92" y="76"/>
                      <a:pt x="87" y="68"/>
                      <a:pt x="81" y="62"/>
                    </a:cubicBezTo>
                    <a:cubicBezTo>
                      <a:pt x="97" y="61"/>
                      <a:pt x="107" y="51"/>
                      <a:pt x="107" y="5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0" name="Oval 33"/>
              <p:cNvSpPr>
                <a:spLocks noChangeArrowheads="1"/>
              </p:cNvSpPr>
              <p:nvPr/>
            </p:nvSpPr>
            <p:spPr bwMode="auto">
              <a:xfrm>
                <a:off x="5059" y="3575"/>
                <a:ext cx="66" cy="6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1" name="Oval 34"/>
              <p:cNvSpPr>
                <a:spLocks noChangeArrowheads="1"/>
              </p:cNvSpPr>
              <p:nvPr/>
            </p:nvSpPr>
            <p:spPr bwMode="auto">
              <a:xfrm>
                <a:off x="5070" y="3586"/>
                <a:ext cx="42" cy="47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2" name="Freeform 35"/>
              <p:cNvSpPr>
                <a:spLocks/>
              </p:cNvSpPr>
              <p:nvPr/>
            </p:nvSpPr>
            <p:spPr bwMode="auto">
              <a:xfrm>
                <a:off x="4917" y="3652"/>
                <a:ext cx="101" cy="101"/>
              </a:xfrm>
              <a:custGeom>
                <a:avLst/>
                <a:gdLst>
                  <a:gd name="T0" fmla="*/ 56 w 57"/>
                  <a:gd name="T1" fmla="*/ 51 h 54"/>
                  <a:gd name="T2" fmla="*/ 9 w 57"/>
                  <a:gd name="T3" fmla="*/ 0 h 54"/>
                  <a:gd name="T4" fmla="*/ 53 w 57"/>
                  <a:gd name="T5" fmla="*/ 54 h 54"/>
                  <a:gd name="T6" fmla="*/ 56 w 57"/>
                  <a:gd name="T7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54">
                    <a:moveTo>
                      <a:pt x="56" y="51"/>
                    </a:moveTo>
                    <a:cubicBezTo>
                      <a:pt x="56" y="51"/>
                      <a:pt x="57" y="13"/>
                      <a:pt x="9" y="0"/>
                    </a:cubicBezTo>
                    <a:cubicBezTo>
                      <a:pt x="9" y="0"/>
                      <a:pt x="0" y="49"/>
                      <a:pt x="53" y="54"/>
                    </a:cubicBezTo>
                    <a:cubicBezTo>
                      <a:pt x="56" y="51"/>
                      <a:pt x="56" y="51"/>
                      <a:pt x="56" y="51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3" name="Freeform 36"/>
              <p:cNvSpPr>
                <a:spLocks/>
              </p:cNvSpPr>
              <p:nvPr/>
            </p:nvSpPr>
            <p:spPr bwMode="auto">
              <a:xfrm>
                <a:off x="1356" y="3306"/>
                <a:ext cx="193" cy="496"/>
              </a:xfrm>
              <a:custGeom>
                <a:avLst/>
                <a:gdLst>
                  <a:gd name="T0" fmla="*/ 66 w 109"/>
                  <a:gd name="T1" fmla="*/ 260 h 264"/>
                  <a:gd name="T2" fmla="*/ 67 w 109"/>
                  <a:gd name="T3" fmla="*/ 257 h 264"/>
                  <a:gd name="T4" fmla="*/ 68 w 109"/>
                  <a:gd name="T5" fmla="*/ 248 h 264"/>
                  <a:gd name="T6" fmla="*/ 71 w 109"/>
                  <a:gd name="T7" fmla="*/ 216 h 264"/>
                  <a:gd name="T8" fmla="*/ 69 w 109"/>
                  <a:gd name="T9" fmla="*/ 117 h 264"/>
                  <a:gd name="T10" fmla="*/ 65 w 109"/>
                  <a:gd name="T11" fmla="*/ 91 h 264"/>
                  <a:gd name="T12" fmla="*/ 61 w 109"/>
                  <a:gd name="T13" fmla="*/ 79 h 264"/>
                  <a:gd name="T14" fmla="*/ 57 w 109"/>
                  <a:gd name="T15" fmla="*/ 66 h 264"/>
                  <a:gd name="T16" fmla="*/ 48 w 109"/>
                  <a:gd name="T17" fmla="*/ 45 h 264"/>
                  <a:gd name="T18" fmla="*/ 45 w 109"/>
                  <a:gd name="T19" fmla="*/ 40 h 264"/>
                  <a:gd name="T20" fmla="*/ 42 w 109"/>
                  <a:gd name="T21" fmla="*/ 35 h 264"/>
                  <a:gd name="T22" fmla="*/ 39 w 109"/>
                  <a:gd name="T23" fmla="*/ 31 h 264"/>
                  <a:gd name="T24" fmla="*/ 36 w 109"/>
                  <a:gd name="T25" fmla="*/ 27 h 264"/>
                  <a:gd name="T26" fmla="*/ 32 w 109"/>
                  <a:gd name="T27" fmla="*/ 23 h 264"/>
                  <a:gd name="T28" fmla="*/ 29 w 109"/>
                  <a:gd name="T29" fmla="*/ 19 h 264"/>
                  <a:gd name="T30" fmla="*/ 26 w 109"/>
                  <a:gd name="T31" fmla="*/ 16 h 264"/>
                  <a:gd name="T32" fmla="*/ 23 w 109"/>
                  <a:gd name="T33" fmla="*/ 14 h 264"/>
                  <a:gd name="T34" fmla="*/ 16 w 109"/>
                  <a:gd name="T35" fmla="*/ 9 h 264"/>
                  <a:gd name="T36" fmla="*/ 11 w 109"/>
                  <a:gd name="T37" fmla="*/ 5 h 264"/>
                  <a:gd name="T38" fmla="*/ 6 w 109"/>
                  <a:gd name="T39" fmla="*/ 3 h 264"/>
                  <a:gd name="T40" fmla="*/ 3 w 109"/>
                  <a:gd name="T41" fmla="*/ 1 h 264"/>
                  <a:gd name="T42" fmla="*/ 0 w 109"/>
                  <a:gd name="T43" fmla="*/ 0 h 264"/>
                  <a:gd name="T44" fmla="*/ 3 w 109"/>
                  <a:gd name="T45" fmla="*/ 1 h 264"/>
                  <a:gd name="T46" fmla="*/ 7 w 109"/>
                  <a:gd name="T47" fmla="*/ 2 h 264"/>
                  <a:gd name="T48" fmla="*/ 12 w 109"/>
                  <a:gd name="T49" fmla="*/ 4 h 264"/>
                  <a:gd name="T50" fmla="*/ 18 w 109"/>
                  <a:gd name="T51" fmla="*/ 6 h 264"/>
                  <a:gd name="T52" fmla="*/ 25 w 109"/>
                  <a:gd name="T53" fmla="*/ 10 h 264"/>
                  <a:gd name="T54" fmla="*/ 29 w 109"/>
                  <a:gd name="T55" fmla="*/ 13 h 264"/>
                  <a:gd name="T56" fmla="*/ 33 w 109"/>
                  <a:gd name="T57" fmla="*/ 15 h 264"/>
                  <a:gd name="T58" fmla="*/ 37 w 109"/>
                  <a:gd name="T59" fmla="*/ 18 h 264"/>
                  <a:gd name="T60" fmla="*/ 40 w 109"/>
                  <a:gd name="T61" fmla="*/ 22 h 264"/>
                  <a:gd name="T62" fmla="*/ 44 w 109"/>
                  <a:gd name="T63" fmla="*/ 26 h 264"/>
                  <a:gd name="T64" fmla="*/ 48 w 109"/>
                  <a:gd name="T65" fmla="*/ 30 h 264"/>
                  <a:gd name="T66" fmla="*/ 52 w 109"/>
                  <a:gd name="T67" fmla="*/ 34 h 264"/>
                  <a:gd name="T68" fmla="*/ 56 w 109"/>
                  <a:gd name="T69" fmla="*/ 39 h 264"/>
                  <a:gd name="T70" fmla="*/ 70 w 109"/>
                  <a:gd name="T71" fmla="*/ 61 h 264"/>
                  <a:gd name="T72" fmla="*/ 76 w 109"/>
                  <a:gd name="T73" fmla="*/ 73 h 264"/>
                  <a:gd name="T74" fmla="*/ 81 w 109"/>
                  <a:gd name="T75" fmla="*/ 86 h 264"/>
                  <a:gd name="T76" fmla="*/ 90 w 109"/>
                  <a:gd name="T77" fmla="*/ 113 h 264"/>
                  <a:gd name="T78" fmla="*/ 97 w 109"/>
                  <a:gd name="T79" fmla="*/ 141 h 264"/>
                  <a:gd name="T80" fmla="*/ 102 w 109"/>
                  <a:gd name="T81" fmla="*/ 168 h 264"/>
                  <a:gd name="T82" fmla="*/ 105 w 109"/>
                  <a:gd name="T83" fmla="*/ 193 h 264"/>
                  <a:gd name="T84" fmla="*/ 107 w 109"/>
                  <a:gd name="T85" fmla="*/ 216 h 264"/>
                  <a:gd name="T86" fmla="*/ 109 w 109"/>
                  <a:gd name="T87" fmla="*/ 250 h 264"/>
                  <a:gd name="T88" fmla="*/ 109 w 109"/>
                  <a:gd name="T89" fmla="*/ 260 h 264"/>
                  <a:gd name="T90" fmla="*/ 109 w 109"/>
                  <a:gd name="T91" fmla="*/ 264 h 264"/>
                  <a:gd name="T92" fmla="*/ 66 w 109"/>
                  <a:gd name="T93" fmla="*/ 26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9" h="264">
                    <a:moveTo>
                      <a:pt x="66" y="260"/>
                    </a:moveTo>
                    <a:cubicBezTo>
                      <a:pt x="66" y="260"/>
                      <a:pt x="67" y="259"/>
                      <a:pt x="67" y="257"/>
                    </a:cubicBezTo>
                    <a:cubicBezTo>
                      <a:pt x="67" y="255"/>
                      <a:pt x="68" y="252"/>
                      <a:pt x="68" y="248"/>
                    </a:cubicBezTo>
                    <a:cubicBezTo>
                      <a:pt x="69" y="241"/>
                      <a:pt x="70" y="229"/>
                      <a:pt x="71" y="216"/>
                    </a:cubicBezTo>
                    <a:cubicBezTo>
                      <a:pt x="73" y="189"/>
                      <a:pt x="74" y="153"/>
                      <a:pt x="69" y="117"/>
                    </a:cubicBezTo>
                    <a:cubicBezTo>
                      <a:pt x="68" y="109"/>
                      <a:pt x="66" y="100"/>
                      <a:pt x="65" y="91"/>
                    </a:cubicBezTo>
                    <a:cubicBezTo>
                      <a:pt x="64" y="87"/>
                      <a:pt x="62" y="83"/>
                      <a:pt x="61" y="79"/>
                    </a:cubicBezTo>
                    <a:cubicBezTo>
                      <a:pt x="60" y="74"/>
                      <a:pt x="59" y="70"/>
                      <a:pt x="57" y="66"/>
                    </a:cubicBezTo>
                    <a:cubicBezTo>
                      <a:pt x="54" y="59"/>
                      <a:pt x="51" y="51"/>
                      <a:pt x="48" y="45"/>
                    </a:cubicBezTo>
                    <a:cubicBezTo>
                      <a:pt x="47" y="43"/>
                      <a:pt x="46" y="41"/>
                      <a:pt x="45" y="40"/>
                    </a:cubicBezTo>
                    <a:cubicBezTo>
                      <a:pt x="44" y="38"/>
                      <a:pt x="43" y="36"/>
                      <a:pt x="42" y="35"/>
                    </a:cubicBezTo>
                    <a:cubicBezTo>
                      <a:pt x="41" y="33"/>
                      <a:pt x="40" y="32"/>
                      <a:pt x="39" y="31"/>
                    </a:cubicBezTo>
                    <a:cubicBezTo>
                      <a:pt x="38" y="29"/>
                      <a:pt x="37" y="28"/>
                      <a:pt x="36" y="27"/>
                    </a:cubicBezTo>
                    <a:cubicBezTo>
                      <a:pt x="35" y="25"/>
                      <a:pt x="34" y="24"/>
                      <a:pt x="32" y="23"/>
                    </a:cubicBezTo>
                    <a:cubicBezTo>
                      <a:pt x="31" y="22"/>
                      <a:pt x="30" y="21"/>
                      <a:pt x="29" y="19"/>
                    </a:cubicBezTo>
                    <a:cubicBezTo>
                      <a:pt x="28" y="18"/>
                      <a:pt x="27" y="17"/>
                      <a:pt x="26" y="16"/>
                    </a:cubicBezTo>
                    <a:cubicBezTo>
                      <a:pt x="25" y="15"/>
                      <a:pt x="24" y="14"/>
                      <a:pt x="23" y="14"/>
                    </a:cubicBezTo>
                    <a:cubicBezTo>
                      <a:pt x="20" y="12"/>
                      <a:pt x="19" y="10"/>
                      <a:pt x="16" y="9"/>
                    </a:cubicBezTo>
                    <a:cubicBezTo>
                      <a:pt x="14" y="8"/>
                      <a:pt x="13" y="6"/>
                      <a:pt x="11" y="5"/>
                    </a:cubicBezTo>
                    <a:cubicBezTo>
                      <a:pt x="9" y="4"/>
                      <a:pt x="8" y="4"/>
                      <a:pt x="6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3" y="1"/>
                    </a:cubicBezTo>
                    <a:cubicBezTo>
                      <a:pt x="4" y="1"/>
                      <a:pt x="5" y="2"/>
                      <a:pt x="7" y="2"/>
                    </a:cubicBezTo>
                    <a:cubicBezTo>
                      <a:pt x="8" y="2"/>
                      <a:pt x="10" y="3"/>
                      <a:pt x="12" y="4"/>
                    </a:cubicBezTo>
                    <a:cubicBezTo>
                      <a:pt x="14" y="5"/>
                      <a:pt x="16" y="5"/>
                      <a:pt x="18" y="6"/>
                    </a:cubicBezTo>
                    <a:cubicBezTo>
                      <a:pt x="20" y="7"/>
                      <a:pt x="22" y="9"/>
                      <a:pt x="25" y="10"/>
                    </a:cubicBezTo>
                    <a:cubicBezTo>
                      <a:pt x="26" y="11"/>
                      <a:pt x="27" y="12"/>
                      <a:pt x="29" y="13"/>
                    </a:cubicBezTo>
                    <a:cubicBezTo>
                      <a:pt x="30" y="14"/>
                      <a:pt x="31" y="15"/>
                      <a:pt x="33" y="15"/>
                    </a:cubicBezTo>
                    <a:cubicBezTo>
                      <a:pt x="34" y="16"/>
                      <a:pt x="35" y="17"/>
                      <a:pt x="37" y="18"/>
                    </a:cubicBezTo>
                    <a:cubicBezTo>
                      <a:pt x="38" y="20"/>
                      <a:pt x="39" y="21"/>
                      <a:pt x="40" y="22"/>
                    </a:cubicBezTo>
                    <a:cubicBezTo>
                      <a:pt x="42" y="23"/>
                      <a:pt x="43" y="24"/>
                      <a:pt x="44" y="26"/>
                    </a:cubicBezTo>
                    <a:cubicBezTo>
                      <a:pt x="46" y="27"/>
                      <a:pt x="47" y="28"/>
                      <a:pt x="48" y="30"/>
                    </a:cubicBezTo>
                    <a:cubicBezTo>
                      <a:pt x="50" y="31"/>
                      <a:pt x="51" y="33"/>
                      <a:pt x="52" y="34"/>
                    </a:cubicBezTo>
                    <a:cubicBezTo>
                      <a:pt x="53" y="36"/>
                      <a:pt x="55" y="37"/>
                      <a:pt x="56" y="39"/>
                    </a:cubicBezTo>
                    <a:cubicBezTo>
                      <a:pt x="61" y="46"/>
                      <a:pt x="65" y="53"/>
                      <a:pt x="70" y="61"/>
                    </a:cubicBezTo>
                    <a:cubicBezTo>
                      <a:pt x="72" y="65"/>
                      <a:pt x="74" y="69"/>
                      <a:pt x="76" y="73"/>
                    </a:cubicBezTo>
                    <a:cubicBezTo>
                      <a:pt x="78" y="77"/>
                      <a:pt x="80" y="82"/>
                      <a:pt x="81" y="86"/>
                    </a:cubicBezTo>
                    <a:cubicBezTo>
                      <a:pt x="84" y="95"/>
                      <a:pt x="88" y="104"/>
                      <a:pt x="90" y="113"/>
                    </a:cubicBezTo>
                    <a:cubicBezTo>
                      <a:pt x="93" y="122"/>
                      <a:pt x="95" y="131"/>
                      <a:pt x="97" y="141"/>
                    </a:cubicBezTo>
                    <a:cubicBezTo>
                      <a:pt x="99" y="150"/>
                      <a:pt x="101" y="159"/>
                      <a:pt x="102" y="168"/>
                    </a:cubicBezTo>
                    <a:cubicBezTo>
                      <a:pt x="103" y="176"/>
                      <a:pt x="104" y="185"/>
                      <a:pt x="105" y="193"/>
                    </a:cubicBezTo>
                    <a:cubicBezTo>
                      <a:pt x="106" y="201"/>
                      <a:pt x="107" y="209"/>
                      <a:pt x="107" y="216"/>
                    </a:cubicBezTo>
                    <a:cubicBezTo>
                      <a:pt x="108" y="230"/>
                      <a:pt x="109" y="242"/>
                      <a:pt x="109" y="250"/>
                    </a:cubicBezTo>
                    <a:cubicBezTo>
                      <a:pt x="109" y="255"/>
                      <a:pt x="109" y="258"/>
                      <a:pt x="109" y="260"/>
                    </a:cubicBezTo>
                    <a:cubicBezTo>
                      <a:pt x="109" y="263"/>
                      <a:pt x="109" y="264"/>
                      <a:pt x="109" y="264"/>
                    </a:cubicBezTo>
                    <a:lnTo>
                      <a:pt x="66" y="26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4" name="Freeform 37"/>
              <p:cNvSpPr>
                <a:spLocks/>
              </p:cNvSpPr>
              <p:nvPr/>
            </p:nvSpPr>
            <p:spPr bwMode="auto">
              <a:xfrm>
                <a:off x="1352" y="3415"/>
                <a:ext cx="201" cy="368"/>
              </a:xfrm>
              <a:custGeom>
                <a:avLst/>
                <a:gdLst>
                  <a:gd name="T0" fmla="*/ 71 w 113"/>
                  <a:gd name="T1" fmla="*/ 196 h 196"/>
                  <a:gd name="T2" fmla="*/ 71 w 113"/>
                  <a:gd name="T3" fmla="*/ 193 h 196"/>
                  <a:gd name="T4" fmla="*/ 71 w 113"/>
                  <a:gd name="T5" fmla="*/ 187 h 196"/>
                  <a:gd name="T6" fmla="*/ 69 w 113"/>
                  <a:gd name="T7" fmla="*/ 162 h 196"/>
                  <a:gd name="T8" fmla="*/ 57 w 113"/>
                  <a:gd name="T9" fmla="*/ 89 h 196"/>
                  <a:gd name="T10" fmla="*/ 51 w 113"/>
                  <a:gd name="T11" fmla="*/ 70 h 196"/>
                  <a:gd name="T12" fmla="*/ 43 w 113"/>
                  <a:gd name="T13" fmla="*/ 52 h 196"/>
                  <a:gd name="T14" fmla="*/ 35 w 113"/>
                  <a:gd name="T15" fmla="*/ 36 h 196"/>
                  <a:gd name="T16" fmla="*/ 30 w 113"/>
                  <a:gd name="T17" fmla="*/ 28 h 196"/>
                  <a:gd name="T18" fmla="*/ 28 w 113"/>
                  <a:gd name="T19" fmla="*/ 25 h 196"/>
                  <a:gd name="T20" fmla="*/ 26 w 113"/>
                  <a:gd name="T21" fmla="*/ 22 h 196"/>
                  <a:gd name="T22" fmla="*/ 21 w 113"/>
                  <a:gd name="T23" fmla="*/ 17 h 196"/>
                  <a:gd name="T24" fmla="*/ 16 w 113"/>
                  <a:gd name="T25" fmla="*/ 12 h 196"/>
                  <a:gd name="T26" fmla="*/ 12 w 113"/>
                  <a:gd name="T27" fmla="*/ 8 h 196"/>
                  <a:gd name="T28" fmla="*/ 8 w 113"/>
                  <a:gd name="T29" fmla="*/ 5 h 196"/>
                  <a:gd name="T30" fmla="*/ 2 w 113"/>
                  <a:gd name="T31" fmla="*/ 2 h 196"/>
                  <a:gd name="T32" fmla="*/ 0 w 113"/>
                  <a:gd name="T33" fmla="*/ 0 h 196"/>
                  <a:gd name="T34" fmla="*/ 2 w 113"/>
                  <a:gd name="T35" fmla="*/ 1 h 196"/>
                  <a:gd name="T36" fmla="*/ 9 w 113"/>
                  <a:gd name="T37" fmla="*/ 4 h 196"/>
                  <a:gd name="T38" fmla="*/ 13 w 113"/>
                  <a:gd name="T39" fmla="*/ 6 h 196"/>
                  <a:gd name="T40" fmla="*/ 19 w 113"/>
                  <a:gd name="T41" fmla="*/ 9 h 196"/>
                  <a:gd name="T42" fmla="*/ 24 w 113"/>
                  <a:gd name="T43" fmla="*/ 13 h 196"/>
                  <a:gd name="T44" fmla="*/ 31 w 113"/>
                  <a:gd name="T45" fmla="*/ 17 h 196"/>
                  <a:gd name="T46" fmla="*/ 34 w 113"/>
                  <a:gd name="T47" fmla="*/ 20 h 196"/>
                  <a:gd name="T48" fmla="*/ 37 w 113"/>
                  <a:gd name="T49" fmla="*/ 23 h 196"/>
                  <a:gd name="T50" fmla="*/ 43 w 113"/>
                  <a:gd name="T51" fmla="*/ 30 h 196"/>
                  <a:gd name="T52" fmla="*/ 55 w 113"/>
                  <a:gd name="T53" fmla="*/ 45 h 196"/>
                  <a:gd name="T54" fmla="*/ 66 w 113"/>
                  <a:gd name="T55" fmla="*/ 63 h 196"/>
                  <a:gd name="T56" fmla="*/ 77 w 113"/>
                  <a:gd name="T57" fmla="*/ 82 h 196"/>
                  <a:gd name="T58" fmla="*/ 104 w 113"/>
                  <a:gd name="T59" fmla="*/ 156 h 196"/>
                  <a:gd name="T60" fmla="*/ 111 w 113"/>
                  <a:gd name="T61" fmla="*/ 181 h 196"/>
                  <a:gd name="T62" fmla="*/ 113 w 113"/>
                  <a:gd name="T63" fmla="*/ 188 h 196"/>
                  <a:gd name="T64" fmla="*/ 113 w 113"/>
                  <a:gd name="T65" fmla="*/ 191 h 196"/>
                  <a:gd name="T66" fmla="*/ 71 w 113"/>
                  <a:gd name="T6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" h="196">
                    <a:moveTo>
                      <a:pt x="71" y="196"/>
                    </a:moveTo>
                    <a:cubicBezTo>
                      <a:pt x="71" y="196"/>
                      <a:pt x="71" y="195"/>
                      <a:pt x="71" y="193"/>
                    </a:cubicBezTo>
                    <a:cubicBezTo>
                      <a:pt x="71" y="192"/>
                      <a:pt x="71" y="190"/>
                      <a:pt x="71" y="187"/>
                    </a:cubicBezTo>
                    <a:cubicBezTo>
                      <a:pt x="70" y="181"/>
                      <a:pt x="70" y="172"/>
                      <a:pt x="69" y="162"/>
                    </a:cubicBezTo>
                    <a:cubicBezTo>
                      <a:pt x="67" y="142"/>
                      <a:pt x="64" y="115"/>
                      <a:pt x="57" y="89"/>
                    </a:cubicBezTo>
                    <a:cubicBezTo>
                      <a:pt x="55" y="83"/>
                      <a:pt x="53" y="76"/>
                      <a:pt x="51" y="70"/>
                    </a:cubicBezTo>
                    <a:cubicBezTo>
                      <a:pt x="48" y="64"/>
                      <a:pt x="46" y="57"/>
                      <a:pt x="43" y="52"/>
                    </a:cubicBezTo>
                    <a:cubicBezTo>
                      <a:pt x="41" y="46"/>
                      <a:pt x="38" y="41"/>
                      <a:pt x="35" y="36"/>
                    </a:cubicBezTo>
                    <a:cubicBezTo>
                      <a:pt x="34" y="33"/>
                      <a:pt x="32" y="31"/>
                      <a:pt x="30" y="28"/>
                    </a:cubicBezTo>
                    <a:cubicBezTo>
                      <a:pt x="30" y="27"/>
                      <a:pt x="29" y="26"/>
                      <a:pt x="28" y="25"/>
                    </a:cubicBezTo>
                    <a:cubicBezTo>
                      <a:pt x="27" y="24"/>
                      <a:pt x="27" y="23"/>
                      <a:pt x="26" y="22"/>
                    </a:cubicBezTo>
                    <a:cubicBezTo>
                      <a:pt x="24" y="20"/>
                      <a:pt x="23" y="18"/>
                      <a:pt x="21" y="17"/>
                    </a:cubicBezTo>
                    <a:cubicBezTo>
                      <a:pt x="19" y="15"/>
                      <a:pt x="18" y="13"/>
                      <a:pt x="16" y="12"/>
                    </a:cubicBezTo>
                    <a:cubicBezTo>
                      <a:pt x="15" y="11"/>
                      <a:pt x="13" y="9"/>
                      <a:pt x="12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5" y="3"/>
                      <a:pt x="3" y="3"/>
                      <a:pt x="2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ubicBezTo>
                      <a:pt x="3" y="2"/>
                      <a:pt x="6" y="2"/>
                      <a:pt x="9" y="4"/>
                    </a:cubicBezTo>
                    <a:cubicBezTo>
                      <a:pt x="10" y="4"/>
                      <a:pt x="12" y="5"/>
                      <a:pt x="13" y="6"/>
                    </a:cubicBezTo>
                    <a:cubicBezTo>
                      <a:pt x="15" y="7"/>
                      <a:pt x="17" y="8"/>
                      <a:pt x="19" y="9"/>
                    </a:cubicBezTo>
                    <a:cubicBezTo>
                      <a:pt x="21" y="10"/>
                      <a:pt x="22" y="11"/>
                      <a:pt x="24" y="13"/>
                    </a:cubicBezTo>
                    <a:cubicBezTo>
                      <a:pt x="26" y="14"/>
                      <a:pt x="28" y="16"/>
                      <a:pt x="31" y="17"/>
                    </a:cubicBezTo>
                    <a:cubicBezTo>
                      <a:pt x="32" y="18"/>
                      <a:pt x="33" y="19"/>
                      <a:pt x="34" y="20"/>
                    </a:cubicBezTo>
                    <a:cubicBezTo>
                      <a:pt x="35" y="21"/>
                      <a:pt x="36" y="22"/>
                      <a:pt x="37" y="23"/>
                    </a:cubicBezTo>
                    <a:cubicBezTo>
                      <a:pt x="39" y="25"/>
                      <a:pt x="41" y="27"/>
                      <a:pt x="43" y="30"/>
                    </a:cubicBezTo>
                    <a:cubicBezTo>
                      <a:pt x="47" y="34"/>
                      <a:pt x="51" y="39"/>
                      <a:pt x="55" y="45"/>
                    </a:cubicBezTo>
                    <a:cubicBezTo>
                      <a:pt x="59" y="50"/>
                      <a:pt x="63" y="56"/>
                      <a:pt x="66" y="63"/>
                    </a:cubicBezTo>
                    <a:cubicBezTo>
                      <a:pt x="70" y="69"/>
                      <a:pt x="73" y="75"/>
                      <a:pt x="77" y="82"/>
                    </a:cubicBezTo>
                    <a:cubicBezTo>
                      <a:pt x="89" y="108"/>
                      <a:pt x="98" y="135"/>
                      <a:pt x="104" y="156"/>
                    </a:cubicBezTo>
                    <a:cubicBezTo>
                      <a:pt x="107" y="166"/>
                      <a:pt x="110" y="175"/>
                      <a:pt x="111" y="181"/>
                    </a:cubicBezTo>
                    <a:cubicBezTo>
                      <a:pt x="112" y="184"/>
                      <a:pt x="112" y="187"/>
                      <a:pt x="113" y="188"/>
                    </a:cubicBezTo>
                    <a:cubicBezTo>
                      <a:pt x="113" y="190"/>
                      <a:pt x="113" y="191"/>
                      <a:pt x="113" y="191"/>
                    </a:cubicBezTo>
                    <a:lnTo>
                      <a:pt x="71" y="19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5" name="Freeform 38"/>
              <p:cNvSpPr>
                <a:spLocks/>
              </p:cNvSpPr>
              <p:nvPr/>
            </p:nvSpPr>
            <p:spPr bwMode="auto">
              <a:xfrm>
                <a:off x="1471" y="3393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6" name="Freeform 39"/>
              <p:cNvSpPr>
                <a:spLocks/>
              </p:cNvSpPr>
              <p:nvPr/>
            </p:nvSpPr>
            <p:spPr bwMode="auto">
              <a:xfrm>
                <a:off x="1457" y="3258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7" name="Freeform 40"/>
              <p:cNvSpPr>
                <a:spLocks/>
              </p:cNvSpPr>
              <p:nvPr/>
            </p:nvSpPr>
            <p:spPr bwMode="auto">
              <a:xfrm>
                <a:off x="1452" y="3640"/>
                <a:ext cx="106" cy="181"/>
              </a:xfrm>
              <a:custGeom>
                <a:avLst/>
                <a:gdLst>
                  <a:gd name="T0" fmla="*/ 106 w 106"/>
                  <a:gd name="T1" fmla="*/ 181 h 181"/>
                  <a:gd name="T2" fmla="*/ 0 w 106"/>
                  <a:gd name="T3" fmla="*/ 181 h 181"/>
                  <a:gd name="T4" fmla="*/ 7 w 106"/>
                  <a:gd name="T5" fmla="*/ 0 h 181"/>
                  <a:gd name="T6" fmla="*/ 99 w 106"/>
                  <a:gd name="T7" fmla="*/ 0 h 181"/>
                  <a:gd name="T8" fmla="*/ 106 w 106"/>
                  <a:gd name="T9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1">
                    <a:moveTo>
                      <a:pt x="106" y="181"/>
                    </a:moveTo>
                    <a:lnTo>
                      <a:pt x="0" y="181"/>
                    </a:lnTo>
                    <a:lnTo>
                      <a:pt x="7" y="0"/>
                    </a:lnTo>
                    <a:lnTo>
                      <a:pt x="99" y="0"/>
                    </a:lnTo>
                    <a:lnTo>
                      <a:pt x="106" y="181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8" name="Freeform 41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81 w 238"/>
                  <a:gd name="T1" fmla="*/ 64 h 171"/>
                  <a:gd name="T2" fmla="*/ 167 w 238"/>
                  <a:gd name="T3" fmla="*/ 85 h 171"/>
                  <a:gd name="T4" fmla="*/ 156 w 238"/>
                  <a:gd name="T5" fmla="*/ 27 h 171"/>
                  <a:gd name="T6" fmla="*/ 139 w 238"/>
                  <a:gd name="T7" fmla="*/ 53 h 171"/>
                  <a:gd name="T8" fmla="*/ 130 w 238"/>
                  <a:gd name="T9" fmla="*/ 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81 w 238"/>
                  <a:gd name="T15" fmla="*/ 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81" y="64"/>
                    </a:moveTo>
                    <a:lnTo>
                      <a:pt x="167" y="85"/>
                    </a:lnTo>
                    <a:lnTo>
                      <a:pt x="156" y="27"/>
                    </a:lnTo>
                    <a:lnTo>
                      <a:pt x="139" y="53"/>
                    </a:lnTo>
                    <a:lnTo>
                      <a:pt x="130" y="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81" y="6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9" name="Freeform 42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19 w 238"/>
                  <a:gd name="T1" fmla="*/ 164 h 171"/>
                  <a:gd name="T2" fmla="*/ 132 w 238"/>
                  <a:gd name="T3" fmla="*/ 141 h 171"/>
                  <a:gd name="T4" fmla="*/ 77 w 238"/>
                  <a:gd name="T5" fmla="*/ 152 h 171"/>
                  <a:gd name="T6" fmla="*/ 93 w 238"/>
                  <a:gd name="T7" fmla="*/ 124 h 171"/>
                  <a:gd name="T8" fmla="*/ 48 w 238"/>
                  <a:gd name="T9" fmla="*/ 13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19 w 238"/>
                  <a:gd name="T15" fmla="*/ 1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19" y="164"/>
                    </a:moveTo>
                    <a:lnTo>
                      <a:pt x="132" y="141"/>
                    </a:lnTo>
                    <a:lnTo>
                      <a:pt x="77" y="152"/>
                    </a:lnTo>
                    <a:lnTo>
                      <a:pt x="93" y="124"/>
                    </a:lnTo>
                    <a:lnTo>
                      <a:pt x="48" y="13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19" y="1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0" name="Freeform 43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185 w 218"/>
                  <a:gd name="T1" fmla="*/ 120 h 255"/>
                  <a:gd name="T2" fmla="*/ 163 w 218"/>
                  <a:gd name="T3" fmla="*/ 141 h 255"/>
                  <a:gd name="T4" fmla="*/ 165 w 218"/>
                  <a:gd name="T5" fmla="*/ 71 h 255"/>
                  <a:gd name="T6" fmla="*/ 140 w 218"/>
                  <a:gd name="T7" fmla="*/ 98 h 255"/>
                  <a:gd name="T8" fmla="*/ 142 w 218"/>
                  <a:gd name="T9" fmla="*/ 43 h 255"/>
                  <a:gd name="T10" fmla="*/ 0 w 218"/>
                  <a:gd name="T11" fmla="*/ 0 h 255"/>
                  <a:gd name="T12" fmla="*/ 218 w 218"/>
                  <a:gd name="T13" fmla="*/ 255 h 255"/>
                  <a:gd name="T14" fmla="*/ 185 w 218"/>
                  <a:gd name="T15" fmla="*/ 12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185" y="120"/>
                    </a:moveTo>
                    <a:lnTo>
                      <a:pt x="163" y="141"/>
                    </a:lnTo>
                    <a:lnTo>
                      <a:pt x="165" y="71"/>
                    </a:lnTo>
                    <a:lnTo>
                      <a:pt x="140" y="98"/>
                    </a:lnTo>
                    <a:lnTo>
                      <a:pt x="142" y="43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185" y="12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1" name="Freeform 44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89 w 218"/>
                  <a:gd name="T1" fmla="*/ 212 h 255"/>
                  <a:gd name="T2" fmla="*/ 110 w 218"/>
                  <a:gd name="T3" fmla="*/ 191 h 255"/>
                  <a:gd name="T4" fmla="*/ 45 w 218"/>
                  <a:gd name="T5" fmla="*/ 190 h 255"/>
                  <a:gd name="T6" fmla="*/ 71 w 218"/>
                  <a:gd name="T7" fmla="*/ 163 h 255"/>
                  <a:gd name="T8" fmla="*/ 18 w 218"/>
                  <a:gd name="T9" fmla="*/ 161 h 255"/>
                  <a:gd name="T10" fmla="*/ 0 w 218"/>
                  <a:gd name="T11" fmla="*/ 0 h 255"/>
                  <a:gd name="T12" fmla="*/ 218 w 218"/>
                  <a:gd name="T13" fmla="*/ 255 h 255"/>
                  <a:gd name="T14" fmla="*/ 89 w 218"/>
                  <a:gd name="T15" fmla="*/ 212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89" y="212"/>
                    </a:moveTo>
                    <a:lnTo>
                      <a:pt x="110" y="191"/>
                    </a:lnTo>
                    <a:lnTo>
                      <a:pt x="45" y="190"/>
                    </a:lnTo>
                    <a:lnTo>
                      <a:pt x="71" y="163"/>
                    </a:lnTo>
                    <a:lnTo>
                      <a:pt x="18" y="161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89" y="2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2" name="Freeform 45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29 w 214"/>
                  <a:gd name="T1" fmla="*/ 227 h 293"/>
                  <a:gd name="T2" fmla="*/ 104 w 214"/>
                  <a:gd name="T3" fmla="*/ 209 h 293"/>
                  <a:gd name="T4" fmla="*/ 173 w 214"/>
                  <a:gd name="T5" fmla="*/ 199 h 293"/>
                  <a:gd name="T6" fmla="*/ 143 w 214"/>
                  <a:gd name="T7" fmla="*/ 175 h 293"/>
                  <a:gd name="T8" fmla="*/ 198 w 214"/>
                  <a:gd name="T9" fmla="*/ 167 h 293"/>
                  <a:gd name="T10" fmla="*/ 214 w 214"/>
                  <a:gd name="T11" fmla="*/ 0 h 293"/>
                  <a:gd name="T12" fmla="*/ 0 w 214"/>
                  <a:gd name="T13" fmla="*/ 293 h 293"/>
                  <a:gd name="T14" fmla="*/ 129 w 214"/>
                  <a:gd name="T15" fmla="*/ 227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29" y="227"/>
                    </a:moveTo>
                    <a:lnTo>
                      <a:pt x="104" y="209"/>
                    </a:lnTo>
                    <a:lnTo>
                      <a:pt x="173" y="199"/>
                    </a:lnTo>
                    <a:lnTo>
                      <a:pt x="143" y="175"/>
                    </a:lnTo>
                    <a:lnTo>
                      <a:pt x="198" y="167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29" y="2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3" name="Freeform 46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9 w 214"/>
                  <a:gd name="T1" fmla="*/ 139 h 293"/>
                  <a:gd name="T2" fmla="*/ 44 w 214"/>
                  <a:gd name="T3" fmla="*/ 158 h 293"/>
                  <a:gd name="T4" fmla="*/ 33 w 214"/>
                  <a:gd name="T5" fmla="*/ 85 h 293"/>
                  <a:gd name="T6" fmla="*/ 65 w 214"/>
                  <a:gd name="T7" fmla="*/ 109 h 293"/>
                  <a:gd name="T8" fmla="*/ 56 w 214"/>
                  <a:gd name="T9" fmla="*/ 51 h 293"/>
                  <a:gd name="T10" fmla="*/ 214 w 214"/>
                  <a:gd name="T11" fmla="*/ 0 h 293"/>
                  <a:gd name="T12" fmla="*/ 0 w 214"/>
                  <a:gd name="T13" fmla="*/ 293 h 293"/>
                  <a:gd name="T14" fmla="*/ 19 w 214"/>
                  <a:gd name="T15" fmla="*/ 139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9" y="139"/>
                    </a:moveTo>
                    <a:lnTo>
                      <a:pt x="44" y="158"/>
                    </a:lnTo>
                    <a:lnTo>
                      <a:pt x="33" y="85"/>
                    </a:lnTo>
                    <a:lnTo>
                      <a:pt x="65" y="109"/>
                    </a:lnTo>
                    <a:lnTo>
                      <a:pt x="56" y="51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9" y="13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4" name="Freeform 47"/>
              <p:cNvSpPr>
                <a:spLocks/>
              </p:cNvSpPr>
              <p:nvPr/>
            </p:nvSpPr>
            <p:spPr bwMode="auto">
              <a:xfrm>
                <a:off x="1571" y="3274"/>
                <a:ext cx="255" cy="164"/>
              </a:xfrm>
              <a:custGeom>
                <a:avLst/>
                <a:gdLst>
                  <a:gd name="T0" fmla="*/ 120 w 255"/>
                  <a:gd name="T1" fmla="*/ 154 h 164"/>
                  <a:gd name="T2" fmla="*/ 106 w 255"/>
                  <a:gd name="T3" fmla="*/ 130 h 164"/>
                  <a:gd name="T4" fmla="*/ 164 w 255"/>
                  <a:gd name="T5" fmla="*/ 145 h 164"/>
                  <a:gd name="T6" fmla="*/ 148 w 255"/>
                  <a:gd name="T7" fmla="*/ 115 h 164"/>
                  <a:gd name="T8" fmla="*/ 193 w 255"/>
                  <a:gd name="T9" fmla="*/ 128 h 164"/>
                  <a:gd name="T10" fmla="*/ 255 w 255"/>
                  <a:gd name="T11" fmla="*/ 0 h 164"/>
                  <a:gd name="T12" fmla="*/ 0 w 255"/>
                  <a:gd name="T13" fmla="*/ 164 h 164"/>
                  <a:gd name="T14" fmla="*/ 120 w 255"/>
                  <a:gd name="T15" fmla="*/ 15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64">
                    <a:moveTo>
                      <a:pt x="120" y="154"/>
                    </a:moveTo>
                    <a:lnTo>
                      <a:pt x="106" y="130"/>
                    </a:lnTo>
                    <a:lnTo>
                      <a:pt x="164" y="145"/>
                    </a:lnTo>
                    <a:lnTo>
                      <a:pt x="148" y="115"/>
                    </a:lnTo>
                    <a:lnTo>
                      <a:pt x="193" y="128"/>
                    </a:lnTo>
                    <a:lnTo>
                      <a:pt x="255" y="0"/>
                    </a:lnTo>
                    <a:lnTo>
                      <a:pt x="0" y="164"/>
                    </a:lnTo>
                    <a:lnTo>
                      <a:pt x="120" y="15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5" name="Freeform 48"/>
              <p:cNvSpPr>
                <a:spLocks/>
              </p:cNvSpPr>
              <p:nvPr/>
            </p:nvSpPr>
            <p:spPr bwMode="auto">
              <a:xfrm>
                <a:off x="1571" y="3263"/>
                <a:ext cx="255" cy="175"/>
              </a:xfrm>
              <a:custGeom>
                <a:avLst/>
                <a:gdLst>
                  <a:gd name="T0" fmla="*/ 60 w 255"/>
                  <a:gd name="T1" fmla="*/ 58 h 175"/>
                  <a:gd name="T2" fmla="*/ 72 w 255"/>
                  <a:gd name="T3" fmla="*/ 83 h 175"/>
                  <a:gd name="T4" fmla="*/ 86 w 255"/>
                  <a:gd name="T5" fmla="*/ 21 h 175"/>
                  <a:gd name="T6" fmla="*/ 104 w 255"/>
                  <a:gd name="T7" fmla="*/ 49 h 175"/>
                  <a:gd name="T8" fmla="*/ 115 w 255"/>
                  <a:gd name="T9" fmla="*/ 0 h 175"/>
                  <a:gd name="T10" fmla="*/ 255 w 255"/>
                  <a:gd name="T11" fmla="*/ 11 h 175"/>
                  <a:gd name="T12" fmla="*/ 0 w 255"/>
                  <a:gd name="T13" fmla="*/ 175 h 175"/>
                  <a:gd name="T14" fmla="*/ 60 w 255"/>
                  <a:gd name="T15" fmla="*/ 5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75">
                    <a:moveTo>
                      <a:pt x="60" y="58"/>
                    </a:moveTo>
                    <a:lnTo>
                      <a:pt x="72" y="83"/>
                    </a:lnTo>
                    <a:lnTo>
                      <a:pt x="86" y="21"/>
                    </a:lnTo>
                    <a:lnTo>
                      <a:pt x="104" y="49"/>
                    </a:lnTo>
                    <a:lnTo>
                      <a:pt x="115" y="0"/>
                    </a:lnTo>
                    <a:lnTo>
                      <a:pt x="255" y="11"/>
                    </a:lnTo>
                    <a:lnTo>
                      <a:pt x="0" y="175"/>
                    </a:lnTo>
                    <a:lnTo>
                      <a:pt x="60" y="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6" name="Freeform 49"/>
              <p:cNvSpPr>
                <a:spLocks/>
              </p:cNvSpPr>
              <p:nvPr/>
            </p:nvSpPr>
            <p:spPr bwMode="auto">
              <a:xfrm>
                <a:off x="1482" y="2929"/>
                <a:ext cx="89" cy="394"/>
              </a:xfrm>
              <a:custGeom>
                <a:avLst/>
                <a:gdLst>
                  <a:gd name="T0" fmla="*/ 69 w 89"/>
                  <a:gd name="T1" fmla="*/ 252 h 394"/>
                  <a:gd name="T2" fmla="*/ 35 w 89"/>
                  <a:gd name="T3" fmla="*/ 252 h 394"/>
                  <a:gd name="T4" fmla="*/ 89 w 89"/>
                  <a:gd name="T5" fmla="*/ 195 h 394"/>
                  <a:gd name="T6" fmla="*/ 48 w 89"/>
                  <a:gd name="T7" fmla="*/ 195 h 394"/>
                  <a:gd name="T8" fmla="*/ 89 w 89"/>
                  <a:gd name="T9" fmla="*/ 152 h 394"/>
                  <a:gd name="T10" fmla="*/ 0 w 89"/>
                  <a:gd name="T11" fmla="*/ 0 h 394"/>
                  <a:gd name="T12" fmla="*/ 0 w 89"/>
                  <a:gd name="T13" fmla="*/ 394 h 394"/>
                  <a:gd name="T14" fmla="*/ 69 w 89"/>
                  <a:gd name="T15" fmla="*/ 252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394">
                    <a:moveTo>
                      <a:pt x="69" y="252"/>
                    </a:moveTo>
                    <a:lnTo>
                      <a:pt x="35" y="252"/>
                    </a:lnTo>
                    <a:lnTo>
                      <a:pt x="89" y="195"/>
                    </a:lnTo>
                    <a:lnTo>
                      <a:pt x="48" y="195"/>
                    </a:lnTo>
                    <a:lnTo>
                      <a:pt x="89" y="152"/>
                    </a:lnTo>
                    <a:lnTo>
                      <a:pt x="0" y="0"/>
                    </a:lnTo>
                    <a:lnTo>
                      <a:pt x="0" y="394"/>
                    </a:lnTo>
                    <a:lnTo>
                      <a:pt x="69" y="252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7" name="Freeform 50"/>
              <p:cNvSpPr>
                <a:spLocks/>
              </p:cNvSpPr>
              <p:nvPr/>
            </p:nvSpPr>
            <p:spPr bwMode="auto">
              <a:xfrm>
                <a:off x="1381" y="2929"/>
                <a:ext cx="101" cy="394"/>
              </a:xfrm>
              <a:custGeom>
                <a:avLst/>
                <a:gdLst>
                  <a:gd name="T0" fmla="*/ 23 w 101"/>
                  <a:gd name="T1" fmla="*/ 253 h 394"/>
                  <a:gd name="T2" fmla="*/ 55 w 101"/>
                  <a:gd name="T3" fmla="*/ 252 h 394"/>
                  <a:gd name="T4" fmla="*/ 2 w 101"/>
                  <a:gd name="T5" fmla="*/ 197 h 394"/>
                  <a:gd name="T6" fmla="*/ 42 w 101"/>
                  <a:gd name="T7" fmla="*/ 197 h 394"/>
                  <a:gd name="T8" fmla="*/ 0 w 101"/>
                  <a:gd name="T9" fmla="*/ 152 h 394"/>
                  <a:gd name="T10" fmla="*/ 101 w 101"/>
                  <a:gd name="T11" fmla="*/ 0 h 394"/>
                  <a:gd name="T12" fmla="*/ 101 w 101"/>
                  <a:gd name="T13" fmla="*/ 394 h 394"/>
                  <a:gd name="T14" fmla="*/ 23 w 101"/>
                  <a:gd name="T15" fmla="*/ 253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394">
                    <a:moveTo>
                      <a:pt x="23" y="253"/>
                    </a:moveTo>
                    <a:lnTo>
                      <a:pt x="55" y="252"/>
                    </a:lnTo>
                    <a:lnTo>
                      <a:pt x="2" y="197"/>
                    </a:lnTo>
                    <a:lnTo>
                      <a:pt x="42" y="197"/>
                    </a:lnTo>
                    <a:lnTo>
                      <a:pt x="0" y="152"/>
                    </a:lnTo>
                    <a:lnTo>
                      <a:pt x="101" y="0"/>
                    </a:lnTo>
                    <a:lnTo>
                      <a:pt x="101" y="394"/>
                    </a:lnTo>
                    <a:lnTo>
                      <a:pt x="23" y="25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8" name="Freeform 51"/>
              <p:cNvSpPr>
                <a:spLocks/>
              </p:cNvSpPr>
              <p:nvPr/>
            </p:nvSpPr>
            <p:spPr bwMode="auto">
              <a:xfrm>
                <a:off x="1471" y="3273"/>
                <a:ext cx="75" cy="324"/>
              </a:xfrm>
              <a:custGeom>
                <a:avLst/>
                <a:gdLst>
                  <a:gd name="T0" fmla="*/ 0 w 75"/>
                  <a:gd name="T1" fmla="*/ 324 h 324"/>
                  <a:gd name="T2" fmla="*/ 20 w 75"/>
                  <a:gd name="T3" fmla="*/ 0 h 324"/>
                  <a:gd name="T4" fmla="*/ 75 w 75"/>
                  <a:gd name="T5" fmla="*/ 320 h 324"/>
                  <a:gd name="T6" fmla="*/ 0 w 75"/>
                  <a:gd name="T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324">
                    <a:moveTo>
                      <a:pt x="0" y="324"/>
                    </a:moveTo>
                    <a:lnTo>
                      <a:pt x="20" y="0"/>
                    </a:lnTo>
                    <a:lnTo>
                      <a:pt x="75" y="320"/>
                    </a:lnTo>
                    <a:lnTo>
                      <a:pt x="0" y="3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9" name="Freeform 52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0" name="Freeform 53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1" name="Freeform 54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2" name="Freeform 55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3" name="Freeform 56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4" name="Freeform 57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5" name="Freeform 58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6" name="Freeform 59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7" name="Freeform 60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8" name="Freeform 61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9" name="Freeform 62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0" name="Freeform 63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1" name="Freeform 64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2" name="Freeform 65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3" name="Freeform 66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4" name="Freeform 67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5" name="Freeform 68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6" name="Freeform 69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7" name="Freeform 70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8" name="Freeform 71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9" name="Freeform 72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0" name="Freeform 73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1" name="Freeform 74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2" name="Freeform 75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3" name="Freeform 76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4" name="Freeform 77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5" name="Freeform 78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6" name="Freeform 79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7" name="Freeform 80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8" name="Freeform 81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9" name="Freeform 82"/>
              <p:cNvSpPr>
                <a:spLocks/>
              </p:cNvSpPr>
              <p:nvPr/>
            </p:nvSpPr>
            <p:spPr bwMode="auto">
              <a:xfrm>
                <a:off x="718" y="3102"/>
                <a:ext cx="188" cy="174"/>
              </a:xfrm>
              <a:custGeom>
                <a:avLst/>
                <a:gdLst>
                  <a:gd name="T0" fmla="*/ 74 w 106"/>
                  <a:gd name="T1" fmla="*/ 28 h 93"/>
                  <a:gd name="T2" fmla="*/ 58 w 106"/>
                  <a:gd name="T3" fmla="*/ 0 h 93"/>
                  <a:gd name="T4" fmla="*/ 40 w 106"/>
                  <a:gd name="T5" fmla="*/ 22 h 93"/>
                  <a:gd name="T6" fmla="*/ 34 w 106"/>
                  <a:gd name="T7" fmla="*/ 21 h 93"/>
                  <a:gd name="T8" fmla="*/ 33 w 106"/>
                  <a:gd name="T9" fmla="*/ 73 h 93"/>
                  <a:gd name="T10" fmla="*/ 50 w 106"/>
                  <a:gd name="T11" fmla="*/ 93 h 93"/>
                  <a:gd name="T12" fmla="*/ 66 w 106"/>
                  <a:gd name="T13" fmla="*/ 83 h 93"/>
                  <a:gd name="T14" fmla="*/ 70 w 106"/>
                  <a:gd name="T15" fmla="*/ 83 h 93"/>
                  <a:gd name="T16" fmla="*/ 74 w 106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93">
                    <a:moveTo>
                      <a:pt x="74" y="28"/>
                    </a:moveTo>
                    <a:cubicBezTo>
                      <a:pt x="79" y="17"/>
                      <a:pt x="74" y="0"/>
                      <a:pt x="58" y="0"/>
                    </a:cubicBezTo>
                    <a:cubicBezTo>
                      <a:pt x="45" y="0"/>
                      <a:pt x="39" y="12"/>
                      <a:pt x="40" y="22"/>
                    </a:cubicBezTo>
                    <a:cubicBezTo>
                      <a:pt x="38" y="21"/>
                      <a:pt x="36" y="21"/>
                      <a:pt x="34" y="21"/>
                    </a:cubicBezTo>
                    <a:cubicBezTo>
                      <a:pt x="1" y="21"/>
                      <a:pt x="0" y="71"/>
                      <a:pt x="33" y="73"/>
                    </a:cubicBezTo>
                    <a:cubicBezTo>
                      <a:pt x="32" y="83"/>
                      <a:pt x="37" y="93"/>
                      <a:pt x="50" y="93"/>
                    </a:cubicBezTo>
                    <a:cubicBezTo>
                      <a:pt x="58" y="93"/>
                      <a:pt x="64" y="89"/>
                      <a:pt x="66" y="83"/>
                    </a:cubicBezTo>
                    <a:cubicBezTo>
                      <a:pt x="67" y="83"/>
                      <a:pt x="69" y="83"/>
                      <a:pt x="70" y="83"/>
                    </a:cubicBezTo>
                    <a:cubicBezTo>
                      <a:pt x="104" y="83"/>
                      <a:pt x="106" y="32"/>
                      <a:pt x="74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0" name="Freeform 83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close/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close/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close/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close/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close/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close/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close/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close/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1" name="Freeform 84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2" name="Freeform 85"/>
              <p:cNvSpPr>
                <a:spLocks/>
              </p:cNvSpPr>
              <p:nvPr/>
            </p:nvSpPr>
            <p:spPr bwMode="auto">
              <a:xfrm>
                <a:off x="799" y="3274"/>
                <a:ext cx="43" cy="554"/>
              </a:xfrm>
              <a:custGeom>
                <a:avLst/>
                <a:gdLst>
                  <a:gd name="T0" fmla="*/ 11 w 24"/>
                  <a:gd name="T1" fmla="*/ 0 h 295"/>
                  <a:gd name="T2" fmla="*/ 4 w 24"/>
                  <a:gd name="T3" fmla="*/ 1 h 295"/>
                  <a:gd name="T4" fmla="*/ 1 w 24"/>
                  <a:gd name="T5" fmla="*/ 1 h 295"/>
                  <a:gd name="T6" fmla="*/ 0 w 24"/>
                  <a:gd name="T7" fmla="*/ 5 h 295"/>
                  <a:gd name="T8" fmla="*/ 0 w 24"/>
                  <a:gd name="T9" fmla="*/ 287 h 295"/>
                  <a:gd name="T10" fmla="*/ 14 w 24"/>
                  <a:gd name="T11" fmla="*/ 295 h 295"/>
                  <a:gd name="T12" fmla="*/ 0 w 24"/>
                  <a:gd name="T13" fmla="*/ 295 h 295"/>
                  <a:gd name="T14" fmla="*/ 24 w 24"/>
                  <a:gd name="T15" fmla="*/ 295 h 295"/>
                  <a:gd name="T16" fmla="*/ 11 w 24"/>
                  <a:gd name="T17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5" y="289"/>
                      <a:pt x="10" y="292"/>
                      <a:pt x="14" y="295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3" name="Freeform 86"/>
              <p:cNvSpPr>
                <a:spLocks/>
              </p:cNvSpPr>
              <p:nvPr/>
            </p:nvSpPr>
            <p:spPr bwMode="auto">
              <a:xfrm>
                <a:off x="810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3 w 49"/>
                  <a:gd name="T13" fmla="*/ 130 h 157"/>
                  <a:gd name="T14" fmla="*/ 34 w 49"/>
                  <a:gd name="T15" fmla="*/ 129 h 157"/>
                  <a:gd name="T16" fmla="*/ 34 w 49"/>
                  <a:gd name="T17" fmla="*/ 129 h 157"/>
                  <a:gd name="T18" fmla="*/ 32 w 49"/>
                  <a:gd name="T19" fmla="*/ 110 h 157"/>
                  <a:gd name="T20" fmla="*/ 29 w 49"/>
                  <a:gd name="T21" fmla="*/ 110 h 157"/>
                  <a:gd name="T22" fmla="*/ 32 w 49"/>
                  <a:gd name="T23" fmla="*/ 107 h 157"/>
                  <a:gd name="T24" fmla="*/ 31 w 49"/>
                  <a:gd name="T25" fmla="*/ 97 h 157"/>
                  <a:gd name="T26" fmla="*/ 37 w 49"/>
                  <a:gd name="T27" fmla="*/ 102 h 157"/>
                  <a:gd name="T28" fmla="*/ 38 w 49"/>
                  <a:gd name="T29" fmla="*/ 101 h 157"/>
                  <a:gd name="T30" fmla="*/ 45 w 49"/>
                  <a:gd name="T31" fmla="*/ 95 h 157"/>
                  <a:gd name="T32" fmla="*/ 43 w 49"/>
                  <a:gd name="T33" fmla="*/ 81 h 157"/>
                  <a:gd name="T34" fmla="*/ 49 w 49"/>
                  <a:gd name="T35" fmla="*/ 78 h 157"/>
                  <a:gd name="T36" fmla="*/ 49 w 49"/>
                  <a:gd name="T37" fmla="*/ 78 h 157"/>
                  <a:gd name="T38" fmla="*/ 49 w 49"/>
                  <a:gd name="T39" fmla="*/ 78 h 157"/>
                  <a:gd name="T40" fmla="*/ 2 w 49"/>
                  <a:gd name="T4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4" name="Freeform 87"/>
              <p:cNvSpPr>
                <a:spLocks/>
              </p:cNvSpPr>
              <p:nvPr/>
            </p:nvSpPr>
            <p:spPr bwMode="auto">
              <a:xfrm>
                <a:off x="799" y="2813"/>
                <a:ext cx="15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5" name="Freeform 88"/>
              <p:cNvSpPr>
                <a:spLocks/>
              </p:cNvSpPr>
              <p:nvPr/>
            </p:nvSpPr>
            <p:spPr bwMode="auto">
              <a:xfrm>
                <a:off x="872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6" name="Freeform 89"/>
              <p:cNvSpPr>
                <a:spLocks/>
              </p:cNvSpPr>
              <p:nvPr/>
            </p:nvSpPr>
            <p:spPr bwMode="auto">
              <a:xfrm>
                <a:off x="824" y="3222"/>
                <a:ext cx="268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7" name="Freeform 90"/>
              <p:cNvSpPr>
                <a:spLocks/>
              </p:cNvSpPr>
              <p:nvPr/>
            </p:nvSpPr>
            <p:spPr bwMode="auto">
              <a:xfrm>
                <a:off x="838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6 w 106"/>
                  <a:gd name="T25" fmla="*/ 58 h 110"/>
                  <a:gd name="T26" fmla="*/ 16 w 106"/>
                  <a:gd name="T27" fmla="*/ 58 h 110"/>
                  <a:gd name="T28" fmla="*/ 18 w 106"/>
                  <a:gd name="T29" fmla="*/ 77 h 110"/>
                  <a:gd name="T30" fmla="*/ 19 w 106"/>
                  <a:gd name="T31" fmla="*/ 82 h 110"/>
                  <a:gd name="T32" fmla="*/ 16 w 106"/>
                  <a:gd name="T33" fmla="*/ 80 h 110"/>
                  <a:gd name="T34" fmla="*/ 16 w 106"/>
                  <a:gd name="T35" fmla="*/ 80 h 110"/>
                  <a:gd name="T36" fmla="*/ 16 w 106"/>
                  <a:gd name="T37" fmla="*/ 80 h 110"/>
                  <a:gd name="T38" fmla="*/ 6 w 106"/>
                  <a:gd name="T39" fmla="*/ 72 h 110"/>
                  <a:gd name="T40" fmla="*/ 0 w 106"/>
                  <a:gd name="T41" fmla="*/ 105 h 110"/>
                  <a:gd name="T42" fmla="*/ 5 w 106"/>
                  <a:gd name="T43" fmla="*/ 110 h 110"/>
                  <a:gd name="T44" fmla="*/ 26 w 106"/>
                  <a:gd name="T45" fmla="*/ 101 h 110"/>
                  <a:gd name="T46" fmla="*/ 106 w 106"/>
                  <a:gd name="T4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8" name="Freeform 91"/>
              <p:cNvSpPr>
                <a:spLocks noEditPoints="1"/>
              </p:cNvSpPr>
              <p:nvPr/>
            </p:nvSpPr>
            <p:spPr bwMode="auto">
              <a:xfrm>
                <a:off x="849" y="2910"/>
                <a:ext cx="177" cy="254"/>
              </a:xfrm>
              <a:custGeom>
                <a:avLst/>
                <a:gdLst>
                  <a:gd name="T0" fmla="*/ 1 w 100"/>
                  <a:gd name="T1" fmla="*/ 126 h 135"/>
                  <a:gd name="T2" fmla="*/ 0 w 100"/>
                  <a:gd name="T3" fmla="*/ 130 h 135"/>
                  <a:gd name="T4" fmla="*/ 13 w 100"/>
                  <a:gd name="T5" fmla="*/ 135 h 135"/>
                  <a:gd name="T6" fmla="*/ 14 w 100"/>
                  <a:gd name="T7" fmla="*/ 134 h 135"/>
                  <a:gd name="T8" fmla="*/ 1 w 100"/>
                  <a:gd name="T9" fmla="*/ 126 h 135"/>
                  <a:gd name="T10" fmla="*/ 100 w 100"/>
                  <a:gd name="T11" fmla="*/ 0 h 135"/>
                  <a:gd name="T12" fmla="*/ 20 w 100"/>
                  <a:gd name="T13" fmla="*/ 101 h 135"/>
                  <a:gd name="T14" fmla="*/ 55 w 100"/>
                  <a:gd name="T15" fmla="*/ 86 h 135"/>
                  <a:gd name="T16" fmla="*/ 54 w 100"/>
                  <a:gd name="T17" fmla="*/ 102 h 135"/>
                  <a:gd name="T18" fmla="*/ 66 w 100"/>
                  <a:gd name="T19" fmla="*/ 91 h 135"/>
                  <a:gd name="T20" fmla="*/ 66 w 100"/>
                  <a:gd name="T21" fmla="*/ 90 h 135"/>
                  <a:gd name="T22" fmla="*/ 67 w 100"/>
                  <a:gd name="T23" fmla="*/ 90 h 135"/>
                  <a:gd name="T24" fmla="*/ 81 w 100"/>
                  <a:gd name="T25" fmla="*/ 77 h 135"/>
                  <a:gd name="T26" fmla="*/ 81 w 100"/>
                  <a:gd name="T27" fmla="*/ 89 h 135"/>
                  <a:gd name="T28" fmla="*/ 91 w 100"/>
                  <a:gd name="T29" fmla="*/ 88 h 135"/>
                  <a:gd name="T30" fmla="*/ 95 w 100"/>
                  <a:gd name="T31" fmla="*/ 84 h 135"/>
                  <a:gd name="T32" fmla="*/ 100 w 100"/>
                  <a:gd name="T3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" h="135">
                    <a:moveTo>
                      <a:pt x="1" y="126"/>
                    </a:moveTo>
                    <a:cubicBezTo>
                      <a:pt x="1" y="127"/>
                      <a:pt x="1" y="128"/>
                      <a:pt x="0" y="130"/>
                    </a:cubicBezTo>
                    <a:cubicBezTo>
                      <a:pt x="5" y="130"/>
                      <a:pt x="9" y="132"/>
                      <a:pt x="13" y="135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" y="126"/>
                      <a:pt x="1" y="126"/>
                      <a:pt x="1" y="126"/>
                    </a:cubicBezTo>
                    <a:moveTo>
                      <a:pt x="100" y="0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66" y="91"/>
                      <a:pt x="66" y="91"/>
                      <a:pt x="66" y="91"/>
                    </a:cubicBezTo>
                    <a:cubicBezTo>
                      <a:pt x="66" y="90"/>
                      <a:pt x="66" y="90"/>
                      <a:pt x="66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89"/>
                      <a:pt x="81" y="89"/>
                      <a:pt x="81" y="89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100" y="0"/>
                      <a:pt x="100" y="0"/>
                      <a:pt x="10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9" name="Freeform 92"/>
              <p:cNvSpPr>
                <a:spLocks/>
              </p:cNvSpPr>
              <p:nvPr/>
            </p:nvSpPr>
            <p:spPr bwMode="auto">
              <a:xfrm>
                <a:off x="847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81 w 172"/>
                  <a:gd name="T25" fmla="*/ 20 h 48"/>
                  <a:gd name="T26" fmla="*/ 82 w 172"/>
                  <a:gd name="T27" fmla="*/ 12 h 48"/>
                  <a:gd name="T28" fmla="*/ 82 w 172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0" name="Freeform 93"/>
              <p:cNvSpPr>
                <a:spLocks/>
              </p:cNvSpPr>
              <p:nvPr/>
            </p:nvSpPr>
            <p:spPr bwMode="auto">
              <a:xfrm>
                <a:off x="851" y="3130"/>
                <a:ext cx="301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1" name="Freeform 94"/>
              <p:cNvSpPr>
                <a:spLocks/>
              </p:cNvSpPr>
              <p:nvPr/>
            </p:nvSpPr>
            <p:spPr bwMode="auto">
              <a:xfrm>
                <a:off x="799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2" name="Freeform 95"/>
              <p:cNvSpPr>
                <a:spLocks/>
              </p:cNvSpPr>
              <p:nvPr/>
            </p:nvSpPr>
            <p:spPr bwMode="auto">
              <a:xfrm>
                <a:off x="799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3" name="Freeform 96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4" name="Freeform 97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5" name="Freeform 98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6" name="Freeform 99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7" name="Freeform 100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8" name="Freeform 101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9" name="Freeform 102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0" name="Freeform 103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1" name="Freeform 104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2" name="Freeform 105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3" name="Freeform 106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4" name="Freeform 107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5" name="Freeform 108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6" name="Freeform 109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7" name="Freeform 110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8" name="Freeform 111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9" name="Freeform 112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0" name="Freeform 113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1" name="Freeform 114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2" name="Freeform 115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3" name="Freeform 116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4" name="Freeform 117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5" name="Freeform 118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6" name="Freeform 119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7" name="Freeform 120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8" name="Freeform 121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9" name="Freeform 122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0" name="Freeform 123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1" name="Freeform 124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2" name="Freeform 125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3" name="Freeform 126"/>
              <p:cNvSpPr>
                <a:spLocks/>
              </p:cNvSpPr>
              <p:nvPr/>
            </p:nvSpPr>
            <p:spPr bwMode="auto">
              <a:xfrm>
                <a:off x="3953" y="3102"/>
                <a:ext cx="186" cy="174"/>
              </a:xfrm>
              <a:custGeom>
                <a:avLst/>
                <a:gdLst>
                  <a:gd name="T0" fmla="*/ 73 w 105"/>
                  <a:gd name="T1" fmla="*/ 28 h 93"/>
                  <a:gd name="T2" fmla="*/ 57 w 105"/>
                  <a:gd name="T3" fmla="*/ 0 h 93"/>
                  <a:gd name="T4" fmla="*/ 39 w 105"/>
                  <a:gd name="T5" fmla="*/ 22 h 93"/>
                  <a:gd name="T6" fmla="*/ 33 w 105"/>
                  <a:gd name="T7" fmla="*/ 21 h 93"/>
                  <a:gd name="T8" fmla="*/ 32 w 105"/>
                  <a:gd name="T9" fmla="*/ 73 h 93"/>
                  <a:gd name="T10" fmla="*/ 49 w 105"/>
                  <a:gd name="T11" fmla="*/ 93 h 93"/>
                  <a:gd name="T12" fmla="*/ 65 w 105"/>
                  <a:gd name="T13" fmla="*/ 83 h 93"/>
                  <a:gd name="T14" fmla="*/ 69 w 105"/>
                  <a:gd name="T15" fmla="*/ 83 h 93"/>
                  <a:gd name="T16" fmla="*/ 73 w 105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93">
                    <a:moveTo>
                      <a:pt x="73" y="28"/>
                    </a:moveTo>
                    <a:cubicBezTo>
                      <a:pt x="78" y="17"/>
                      <a:pt x="73" y="0"/>
                      <a:pt x="57" y="0"/>
                    </a:cubicBezTo>
                    <a:cubicBezTo>
                      <a:pt x="44" y="0"/>
                      <a:pt x="38" y="12"/>
                      <a:pt x="39" y="22"/>
                    </a:cubicBezTo>
                    <a:cubicBezTo>
                      <a:pt x="37" y="21"/>
                      <a:pt x="35" y="21"/>
                      <a:pt x="33" y="21"/>
                    </a:cubicBezTo>
                    <a:cubicBezTo>
                      <a:pt x="0" y="21"/>
                      <a:pt x="0" y="71"/>
                      <a:pt x="32" y="73"/>
                    </a:cubicBezTo>
                    <a:cubicBezTo>
                      <a:pt x="31" y="83"/>
                      <a:pt x="36" y="93"/>
                      <a:pt x="49" y="93"/>
                    </a:cubicBezTo>
                    <a:cubicBezTo>
                      <a:pt x="57" y="93"/>
                      <a:pt x="63" y="89"/>
                      <a:pt x="65" y="83"/>
                    </a:cubicBezTo>
                    <a:cubicBezTo>
                      <a:pt x="66" y="83"/>
                      <a:pt x="68" y="83"/>
                      <a:pt x="69" y="83"/>
                    </a:cubicBezTo>
                    <a:cubicBezTo>
                      <a:pt x="103" y="83"/>
                      <a:pt x="105" y="32"/>
                      <a:pt x="73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4" name="Freeform 127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close/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close/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close/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close/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5" name="Freeform 128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6" name="Freeform 129"/>
              <p:cNvSpPr>
                <a:spLocks/>
              </p:cNvSpPr>
              <p:nvPr/>
            </p:nvSpPr>
            <p:spPr bwMode="auto">
              <a:xfrm>
                <a:off x="4043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4 w 49"/>
                  <a:gd name="T13" fmla="*/ 129 h 157"/>
                  <a:gd name="T14" fmla="*/ 34 w 49"/>
                  <a:gd name="T15" fmla="*/ 129 h 157"/>
                  <a:gd name="T16" fmla="*/ 32 w 49"/>
                  <a:gd name="T17" fmla="*/ 110 h 157"/>
                  <a:gd name="T18" fmla="*/ 29 w 49"/>
                  <a:gd name="T19" fmla="*/ 110 h 157"/>
                  <a:gd name="T20" fmla="*/ 32 w 49"/>
                  <a:gd name="T21" fmla="*/ 107 h 157"/>
                  <a:gd name="T22" fmla="*/ 32 w 49"/>
                  <a:gd name="T23" fmla="*/ 107 h 157"/>
                  <a:gd name="T24" fmla="*/ 32 w 49"/>
                  <a:gd name="T25" fmla="*/ 107 h 157"/>
                  <a:gd name="T26" fmla="*/ 31 w 49"/>
                  <a:gd name="T27" fmla="*/ 97 h 157"/>
                  <a:gd name="T28" fmla="*/ 37 w 49"/>
                  <a:gd name="T29" fmla="*/ 102 h 157"/>
                  <a:gd name="T30" fmla="*/ 42 w 49"/>
                  <a:gd name="T31" fmla="*/ 98 h 157"/>
                  <a:gd name="T32" fmla="*/ 45 w 49"/>
                  <a:gd name="T33" fmla="*/ 95 h 157"/>
                  <a:gd name="T34" fmla="*/ 43 w 49"/>
                  <a:gd name="T35" fmla="*/ 81 h 157"/>
                  <a:gd name="T36" fmla="*/ 49 w 49"/>
                  <a:gd name="T37" fmla="*/ 78 h 157"/>
                  <a:gd name="T38" fmla="*/ 49 w 49"/>
                  <a:gd name="T39" fmla="*/ 78 h 157"/>
                  <a:gd name="T40" fmla="*/ 49 w 49"/>
                  <a:gd name="T41" fmla="*/ 78 h 157"/>
                  <a:gd name="T42" fmla="*/ 2 w 49"/>
                  <a:gd name="T4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7" name="Freeform 130"/>
              <p:cNvSpPr>
                <a:spLocks/>
              </p:cNvSpPr>
              <p:nvPr/>
            </p:nvSpPr>
            <p:spPr bwMode="auto">
              <a:xfrm>
                <a:off x="4033" y="2813"/>
                <a:ext cx="14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8" name="Freeform 131"/>
              <p:cNvSpPr>
                <a:spLocks/>
              </p:cNvSpPr>
              <p:nvPr/>
            </p:nvSpPr>
            <p:spPr bwMode="auto">
              <a:xfrm>
                <a:off x="4072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8 w 106"/>
                  <a:gd name="T25" fmla="*/ 77 h 110"/>
                  <a:gd name="T26" fmla="*/ 18 w 106"/>
                  <a:gd name="T27" fmla="*/ 77 h 110"/>
                  <a:gd name="T28" fmla="*/ 19 w 106"/>
                  <a:gd name="T29" fmla="*/ 82 h 110"/>
                  <a:gd name="T30" fmla="*/ 16 w 106"/>
                  <a:gd name="T31" fmla="*/ 80 h 110"/>
                  <a:gd name="T32" fmla="*/ 16 w 106"/>
                  <a:gd name="T33" fmla="*/ 80 h 110"/>
                  <a:gd name="T34" fmla="*/ 6 w 106"/>
                  <a:gd name="T35" fmla="*/ 72 h 110"/>
                  <a:gd name="T36" fmla="*/ 0 w 106"/>
                  <a:gd name="T37" fmla="*/ 105 h 110"/>
                  <a:gd name="T38" fmla="*/ 5 w 106"/>
                  <a:gd name="T39" fmla="*/ 110 h 110"/>
                  <a:gd name="T40" fmla="*/ 26 w 106"/>
                  <a:gd name="T41" fmla="*/ 101 h 110"/>
                  <a:gd name="T42" fmla="*/ 106 w 106"/>
                  <a:gd name="T4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9" name="Freeform 132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0" name="Freeform 133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1" name="Freeform 134"/>
              <p:cNvSpPr>
                <a:spLocks/>
              </p:cNvSpPr>
              <p:nvPr/>
            </p:nvSpPr>
            <p:spPr bwMode="auto">
              <a:xfrm>
                <a:off x="4081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92 w 172"/>
                  <a:gd name="T25" fmla="*/ 11 h 48"/>
                  <a:gd name="T26" fmla="*/ 81 w 172"/>
                  <a:gd name="T27" fmla="*/ 20 h 48"/>
                  <a:gd name="T28" fmla="*/ 82 w 172"/>
                  <a:gd name="T29" fmla="*/ 12 h 48"/>
                  <a:gd name="T30" fmla="*/ 82 w 172"/>
                  <a:gd name="T31" fmla="*/ 12 h 48"/>
                  <a:gd name="T32" fmla="*/ 82 w 172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2" name="Freeform 135"/>
              <p:cNvSpPr>
                <a:spLocks noEditPoints="1"/>
              </p:cNvSpPr>
              <p:nvPr/>
            </p:nvSpPr>
            <p:spPr bwMode="auto">
              <a:xfrm>
                <a:off x="4058" y="3145"/>
                <a:ext cx="328" cy="186"/>
              </a:xfrm>
              <a:custGeom>
                <a:avLst/>
                <a:gdLst>
                  <a:gd name="T0" fmla="*/ 0 w 185"/>
                  <a:gd name="T1" fmla="*/ 68 h 99"/>
                  <a:gd name="T2" fmla="*/ 0 w 185"/>
                  <a:gd name="T3" fmla="*/ 68 h 99"/>
                  <a:gd name="T4" fmla="*/ 12 w 185"/>
                  <a:gd name="T5" fmla="*/ 85 h 99"/>
                  <a:gd name="T6" fmla="*/ 0 w 185"/>
                  <a:gd name="T7" fmla="*/ 68 h 99"/>
                  <a:gd name="T8" fmla="*/ 185 w 185"/>
                  <a:gd name="T9" fmla="*/ 0 h 99"/>
                  <a:gd name="T10" fmla="*/ 129 w 185"/>
                  <a:gd name="T11" fmla="*/ 35 h 99"/>
                  <a:gd name="T12" fmla="*/ 151 w 185"/>
                  <a:gd name="T13" fmla="*/ 99 h 99"/>
                  <a:gd name="T14" fmla="*/ 129 w 185"/>
                  <a:gd name="T15" fmla="*/ 35 h 99"/>
                  <a:gd name="T16" fmla="*/ 185 w 185"/>
                  <a:gd name="T1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99">
                    <a:moveTo>
                      <a:pt x="0" y="68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0" y="68"/>
                      <a:pt x="0" y="68"/>
                      <a:pt x="0" y="68"/>
                    </a:cubicBezTo>
                    <a:moveTo>
                      <a:pt x="185" y="0"/>
                    </a:moveTo>
                    <a:cubicBezTo>
                      <a:pt x="129" y="35"/>
                      <a:pt x="129" y="35"/>
                      <a:pt x="129" y="35"/>
                    </a:cubicBezTo>
                    <a:cubicBezTo>
                      <a:pt x="151" y="99"/>
                      <a:pt x="151" y="99"/>
                      <a:pt x="151" y="99"/>
                    </a:cubicBezTo>
                    <a:cubicBezTo>
                      <a:pt x="129" y="35"/>
                      <a:pt x="129" y="35"/>
                      <a:pt x="129" y="35"/>
                    </a:cubicBezTo>
                    <a:cubicBezTo>
                      <a:pt x="185" y="0"/>
                      <a:pt x="185" y="0"/>
                      <a:pt x="185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3" name="Freeform 136"/>
              <p:cNvSpPr>
                <a:spLocks/>
              </p:cNvSpPr>
              <p:nvPr/>
            </p:nvSpPr>
            <p:spPr bwMode="auto">
              <a:xfrm>
                <a:off x="4105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4" name="Freeform 137"/>
              <p:cNvSpPr>
                <a:spLocks/>
              </p:cNvSpPr>
              <p:nvPr/>
            </p:nvSpPr>
            <p:spPr bwMode="auto">
              <a:xfrm>
                <a:off x="4058" y="3222"/>
                <a:ext cx="267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5" name="Freeform 138"/>
              <p:cNvSpPr>
                <a:spLocks/>
              </p:cNvSpPr>
              <p:nvPr/>
            </p:nvSpPr>
            <p:spPr bwMode="auto">
              <a:xfrm>
                <a:off x="4082" y="3147"/>
                <a:ext cx="25" cy="17"/>
              </a:xfrm>
              <a:custGeom>
                <a:avLst/>
                <a:gdLst>
                  <a:gd name="T0" fmla="*/ 1 w 14"/>
                  <a:gd name="T1" fmla="*/ 0 h 9"/>
                  <a:gd name="T2" fmla="*/ 0 w 14"/>
                  <a:gd name="T3" fmla="*/ 4 h 9"/>
                  <a:gd name="T4" fmla="*/ 13 w 14"/>
                  <a:gd name="T5" fmla="*/ 9 h 9"/>
                  <a:gd name="T6" fmla="*/ 14 w 14"/>
                  <a:gd name="T7" fmla="*/ 8 h 9"/>
                  <a:gd name="T8" fmla="*/ 1 w 14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" y="0"/>
                    </a:moveTo>
                    <a:cubicBezTo>
                      <a:pt x="1" y="1"/>
                      <a:pt x="1" y="2"/>
                      <a:pt x="0" y="4"/>
                    </a:cubicBezTo>
                    <a:cubicBezTo>
                      <a:pt x="5" y="4"/>
                      <a:pt x="9" y="6"/>
                      <a:pt x="13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6" name="Freeform 139"/>
              <p:cNvSpPr>
                <a:spLocks/>
              </p:cNvSpPr>
              <p:nvPr/>
            </p:nvSpPr>
            <p:spPr bwMode="auto">
              <a:xfrm>
                <a:off x="4033" y="3274"/>
                <a:ext cx="42" cy="554"/>
              </a:xfrm>
              <a:custGeom>
                <a:avLst/>
                <a:gdLst>
                  <a:gd name="T0" fmla="*/ 4 w 24"/>
                  <a:gd name="T1" fmla="*/ 1 h 295"/>
                  <a:gd name="T2" fmla="*/ 0 w 24"/>
                  <a:gd name="T3" fmla="*/ 5 h 295"/>
                  <a:gd name="T4" fmla="*/ 17 w 24"/>
                  <a:gd name="T5" fmla="*/ 267 h 295"/>
                  <a:gd name="T6" fmla="*/ 17 w 24"/>
                  <a:gd name="T7" fmla="*/ 267 h 295"/>
                  <a:gd name="T8" fmla="*/ 17 w 24"/>
                  <a:gd name="T9" fmla="*/ 268 h 295"/>
                  <a:gd name="T10" fmla="*/ 17 w 24"/>
                  <a:gd name="T11" fmla="*/ 268 h 295"/>
                  <a:gd name="T12" fmla="*/ 17 w 24"/>
                  <a:gd name="T13" fmla="*/ 268 h 295"/>
                  <a:gd name="T14" fmla="*/ 17 w 24"/>
                  <a:gd name="T15" fmla="*/ 268 h 295"/>
                  <a:gd name="T16" fmla="*/ 17 w 24"/>
                  <a:gd name="T17" fmla="*/ 268 h 295"/>
                  <a:gd name="T18" fmla="*/ 17 w 24"/>
                  <a:gd name="T19" fmla="*/ 268 h 295"/>
                  <a:gd name="T20" fmla="*/ 17 w 24"/>
                  <a:gd name="T21" fmla="*/ 269 h 295"/>
                  <a:gd name="T22" fmla="*/ 17 w 24"/>
                  <a:gd name="T23" fmla="*/ 269 h 295"/>
                  <a:gd name="T24" fmla="*/ 17 w 24"/>
                  <a:gd name="T25" fmla="*/ 269 h 295"/>
                  <a:gd name="T26" fmla="*/ 17 w 24"/>
                  <a:gd name="T27" fmla="*/ 269 h 295"/>
                  <a:gd name="T28" fmla="*/ 17 w 24"/>
                  <a:gd name="T29" fmla="*/ 269 h 295"/>
                  <a:gd name="T30" fmla="*/ 17 w 24"/>
                  <a:gd name="T31" fmla="*/ 269 h 295"/>
                  <a:gd name="T32" fmla="*/ 17 w 24"/>
                  <a:gd name="T33" fmla="*/ 270 h 295"/>
                  <a:gd name="T34" fmla="*/ 17 w 24"/>
                  <a:gd name="T35" fmla="*/ 270 h 295"/>
                  <a:gd name="T36" fmla="*/ 17 w 24"/>
                  <a:gd name="T37" fmla="*/ 270 h 295"/>
                  <a:gd name="T38" fmla="*/ 17 w 24"/>
                  <a:gd name="T39" fmla="*/ 270 h 295"/>
                  <a:gd name="T40" fmla="*/ 17 w 24"/>
                  <a:gd name="T41" fmla="*/ 270 h 295"/>
                  <a:gd name="T42" fmla="*/ 17 w 24"/>
                  <a:gd name="T43" fmla="*/ 271 h 295"/>
                  <a:gd name="T44" fmla="*/ 17 w 24"/>
                  <a:gd name="T45" fmla="*/ 271 h 295"/>
                  <a:gd name="T46" fmla="*/ 17 w 24"/>
                  <a:gd name="T47" fmla="*/ 271 h 295"/>
                  <a:gd name="T48" fmla="*/ 17 w 24"/>
                  <a:gd name="T49" fmla="*/ 271 h 295"/>
                  <a:gd name="T50" fmla="*/ 17 w 24"/>
                  <a:gd name="T51" fmla="*/ 271 h 295"/>
                  <a:gd name="T52" fmla="*/ 17 w 24"/>
                  <a:gd name="T53" fmla="*/ 272 h 295"/>
                  <a:gd name="T54" fmla="*/ 17 w 24"/>
                  <a:gd name="T55" fmla="*/ 272 h 295"/>
                  <a:gd name="T56" fmla="*/ 17 w 24"/>
                  <a:gd name="T57" fmla="*/ 272 h 295"/>
                  <a:gd name="T58" fmla="*/ 17 w 24"/>
                  <a:gd name="T59" fmla="*/ 272 h 295"/>
                  <a:gd name="T60" fmla="*/ 15 w 24"/>
                  <a:gd name="T61" fmla="*/ 288 h 295"/>
                  <a:gd name="T62" fmla="*/ 0 w 24"/>
                  <a:gd name="T63" fmla="*/ 295 h 295"/>
                  <a:gd name="T64" fmla="*/ 11 w 24"/>
                  <a:gd name="T6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9" y="241"/>
                      <a:pt x="15" y="253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8"/>
                      <a:pt x="16" y="283"/>
                      <a:pt x="15" y="288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7" name="Freeform 140"/>
              <p:cNvSpPr>
                <a:spLocks/>
              </p:cNvSpPr>
              <p:nvPr/>
            </p:nvSpPr>
            <p:spPr bwMode="auto">
              <a:xfrm>
                <a:off x="4084" y="3130"/>
                <a:ext cx="302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8" name="Freeform 141"/>
              <p:cNvSpPr>
                <a:spLocks/>
              </p:cNvSpPr>
              <p:nvPr/>
            </p:nvSpPr>
            <p:spPr bwMode="auto">
              <a:xfrm>
                <a:off x="4033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9" name="Freeform 142"/>
              <p:cNvSpPr>
                <a:spLocks/>
              </p:cNvSpPr>
              <p:nvPr/>
            </p:nvSpPr>
            <p:spPr bwMode="auto">
              <a:xfrm>
                <a:off x="4033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0" name="Freeform 143"/>
              <p:cNvSpPr>
                <a:spLocks/>
              </p:cNvSpPr>
              <p:nvPr/>
            </p:nvSpPr>
            <p:spPr bwMode="auto">
              <a:xfrm>
                <a:off x="3123" y="3629"/>
                <a:ext cx="89" cy="252"/>
              </a:xfrm>
              <a:custGeom>
                <a:avLst/>
                <a:gdLst>
                  <a:gd name="T0" fmla="*/ 26 w 50"/>
                  <a:gd name="T1" fmla="*/ 128 h 134"/>
                  <a:gd name="T2" fmla="*/ 26 w 50"/>
                  <a:gd name="T3" fmla="*/ 126 h 134"/>
                  <a:gd name="T4" fmla="*/ 28 w 50"/>
                  <a:gd name="T5" fmla="*/ 122 h 134"/>
                  <a:gd name="T6" fmla="*/ 32 w 50"/>
                  <a:gd name="T7" fmla="*/ 107 h 134"/>
                  <a:gd name="T8" fmla="*/ 35 w 50"/>
                  <a:gd name="T9" fmla="*/ 59 h 134"/>
                  <a:gd name="T10" fmla="*/ 33 w 50"/>
                  <a:gd name="T11" fmla="*/ 46 h 134"/>
                  <a:gd name="T12" fmla="*/ 31 w 50"/>
                  <a:gd name="T13" fmla="*/ 40 h 134"/>
                  <a:gd name="T14" fmla="*/ 29 w 50"/>
                  <a:gd name="T15" fmla="*/ 34 h 134"/>
                  <a:gd name="T16" fmla="*/ 17 w 50"/>
                  <a:gd name="T17" fmla="*/ 15 h 134"/>
                  <a:gd name="T18" fmla="*/ 11 w 50"/>
                  <a:gd name="T19" fmla="*/ 8 h 134"/>
                  <a:gd name="T20" fmla="*/ 5 w 50"/>
                  <a:gd name="T21" fmla="*/ 3 h 134"/>
                  <a:gd name="T22" fmla="*/ 0 w 50"/>
                  <a:gd name="T23" fmla="*/ 0 h 134"/>
                  <a:gd name="T24" fmla="*/ 6 w 50"/>
                  <a:gd name="T25" fmla="*/ 3 h 134"/>
                  <a:gd name="T26" fmla="*/ 12 w 50"/>
                  <a:gd name="T27" fmla="*/ 7 h 134"/>
                  <a:gd name="T28" fmla="*/ 19 w 50"/>
                  <a:gd name="T29" fmla="*/ 13 h 134"/>
                  <a:gd name="T30" fmla="*/ 35 w 50"/>
                  <a:gd name="T31" fmla="*/ 31 h 134"/>
                  <a:gd name="T32" fmla="*/ 38 w 50"/>
                  <a:gd name="T33" fmla="*/ 37 h 134"/>
                  <a:gd name="T34" fmla="*/ 41 w 50"/>
                  <a:gd name="T35" fmla="*/ 44 h 134"/>
                  <a:gd name="T36" fmla="*/ 45 w 50"/>
                  <a:gd name="T37" fmla="*/ 57 h 134"/>
                  <a:gd name="T38" fmla="*/ 50 w 50"/>
                  <a:gd name="T39" fmla="*/ 85 h 134"/>
                  <a:gd name="T40" fmla="*/ 49 w 50"/>
                  <a:gd name="T41" fmla="*/ 110 h 134"/>
                  <a:gd name="T42" fmla="*/ 47 w 50"/>
                  <a:gd name="T43" fmla="*/ 127 h 134"/>
                  <a:gd name="T44" fmla="*/ 46 w 50"/>
                  <a:gd name="T45" fmla="*/ 132 h 134"/>
                  <a:gd name="T46" fmla="*/ 46 w 50"/>
                  <a:gd name="T47" fmla="*/ 134 h 134"/>
                  <a:gd name="T48" fmla="*/ 26 w 50"/>
                  <a:gd name="T49" fmla="*/ 12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134">
                    <a:moveTo>
                      <a:pt x="26" y="128"/>
                    </a:moveTo>
                    <a:cubicBezTo>
                      <a:pt x="26" y="128"/>
                      <a:pt x="26" y="127"/>
                      <a:pt x="26" y="126"/>
                    </a:cubicBezTo>
                    <a:cubicBezTo>
                      <a:pt x="27" y="125"/>
                      <a:pt x="27" y="124"/>
                      <a:pt x="28" y="122"/>
                    </a:cubicBezTo>
                    <a:cubicBezTo>
                      <a:pt x="29" y="119"/>
                      <a:pt x="30" y="114"/>
                      <a:pt x="32" y="107"/>
                    </a:cubicBezTo>
                    <a:cubicBezTo>
                      <a:pt x="35" y="94"/>
                      <a:pt x="37" y="77"/>
                      <a:pt x="35" y="59"/>
                    </a:cubicBezTo>
                    <a:cubicBezTo>
                      <a:pt x="35" y="55"/>
                      <a:pt x="34" y="51"/>
                      <a:pt x="33" y="46"/>
                    </a:cubicBezTo>
                    <a:cubicBezTo>
                      <a:pt x="32" y="44"/>
                      <a:pt x="32" y="42"/>
                      <a:pt x="31" y="40"/>
                    </a:cubicBezTo>
                    <a:cubicBezTo>
                      <a:pt x="30" y="38"/>
                      <a:pt x="30" y="36"/>
                      <a:pt x="29" y="34"/>
                    </a:cubicBezTo>
                    <a:cubicBezTo>
                      <a:pt x="26" y="27"/>
                      <a:pt x="21" y="20"/>
                      <a:pt x="17" y="15"/>
                    </a:cubicBezTo>
                    <a:cubicBezTo>
                      <a:pt x="15" y="12"/>
                      <a:pt x="13" y="10"/>
                      <a:pt x="11" y="8"/>
                    </a:cubicBezTo>
                    <a:cubicBezTo>
                      <a:pt x="9" y="6"/>
                      <a:pt x="7" y="5"/>
                      <a:pt x="5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1"/>
                      <a:pt x="6" y="3"/>
                    </a:cubicBezTo>
                    <a:cubicBezTo>
                      <a:pt x="8" y="4"/>
                      <a:pt x="10" y="5"/>
                      <a:pt x="12" y="7"/>
                    </a:cubicBezTo>
                    <a:cubicBezTo>
                      <a:pt x="14" y="8"/>
                      <a:pt x="17" y="10"/>
                      <a:pt x="19" y="13"/>
                    </a:cubicBezTo>
                    <a:cubicBezTo>
                      <a:pt x="25" y="17"/>
                      <a:pt x="30" y="24"/>
                      <a:pt x="35" y="31"/>
                    </a:cubicBezTo>
                    <a:cubicBezTo>
                      <a:pt x="36" y="33"/>
                      <a:pt x="37" y="35"/>
                      <a:pt x="38" y="37"/>
                    </a:cubicBezTo>
                    <a:cubicBezTo>
                      <a:pt x="39" y="39"/>
                      <a:pt x="40" y="42"/>
                      <a:pt x="41" y="44"/>
                    </a:cubicBezTo>
                    <a:cubicBezTo>
                      <a:pt x="43" y="48"/>
                      <a:pt x="44" y="53"/>
                      <a:pt x="45" y="57"/>
                    </a:cubicBezTo>
                    <a:cubicBezTo>
                      <a:pt x="48" y="67"/>
                      <a:pt x="49" y="76"/>
                      <a:pt x="50" y="85"/>
                    </a:cubicBezTo>
                    <a:cubicBezTo>
                      <a:pt x="50" y="94"/>
                      <a:pt x="50" y="103"/>
                      <a:pt x="49" y="110"/>
                    </a:cubicBezTo>
                    <a:cubicBezTo>
                      <a:pt x="49" y="117"/>
                      <a:pt x="48" y="123"/>
                      <a:pt x="47" y="127"/>
                    </a:cubicBezTo>
                    <a:cubicBezTo>
                      <a:pt x="47" y="129"/>
                      <a:pt x="46" y="131"/>
                      <a:pt x="46" y="132"/>
                    </a:cubicBezTo>
                    <a:cubicBezTo>
                      <a:pt x="46" y="133"/>
                      <a:pt x="46" y="134"/>
                      <a:pt x="46" y="134"/>
                    </a:cubicBezTo>
                    <a:lnTo>
                      <a:pt x="26" y="12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1" name="Freeform 144"/>
              <p:cNvSpPr>
                <a:spLocks/>
              </p:cNvSpPr>
              <p:nvPr/>
            </p:nvSpPr>
            <p:spPr bwMode="auto">
              <a:xfrm>
                <a:off x="3173" y="3648"/>
                <a:ext cx="147" cy="206"/>
              </a:xfrm>
              <a:custGeom>
                <a:avLst/>
                <a:gdLst>
                  <a:gd name="T0" fmla="*/ 13 w 83"/>
                  <a:gd name="T1" fmla="*/ 110 h 110"/>
                  <a:gd name="T2" fmla="*/ 83 w 83"/>
                  <a:gd name="T3" fmla="*/ 0 h 110"/>
                  <a:gd name="T4" fmla="*/ 51 w 83"/>
                  <a:gd name="T5" fmla="*/ 51 h 110"/>
                  <a:gd name="T6" fmla="*/ 13 w 83"/>
                  <a:gd name="T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0">
                    <a:moveTo>
                      <a:pt x="13" y="110"/>
                    </a:moveTo>
                    <a:cubicBezTo>
                      <a:pt x="13" y="110"/>
                      <a:pt x="0" y="37"/>
                      <a:pt x="83" y="0"/>
                    </a:cubicBezTo>
                    <a:cubicBezTo>
                      <a:pt x="83" y="0"/>
                      <a:pt x="52" y="19"/>
                      <a:pt x="51" y="51"/>
                    </a:cubicBezTo>
                    <a:cubicBezTo>
                      <a:pt x="49" y="84"/>
                      <a:pt x="13" y="110"/>
                      <a:pt x="13" y="110"/>
                    </a:cubicBez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2" name="Freeform 145"/>
              <p:cNvSpPr>
                <a:spLocks/>
              </p:cNvSpPr>
              <p:nvPr/>
            </p:nvSpPr>
            <p:spPr bwMode="auto">
              <a:xfrm>
                <a:off x="3097" y="3500"/>
                <a:ext cx="71" cy="105"/>
              </a:xfrm>
              <a:custGeom>
                <a:avLst/>
                <a:gdLst>
                  <a:gd name="T0" fmla="*/ 9 w 40"/>
                  <a:gd name="T1" fmla="*/ 0 h 56"/>
                  <a:gd name="T2" fmla="*/ 20 w 40"/>
                  <a:gd name="T3" fmla="*/ 7 h 56"/>
                  <a:gd name="T4" fmla="*/ 30 w 40"/>
                  <a:gd name="T5" fmla="*/ 0 h 56"/>
                  <a:gd name="T6" fmla="*/ 20 w 40"/>
                  <a:gd name="T7" fmla="*/ 56 h 56"/>
                  <a:gd name="T8" fmla="*/ 9 w 40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6">
                    <a:moveTo>
                      <a:pt x="9" y="0"/>
                    </a:moveTo>
                    <a:cubicBezTo>
                      <a:pt x="16" y="0"/>
                      <a:pt x="15" y="7"/>
                      <a:pt x="20" y="7"/>
                    </a:cubicBezTo>
                    <a:cubicBezTo>
                      <a:pt x="24" y="7"/>
                      <a:pt x="23" y="0"/>
                      <a:pt x="30" y="0"/>
                    </a:cubicBezTo>
                    <a:cubicBezTo>
                      <a:pt x="37" y="1"/>
                      <a:pt x="40" y="14"/>
                      <a:pt x="20" y="56"/>
                    </a:cubicBezTo>
                    <a:cubicBezTo>
                      <a:pt x="0" y="12"/>
                      <a:pt x="2" y="1"/>
                      <a:pt x="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3" name="Freeform 146"/>
              <p:cNvSpPr>
                <a:spLocks/>
              </p:cNvSpPr>
              <p:nvPr/>
            </p:nvSpPr>
            <p:spPr bwMode="auto">
              <a:xfrm>
                <a:off x="3132" y="3507"/>
                <a:ext cx="91" cy="98"/>
              </a:xfrm>
              <a:custGeom>
                <a:avLst/>
                <a:gdLst>
                  <a:gd name="T0" fmla="*/ 31 w 51"/>
                  <a:gd name="T1" fmla="*/ 5 h 52"/>
                  <a:gd name="T2" fmla="*/ 34 w 51"/>
                  <a:gd name="T3" fmla="*/ 18 h 52"/>
                  <a:gd name="T4" fmla="*/ 46 w 51"/>
                  <a:gd name="T5" fmla="*/ 20 h 52"/>
                  <a:gd name="T6" fmla="*/ 0 w 51"/>
                  <a:gd name="T7" fmla="*/ 52 h 52"/>
                  <a:gd name="T8" fmla="*/ 31 w 51"/>
                  <a:gd name="T9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31" y="5"/>
                    </a:moveTo>
                    <a:cubicBezTo>
                      <a:pt x="36" y="10"/>
                      <a:pt x="30" y="14"/>
                      <a:pt x="34" y="18"/>
                    </a:cubicBezTo>
                    <a:cubicBezTo>
                      <a:pt x="37" y="21"/>
                      <a:pt x="41" y="15"/>
                      <a:pt x="46" y="20"/>
                    </a:cubicBezTo>
                    <a:cubicBezTo>
                      <a:pt x="51" y="25"/>
                      <a:pt x="43" y="37"/>
                      <a:pt x="0" y="52"/>
                    </a:cubicBezTo>
                    <a:cubicBezTo>
                      <a:pt x="16" y="7"/>
                      <a:pt x="26" y="0"/>
                      <a:pt x="31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4" name="Freeform 147"/>
              <p:cNvSpPr>
                <a:spLocks/>
              </p:cNvSpPr>
              <p:nvPr/>
            </p:nvSpPr>
            <p:spPr bwMode="auto">
              <a:xfrm>
                <a:off x="3132" y="3567"/>
                <a:ext cx="98" cy="75"/>
              </a:xfrm>
              <a:custGeom>
                <a:avLst/>
                <a:gdLst>
                  <a:gd name="T0" fmla="*/ 55 w 55"/>
                  <a:gd name="T1" fmla="*/ 9 h 40"/>
                  <a:gd name="T2" fmla="*/ 48 w 55"/>
                  <a:gd name="T3" fmla="*/ 20 h 40"/>
                  <a:gd name="T4" fmla="*/ 55 w 55"/>
                  <a:gd name="T5" fmla="*/ 30 h 40"/>
                  <a:gd name="T6" fmla="*/ 0 w 55"/>
                  <a:gd name="T7" fmla="*/ 20 h 40"/>
                  <a:gd name="T8" fmla="*/ 55 w 55"/>
                  <a:gd name="T9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0">
                    <a:moveTo>
                      <a:pt x="55" y="9"/>
                    </a:moveTo>
                    <a:cubicBezTo>
                      <a:pt x="55" y="16"/>
                      <a:pt x="48" y="15"/>
                      <a:pt x="48" y="20"/>
                    </a:cubicBezTo>
                    <a:cubicBezTo>
                      <a:pt x="48" y="24"/>
                      <a:pt x="55" y="23"/>
                      <a:pt x="55" y="30"/>
                    </a:cubicBezTo>
                    <a:cubicBezTo>
                      <a:pt x="55" y="37"/>
                      <a:pt x="41" y="40"/>
                      <a:pt x="0" y="20"/>
                    </a:cubicBezTo>
                    <a:cubicBezTo>
                      <a:pt x="43" y="0"/>
                      <a:pt x="55" y="2"/>
                      <a:pt x="55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5" name="Freeform 148"/>
              <p:cNvSpPr>
                <a:spLocks/>
              </p:cNvSpPr>
              <p:nvPr/>
            </p:nvSpPr>
            <p:spPr bwMode="auto">
              <a:xfrm>
                <a:off x="3132" y="3605"/>
                <a:ext cx="91" cy="95"/>
              </a:xfrm>
              <a:custGeom>
                <a:avLst/>
                <a:gdLst>
                  <a:gd name="T0" fmla="*/ 46 w 51"/>
                  <a:gd name="T1" fmla="*/ 31 h 51"/>
                  <a:gd name="T2" fmla="*/ 34 w 51"/>
                  <a:gd name="T3" fmla="*/ 34 h 51"/>
                  <a:gd name="T4" fmla="*/ 31 w 51"/>
                  <a:gd name="T5" fmla="*/ 46 h 51"/>
                  <a:gd name="T6" fmla="*/ 0 w 51"/>
                  <a:gd name="T7" fmla="*/ 0 h 51"/>
                  <a:gd name="T8" fmla="*/ 46 w 51"/>
                  <a:gd name="T9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6" y="31"/>
                    </a:moveTo>
                    <a:cubicBezTo>
                      <a:pt x="41" y="37"/>
                      <a:pt x="37" y="30"/>
                      <a:pt x="34" y="34"/>
                    </a:cubicBezTo>
                    <a:cubicBezTo>
                      <a:pt x="30" y="37"/>
                      <a:pt x="36" y="41"/>
                      <a:pt x="31" y="46"/>
                    </a:cubicBezTo>
                    <a:cubicBezTo>
                      <a:pt x="26" y="51"/>
                      <a:pt x="15" y="43"/>
                      <a:pt x="0" y="0"/>
                    </a:cubicBezTo>
                    <a:cubicBezTo>
                      <a:pt x="45" y="16"/>
                      <a:pt x="51" y="26"/>
                      <a:pt x="46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6" name="Freeform 149"/>
              <p:cNvSpPr>
                <a:spLocks/>
              </p:cNvSpPr>
              <p:nvPr/>
            </p:nvSpPr>
            <p:spPr bwMode="auto">
              <a:xfrm>
                <a:off x="3095" y="3605"/>
                <a:ext cx="73" cy="103"/>
              </a:xfrm>
              <a:custGeom>
                <a:avLst/>
                <a:gdLst>
                  <a:gd name="T0" fmla="*/ 31 w 41"/>
                  <a:gd name="T1" fmla="*/ 55 h 55"/>
                  <a:gd name="T2" fmla="*/ 21 w 41"/>
                  <a:gd name="T3" fmla="*/ 48 h 55"/>
                  <a:gd name="T4" fmla="*/ 10 w 41"/>
                  <a:gd name="T5" fmla="*/ 55 h 55"/>
                  <a:gd name="T6" fmla="*/ 21 w 41"/>
                  <a:gd name="T7" fmla="*/ 0 h 55"/>
                  <a:gd name="T8" fmla="*/ 31 w 41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1" y="55"/>
                    </a:moveTo>
                    <a:cubicBezTo>
                      <a:pt x="24" y="55"/>
                      <a:pt x="25" y="48"/>
                      <a:pt x="21" y="48"/>
                    </a:cubicBezTo>
                    <a:cubicBezTo>
                      <a:pt x="16" y="48"/>
                      <a:pt x="17" y="55"/>
                      <a:pt x="10" y="55"/>
                    </a:cubicBezTo>
                    <a:cubicBezTo>
                      <a:pt x="3" y="55"/>
                      <a:pt x="0" y="41"/>
                      <a:pt x="21" y="0"/>
                    </a:cubicBezTo>
                    <a:cubicBezTo>
                      <a:pt x="41" y="43"/>
                      <a:pt x="38" y="55"/>
                      <a:pt x="31" y="5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7" name="Freeform 150"/>
              <p:cNvSpPr>
                <a:spLocks/>
              </p:cNvSpPr>
              <p:nvPr/>
            </p:nvSpPr>
            <p:spPr bwMode="auto">
              <a:xfrm>
                <a:off x="3040" y="3605"/>
                <a:ext cx="92" cy="95"/>
              </a:xfrm>
              <a:custGeom>
                <a:avLst/>
                <a:gdLst>
                  <a:gd name="T0" fmla="*/ 20 w 52"/>
                  <a:gd name="T1" fmla="*/ 46 h 51"/>
                  <a:gd name="T2" fmla="*/ 17 w 52"/>
                  <a:gd name="T3" fmla="*/ 34 h 51"/>
                  <a:gd name="T4" fmla="*/ 5 w 52"/>
                  <a:gd name="T5" fmla="*/ 31 h 51"/>
                  <a:gd name="T6" fmla="*/ 52 w 52"/>
                  <a:gd name="T7" fmla="*/ 0 h 51"/>
                  <a:gd name="T8" fmla="*/ 20 w 52"/>
                  <a:gd name="T9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1">
                    <a:moveTo>
                      <a:pt x="20" y="46"/>
                    </a:moveTo>
                    <a:cubicBezTo>
                      <a:pt x="15" y="41"/>
                      <a:pt x="21" y="37"/>
                      <a:pt x="17" y="34"/>
                    </a:cubicBezTo>
                    <a:cubicBezTo>
                      <a:pt x="14" y="30"/>
                      <a:pt x="10" y="37"/>
                      <a:pt x="5" y="31"/>
                    </a:cubicBezTo>
                    <a:cubicBezTo>
                      <a:pt x="0" y="26"/>
                      <a:pt x="8" y="15"/>
                      <a:pt x="52" y="0"/>
                    </a:cubicBezTo>
                    <a:cubicBezTo>
                      <a:pt x="35" y="45"/>
                      <a:pt x="25" y="51"/>
                      <a:pt x="20" y="4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8" name="Freeform 151"/>
              <p:cNvSpPr>
                <a:spLocks/>
              </p:cNvSpPr>
              <p:nvPr/>
            </p:nvSpPr>
            <p:spPr bwMode="auto">
              <a:xfrm>
                <a:off x="3033" y="3565"/>
                <a:ext cx="99" cy="77"/>
              </a:xfrm>
              <a:custGeom>
                <a:avLst/>
                <a:gdLst>
                  <a:gd name="T0" fmla="*/ 0 w 56"/>
                  <a:gd name="T1" fmla="*/ 31 h 41"/>
                  <a:gd name="T2" fmla="*/ 7 w 56"/>
                  <a:gd name="T3" fmla="*/ 21 h 41"/>
                  <a:gd name="T4" fmla="*/ 0 w 56"/>
                  <a:gd name="T5" fmla="*/ 10 h 41"/>
                  <a:gd name="T6" fmla="*/ 56 w 56"/>
                  <a:gd name="T7" fmla="*/ 21 h 41"/>
                  <a:gd name="T8" fmla="*/ 0 w 56"/>
                  <a:gd name="T9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1">
                    <a:moveTo>
                      <a:pt x="0" y="31"/>
                    </a:moveTo>
                    <a:cubicBezTo>
                      <a:pt x="0" y="24"/>
                      <a:pt x="7" y="25"/>
                      <a:pt x="7" y="21"/>
                    </a:cubicBezTo>
                    <a:cubicBezTo>
                      <a:pt x="7" y="16"/>
                      <a:pt x="0" y="17"/>
                      <a:pt x="0" y="10"/>
                    </a:cubicBezTo>
                    <a:cubicBezTo>
                      <a:pt x="1" y="3"/>
                      <a:pt x="14" y="0"/>
                      <a:pt x="56" y="21"/>
                    </a:cubicBezTo>
                    <a:cubicBezTo>
                      <a:pt x="12" y="41"/>
                      <a:pt x="1" y="38"/>
                      <a:pt x="0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9" name="Freeform 152"/>
              <p:cNvSpPr>
                <a:spLocks/>
              </p:cNvSpPr>
              <p:nvPr/>
            </p:nvSpPr>
            <p:spPr bwMode="auto">
              <a:xfrm>
                <a:off x="3040" y="3507"/>
                <a:ext cx="92" cy="98"/>
              </a:xfrm>
              <a:custGeom>
                <a:avLst/>
                <a:gdLst>
                  <a:gd name="T0" fmla="*/ 5 w 52"/>
                  <a:gd name="T1" fmla="*/ 20 h 52"/>
                  <a:gd name="T2" fmla="*/ 17 w 52"/>
                  <a:gd name="T3" fmla="*/ 18 h 52"/>
                  <a:gd name="T4" fmla="*/ 20 w 52"/>
                  <a:gd name="T5" fmla="*/ 5 h 52"/>
                  <a:gd name="T6" fmla="*/ 52 w 52"/>
                  <a:gd name="T7" fmla="*/ 52 h 52"/>
                  <a:gd name="T8" fmla="*/ 5 w 52"/>
                  <a:gd name="T9" fmla="*/ 2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5" y="20"/>
                    </a:moveTo>
                    <a:cubicBezTo>
                      <a:pt x="10" y="15"/>
                      <a:pt x="14" y="21"/>
                      <a:pt x="17" y="18"/>
                    </a:cubicBezTo>
                    <a:cubicBezTo>
                      <a:pt x="21" y="14"/>
                      <a:pt x="15" y="10"/>
                      <a:pt x="20" y="5"/>
                    </a:cubicBezTo>
                    <a:cubicBezTo>
                      <a:pt x="25" y="0"/>
                      <a:pt x="37" y="8"/>
                      <a:pt x="52" y="52"/>
                    </a:cubicBezTo>
                    <a:cubicBezTo>
                      <a:pt x="7" y="35"/>
                      <a:pt x="0" y="25"/>
                      <a:pt x="5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0" name="Oval 153"/>
              <p:cNvSpPr>
                <a:spLocks noChangeArrowheads="1"/>
              </p:cNvSpPr>
              <p:nvPr/>
            </p:nvSpPr>
            <p:spPr bwMode="auto">
              <a:xfrm>
                <a:off x="3086" y="3556"/>
                <a:ext cx="91" cy="96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1" name="Freeform 154"/>
              <p:cNvSpPr>
                <a:spLocks/>
              </p:cNvSpPr>
              <p:nvPr/>
            </p:nvSpPr>
            <p:spPr bwMode="auto">
              <a:xfrm>
                <a:off x="471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cubicBezTo>
                      <a:pt x="0" y="154"/>
                      <a:pt x="0" y="154"/>
                      <a:pt x="0" y="154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2" name="Freeform 155"/>
              <p:cNvSpPr>
                <a:spLocks/>
              </p:cNvSpPr>
              <p:nvPr/>
            </p:nvSpPr>
            <p:spPr bwMode="auto">
              <a:xfrm>
                <a:off x="457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3" name="Freeform 156"/>
              <p:cNvSpPr>
                <a:spLocks/>
              </p:cNvSpPr>
              <p:nvPr/>
            </p:nvSpPr>
            <p:spPr bwMode="auto">
              <a:xfrm>
                <a:off x="4728" y="3676"/>
                <a:ext cx="262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0" y="81"/>
                      <a:pt x="0" y="81"/>
                      <a:pt x="0" y="81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4" name="Freeform 157"/>
              <p:cNvSpPr>
                <a:spLocks/>
              </p:cNvSpPr>
              <p:nvPr/>
            </p:nvSpPr>
            <p:spPr bwMode="auto">
              <a:xfrm>
                <a:off x="4550" y="3676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cubicBezTo>
                      <a:pt x="96" y="90"/>
                      <a:pt x="96" y="90"/>
                      <a:pt x="96" y="90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5" name="Freeform 158"/>
              <p:cNvSpPr>
                <a:spLocks/>
              </p:cNvSpPr>
              <p:nvPr/>
            </p:nvSpPr>
            <p:spPr bwMode="auto">
              <a:xfrm>
                <a:off x="472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6" name="Freeform 159"/>
              <p:cNvSpPr>
                <a:spLocks/>
              </p:cNvSpPr>
              <p:nvPr/>
            </p:nvSpPr>
            <p:spPr bwMode="auto">
              <a:xfrm>
                <a:off x="457" y="3807"/>
                <a:ext cx="116" cy="21"/>
              </a:xfrm>
              <a:custGeom>
                <a:avLst/>
                <a:gdLst>
                  <a:gd name="T0" fmla="*/ 65 w 65"/>
                  <a:gd name="T1" fmla="*/ 11 h 11"/>
                  <a:gd name="T2" fmla="*/ 33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3" y="0"/>
                    </a:cubicBezTo>
                    <a:cubicBezTo>
                      <a:pt x="20" y="0"/>
                      <a:pt x="9" y="4"/>
                      <a:pt x="0" y="11"/>
                    </a:cubicBezTo>
                    <a:lnTo>
                      <a:pt x="65" y="1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7" name="Freeform 160"/>
              <p:cNvSpPr>
                <a:spLocks/>
              </p:cNvSpPr>
              <p:nvPr/>
            </p:nvSpPr>
            <p:spPr bwMode="auto">
              <a:xfrm>
                <a:off x="709" y="3807"/>
                <a:ext cx="115" cy="21"/>
              </a:xfrm>
              <a:custGeom>
                <a:avLst/>
                <a:gdLst>
                  <a:gd name="T0" fmla="*/ 65 w 65"/>
                  <a:gd name="T1" fmla="*/ 11 h 11"/>
                  <a:gd name="T2" fmla="*/ 32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2" y="0"/>
                    </a:cubicBezTo>
                    <a:cubicBezTo>
                      <a:pt x="20" y="0"/>
                      <a:pt x="9" y="4"/>
                      <a:pt x="0" y="11"/>
                    </a:cubicBezTo>
                    <a:cubicBezTo>
                      <a:pt x="65" y="11"/>
                      <a:pt x="65" y="11"/>
                      <a:pt x="65" y="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8" name="Freeform 161"/>
              <p:cNvSpPr>
                <a:spLocks/>
              </p:cNvSpPr>
              <p:nvPr/>
            </p:nvSpPr>
            <p:spPr bwMode="auto">
              <a:xfrm>
                <a:off x="510" y="3674"/>
                <a:ext cx="261" cy="154"/>
              </a:xfrm>
              <a:custGeom>
                <a:avLst/>
                <a:gdLst>
                  <a:gd name="T0" fmla="*/ 146 w 147"/>
                  <a:gd name="T1" fmla="*/ 82 h 82"/>
                  <a:gd name="T2" fmla="*/ 147 w 147"/>
                  <a:gd name="T3" fmla="*/ 73 h 82"/>
                  <a:gd name="T4" fmla="*/ 73 w 147"/>
                  <a:gd name="T5" fmla="*/ 0 h 82"/>
                  <a:gd name="T6" fmla="*/ 0 w 147"/>
                  <a:gd name="T7" fmla="*/ 73 h 82"/>
                  <a:gd name="T8" fmla="*/ 1 w 147"/>
                  <a:gd name="T9" fmla="*/ 82 h 82"/>
                  <a:gd name="T10" fmla="*/ 146 w 147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82">
                    <a:moveTo>
                      <a:pt x="146" y="82"/>
                    </a:moveTo>
                    <a:cubicBezTo>
                      <a:pt x="146" y="79"/>
                      <a:pt x="147" y="76"/>
                      <a:pt x="147" y="73"/>
                    </a:cubicBezTo>
                    <a:cubicBezTo>
                      <a:pt x="147" y="33"/>
                      <a:pt x="114" y="0"/>
                      <a:pt x="73" y="0"/>
                    </a:cubicBezTo>
                    <a:cubicBezTo>
                      <a:pt x="33" y="0"/>
                      <a:pt x="0" y="33"/>
                      <a:pt x="0" y="73"/>
                    </a:cubicBezTo>
                    <a:cubicBezTo>
                      <a:pt x="0" y="76"/>
                      <a:pt x="1" y="79"/>
                      <a:pt x="1" y="82"/>
                    </a:cubicBezTo>
                    <a:cubicBezTo>
                      <a:pt x="146" y="82"/>
                      <a:pt x="146" y="82"/>
                      <a:pt x="146" y="8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9" name="Oval 162"/>
              <p:cNvSpPr>
                <a:spLocks noChangeArrowheads="1"/>
              </p:cNvSpPr>
              <p:nvPr/>
            </p:nvSpPr>
            <p:spPr bwMode="auto">
              <a:xfrm>
                <a:off x="546" y="3738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0" name="Oval 163"/>
              <p:cNvSpPr>
                <a:spLocks noChangeArrowheads="1"/>
              </p:cNvSpPr>
              <p:nvPr/>
            </p:nvSpPr>
            <p:spPr bwMode="auto">
              <a:xfrm>
                <a:off x="626" y="3695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1" name="Freeform 164"/>
              <p:cNvSpPr>
                <a:spLocks/>
              </p:cNvSpPr>
              <p:nvPr/>
            </p:nvSpPr>
            <p:spPr bwMode="auto">
              <a:xfrm>
                <a:off x="610" y="3787"/>
                <a:ext cx="55" cy="41"/>
              </a:xfrm>
              <a:custGeom>
                <a:avLst/>
                <a:gdLst>
                  <a:gd name="T0" fmla="*/ 29 w 31"/>
                  <a:gd name="T1" fmla="*/ 22 h 22"/>
                  <a:gd name="T2" fmla="*/ 31 w 31"/>
                  <a:gd name="T3" fmla="*/ 17 h 22"/>
                  <a:gd name="T4" fmla="*/ 16 w 31"/>
                  <a:gd name="T5" fmla="*/ 0 h 22"/>
                  <a:gd name="T6" fmla="*/ 0 w 31"/>
                  <a:gd name="T7" fmla="*/ 15 h 22"/>
                  <a:gd name="T8" fmla="*/ 1 w 31"/>
                  <a:gd name="T9" fmla="*/ 22 h 22"/>
                  <a:gd name="T10" fmla="*/ 29 w 31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2">
                    <a:moveTo>
                      <a:pt x="29" y="22"/>
                    </a:moveTo>
                    <a:cubicBezTo>
                      <a:pt x="30" y="20"/>
                      <a:pt x="31" y="18"/>
                      <a:pt x="31" y="17"/>
                    </a:cubicBezTo>
                    <a:cubicBezTo>
                      <a:pt x="31" y="8"/>
                      <a:pt x="25" y="1"/>
                      <a:pt x="16" y="0"/>
                    </a:cubicBezTo>
                    <a:cubicBezTo>
                      <a:pt x="8" y="0"/>
                      <a:pt x="0" y="6"/>
                      <a:pt x="0" y="15"/>
                    </a:cubicBezTo>
                    <a:cubicBezTo>
                      <a:pt x="0" y="17"/>
                      <a:pt x="0" y="20"/>
                      <a:pt x="1" y="22"/>
                    </a:cubicBezTo>
                    <a:cubicBezTo>
                      <a:pt x="29" y="22"/>
                      <a:pt x="29" y="22"/>
                      <a:pt x="29" y="22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2" name="Freeform 165"/>
              <p:cNvSpPr>
                <a:spLocks/>
              </p:cNvSpPr>
              <p:nvPr/>
            </p:nvSpPr>
            <p:spPr bwMode="auto">
              <a:xfrm>
                <a:off x="690" y="3759"/>
                <a:ext cx="60" cy="65"/>
              </a:xfrm>
              <a:custGeom>
                <a:avLst/>
                <a:gdLst>
                  <a:gd name="T0" fmla="*/ 32 w 34"/>
                  <a:gd name="T1" fmla="*/ 14 h 35"/>
                  <a:gd name="T2" fmla="*/ 21 w 34"/>
                  <a:gd name="T3" fmla="*/ 32 h 35"/>
                  <a:gd name="T4" fmla="*/ 2 w 34"/>
                  <a:gd name="T5" fmla="*/ 21 h 35"/>
                  <a:gd name="T6" fmla="*/ 13 w 34"/>
                  <a:gd name="T7" fmla="*/ 2 h 35"/>
                  <a:gd name="T8" fmla="*/ 32 w 34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2" y="14"/>
                    </a:moveTo>
                    <a:cubicBezTo>
                      <a:pt x="34" y="22"/>
                      <a:pt x="29" y="30"/>
                      <a:pt x="21" y="32"/>
                    </a:cubicBezTo>
                    <a:cubicBezTo>
                      <a:pt x="12" y="35"/>
                      <a:pt x="4" y="30"/>
                      <a:pt x="2" y="21"/>
                    </a:cubicBezTo>
                    <a:cubicBezTo>
                      <a:pt x="0" y="13"/>
                      <a:pt x="5" y="4"/>
                      <a:pt x="13" y="2"/>
                    </a:cubicBezTo>
                    <a:cubicBezTo>
                      <a:pt x="21" y="0"/>
                      <a:pt x="30" y="5"/>
                      <a:pt x="32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3" name="Freeform 166"/>
              <p:cNvSpPr>
                <a:spLocks/>
              </p:cNvSpPr>
              <p:nvPr/>
            </p:nvSpPr>
            <p:spPr bwMode="auto">
              <a:xfrm>
                <a:off x="769" y="3807"/>
                <a:ext cx="55" cy="21"/>
              </a:xfrm>
              <a:custGeom>
                <a:avLst/>
                <a:gdLst>
                  <a:gd name="T0" fmla="*/ 1 w 31"/>
                  <a:gd name="T1" fmla="*/ 0 h 11"/>
                  <a:gd name="T2" fmla="*/ 1 w 31"/>
                  <a:gd name="T3" fmla="*/ 2 h 11"/>
                  <a:gd name="T4" fmla="*/ 0 w 31"/>
                  <a:gd name="T5" fmla="*/ 11 h 11"/>
                  <a:gd name="T6" fmla="*/ 31 w 31"/>
                  <a:gd name="T7" fmla="*/ 11 h 11"/>
                  <a:gd name="T8" fmla="*/ 1 w 3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1">
                    <a:moveTo>
                      <a:pt x="1" y="0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3" y="5"/>
                      <a:pt x="12" y="1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4" name="Freeform 167"/>
              <p:cNvSpPr>
                <a:spLocks noEditPoints="1"/>
              </p:cNvSpPr>
              <p:nvPr/>
            </p:nvSpPr>
            <p:spPr bwMode="auto">
              <a:xfrm>
                <a:off x="651" y="3676"/>
                <a:ext cx="120" cy="152"/>
              </a:xfrm>
              <a:custGeom>
                <a:avLst/>
                <a:gdLst>
                  <a:gd name="T0" fmla="*/ 39 w 68"/>
                  <a:gd name="T1" fmla="*/ 77 h 81"/>
                  <a:gd name="T2" fmla="*/ 24 w 68"/>
                  <a:gd name="T3" fmla="*/ 65 h 81"/>
                  <a:gd name="T4" fmla="*/ 35 w 68"/>
                  <a:gd name="T5" fmla="*/ 46 h 81"/>
                  <a:gd name="T6" fmla="*/ 39 w 68"/>
                  <a:gd name="T7" fmla="*/ 46 h 81"/>
                  <a:gd name="T8" fmla="*/ 54 w 68"/>
                  <a:gd name="T9" fmla="*/ 58 h 81"/>
                  <a:gd name="T10" fmla="*/ 43 w 68"/>
                  <a:gd name="T11" fmla="*/ 76 h 81"/>
                  <a:gd name="T12" fmla="*/ 39 w 68"/>
                  <a:gd name="T13" fmla="*/ 77 h 81"/>
                  <a:gd name="T14" fmla="*/ 0 w 68"/>
                  <a:gd name="T15" fmla="*/ 0 h 81"/>
                  <a:gd name="T16" fmla="*/ 0 w 68"/>
                  <a:gd name="T17" fmla="*/ 10 h 81"/>
                  <a:gd name="T18" fmla="*/ 1 w 68"/>
                  <a:gd name="T19" fmla="*/ 10 h 81"/>
                  <a:gd name="T20" fmla="*/ 17 w 68"/>
                  <a:gd name="T21" fmla="*/ 26 h 81"/>
                  <a:gd name="T22" fmla="*/ 1 w 68"/>
                  <a:gd name="T23" fmla="*/ 41 h 81"/>
                  <a:gd name="T24" fmla="*/ 0 w 68"/>
                  <a:gd name="T25" fmla="*/ 41 h 81"/>
                  <a:gd name="T26" fmla="*/ 0 w 68"/>
                  <a:gd name="T27" fmla="*/ 61 h 81"/>
                  <a:gd name="T28" fmla="*/ 8 w 68"/>
                  <a:gd name="T29" fmla="*/ 76 h 81"/>
                  <a:gd name="T30" fmla="*/ 6 w 68"/>
                  <a:gd name="T31" fmla="*/ 81 h 81"/>
                  <a:gd name="T32" fmla="*/ 67 w 68"/>
                  <a:gd name="T33" fmla="*/ 81 h 81"/>
                  <a:gd name="T34" fmla="*/ 68 w 68"/>
                  <a:gd name="T35" fmla="*/ 72 h 81"/>
                  <a:gd name="T36" fmla="*/ 68 w 68"/>
                  <a:gd name="T37" fmla="*/ 70 h 81"/>
                  <a:gd name="T38" fmla="*/ 68 w 68"/>
                  <a:gd name="T39" fmla="*/ 70 h 81"/>
                  <a:gd name="T40" fmla="*/ 0 w 68"/>
                  <a:gd name="T41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81">
                    <a:moveTo>
                      <a:pt x="39" y="77"/>
                    </a:moveTo>
                    <a:cubicBezTo>
                      <a:pt x="32" y="77"/>
                      <a:pt x="26" y="72"/>
                      <a:pt x="24" y="65"/>
                    </a:cubicBezTo>
                    <a:cubicBezTo>
                      <a:pt x="22" y="57"/>
                      <a:pt x="27" y="48"/>
                      <a:pt x="35" y="46"/>
                    </a:cubicBezTo>
                    <a:cubicBezTo>
                      <a:pt x="36" y="46"/>
                      <a:pt x="38" y="46"/>
                      <a:pt x="39" y="46"/>
                    </a:cubicBezTo>
                    <a:cubicBezTo>
                      <a:pt x="46" y="46"/>
                      <a:pt x="52" y="51"/>
                      <a:pt x="54" y="58"/>
                    </a:cubicBezTo>
                    <a:cubicBezTo>
                      <a:pt x="56" y="66"/>
                      <a:pt x="51" y="74"/>
                      <a:pt x="43" y="76"/>
                    </a:cubicBezTo>
                    <a:cubicBezTo>
                      <a:pt x="41" y="77"/>
                      <a:pt x="40" y="77"/>
                      <a:pt x="39" y="77"/>
                    </a:cubicBezTo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10" y="10"/>
                      <a:pt x="17" y="17"/>
                      <a:pt x="17" y="26"/>
                    </a:cubicBezTo>
                    <a:cubicBezTo>
                      <a:pt x="17" y="34"/>
                      <a:pt x="10" y="41"/>
                      <a:pt x="1" y="41"/>
                    </a:cubicBezTo>
                    <a:cubicBezTo>
                      <a:pt x="1" y="41"/>
                      <a:pt x="0" y="41"/>
                      <a:pt x="0" y="4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5" y="64"/>
                      <a:pt x="8" y="69"/>
                      <a:pt x="8" y="76"/>
                    </a:cubicBezTo>
                    <a:cubicBezTo>
                      <a:pt x="8" y="77"/>
                      <a:pt x="7" y="79"/>
                      <a:pt x="6" y="81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8"/>
                      <a:pt x="68" y="75"/>
                      <a:pt x="68" y="72"/>
                    </a:cubicBezTo>
                    <a:cubicBezTo>
                      <a:pt x="68" y="72"/>
                      <a:pt x="68" y="71"/>
                      <a:pt x="68" y="70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7" y="33"/>
                      <a:pt x="37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5" name="Freeform 168"/>
              <p:cNvSpPr>
                <a:spLocks/>
              </p:cNvSpPr>
              <p:nvPr/>
            </p:nvSpPr>
            <p:spPr bwMode="auto">
              <a:xfrm>
                <a:off x="651" y="3695"/>
                <a:ext cx="30" cy="58"/>
              </a:xfrm>
              <a:custGeom>
                <a:avLst/>
                <a:gdLst>
                  <a:gd name="T0" fmla="*/ 1 w 17"/>
                  <a:gd name="T1" fmla="*/ 0 h 31"/>
                  <a:gd name="T2" fmla="*/ 0 w 17"/>
                  <a:gd name="T3" fmla="*/ 0 h 31"/>
                  <a:gd name="T4" fmla="*/ 0 w 17"/>
                  <a:gd name="T5" fmla="*/ 31 h 31"/>
                  <a:gd name="T6" fmla="*/ 1 w 17"/>
                  <a:gd name="T7" fmla="*/ 31 h 31"/>
                  <a:gd name="T8" fmla="*/ 17 w 17"/>
                  <a:gd name="T9" fmla="*/ 16 h 31"/>
                  <a:gd name="T10" fmla="*/ 1 w 17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1" y="31"/>
                      <a:pt x="1" y="31"/>
                    </a:cubicBezTo>
                    <a:cubicBezTo>
                      <a:pt x="10" y="31"/>
                      <a:pt x="17" y="24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6" name="Freeform 169"/>
              <p:cNvSpPr>
                <a:spLocks/>
              </p:cNvSpPr>
              <p:nvPr/>
            </p:nvSpPr>
            <p:spPr bwMode="auto">
              <a:xfrm>
                <a:off x="651" y="3791"/>
                <a:ext cx="14" cy="37"/>
              </a:xfrm>
              <a:custGeom>
                <a:avLst/>
                <a:gdLst>
                  <a:gd name="T0" fmla="*/ 0 w 8"/>
                  <a:gd name="T1" fmla="*/ 0 h 20"/>
                  <a:gd name="T2" fmla="*/ 0 w 8"/>
                  <a:gd name="T3" fmla="*/ 20 h 20"/>
                  <a:gd name="T4" fmla="*/ 6 w 8"/>
                  <a:gd name="T5" fmla="*/ 20 h 20"/>
                  <a:gd name="T6" fmla="*/ 8 w 8"/>
                  <a:gd name="T7" fmla="*/ 15 h 20"/>
                  <a:gd name="T8" fmla="*/ 0 w 8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0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7" y="18"/>
                      <a:pt x="8" y="16"/>
                      <a:pt x="8" y="15"/>
                    </a:cubicBezTo>
                    <a:cubicBezTo>
                      <a:pt x="8" y="8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7" name="Freeform 170"/>
              <p:cNvSpPr>
                <a:spLocks/>
              </p:cNvSpPr>
              <p:nvPr/>
            </p:nvSpPr>
            <p:spPr bwMode="auto">
              <a:xfrm>
                <a:off x="690" y="3762"/>
                <a:ext cx="60" cy="59"/>
              </a:xfrm>
              <a:custGeom>
                <a:avLst/>
                <a:gdLst>
                  <a:gd name="T0" fmla="*/ 17 w 34"/>
                  <a:gd name="T1" fmla="*/ 0 h 31"/>
                  <a:gd name="T2" fmla="*/ 13 w 34"/>
                  <a:gd name="T3" fmla="*/ 0 h 31"/>
                  <a:gd name="T4" fmla="*/ 2 w 34"/>
                  <a:gd name="T5" fmla="*/ 19 h 31"/>
                  <a:gd name="T6" fmla="*/ 17 w 34"/>
                  <a:gd name="T7" fmla="*/ 31 h 31"/>
                  <a:gd name="T8" fmla="*/ 21 w 34"/>
                  <a:gd name="T9" fmla="*/ 30 h 31"/>
                  <a:gd name="T10" fmla="*/ 32 w 34"/>
                  <a:gd name="T11" fmla="*/ 12 h 31"/>
                  <a:gd name="T12" fmla="*/ 17 w 34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1">
                    <a:moveTo>
                      <a:pt x="17" y="0"/>
                    </a:moveTo>
                    <a:cubicBezTo>
                      <a:pt x="16" y="0"/>
                      <a:pt x="14" y="0"/>
                      <a:pt x="13" y="0"/>
                    </a:cubicBezTo>
                    <a:cubicBezTo>
                      <a:pt x="5" y="2"/>
                      <a:pt x="0" y="11"/>
                      <a:pt x="2" y="19"/>
                    </a:cubicBezTo>
                    <a:cubicBezTo>
                      <a:pt x="4" y="26"/>
                      <a:pt x="10" y="31"/>
                      <a:pt x="17" y="31"/>
                    </a:cubicBezTo>
                    <a:cubicBezTo>
                      <a:pt x="18" y="31"/>
                      <a:pt x="19" y="31"/>
                      <a:pt x="21" y="30"/>
                    </a:cubicBezTo>
                    <a:cubicBezTo>
                      <a:pt x="29" y="28"/>
                      <a:pt x="34" y="20"/>
                      <a:pt x="32" y="12"/>
                    </a:cubicBezTo>
                    <a:cubicBezTo>
                      <a:pt x="30" y="5"/>
                      <a:pt x="24" y="0"/>
                      <a:pt x="1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8" name="Freeform 171"/>
              <p:cNvSpPr>
                <a:spLocks/>
              </p:cNvSpPr>
              <p:nvPr/>
            </p:nvSpPr>
            <p:spPr bwMode="auto">
              <a:xfrm>
                <a:off x="3593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lnTo>
                      <a:pt x="114" y="7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9" name="Freeform 172"/>
              <p:cNvSpPr>
                <a:spLocks/>
              </p:cNvSpPr>
              <p:nvPr/>
            </p:nvSpPr>
            <p:spPr bwMode="auto">
              <a:xfrm>
                <a:off x="3857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cubicBezTo>
                      <a:pt x="114" y="74"/>
                      <a:pt x="114" y="74"/>
                      <a:pt x="114" y="74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0" name="Freeform 173"/>
              <p:cNvSpPr>
                <a:spLocks/>
              </p:cNvSpPr>
              <p:nvPr/>
            </p:nvSpPr>
            <p:spPr bwMode="auto">
              <a:xfrm>
                <a:off x="3691" y="3535"/>
                <a:ext cx="273" cy="280"/>
              </a:xfrm>
              <a:custGeom>
                <a:avLst/>
                <a:gdLst>
                  <a:gd name="T0" fmla="*/ 50 w 154"/>
                  <a:gd name="T1" fmla="*/ 149 h 149"/>
                  <a:gd name="T2" fmla="*/ 104 w 154"/>
                  <a:gd name="T3" fmla="*/ 149 h 149"/>
                  <a:gd name="T4" fmla="*/ 154 w 154"/>
                  <a:gd name="T5" fmla="*/ 77 h 149"/>
                  <a:gd name="T6" fmla="*/ 77 w 154"/>
                  <a:gd name="T7" fmla="*/ 0 h 149"/>
                  <a:gd name="T8" fmla="*/ 0 w 154"/>
                  <a:gd name="T9" fmla="*/ 77 h 149"/>
                  <a:gd name="T10" fmla="*/ 50 w 154"/>
                  <a:gd name="T11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149">
                    <a:moveTo>
                      <a:pt x="50" y="149"/>
                    </a:move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33" y="138"/>
                      <a:pt x="154" y="110"/>
                      <a:pt x="154" y="77"/>
                    </a:cubicBezTo>
                    <a:cubicBezTo>
                      <a:pt x="154" y="35"/>
                      <a:pt x="120" y="0"/>
                      <a:pt x="77" y="0"/>
                    </a:cubicBezTo>
                    <a:cubicBezTo>
                      <a:pt x="35" y="0"/>
                      <a:pt x="0" y="35"/>
                      <a:pt x="0" y="77"/>
                    </a:cubicBezTo>
                    <a:cubicBezTo>
                      <a:pt x="0" y="110"/>
                      <a:pt x="21" y="138"/>
                      <a:pt x="50" y="149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1" name="Oval 174"/>
              <p:cNvSpPr>
                <a:spLocks noChangeArrowheads="1"/>
              </p:cNvSpPr>
              <p:nvPr/>
            </p:nvSpPr>
            <p:spPr bwMode="auto">
              <a:xfrm>
                <a:off x="3622" y="3749"/>
                <a:ext cx="56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2" name="Oval 175"/>
              <p:cNvSpPr>
                <a:spLocks noChangeArrowheads="1"/>
              </p:cNvSpPr>
              <p:nvPr/>
            </p:nvSpPr>
            <p:spPr bwMode="auto">
              <a:xfrm>
                <a:off x="3728" y="3601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3" name="Oval 176"/>
              <p:cNvSpPr>
                <a:spLocks noChangeArrowheads="1"/>
              </p:cNvSpPr>
              <p:nvPr/>
            </p:nvSpPr>
            <p:spPr bwMode="auto">
              <a:xfrm>
                <a:off x="3811" y="3558"/>
                <a:ext cx="57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4" name="Freeform 177"/>
              <p:cNvSpPr>
                <a:spLocks/>
              </p:cNvSpPr>
              <p:nvPr/>
            </p:nvSpPr>
            <p:spPr bwMode="auto">
              <a:xfrm>
                <a:off x="3794" y="3654"/>
                <a:ext cx="60" cy="61"/>
              </a:xfrm>
              <a:custGeom>
                <a:avLst/>
                <a:gdLst>
                  <a:gd name="T0" fmla="*/ 33 w 34"/>
                  <a:gd name="T1" fmla="*/ 17 h 33"/>
                  <a:gd name="T2" fmla="*/ 16 w 34"/>
                  <a:gd name="T3" fmla="*/ 33 h 33"/>
                  <a:gd name="T4" fmla="*/ 1 w 34"/>
                  <a:gd name="T5" fmla="*/ 16 h 33"/>
                  <a:gd name="T6" fmla="*/ 18 w 34"/>
                  <a:gd name="T7" fmla="*/ 0 h 33"/>
                  <a:gd name="T8" fmla="*/ 33 w 34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33" y="17"/>
                    </a:moveTo>
                    <a:cubicBezTo>
                      <a:pt x="33" y="26"/>
                      <a:pt x="25" y="33"/>
                      <a:pt x="16" y="33"/>
                    </a:cubicBezTo>
                    <a:cubicBezTo>
                      <a:pt x="7" y="32"/>
                      <a:pt x="0" y="25"/>
                      <a:pt x="1" y="16"/>
                    </a:cubicBezTo>
                    <a:cubicBezTo>
                      <a:pt x="1" y="7"/>
                      <a:pt x="9" y="0"/>
                      <a:pt x="18" y="0"/>
                    </a:cubicBezTo>
                    <a:cubicBezTo>
                      <a:pt x="27" y="1"/>
                      <a:pt x="34" y="8"/>
                      <a:pt x="33" y="1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5" name="Oval 178"/>
              <p:cNvSpPr>
                <a:spLocks noChangeArrowheads="1"/>
              </p:cNvSpPr>
              <p:nvPr/>
            </p:nvSpPr>
            <p:spPr bwMode="auto">
              <a:xfrm>
                <a:off x="3696" y="3699"/>
                <a:ext cx="57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6" name="Freeform 179"/>
              <p:cNvSpPr>
                <a:spLocks/>
              </p:cNvSpPr>
              <p:nvPr/>
            </p:nvSpPr>
            <p:spPr bwMode="auto">
              <a:xfrm>
                <a:off x="3687" y="3798"/>
                <a:ext cx="52" cy="17"/>
              </a:xfrm>
              <a:custGeom>
                <a:avLst/>
                <a:gdLst>
                  <a:gd name="T0" fmla="*/ 29 w 29"/>
                  <a:gd name="T1" fmla="*/ 9 h 9"/>
                  <a:gd name="T2" fmla="*/ 14 w 29"/>
                  <a:gd name="T3" fmla="*/ 0 h 9"/>
                  <a:gd name="T4" fmla="*/ 0 w 29"/>
                  <a:gd name="T5" fmla="*/ 9 h 9"/>
                  <a:gd name="T6" fmla="*/ 29 w 2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9">
                    <a:moveTo>
                      <a:pt x="29" y="9"/>
                    </a:moveTo>
                    <a:cubicBezTo>
                      <a:pt x="26" y="4"/>
                      <a:pt x="20" y="0"/>
                      <a:pt x="14" y="0"/>
                    </a:cubicBezTo>
                    <a:cubicBezTo>
                      <a:pt x="8" y="0"/>
                      <a:pt x="2" y="4"/>
                      <a:pt x="0" y="9"/>
                    </a:cubicBez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7" name="Oval 180"/>
              <p:cNvSpPr>
                <a:spLocks noChangeArrowheads="1"/>
              </p:cNvSpPr>
              <p:nvPr/>
            </p:nvSpPr>
            <p:spPr bwMode="auto">
              <a:xfrm>
                <a:off x="3778" y="3732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8" name="Oval 181"/>
              <p:cNvSpPr>
                <a:spLocks noChangeArrowheads="1"/>
              </p:cNvSpPr>
              <p:nvPr/>
            </p:nvSpPr>
            <p:spPr bwMode="auto">
              <a:xfrm>
                <a:off x="3877" y="3736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9" name="Freeform 182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26 w 26"/>
                  <a:gd name="T1" fmla="*/ 7 h 7"/>
                  <a:gd name="T2" fmla="*/ 13 w 26"/>
                  <a:gd name="T3" fmla="*/ 0 h 7"/>
                  <a:gd name="T4" fmla="*/ 0 w 26"/>
                  <a:gd name="T5" fmla="*/ 7 h 7"/>
                  <a:gd name="T6" fmla="*/ 26 w 2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26" y="7"/>
                    </a:moveTo>
                    <a:cubicBezTo>
                      <a:pt x="23" y="3"/>
                      <a:pt x="18" y="0"/>
                      <a:pt x="13" y="0"/>
                    </a:cubicBez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0" name="Oval 183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1" name="Freeform 184"/>
              <p:cNvSpPr>
                <a:spLocks/>
              </p:cNvSpPr>
              <p:nvPr/>
            </p:nvSpPr>
            <p:spPr bwMode="auto">
              <a:xfrm>
                <a:off x="3879" y="3625"/>
                <a:ext cx="63" cy="68"/>
              </a:xfrm>
              <a:custGeom>
                <a:avLst/>
                <a:gdLst>
                  <a:gd name="T0" fmla="*/ 34 w 36"/>
                  <a:gd name="T1" fmla="*/ 14 h 36"/>
                  <a:gd name="T2" fmla="*/ 22 w 36"/>
                  <a:gd name="T3" fmla="*/ 33 h 36"/>
                  <a:gd name="T4" fmla="*/ 2 w 36"/>
                  <a:gd name="T5" fmla="*/ 22 h 36"/>
                  <a:gd name="T6" fmla="*/ 14 w 36"/>
                  <a:gd name="T7" fmla="*/ 2 h 36"/>
                  <a:gd name="T8" fmla="*/ 34 w 36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4" y="14"/>
                    </a:moveTo>
                    <a:cubicBezTo>
                      <a:pt x="36" y="22"/>
                      <a:pt x="31" y="31"/>
                      <a:pt x="22" y="33"/>
                    </a:cubicBezTo>
                    <a:cubicBezTo>
                      <a:pt x="13" y="36"/>
                      <a:pt x="4" y="30"/>
                      <a:pt x="2" y="22"/>
                    </a:cubicBezTo>
                    <a:cubicBezTo>
                      <a:pt x="0" y="13"/>
                      <a:pt x="5" y="4"/>
                      <a:pt x="14" y="2"/>
                    </a:cubicBezTo>
                    <a:cubicBezTo>
                      <a:pt x="22" y="0"/>
                      <a:pt x="31" y="5"/>
                      <a:pt x="34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2" name="Freeform 185"/>
              <p:cNvSpPr>
                <a:spLocks noEditPoints="1"/>
              </p:cNvSpPr>
              <p:nvPr/>
            </p:nvSpPr>
            <p:spPr bwMode="auto">
              <a:xfrm>
                <a:off x="4063" y="3776"/>
                <a:ext cx="0" cy="9"/>
              </a:xfrm>
              <a:custGeom>
                <a:avLst/>
                <a:gdLst>
                  <a:gd name="T0" fmla="*/ 5 h 5"/>
                  <a:gd name="T1" fmla="*/ 5 h 5"/>
                  <a:gd name="T2" fmla="*/ 5 h 5"/>
                  <a:gd name="T3" fmla="*/ 5 h 5"/>
                  <a:gd name="T4" fmla="*/ 5 h 5"/>
                  <a:gd name="T5" fmla="*/ 4 h 5"/>
                  <a:gd name="T6" fmla="*/ 4 h 5"/>
                  <a:gd name="T7" fmla="*/ 4 h 5"/>
                  <a:gd name="T8" fmla="*/ 4 h 5"/>
                  <a:gd name="T9" fmla="*/ 4 h 5"/>
                  <a:gd name="T10" fmla="*/ 4 h 5"/>
                  <a:gd name="T11" fmla="*/ 4 h 5"/>
                  <a:gd name="T12" fmla="*/ 3 h 5"/>
                  <a:gd name="T13" fmla="*/ 3 h 5"/>
                  <a:gd name="T14" fmla="*/ 3 h 5"/>
                  <a:gd name="T15" fmla="*/ 3 h 5"/>
                  <a:gd name="T16" fmla="*/ 3 h 5"/>
                  <a:gd name="T17" fmla="*/ 3 h 5"/>
                  <a:gd name="T18" fmla="*/ 3 h 5"/>
                  <a:gd name="T19" fmla="*/ 3 h 5"/>
                  <a:gd name="T20" fmla="*/ 3 h 5"/>
                  <a:gd name="T21" fmla="*/ 2 h 5"/>
                  <a:gd name="T22" fmla="*/ 2 h 5"/>
                  <a:gd name="T23" fmla="*/ 2 h 5"/>
                  <a:gd name="T24" fmla="*/ 2 h 5"/>
                  <a:gd name="T25" fmla="*/ 2 h 5"/>
                  <a:gd name="T26" fmla="*/ 2 h 5"/>
                  <a:gd name="T27" fmla="*/ 2 h 5"/>
                  <a:gd name="T28" fmla="*/ 2 h 5"/>
                  <a:gd name="T29" fmla="*/ 1 h 5"/>
                  <a:gd name="T30" fmla="*/ 1 h 5"/>
                  <a:gd name="T31" fmla="*/ 1 h 5"/>
                  <a:gd name="T32" fmla="*/ 1 h 5"/>
                  <a:gd name="T33" fmla="*/ 1 h 5"/>
                  <a:gd name="T34" fmla="*/ 1 h 5"/>
                  <a:gd name="T35" fmla="*/ 1 h 5"/>
                  <a:gd name="T36" fmla="*/ 1 h 5"/>
                  <a:gd name="T37" fmla="*/ 1 h 5"/>
                  <a:gd name="T38" fmla="*/ 0 h 5"/>
                  <a:gd name="T39" fmla="*/ 0 h 5"/>
                  <a:gd name="T40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  <a:cxn ang="0">
                    <a:pos x="0" y="T21"/>
                  </a:cxn>
                  <a:cxn ang="0">
                    <a:pos x="0" y="T22"/>
                  </a:cxn>
                  <a:cxn ang="0">
                    <a:pos x="0" y="T23"/>
                  </a:cxn>
                  <a:cxn ang="0">
                    <a:pos x="0" y="T24"/>
                  </a:cxn>
                  <a:cxn ang="0">
                    <a:pos x="0" y="T25"/>
                  </a:cxn>
                  <a:cxn ang="0">
                    <a:pos x="0" y="T26"/>
                  </a:cxn>
                  <a:cxn ang="0">
                    <a:pos x="0" y="T27"/>
                  </a:cxn>
                  <a:cxn ang="0">
                    <a:pos x="0" y="T28"/>
                  </a:cxn>
                  <a:cxn ang="0">
                    <a:pos x="0" y="T29"/>
                  </a:cxn>
                  <a:cxn ang="0">
                    <a:pos x="0" y="T30"/>
                  </a:cxn>
                  <a:cxn ang="0">
                    <a:pos x="0" y="T31"/>
                  </a:cxn>
                  <a:cxn ang="0">
                    <a:pos x="0" y="T32"/>
                  </a:cxn>
                  <a:cxn ang="0">
                    <a:pos x="0" y="T33"/>
                  </a:cxn>
                  <a:cxn ang="0">
                    <a:pos x="0" y="T34"/>
                  </a:cxn>
                  <a:cxn ang="0">
                    <a:pos x="0" y="T35"/>
                  </a:cxn>
                  <a:cxn ang="0">
                    <a:pos x="0" y="T36"/>
                  </a:cxn>
                  <a:cxn ang="0">
                    <a:pos x="0" y="T37"/>
                  </a:cxn>
                  <a:cxn ang="0">
                    <a:pos x="0" y="T38"/>
                  </a:cxn>
                  <a:cxn ang="0">
                    <a:pos x="0" y="T39"/>
                  </a:cxn>
                  <a:cxn ang="0">
                    <a:pos x="0" y="T40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A1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3" name="Freeform 186"/>
              <p:cNvSpPr>
                <a:spLocks noEditPoints="1"/>
              </p:cNvSpPr>
              <p:nvPr/>
            </p:nvSpPr>
            <p:spPr bwMode="auto">
              <a:xfrm>
                <a:off x="3875" y="3676"/>
                <a:ext cx="188" cy="139"/>
              </a:xfrm>
              <a:custGeom>
                <a:avLst/>
                <a:gdLst>
                  <a:gd name="T0" fmla="*/ 64 w 106"/>
                  <a:gd name="T1" fmla="*/ 44 h 74"/>
                  <a:gd name="T2" fmla="*/ 97 w 106"/>
                  <a:gd name="T3" fmla="*/ 44 h 74"/>
                  <a:gd name="T4" fmla="*/ 50 w 106"/>
                  <a:gd name="T5" fmla="*/ 0 h 74"/>
                  <a:gd name="T6" fmla="*/ 34 w 106"/>
                  <a:gd name="T7" fmla="*/ 49 h 74"/>
                  <a:gd name="T8" fmla="*/ 17 w 106"/>
                  <a:gd name="T9" fmla="*/ 65 h 74"/>
                  <a:gd name="T10" fmla="*/ 35 w 106"/>
                  <a:gd name="T11" fmla="*/ 74 h 74"/>
                  <a:gd name="T12" fmla="*/ 61 w 106"/>
                  <a:gd name="T13" fmla="*/ 74 h 74"/>
                  <a:gd name="T14" fmla="*/ 106 w 106"/>
                  <a:gd name="T15" fmla="*/ 58 h 74"/>
                  <a:gd name="T16" fmla="*/ 106 w 106"/>
                  <a:gd name="T17" fmla="*/ 58 h 74"/>
                  <a:gd name="T18" fmla="*/ 106 w 106"/>
                  <a:gd name="T19" fmla="*/ 58 h 74"/>
                  <a:gd name="T20" fmla="*/ 106 w 106"/>
                  <a:gd name="T21" fmla="*/ 57 h 74"/>
                  <a:gd name="T22" fmla="*/ 106 w 106"/>
                  <a:gd name="T23" fmla="*/ 57 h 74"/>
                  <a:gd name="T24" fmla="*/ 106 w 106"/>
                  <a:gd name="T25" fmla="*/ 57 h 74"/>
                  <a:gd name="T26" fmla="*/ 106 w 106"/>
                  <a:gd name="T27" fmla="*/ 57 h 74"/>
                  <a:gd name="T28" fmla="*/ 106 w 106"/>
                  <a:gd name="T29" fmla="*/ 57 h 74"/>
                  <a:gd name="T30" fmla="*/ 106 w 106"/>
                  <a:gd name="T31" fmla="*/ 56 h 74"/>
                  <a:gd name="T32" fmla="*/ 106 w 106"/>
                  <a:gd name="T33" fmla="*/ 56 h 74"/>
                  <a:gd name="T34" fmla="*/ 106 w 106"/>
                  <a:gd name="T35" fmla="*/ 56 h 74"/>
                  <a:gd name="T36" fmla="*/ 106 w 106"/>
                  <a:gd name="T37" fmla="*/ 56 h 74"/>
                  <a:gd name="T38" fmla="*/ 106 w 106"/>
                  <a:gd name="T39" fmla="*/ 56 h 74"/>
                  <a:gd name="T40" fmla="*/ 106 w 106"/>
                  <a:gd name="T41" fmla="*/ 56 h 74"/>
                  <a:gd name="T42" fmla="*/ 106 w 106"/>
                  <a:gd name="T43" fmla="*/ 55 h 74"/>
                  <a:gd name="T44" fmla="*/ 106 w 106"/>
                  <a:gd name="T45" fmla="*/ 55 h 74"/>
                  <a:gd name="T46" fmla="*/ 106 w 106"/>
                  <a:gd name="T47" fmla="*/ 55 h 74"/>
                  <a:gd name="T48" fmla="*/ 106 w 106"/>
                  <a:gd name="T49" fmla="*/ 55 h 74"/>
                  <a:gd name="T50" fmla="*/ 106 w 106"/>
                  <a:gd name="T51" fmla="*/ 55 h 74"/>
                  <a:gd name="T52" fmla="*/ 106 w 106"/>
                  <a:gd name="T53" fmla="*/ 54 h 74"/>
                  <a:gd name="T54" fmla="*/ 106 w 106"/>
                  <a:gd name="T55" fmla="*/ 54 h 74"/>
                  <a:gd name="T56" fmla="*/ 106 w 106"/>
                  <a:gd name="T57" fmla="*/ 54 h 74"/>
                  <a:gd name="T58" fmla="*/ 106 w 106"/>
                  <a:gd name="T59" fmla="*/ 54 h 74"/>
                  <a:gd name="T60" fmla="*/ 106 w 106"/>
                  <a:gd name="T61" fmla="*/ 54 h 74"/>
                  <a:gd name="T62" fmla="*/ 106 w 106"/>
                  <a:gd name="T63" fmla="*/ 54 h 74"/>
                  <a:gd name="T64" fmla="*/ 106 w 106"/>
                  <a:gd name="T65" fmla="*/ 53 h 74"/>
                  <a:gd name="T66" fmla="*/ 106 w 106"/>
                  <a:gd name="T67" fmla="*/ 53 h 74"/>
                  <a:gd name="T68" fmla="*/ 50 w 106"/>
                  <a:gd name="T6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6" h="74">
                    <a:moveTo>
                      <a:pt x="80" y="60"/>
                    </a:moveTo>
                    <a:cubicBezTo>
                      <a:pt x="71" y="60"/>
                      <a:pt x="64" y="53"/>
                      <a:pt x="64" y="44"/>
                    </a:cubicBezTo>
                    <a:cubicBezTo>
                      <a:pt x="64" y="35"/>
                      <a:pt x="71" y="28"/>
                      <a:pt x="80" y="28"/>
                    </a:cubicBezTo>
                    <a:cubicBezTo>
                      <a:pt x="89" y="28"/>
                      <a:pt x="97" y="35"/>
                      <a:pt x="97" y="44"/>
                    </a:cubicBezTo>
                    <a:cubicBezTo>
                      <a:pt x="97" y="53"/>
                      <a:pt x="89" y="60"/>
                      <a:pt x="80" y="60"/>
                    </a:cubicBezTo>
                    <a:moveTo>
                      <a:pt x="50" y="0"/>
                    </a:moveTo>
                    <a:cubicBezTo>
                      <a:pt x="50" y="1"/>
                      <a:pt x="50" y="1"/>
                      <a:pt x="50" y="2"/>
                    </a:cubicBezTo>
                    <a:cubicBezTo>
                      <a:pt x="50" y="20"/>
                      <a:pt x="44" y="36"/>
                      <a:pt x="34" y="49"/>
                    </a:cubicBezTo>
                    <a:cubicBezTo>
                      <a:pt x="33" y="58"/>
                      <a:pt x="26" y="65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2" y="69"/>
                      <a:pt x="6" y="72"/>
                      <a:pt x="0" y="74"/>
                    </a:cubicBezTo>
                    <a:cubicBezTo>
                      <a:pt x="35" y="74"/>
                      <a:pt x="35" y="74"/>
                      <a:pt x="35" y="74"/>
                    </a:cubicBezTo>
                    <a:cubicBezTo>
                      <a:pt x="38" y="70"/>
                      <a:pt x="42" y="67"/>
                      <a:pt x="48" y="67"/>
                    </a:cubicBezTo>
                    <a:cubicBezTo>
                      <a:pt x="53" y="67"/>
                      <a:pt x="58" y="70"/>
                      <a:pt x="61" y="74"/>
                    </a:cubicBezTo>
                    <a:cubicBezTo>
                      <a:pt x="104" y="74"/>
                      <a:pt x="104" y="74"/>
                      <a:pt x="104" y="74"/>
                    </a:cubicBezTo>
                    <a:cubicBezTo>
                      <a:pt x="105" y="69"/>
                      <a:pt x="106" y="64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3" y="24"/>
                      <a:pt x="79" y="1"/>
                      <a:pt x="5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4" name="Freeform 187"/>
              <p:cNvSpPr>
                <a:spLocks noEditPoints="1"/>
              </p:cNvSpPr>
              <p:nvPr/>
            </p:nvSpPr>
            <p:spPr bwMode="auto">
              <a:xfrm>
                <a:off x="3838" y="3537"/>
                <a:ext cx="126" cy="278"/>
              </a:xfrm>
              <a:custGeom>
                <a:avLst/>
                <a:gdLst>
                  <a:gd name="T0" fmla="*/ 41 w 71"/>
                  <a:gd name="T1" fmla="*/ 81 h 148"/>
                  <a:gd name="T2" fmla="*/ 25 w 71"/>
                  <a:gd name="T3" fmla="*/ 69 h 148"/>
                  <a:gd name="T4" fmla="*/ 37 w 71"/>
                  <a:gd name="T5" fmla="*/ 49 h 148"/>
                  <a:gd name="T6" fmla="*/ 41 w 71"/>
                  <a:gd name="T7" fmla="*/ 48 h 148"/>
                  <a:gd name="T8" fmla="*/ 57 w 71"/>
                  <a:gd name="T9" fmla="*/ 61 h 148"/>
                  <a:gd name="T10" fmla="*/ 45 w 71"/>
                  <a:gd name="T11" fmla="*/ 80 h 148"/>
                  <a:gd name="T12" fmla="*/ 41 w 71"/>
                  <a:gd name="T13" fmla="*/ 81 h 148"/>
                  <a:gd name="T14" fmla="*/ 0 w 71"/>
                  <a:gd name="T15" fmla="*/ 0 h 148"/>
                  <a:gd name="T16" fmla="*/ 0 w 71"/>
                  <a:gd name="T17" fmla="*/ 11 h 148"/>
                  <a:gd name="T18" fmla="*/ 1 w 71"/>
                  <a:gd name="T19" fmla="*/ 11 h 148"/>
                  <a:gd name="T20" fmla="*/ 17 w 71"/>
                  <a:gd name="T21" fmla="*/ 27 h 148"/>
                  <a:gd name="T22" fmla="*/ 1 w 71"/>
                  <a:gd name="T23" fmla="*/ 44 h 148"/>
                  <a:gd name="T24" fmla="*/ 0 w 71"/>
                  <a:gd name="T25" fmla="*/ 44 h 148"/>
                  <a:gd name="T26" fmla="*/ 0 w 71"/>
                  <a:gd name="T27" fmla="*/ 64 h 148"/>
                  <a:gd name="T28" fmla="*/ 8 w 71"/>
                  <a:gd name="T29" fmla="*/ 79 h 148"/>
                  <a:gd name="T30" fmla="*/ 0 w 71"/>
                  <a:gd name="T31" fmla="*/ 93 h 148"/>
                  <a:gd name="T32" fmla="*/ 0 w 71"/>
                  <a:gd name="T33" fmla="*/ 148 h 148"/>
                  <a:gd name="T34" fmla="*/ 21 w 71"/>
                  <a:gd name="T35" fmla="*/ 148 h 148"/>
                  <a:gd name="T36" fmla="*/ 38 w 71"/>
                  <a:gd name="T37" fmla="*/ 139 h 148"/>
                  <a:gd name="T38" fmla="*/ 22 w 71"/>
                  <a:gd name="T39" fmla="*/ 123 h 148"/>
                  <a:gd name="T40" fmla="*/ 38 w 71"/>
                  <a:gd name="T41" fmla="*/ 106 h 148"/>
                  <a:gd name="T42" fmla="*/ 55 w 71"/>
                  <a:gd name="T43" fmla="*/ 123 h 148"/>
                  <a:gd name="T44" fmla="*/ 55 w 71"/>
                  <a:gd name="T45" fmla="*/ 123 h 148"/>
                  <a:gd name="T46" fmla="*/ 71 w 71"/>
                  <a:gd name="T47" fmla="*/ 76 h 148"/>
                  <a:gd name="T48" fmla="*/ 71 w 71"/>
                  <a:gd name="T49" fmla="*/ 74 h 148"/>
                  <a:gd name="T50" fmla="*/ 71 w 71"/>
                  <a:gd name="T51" fmla="*/ 74 h 148"/>
                  <a:gd name="T52" fmla="*/ 0 w 71"/>
                  <a:gd name="T5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" h="148">
                    <a:moveTo>
                      <a:pt x="41" y="81"/>
                    </a:moveTo>
                    <a:cubicBezTo>
                      <a:pt x="33" y="81"/>
                      <a:pt x="27" y="76"/>
                      <a:pt x="25" y="69"/>
                    </a:cubicBezTo>
                    <a:cubicBezTo>
                      <a:pt x="23" y="60"/>
                      <a:pt x="28" y="51"/>
                      <a:pt x="37" y="49"/>
                    </a:cubicBezTo>
                    <a:cubicBezTo>
                      <a:pt x="38" y="48"/>
                      <a:pt x="39" y="48"/>
                      <a:pt x="41" y="48"/>
                    </a:cubicBezTo>
                    <a:cubicBezTo>
                      <a:pt x="48" y="48"/>
                      <a:pt x="55" y="53"/>
                      <a:pt x="57" y="61"/>
                    </a:cubicBezTo>
                    <a:cubicBezTo>
                      <a:pt x="59" y="69"/>
                      <a:pt x="54" y="78"/>
                      <a:pt x="45" y="80"/>
                    </a:cubicBezTo>
                    <a:cubicBezTo>
                      <a:pt x="43" y="81"/>
                      <a:pt x="42" y="81"/>
                      <a:pt x="41" y="81"/>
                    </a:cubicBezTo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0" y="11"/>
                      <a:pt x="17" y="18"/>
                      <a:pt x="17" y="27"/>
                    </a:cubicBezTo>
                    <a:cubicBezTo>
                      <a:pt x="17" y="36"/>
                      <a:pt x="10" y="44"/>
                      <a:pt x="1" y="44"/>
                    </a:cubicBezTo>
                    <a:cubicBezTo>
                      <a:pt x="1" y="44"/>
                      <a:pt x="0" y="44"/>
                      <a:pt x="0" y="4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5" y="67"/>
                      <a:pt x="9" y="73"/>
                      <a:pt x="8" y="79"/>
                    </a:cubicBezTo>
                    <a:cubicBezTo>
                      <a:pt x="8" y="85"/>
                      <a:pt x="5" y="90"/>
                      <a:pt x="0" y="93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27" y="146"/>
                      <a:pt x="33" y="143"/>
                      <a:pt x="38" y="139"/>
                    </a:cubicBezTo>
                    <a:cubicBezTo>
                      <a:pt x="29" y="139"/>
                      <a:pt x="22" y="132"/>
                      <a:pt x="22" y="123"/>
                    </a:cubicBezTo>
                    <a:cubicBezTo>
                      <a:pt x="22" y="114"/>
                      <a:pt x="29" y="106"/>
                      <a:pt x="38" y="106"/>
                    </a:cubicBezTo>
                    <a:cubicBezTo>
                      <a:pt x="47" y="106"/>
                      <a:pt x="55" y="114"/>
                      <a:pt x="55" y="123"/>
                    </a:cubicBezTo>
                    <a:cubicBezTo>
                      <a:pt x="55" y="123"/>
                      <a:pt x="55" y="123"/>
                      <a:pt x="55" y="123"/>
                    </a:cubicBezTo>
                    <a:cubicBezTo>
                      <a:pt x="65" y="110"/>
                      <a:pt x="71" y="94"/>
                      <a:pt x="71" y="76"/>
                    </a:cubicBezTo>
                    <a:cubicBezTo>
                      <a:pt x="71" y="75"/>
                      <a:pt x="71" y="75"/>
                      <a:pt x="71" y="74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0" y="34"/>
                      <a:pt x="39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5" name="Freeform 188"/>
              <p:cNvSpPr>
                <a:spLocks/>
              </p:cNvSpPr>
              <p:nvPr/>
            </p:nvSpPr>
            <p:spPr bwMode="auto">
              <a:xfrm>
                <a:off x="3838" y="3558"/>
                <a:ext cx="30" cy="62"/>
              </a:xfrm>
              <a:custGeom>
                <a:avLst/>
                <a:gdLst>
                  <a:gd name="T0" fmla="*/ 1 w 17"/>
                  <a:gd name="T1" fmla="*/ 0 h 33"/>
                  <a:gd name="T2" fmla="*/ 0 w 17"/>
                  <a:gd name="T3" fmla="*/ 0 h 33"/>
                  <a:gd name="T4" fmla="*/ 0 w 17"/>
                  <a:gd name="T5" fmla="*/ 33 h 33"/>
                  <a:gd name="T6" fmla="*/ 1 w 17"/>
                  <a:gd name="T7" fmla="*/ 33 h 33"/>
                  <a:gd name="T8" fmla="*/ 17 w 17"/>
                  <a:gd name="T9" fmla="*/ 16 h 33"/>
                  <a:gd name="T10" fmla="*/ 1 w 17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1" y="33"/>
                      <a:pt x="1" y="33"/>
                    </a:cubicBezTo>
                    <a:cubicBezTo>
                      <a:pt x="10" y="33"/>
                      <a:pt x="17" y="25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6" name="Freeform 189"/>
              <p:cNvSpPr>
                <a:spLocks/>
              </p:cNvSpPr>
              <p:nvPr/>
            </p:nvSpPr>
            <p:spPr bwMode="auto">
              <a:xfrm>
                <a:off x="3838" y="3657"/>
                <a:ext cx="16" cy="55"/>
              </a:xfrm>
              <a:custGeom>
                <a:avLst/>
                <a:gdLst>
                  <a:gd name="T0" fmla="*/ 0 w 9"/>
                  <a:gd name="T1" fmla="*/ 0 h 29"/>
                  <a:gd name="T2" fmla="*/ 0 w 9"/>
                  <a:gd name="T3" fmla="*/ 29 h 29"/>
                  <a:gd name="T4" fmla="*/ 8 w 9"/>
                  <a:gd name="T5" fmla="*/ 15 h 29"/>
                  <a:gd name="T6" fmla="*/ 0 w 9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9">
                    <a:moveTo>
                      <a:pt x="0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5" y="26"/>
                      <a:pt x="8" y="21"/>
                      <a:pt x="8" y="15"/>
                    </a:cubicBezTo>
                    <a:cubicBezTo>
                      <a:pt x="9" y="9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7" name="Freeform 190"/>
              <p:cNvSpPr>
                <a:spLocks/>
              </p:cNvSpPr>
              <p:nvPr/>
            </p:nvSpPr>
            <p:spPr bwMode="auto">
              <a:xfrm>
                <a:off x="3877" y="3736"/>
                <a:ext cx="58" cy="62"/>
              </a:xfrm>
              <a:custGeom>
                <a:avLst/>
                <a:gdLst>
                  <a:gd name="T0" fmla="*/ 16 w 33"/>
                  <a:gd name="T1" fmla="*/ 0 h 33"/>
                  <a:gd name="T2" fmla="*/ 0 w 33"/>
                  <a:gd name="T3" fmla="*/ 17 h 33"/>
                  <a:gd name="T4" fmla="*/ 16 w 33"/>
                  <a:gd name="T5" fmla="*/ 33 h 33"/>
                  <a:gd name="T6" fmla="*/ 16 w 33"/>
                  <a:gd name="T7" fmla="*/ 33 h 33"/>
                  <a:gd name="T8" fmla="*/ 33 w 33"/>
                  <a:gd name="T9" fmla="*/ 17 h 33"/>
                  <a:gd name="T10" fmla="*/ 33 w 33"/>
                  <a:gd name="T11" fmla="*/ 17 h 33"/>
                  <a:gd name="T12" fmla="*/ 16 w 33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3">
                    <a:moveTo>
                      <a:pt x="16" y="0"/>
                    </a:move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25" y="33"/>
                      <a:pt x="32" y="26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8"/>
                      <a:pt x="25" y="0"/>
                      <a:pt x="16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8" name="Freeform 191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13 w 26"/>
                  <a:gd name="T1" fmla="*/ 0 h 7"/>
                  <a:gd name="T2" fmla="*/ 0 w 26"/>
                  <a:gd name="T3" fmla="*/ 7 h 7"/>
                  <a:gd name="T4" fmla="*/ 26 w 26"/>
                  <a:gd name="T5" fmla="*/ 7 h 7"/>
                  <a:gd name="T6" fmla="*/ 13 w 2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13" y="0"/>
                    </a:move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3" y="3"/>
                      <a:pt x="18" y="0"/>
                      <a:pt x="13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9" name="Oval 192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0" name="Freeform 193"/>
              <p:cNvSpPr>
                <a:spLocks/>
              </p:cNvSpPr>
              <p:nvPr/>
            </p:nvSpPr>
            <p:spPr bwMode="auto">
              <a:xfrm>
                <a:off x="3879" y="3627"/>
                <a:ext cx="63" cy="62"/>
              </a:xfrm>
              <a:custGeom>
                <a:avLst/>
                <a:gdLst>
                  <a:gd name="T0" fmla="*/ 18 w 36"/>
                  <a:gd name="T1" fmla="*/ 0 h 33"/>
                  <a:gd name="T2" fmla="*/ 14 w 36"/>
                  <a:gd name="T3" fmla="*/ 1 h 33"/>
                  <a:gd name="T4" fmla="*/ 2 w 36"/>
                  <a:gd name="T5" fmla="*/ 21 h 33"/>
                  <a:gd name="T6" fmla="*/ 18 w 36"/>
                  <a:gd name="T7" fmla="*/ 33 h 33"/>
                  <a:gd name="T8" fmla="*/ 22 w 36"/>
                  <a:gd name="T9" fmla="*/ 32 h 33"/>
                  <a:gd name="T10" fmla="*/ 34 w 36"/>
                  <a:gd name="T11" fmla="*/ 13 h 33"/>
                  <a:gd name="T12" fmla="*/ 18 w 3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3">
                    <a:moveTo>
                      <a:pt x="18" y="0"/>
                    </a:moveTo>
                    <a:cubicBezTo>
                      <a:pt x="16" y="0"/>
                      <a:pt x="15" y="0"/>
                      <a:pt x="14" y="1"/>
                    </a:cubicBezTo>
                    <a:cubicBezTo>
                      <a:pt x="5" y="3"/>
                      <a:pt x="0" y="12"/>
                      <a:pt x="2" y="21"/>
                    </a:cubicBezTo>
                    <a:cubicBezTo>
                      <a:pt x="4" y="28"/>
                      <a:pt x="10" y="33"/>
                      <a:pt x="18" y="33"/>
                    </a:cubicBezTo>
                    <a:cubicBezTo>
                      <a:pt x="19" y="33"/>
                      <a:pt x="20" y="33"/>
                      <a:pt x="22" y="32"/>
                    </a:cubicBezTo>
                    <a:cubicBezTo>
                      <a:pt x="31" y="30"/>
                      <a:pt x="36" y="21"/>
                      <a:pt x="34" y="13"/>
                    </a:cubicBezTo>
                    <a:cubicBezTo>
                      <a:pt x="32" y="5"/>
                      <a:pt x="25" y="0"/>
                      <a:pt x="1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1" name="Freeform 194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2" name="Freeform 195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3" name="Freeform 196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4" name="Freeform 197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5" name="Freeform 198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6" name="Freeform 199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7" name="Freeform 200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8" name="Freeform 201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9" name="Freeform 202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90" name="Freeform 203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91" name="Freeform 204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1" name="Group 406"/>
            <p:cNvGrpSpPr>
              <a:grpSpLocks/>
            </p:cNvGrpSpPr>
            <p:nvPr/>
          </p:nvGrpSpPr>
          <p:grpSpPr bwMode="auto">
            <a:xfrm>
              <a:off x="16" y="2813"/>
              <a:ext cx="5235" cy="1032"/>
              <a:chOff x="16" y="2813"/>
              <a:chExt cx="5235" cy="1032"/>
            </a:xfrm>
          </p:grpSpPr>
          <p:sp>
            <p:nvSpPr>
              <p:cNvPr id="292" name="Freeform 206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207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208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209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210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211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212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213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214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215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216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3" name="Oval 217"/>
              <p:cNvSpPr>
                <a:spLocks noChangeArrowheads="1"/>
              </p:cNvSpPr>
              <p:nvPr/>
            </p:nvSpPr>
            <p:spPr bwMode="auto">
              <a:xfrm>
                <a:off x="4848" y="3192"/>
                <a:ext cx="68" cy="73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4" name="Oval 218"/>
              <p:cNvSpPr>
                <a:spLocks noChangeArrowheads="1"/>
              </p:cNvSpPr>
              <p:nvPr/>
            </p:nvSpPr>
            <p:spPr bwMode="auto">
              <a:xfrm>
                <a:off x="4870" y="3239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5" name="Oval 219"/>
              <p:cNvSpPr>
                <a:spLocks noChangeArrowheads="1"/>
              </p:cNvSpPr>
              <p:nvPr/>
            </p:nvSpPr>
            <p:spPr bwMode="auto">
              <a:xfrm>
                <a:off x="4905" y="3184"/>
                <a:ext cx="67" cy="74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6" name="Oval 220"/>
              <p:cNvSpPr>
                <a:spLocks noChangeArrowheads="1"/>
              </p:cNvSpPr>
              <p:nvPr/>
            </p:nvSpPr>
            <p:spPr bwMode="auto">
              <a:xfrm>
                <a:off x="4926" y="3224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221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close/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222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223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224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225"/>
              <p:cNvSpPr>
                <a:spLocks/>
              </p:cNvSpPr>
              <p:nvPr/>
            </p:nvSpPr>
            <p:spPr bwMode="auto">
              <a:xfrm>
                <a:off x="4924" y="2828"/>
                <a:ext cx="8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6 h 192"/>
                  <a:gd name="T6" fmla="*/ 0 w 4"/>
                  <a:gd name="T7" fmla="*/ 192 h 192"/>
                  <a:gd name="T8" fmla="*/ 1 w 4"/>
                  <a:gd name="T9" fmla="*/ 192 h 192"/>
                  <a:gd name="T10" fmla="*/ 1 w 4"/>
                  <a:gd name="T11" fmla="*/ 191 h 192"/>
                  <a:gd name="T12" fmla="*/ 2 w 4"/>
                  <a:gd name="T13" fmla="*/ 190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2"/>
                    </a:cubicBezTo>
                    <a:cubicBezTo>
                      <a:pt x="1" y="191"/>
                      <a:pt x="1" y="191"/>
                      <a:pt x="1" y="191"/>
                    </a:cubicBezTo>
                    <a:cubicBezTo>
                      <a:pt x="2" y="190"/>
                      <a:pt x="2" y="190"/>
                      <a:pt x="2" y="19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226"/>
              <p:cNvSpPr>
                <a:spLocks/>
              </p:cNvSpPr>
              <p:nvPr/>
            </p:nvSpPr>
            <p:spPr bwMode="auto">
              <a:xfrm>
                <a:off x="4926" y="3181"/>
                <a:ext cx="4" cy="7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0 w 2"/>
                  <a:gd name="T5" fmla="*/ 3 h 4"/>
                  <a:gd name="T6" fmla="*/ 0 w 2"/>
                  <a:gd name="T7" fmla="*/ 4 h 4"/>
                  <a:gd name="T8" fmla="*/ 2 w 2"/>
                  <a:gd name="T9" fmla="*/ 3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227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close/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close/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228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29"/>
              <p:cNvSpPr>
                <a:spLocks/>
              </p:cNvSpPr>
              <p:nvPr/>
            </p:nvSpPr>
            <p:spPr bwMode="auto">
              <a:xfrm>
                <a:off x="4953" y="3062"/>
                <a:ext cx="298" cy="152"/>
              </a:xfrm>
              <a:custGeom>
                <a:avLst/>
                <a:gdLst>
                  <a:gd name="T0" fmla="*/ 96 w 168"/>
                  <a:gd name="T1" fmla="*/ 0 h 81"/>
                  <a:gd name="T2" fmla="*/ 95 w 168"/>
                  <a:gd name="T3" fmla="*/ 15 h 81"/>
                  <a:gd name="T4" fmla="*/ 76 w 168"/>
                  <a:gd name="T5" fmla="*/ 17 h 81"/>
                  <a:gd name="T6" fmla="*/ 75 w 168"/>
                  <a:gd name="T7" fmla="*/ 18 h 81"/>
                  <a:gd name="T8" fmla="*/ 72 w 168"/>
                  <a:gd name="T9" fmla="*/ 23 h 81"/>
                  <a:gd name="T10" fmla="*/ 72 w 168"/>
                  <a:gd name="T11" fmla="*/ 23 h 81"/>
                  <a:gd name="T12" fmla="*/ 72 w 168"/>
                  <a:gd name="T13" fmla="*/ 23 h 81"/>
                  <a:gd name="T14" fmla="*/ 82 w 168"/>
                  <a:gd name="T15" fmla="*/ 31 h 81"/>
                  <a:gd name="T16" fmla="*/ 45 w 168"/>
                  <a:gd name="T17" fmla="*/ 35 h 81"/>
                  <a:gd name="T18" fmla="*/ 57 w 168"/>
                  <a:gd name="T19" fmla="*/ 45 h 81"/>
                  <a:gd name="T20" fmla="*/ 0 w 168"/>
                  <a:gd name="T21" fmla="*/ 67 h 81"/>
                  <a:gd name="T22" fmla="*/ 11 w 168"/>
                  <a:gd name="T23" fmla="*/ 81 h 81"/>
                  <a:gd name="T24" fmla="*/ 168 w 168"/>
                  <a:gd name="T25" fmla="*/ 45 h 81"/>
                  <a:gd name="T26" fmla="*/ 145 w 168"/>
                  <a:gd name="T27" fmla="*/ 31 h 81"/>
                  <a:gd name="T28" fmla="*/ 96 w 168"/>
                  <a:gd name="T2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8" h="81">
                    <a:moveTo>
                      <a:pt x="96" y="0"/>
                    </a:moveTo>
                    <a:cubicBezTo>
                      <a:pt x="95" y="15"/>
                      <a:pt x="95" y="15"/>
                      <a:pt x="95" y="15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1"/>
                      <a:pt x="82" y="31"/>
                      <a:pt x="82" y="31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70"/>
                      <a:pt x="10" y="75"/>
                      <a:pt x="11" y="81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145" y="31"/>
                      <a:pt x="145" y="31"/>
                      <a:pt x="145" y="31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30"/>
              <p:cNvSpPr>
                <a:spLocks/>
              </p:cNvSpPr>
              <p:nvPr/>
            </p:nvSpPr>
            <p:spPr bwMode="auto">
              <a:xfrm>
                <a:off x="4972" y="3147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6 h 83"/>
                  <a:gd name="T4" fmla="*/ 0 w 157"/>
                  <a:gd name="T5" fmla="*/ 40 h 83"/>
                  <a:gd name="T6" fmla="*/ 0 w 157"/>
                  <a:gd name="T7" fmla="*/ 42 h 83"/>
                  <a:gd name="T8" fmla="*/ 12 w 157"/>
                  <a:gd name="T9" fmla="*/ 60 h 83"/>
                  <a:gd name="T10" fmla="*/ 10 w 157"/>
                  <a:gd name="T11" fmla="*/ 69 h 83"/>
                  <a:gd name="T12" fmla="*/ 41 w 157"/>
                  <a:gd name="T13" fmla="*/ 78 h 83"/>
                  <a:gd name="T14" fmla="*/ 36 w 157"/>
                  <a:gd name="T15" fmla="*/ 56 h 83"/>
                  <a:gd name="T16" fmla="*/ 79 w 157"/>
                  <a:gd name="T17" fmla="*/ 83 h 83"/>
                  <a:gd name="T18" fmla="*/ 73 w 157"/>
                  <a:gd name="T19" fmla="*/ 56 h 83"/>
                  <a:gd name="T20" fmla="*/ 107 w 157"/>
                  <a:gd name="T21" fmla="*/ 78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40"/>
                    </a:cubicBezTo>
                    <a:cubicBezTo>
                      <a:pt x="0" y="40"/>
                      <a:pt x="0" y="41"/>
                      <a:pt x="0" y="42"/>
                    </a:cubicBezTo>
                    <a:cubicBezTo>
                      <a:pt x="7" y="45"/>
                      <a:pt x="12" y="52"/>
                      <a:pt x="12" y="60"/>
                    </a:cubicBezTo>
                    <a:cubicBezTo>
                      <a:pt x="12" y="63"/>
                      <a:pt x="12" y="66"/>
                      <a:pt x="10" y="6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7" name="Rectangle 231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8" name="Rectangle 232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33"/>
              <p:cNvSpPr>
                <a:spLocks/>
              </p:cNvSpPr>
              <p:nvPr/>
            </p:nvSpPr>
            <p:spPr bwMode="auto">
              <a:xfrm>
                <a:off x="4924" y="3284"/>
                <a:ext cx="36" cy="559"/>
              </a:xfrm>
              <a:custGeom>
                <a:avLst/>
                <a:gdLst>
                  <a:gd name="T0" fmla="*/ 7 w 20"/>
                  <a:gd name="T1" fmla="*/ 0 h 298"/>
                  <a:gd name="T2" fmla="*/ 0 w 20"/>
                  <a:gd name="T3" fmla="*/ 10 h 298"/>
                  <a:gd name="T4" fmla="*/ 0 w 20"/>
                  <a:gd name="T5" fmla="*/ 298 h 298"/>
                  <a:gd name="T6" fmla="*/ 20 w 20"/>
                  <a:gd name="T7" fmla="*/ 298 h 298"/>
                  <a:gd name="T8" fmla="*/ 7 w 20"/>
                  <a:gd name="T9" fmla="*/ 1 h 298"/>
                  <a:gd name="T10" fmla="*/ 7 w 20"/>
                  <a:gd name="T11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8">
                    <a:moveTo>
                      <a:pt x="7" y="0"/>
                    </a:moveTo>
                    <a:cubicBezTo>
                      <a:pt x="5" y="4"/>
                      <a:pt x="3" y="7"/>
                      <a:pt x="0" y="10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20" y="298"/>
                      <a:pt x="20" y="298"/>
                      <a:pt x="20" y="298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0" name="Freeform 234"/>
              <p:cNvSpPr>
                <a:spLocks/>
              </p:cNvSpPr>
              <p:nvPr/>
            </p:nvSpPr>
            <p:spPr bwMode="auto">
              <a:xfrm>
                <a:off x="4930" y="2927"/>
                <a:ext cx="200" cy="259"/>
              </a:xfrm>
              <a:custGeom>
                <a:avLst/>
                <a:gdLst>
                  <a:gd name="T0" fmla="*/ 113 w 113"/>
                  <a:gd name="T1" fmla="*/ 0 h 138"/>
                  <a:gd name="T2" fmla="*/ 47 w 113"/>
                  <a:gd name="T3" fmla="*/ 24 h 138"/>
                  <a:gd name="T4" fmla="*/ 34 w 113"/>
                  <a:gd name="T5" fmla="*/ 28 h 138"/>
                  <a:gd name="T6" fmla="*/ 37 w 113"/>
                  <a:gd name="T7" fmla="*/ 49 h 138"/>
                  <a:gd name="T8" fmla="*/ 37 w 113"/>
                  <a:gd name="T9" fmla="*/ 57 h 138"/>
                  <a:gd name="T10" fmla="*/ 32 w 113"/>
                  <a:gd name="T11" fmla="*/ 53 h 138"/>
                  <a:gd name="T12" fmla="*/ 32 w 113"/>
                  <a:gd name="T13" fmla="*/ 53 h 138"/>
                  <a:gd name="T14" fmla="*/ 32 w 113"/>
                  <a:gd name="T15" fmla="*/ 53 h 138"/>
                  <a:gd name="T16" fmla="*/ 22 w 113"/>
                  <a:gd name="T17" fmla="*/ 45 h 138"/>
                  <a:gd name="T18" fmla="*/ 26 w 113"/>
                  <a:gd name="T19" fmla="*/ 82 h 138"/>
                  <a:gd name="T20" fmla="*/ 13 w 113"/>
                  <a:gd name="T21" fmla="*/ 72 h 138"/>
                  <a:gd name="T22" fmla="*/ 0 w 113"/>
                  <a:gd name="T23" fmla="*/ 135 h 138"/>
                  <a:gd name="T24" fmla="*/ 0 w 113"/>
                  <a:gd name="T25" fmla="*/ 138 h 138"/>
                  <a:gd name="T26" fmla="*/ 4 w 113"/>
                  <a:gd name="T27" fmla="*/ 137 h 138"/>
                  <a:gd name="T28" fmla="*/ 113 w 113"/>
                  <a:gd name="T2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138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3" y="138"/>
                      <a:pt x="4" y="137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1" name="Freeform 235"/>
              <p:cNvSpPr>
                <a:spLocks/>
              </p:cNvSpPr>
              <p:nvPr/>
            </p:nvSpPr>
            <p:spPr bwMode="auto">
              <a:xfrm>
                <a:off x="4937" y="2927"/>
                <a:ext cx="193" cy="261"/>
              </a:xfrm>
              <a:custGeom>
                <a:avLst/>
                <a:gdLst>
                  <a:gd name="T0" fmla="*/ 109 w 109"/>
                  <a:gd name="T1" fmla="*/ 0 h 139"/>
                  <a:gd name="T2" fmla="*/ 0 w 109"/>
                  <a:gd name="T3" fmla="*/ 137 h 139"/>
                  <a:gd name="T4" fmla="*/ 1 w 109"/>
                  <a:gd name="T5" fmla="*/ 137 h 139"/>
                  <a:gd name="T6" fmla="*/ 9 w 109"/>
                  <a:gd name="T7" fmla="*/ 139 h 139"/>
                  <a:gd name="T8" fmla="*/ 66 w 109"/>
                  <a:gd name="T9" fmla="*/ 117 h 139"/>
                  <a:gd name="T10" fmla="*/ 54 w 109"/>
                  <a:gd name="T11" fmla="*/ 107 h 139"/>
                  <a:gd name="T12" fmla="*/ 91 w 109"/>
                  <a:gd name="T13" fmla="*/ 103 h 139"/>
                  <a:gd name="T14" fmla="*/ 81 w 109"/>
                  <a:gd name="T15" fmla="*/ 95 h 139"/>
                  <a:gd name="T16" fmla="*/ 75 w 109"/>
                  <a:gd name="T17" fmla="*/ 90 h 139"/>
                  <a:gd name="T18" fmla="*/ 85 w 109"/>
                  <a:gd name="T19" fmla="*/ 89 h 139"/>
                  <a:gd name="T20" fmla="*/ 104 w 109"/>
                  <a:gd name="T21" fmla="*/ 87 h 139"/>
                  <a:gd name="T22" fmla="*/ 105 w 109"/>
                  <a:gd name="T23" fmla="*/ 72 h 139"/>
                  <a:gd name="T24" fmla="*/ 109 w 109"/>
                  <a:gd name="T2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9">
                    <a:moveTo>
                      <a:pt x="109" y="0"/>
                    </a:moveTo>
                    <a:cubicBezTo>
                      <a:pt x="0" y="137"/>
                      <a:pt x="0" y="137"/>
                      <a:pt x="0" y="137"/>
                    </a:cubicBezTo>
                    <a:cubicBezTo>
                      <a:pt x="1" y="137"/>
                      <a:pt x="1" y="137"/>
                      <a:pt x="1" y="137"/>
                    </a:cubicBezTo>
                    <a:cubicBezTo>
                      <a:pt x="4" y="137"/>
                      <a:pt x="7" y="138"/>
                      <a:pt x="9" y="139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2" name="Freeform 236"/>
              <p:cNvSpPr>
                <a:spLocks/>
              </p:cNvSpPr>
              <p:nvPr/>
            </p:nvSpPr>
            <p:spPr bwMode="auto">
              <a:xfrm>
                <a:off x="4924" y="3254"/>
                <a:ext cx="13" cy="49"/>
              </a:xfrm>
              <a:custGeom>
                <a:avLst/>
                <a:gdLst>
                  <a:gd name="T0" fmla="*/ 0 w 7"/>
                  <a:gd name="T1" fmla="*/ 0 h 26"/>
                  <a:gd name="T2" fmla="*/ 0 w 7"/>
                  <a:gd name="T3" fmla="*/ 26 h 26"/>
                  <a:gd name="T4" fmla="*/ 7 w 7"/>
                  <a:gd name="T5" fmla="*/ 16 h 26"/>
                  <a:gd name="T6" fmla="*/ 1 w 7"/>
                  <a:gd name="T7" fmla="*/ 3 h 26"/>
                  <a:gd name="T8" fmla="*/ 1 w 7"/>
                  <a:gd name="T9" fmla="*/ 0 h 26"/>
                  <a:gd name="T10" fmla="*/ 0 w 7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3" name="Freeform 237"/>
              <p:cNvSpPr>
                <a:spLocks/>
              </p:cNvSpPr>
              <p:nvPr/>
            </p:nvSpPr>
            <p:spPr bwMode="auto">
              <a:xfrm>
                <a:off x="4924" y="3184"/>
                <a:ext cx="48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2 h 37"/>
                  <a:gd name="T8" fmla="*/ 0 w 27"/>
                  <a:gd name="T9" fmla="*/ 2 h 37"/>
                  <a:gd name="T10" fmla="*/ 0 w 27"/>
                  <a:gd name="T11" fmla="*/ 37 h 37"/>
                  <a:gd name="T12" fmla="*/ 1 w 27"/>
                  <a:gd name="T13" fmla="*/ 37 h 37"/>
                  <a:gd name="T14" fmla="*/ 20 w 27"/>
                  <a:gd name="T15" fmla="*/ 21 h 37"/>
                  <a:gd name="T16" fmla="*/ 27 w 27"/>
                  <a:gd name="T17" fmla="*/ 22 h 37"/>
                  <a:gd name="T18" fmla="*/ 27 w 27"/>
                  <a:gd name="T19" fmla="*/ 20 h 37"/>
                  <a:gd name="T20" fmla="*/ 27 w 27"/>
                  <a:gd name="T21" fmla="*/ 16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8"/>
                      <a:pt x="11" y="21"/>
                      <a:pt x="20" y="21"/>
                    </a:cubicBezTo>
                    <a:cubicBezTo>
                      <a:pt x="23" y="21"/>
                      <a:pt x="25" y="21"/>
                      <a:pt x="27" y="22"/>
                    </a:cubicBezTo>
                    <a:cubicBezTo>
                      <a:pt x="27" y="21"/>
                      <a:pt x="27" y="20"/>
                      <a:pt x="27" y="20"/>
                    </a:cubicBezTo>
                    <a:cubicBezTo>
                      <a:pt x="27" y="18"/>
                      <a:pt x="27" y="17"/>
                      <a:pt x="27" y="16"/>
                    </a:cubicBezTo>
                    <a:cubicBezTo>
                      <a:pt x="26" y="10"/>
                      <a:pt x="22" y="5"/>
                      <a:pt x="16" y="2"/>
                    </a:cubicBezTo>
                    <a:cubicBezTo>
                      <a:pt x="14" y="1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4" name="Freeform 238"/>
              <p:cNvSpPr>
                <a:spLocks noEditPoints="1"/>
              </p:cNvSpPr>
              <p:nvPr/>
            </p:nvSpPr>
            <p:spPr bwMode="auto">
              <a:xfrm>
                <a:off x="4960" y="32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5" name="Freeform 239"/>
              <p:cNvSpPr>
                <a:spLocks/>
              </p:cNvSpPr>
              <p:nvPr/>
            </p:nvSpPr>
            <p:spPr bwMode="auto">
              <a:xfrm>
                <a:off x="4926" y="3224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6 h 38"/>
                  <a:gd name="T4" fmla="*/ 0 w 38"/>
                  <a:gd name="T5" fmla="*/ 19 h 38"/>
                  <a:gd name="T6" fmla="*/ 6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19 w 38"/>
                  <a:gd name="T13" fmla="*/ 38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36 w 38"/>
                  <a:gd name="T23" fmla="*/ 28 h 38"/>
                  <a:gd name="T24" fmla="*/ 36 w 38"/>
                  <a:gd name="T25" fmla="*/ 28 h 38"/>
                  <a:gd name="T26" fmla="*/ 38 w 38"/>
                  <a:gd name="T27" fmla="*/ 19 h 38"/>
                  <a:gd name="T28" fmla="*/ 26 w 38"/>
                  <a:gd name="T29" fmla="*/ 1 h 38"/>
                  <a:gd name="T30" fmla="*/ 19 w 38"/>
                  <a:gd name="T3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0" y="24"/>
                      <a:pt x="2" y="29"/>
                      <a:pt x="6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6" name="Freeform 240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7" name="Freeform 241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8" name="Freeform 242"/>
              <p:cNvSpPr>
                <a:spLocks/>
              </p:cNvSpPr>
              <p:nvPr/>
            </p:nvSpPr>
            <p:spPr bwMode="auto">
              <a:xfrm>
                <a:off x="16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9" name="Freeform 243"/>
              <p:cNvSpPr>
                <a:spLocks/>
              </p:cNvSpPr>
              <p:nvPr/>
            </p:nvSpPr>
            <p:spPr bwMode="auto">
              <a:xfrm>
                <a:off x="16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0" name="Freeform 244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1" name="Freeform 245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2" name="Freeform 246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3" name="Freeform 247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4" name="Freeform 248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5" name="Freeform 249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6" name="Freeform 250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7" name="Freeform 251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8" name="Freeform 252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9" name="Freeform 253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0" name="Freeform 254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1" name="Freeform 255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2" name="Freeform 256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3" name="Freeform 257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4" name="Oval 258"/>
              <p:cNvSpPr>
                <a:spLocks noChangeArrowheads="1"/>
              </p:cNvSpPr>
              <p:nvPr/>
            </p:nvSpPr>
            <p:spPr bwMode="auto">
              <a:xfrm>
                <a:off x="269" y="317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5" name="Oval 259"/>
              <p:cNvSpPr>
                <a:spLocks noChangeArrowheads="1"/>
              </p:cNvSpPr>
              <p:nvPr/>
            </p:nvSpPr>
            <p:spPr bwMode="auto">
              <a:xfrm>
                <a:off x="291" y="3222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6" name="Oval 260"/>
              <p:cNvSpPr>
                <a:spLocks noChangeArrowheads="1"/>
              </p:cNvSpPr>
              <p:nvPr/>
            </p:nvSpPr>
            <p:spPr bwMode="auto">
              <a:xfrm>
                <a:off x="326" y="3169"/>
                <a:ext cx="67" cy="72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7" name="Oval 261"/>
              <p:cNvSpPr>
                <a:spLocks noChangeArrowheads="1"/>
              </p:cNvSpPr>
              <p:nvPr/>
            </p:nvSpPr>
            <p:spPr bwMode="auto">
              <a:xfrm>
                <a:off x="347" y="320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8" name="Freeform 262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9" name="Freeform 263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0" name="Freeform 264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1" name="Freeform 265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2" name="Freeform 266"/>
              <p:cNvSpPr>
                <a:spLocks/>
              </p:cNvSpPr>
              <p:nvPr/>
            </p:nvSpPr>
            <p:spPr bwMode="auto">
              <a:xfrm>
                <a:off x="346" y="2813"/>
                <a:ext cx="7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5 h 192"/>
                  <a:gd name="T6" fmla="*/ 0 w 4"/>
                  <a:gd name="T7" fmla="*/ 192 h 192"/>
                  <a:gd name="T8" fmla="*/ 1 w 4"/>
                  <a:gd name="T9" fmla="*/ 191 h 192"/>
                  <a:gd name="T10" fmla="*/ 1 w 4"/>
                  <a:gd name="T11" fmla="*/ 190 h 192"/>
                  <a:gd name="T12" fmla="*/ 2 w 4"/>
                  <a:gd name="T13" fmla="*/ 189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1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2" y="189"/>
                      <a:pt x="2" y="189"/>
                      <a:pt x="2" y="189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3" name="Freeform 267"/>
              <p:cNvSpPr>
                <a:spLocks/>
              </p:cNvSpPr>
              <p:nvPr/>
            </p:nvSpPr>
            <p:spPr bwMode="auto">
              <a:xfrm>
                <a:off x="347" y="3166"/>
                <a:ext cx="4" cy="5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1 h 3"/>
                  <a:gd name="T4" fmla="*/ 0 w 2"/>
                  <a:gd name="T5" fmla="*/ 2 h 3"/>
                  <a:gd name="T6" fmla="*/ 0 w 2"/>
                  <a:gd name="T7" fmla="*/ 3 h 3"/>
                  <a:gd name="T8" fmla="*/ 2 w 2"/>
                  <a:gd name="T9" fmla="*/ 3 h 3"/>
                  <a:gd name="T10" fmla="*/ 2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4" name="Freeform 268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close/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5" name="Freeform 269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6" name="Freeform 270"/>
              <p:cNvSpPr>
                <a:spLocks/>
              </p:cNvSpPr>
              <p:nvPr/>
            </p:nvSpPr>
            <p:spPr bwMode="auto">
              <a:xfrm>
                <a:off x="374" y="3047"/>
                <a:ext cx="298" cy="151"/>
              </a:xfrm>
              <a:custGeom>
                <a:avLst/>
                <a:gdLst>
                  <a:gd name="T0" fmla="*/ 96 w 168"/>
                  <a:gd name="T1" fmla="*/ 0 h 80"/>
                  <a:gd name="T2" fmla="*/ 95 w 168"/>
                  <a:gd name="T3" fmla="*/ 14 h 80"/>
                  <a:gd name="T4" fmla="*/ 76 w 168"/>
                  <a:gd name="T5" fmla="*/ 16 h 80"/>
                  <a:gd name="T6" fmla="*/ 72 w 168"/>
                  <a:gd name="T7" fmla="*/ 23 h 80"/>
                  <a:gd name="T8" fmla="*/ 72 w 168"/>
                  <a:gd name="T9" fmla="*/ 23 h 80"/>
                  <a:gd name="T10" fmla="*/ 72 w 168"/>
                  <a:gd name="T11" fmla="*/ 23 h 80"/>
                  <a:gd name="T12" fmla="*/ 82 w 168"/>
                  <a:gd name="T13" fmla="*/ 30 h 80"/>
                  <a:gd name="T14" fmla="*/ 45 w 168"/>
                  <a:gd name="T15" fmla="*/ 34 h 80"/>
                  <a:gd name="T16" fmla="*/ 57 w 168"/>
                  <a:gd name="T17" fmla="*/ 44 h 80"/>
                  <a:gd name="T18" fmla="*/ 0 w 168"/>
                  <a:gd name="T19" fmla="*/ 67 h 80"/>
                  <a:gd name="T20" fmla="*/ 11 w 168"/>
                  <a:gd name="T21" fmla="*/ 80 h 80"/>
                  <a:gd name="T22" fmla="*/ 168 w 168"/>
                  <a:gd name="T23" fmla="*/ 45 h 80"/>
                  <a:gd name="T24" fmla="*/ 96 w 168"/>
                  <a:gd name="T25" fmla="*/ 0 h 80"/>
                  <a:gd name="T26" fmla="*/ 96 w 168"/>
                  <a:gd name="T2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80">
                    <a:moveTo>
                      <a:pt x="96" y="0"/>
                    </a:moveTo>
                    <a:cubicBezTo>
                      <a:pt x="95" y="14"/>
                      <a:pt x="95" y="14"/>
                      <a:pt x="95" y="14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69"/>
                      <a:pt x="10" y="74"/>
                      <a:pt x="11" y="80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7" name="Freeform 271"/>
              <p:cNvSpPr>
                <a:spLocks/>
              </p:cNvSpPr>
              <p:nvPr/>
            </p:nvSpPr>
            <p:spPr bwMode="auto">
              <a:xfrm>
                <a:off x="393" y="3132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5 h 83"/>
                  <a:gd name="T4" fmla="*/ 0 w 157"/>
                  <a:gd name="T5" fmla="*/ 39 h 83"/>
                  <a:gd name="T6" fmla="*/ 0 w 157"/>
                  <a:gd name="T7" fmla="*/ 41 h 83"/>
                  <a:gd name="T8" fmla="*/ 12 w 157"/>
                  <a:gd name="T9" fmla="*/ 59 h 83"/>
                  <a:gd name="T10" fmla="*/ 10 w 157"/>
                  <a:gd name="T11" fmla="*/ 68 h 83"/>
                  <a:gd name="T12" fmla="*/ 40 w 157"/>
                  <a:gd name="T13" fmla="*/ 77 h 83"/>
                  <a:gd name="T14" fmla="*/ 36 w 157"/>
                  <a:gd name="T15" fmla="*/ 55 h 83"/>
                  <a:gd name="T16" fmla="*/ 79 w 157"/>
                  <a:gd name="T17" fmla="*/ 83 h 83"/>
                  <a:gd name="T18" fmla="*/ 73 w 157"/>
                  <a:gd name="T19" fmla="*/ 55 h 83"/>
                  <a:gd name="T20" fmla="*/ 107 w 157"/>
                  <a:gd name="T21" fmla="*/ 77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8"/>
                      <a:pt x="0" y="39"/>
                    </a:cubicBezTo>
                    <a:cubicBezTo>
                      <a:pt x="0" y="40"/>
                      <a:pt x="0" y="41"/>
                      <a:pt x="0" y="41"/>
                    </a:cubicBezTo>
                    <a:cubicBezTo>
                      <a:pt x="7" y="44"/>
                      <a:pt x="12" y="51"/>
                      <a:pt x="12" y="59"/>
                    </a:cubicBezTo>
                    <a:cubicBezTo>
                      <a:pt x="12" y="62"/>
                      <a:pt x="12" y="65"/>
                      <a:pt x="10" y="68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107" y="77"/>
                      <a:pt x="107" y="77"/>
                      <a:pt x="107" y="77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8" name="Freeform 272"/>
              <p:cNvSpPr>
                <a:spLocks/>
              </p:cNvSpPr>
              <p:nvPr/>
            </p:nvSpPr>
            <p:spPr bwMode="auto">
              <a:xfrm>
                <a:off x="358" y="3269"/>
                <a:ext cx="23" cy="559"/>
              </a:xfrm>
              <a:custGeom>
                <a:avLst/>
                <a:gdLst>
                  <a:gd name="T0" fmla="*/ 0 w 13"/>
                  <a:gd name="T1" fmla="*/ 0 h 298"/>
                  <a:gd name="T2" fmla="*/ 13 w 13"/>
                  <a:gd name="T3" fmla="*/ 298 h 298"/>
                  <a:gd name="T4" fmla="*/ 13 w 13"/>
                  <a:gd name="T5" fmla="*/ 298 h 298"/>
                  <a:gd name="T6" fmla="*/ 0 w 13"/>
                  <a:gd name="T7" fmla="*/ 0 h 298"/>
                  <a:gd name="T8" fmla="*/ 0 w 13"/>
                  <a:gd name="T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98">
                    <a:moveTo>
                      <a:pt x="0" y="0"/>
                    </a:moveTo>
                    <a:cubicBezTo>
                      <a:pt x="13" y="298"/>
                      <a:pt x="13" y="298"/>
                      <a:pt x="13" y="298"/>
                    </a:cubicBezTo>
                    <a:cubicBezTo>
                      <a:pt x="13" y="298"/>
                      <a:pt x="13" y="298"/>
                      <a:pt x="13" y="29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9" name="Freeform 273"/>
              <p:cNvSpPr>
                <a:spLocks/>
              </p:cNvSpPr>
              <p:nvPr/>
            </p:nvSpPr>
            <p:spPr bwMode="auto">
              <a:xfrm>
                <a:off x="346" y="3267"/>
                <a:ext cx="35" cy="561"/>
              </a:xfrm>
              <a:custGeom>
                <a:avLst/>
                <a:gdLst>
                  <a:gd name="T0" fmla="*/ 6 w 20"/>
                  <a:gd name="T1" fmla="*/ 0 h 299"/>
                  <a:gd name="T2" fmla="*/ 0 w 20"/>
                  <a:gd name="T3" fmla="*/ 10 h 299"/>
                  <a:gd name="T4" fmla="*/ 0 w 20"/>
                  <a:gd name="T5" fmla="*/ 299 h 299"/>
                  <a:gd name="T6" fmla="*/ 20 w 20"/>
                  <a:gd name="T7" fmla="*/ 299 h 299"/>
                  <a:gd name="T8" fmla="*/ 7 w 20"/>
                  <a:gd name="T9" fmla="*/ 1 h 299"/>
                  <a:gd name="T10" fmla="*/ 6 w 20"/>
                  <a:gd name="T11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9">
                    <a:moveTo>
                      <a:pt x="6" y="0"/>
                    </a:moveTo>
                    <a:cubicBezTo>
                      <a:pt x="5" y="4"/>
                      <a:pt x="3" y="8"/>
                      <a:pt x="0" y="10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20" y="299"/>
                      <a:pt x="20" y="299"/>
                      <a:pt x="20" y="299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0" name="Freeform 274"/>
              <p:cNvSpPr>
                <a:spLocks/>
              </p:cNvSpPr>
              <p:nvPr/>
            </p:nvSpPr>
            <p:spPr bwMode="auto">
              <a:xfrm>
                <a:off x="351" y="2910"/>
                <a:ext cx="200" cy="261"/>
              </a:xfrm>
              <a:custGeom>
                <a:avLst/>
                <a:gdLst>
                  <a:gd name="T0" fmla="*/ 113 w 113"/>
                  <a:gd name="T1" fmla="*/ 0 h 139"/>
                  <a:gd name="T2" fmla="*/ 47 w 113"/>
                  <a:gd name="T3" fmla="*/ 24 h 139"/>
                  <a:gd name="T4" fmla="*/ 34 w 113"/>
                  <a:gd name="T5" fmla="*/ 29 h 139"/>
                  <a:gd name="T6" fmla="*/ 36 w 113"/>
                  <a:gd name="T7" fmla="*/ 50 h 139"/>
                  <a:gd name="T8" fmla="*/ 36 w 113"/>
                  <a:gd name="T9" fmla="*/ 50 h 139"/>
                  <a:gd name="T10" fmla="*/ 37 w 113"/>
                  <a:gd name="T11" fmla="*/ 58 h 139"/>
                  <a:gd name="T12" fmla="*/ 32 w 113"/>
                  <a:gd name="T13" fmla="*/ 54 h 139"/>
                  <a:gd name="T14" fmla="*/ 32 w 113"/>
                  <a:gd name="T15" fmla="*/ 54 h 139"/>
                  <a:gd name="T16" fmla="*/ 32 w 113"/>
                  <a:gd name="T17" fmla="*/ 54 h 139"/>
                  <a:gd name="T18" fmla="*/ 22 w 113"/>
                  <a:gd name="T19" fmla="*/ 45 h 139"/>
                  <a:gd name="T20" fmla="*/ 26 w 113"/>
                  <a:gd name="T21" fmla="*/ 82 h 139"/>
                  <a:gd name="T22" fmla="*/ 13 w 113"/>
                  <a:gd name="T23" fmla="*/ 72 h 139"/>
                  <a:gd name="T24" fmla="*/ 0 w 113"/>
                  <a:gd name="T25" fmla="*/ 136 h 139"/>
                  <a:gd name="T26" fmla="*/ 0 w 113"/>
                  <a:gd name="T27" fmla="*/ 139 h 139"/>
                  <a:gd name="T28" fmla="*/ 4 w 113"/>
                  <a:gd name="T29" fmla="*/ 138 h 139"/>
                  <a:gd name="T30" fmla="*/ 113 w 113"/>
                  <a:gd name="T3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139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" y="138"/>
                      <a:pt x="3" y="138"/>
                      <a:pt x="4" y="138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1" name="Freeform 275"/>
              <p:cNvSpPr>
                <a:spLocks/>
              </p:cNvSpPr>
              <p:nvPr/>
            </p:nvSpPr>
            <p:spPr bwMode="auto">
              <a:xfrm>
                <a:off x="358" y="2910"/>
                <a:ext cx="193" cy="263"/>
              </a:xfrm>
              <a:custGeom>
                <a:avLst/>
                <a:gdLst>
                  <a:gd name="T0" fmla="*/ 109 w 109"/>
                  <a:gd name="T1" fmla="*/ 0 h 140"/>
                  <a:gd name="T2" fmla="*/ 0 w 109"/>
                  <a:gd name="T3" fmla="*/ 138 h 140"/>
                  <a:gd name="T4" fmla="*/ 1 w 109"/>
                  <a:gd name="T5" fmla="*/ 138 h 140"/>
                  <a:gd name="T6" fmla="*/ 9 w 109"/>
                  <a:gd name="T7" fmla="*/ 140 h 140"/>
                  <a:gd name="T8" fmla="*/ 66 w 109"/>
                  <a:gd name="T9" fmla="*/ 117 h 140"/>
                  <a:gd name="T10" fmla="*/ 54 w 109"/>
                  <a:gd name="T11" fmla="*/ 107 h 140"/>
                  <a:gd name="T12" fmla="*/ 91 w 109"/>
                  <a:gd name="T13" fmla="*/ 103 h 140"/>
                  <a:gd name="T14" fmla="*/ 81 w 109"/>
                  <a:gd name="T15" fmla="*/ 96 h 140"/>
                  <a:gd name="T16" fmla="*/ 75 w 109"/>
                  <a:gd name="T17" fmla="*/ 90 h 140"/>
                  <a:gd name="T18" fmla="*/ 85 w 109"/>
                  <a:gd name="T19" fmla="*/ 89 h 140"/>
                  <a:gd name="T20" fmla="*/ 85 w 109"/>
                  <a:gd name="T21" fmla="*/ 89 h 140"/>
                  <a:gd name="T22" fmla="*/ 104 w 109"/>
                  <a:gd name="T23" fmla="*/ 87 h 140"/>
                  <a:gd name="T24" fmla="*/ 105 w 109"/>
                  <a:gd name="T25" fmla="*/ 73 h 140"/>
                  <a:gd name="T26" fmla="*/ 109 w 109"/>
                  <a:gd name="T27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140">
                    <a:moveTo>
                      <a:pt x="109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1" y="138"/>
                      <a:pt x="1" y="138"/>
                    </a:cubicBezTo>
                    <a:cubicBezTo>
                      <a:pt x="4" y="138"/>
                      <a:pt x="7" y="138"/>
                      <a:pt x="9" y="140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3"/>
                      <a:pt x="105" y="73"/>
                      <a:pt x="105" y="73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2" name="Freeform 276"/>
              <p:cNvSpPr>
                <a:spLocks/>
              </p:cNvSpPr>
              <p:nvPr/>
            </p:nvSpPr>
            <p:spPr bwMode="auto">
              <a:xfrm>
                <a:off x="346" y="3237"/>
                <a:ext cx="10" cy="49"/>
              </a:xfrm>
              <a:custGeom>
                <a:avLst/>
                <a:gdLst>
                  <a:gd name="T0" fmla="*/ 0 w 6"/>
                  <a:gd name="T1" fmla="*/ 0 h 26"/>
                  <a:gd name="T2" fmla="*/ 0 w 6"/>
                  <a:gd name="T3" fmla="*/ 26 h 26"/>
                  <a:gd name="T4" fmla="*/ 6 w 6"/>
                  <a:gd name="T5" fmla="*/ 16 h 26"/>
                  <a:gd name="T6" fmla="*/ 1 w 6"/>
                  <a:gd name="T7" fmla="*/ 3 h 26"/>
                  <a:gd name="T8" fmla="*/ 1 w 6"/>
                  <a:gd name="T9" fmla="*/ 1 h 26"/>
                  <a:gd name="T10" fmla="*/ 0 w 6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4"/>
                      <a:pt x="5" y="20"/>
                      <a:pt x="6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3" name="Freeform 277"/>
              <p:cNvSpPr>
                <a:spLocks/>
              </p:cNvSpPr>
              <p:nvPr/>
            </p:nvSpPr>
            <p:spPr bwMode="auto">
              <a:xfrm>
                <a:off x="346" y="3169"/>
                <a:ext cx="47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1 h 37"/>
                  <a:gd name="T8" fmla="*/ 0 w 27"/>
                  <a:gd name="T9" fmla="*/ 2 h 37"/>
                  <a:gd name="T10" fmla="*/ 0 w 27"/>
                  <a:gd name="T11" fmla="*/ 36 h 37"/>
                  <a:gd name="T12" fmla="*/ 1 w 27"/>
                  <a:gd name="T13" fmla="*/ 37 h 37"/>
                  <a:gd name="T14" fmla="*/ 20 w 27"/>
                  <a:gd name="T15" fmla="*/ 20 h 37"/>
                  <a:gd name="T16" fmla="*/ 27 w 27"/>
                  <a:gd name="T17" fmla="*/ 21 h 37"/>
                  <a:gd name="T18" fmla="*/ 27 w 27"/>
                  <a:gd name="T19" fmla="*/ 19 h 37"/>
                  <a:gd name="T20" fmla="*/ 27 w 27"/>
                  <a:gd name="T21" fmla="*/ 15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0"/>
                      <a:pt x="4" y="0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7"/>
                      <a:pt x="11" y="20"/>
                      <a:pt x="20" y="20"/>
                    </a:cubicBezTo>
                    <a:cubicBezTo>
                      <a:pt x="23" y="20"/>
                      <a:pt x="25" y="20"/>
                      <a:pt x="27" y="21"/>
                    </a:cubicBezTo>
                    <a:cubicBezTo>
                      <a:pt x="27" y="21"/>
                      <a:pt x="27" y="20"/>
                      <a:pt x="27" y="19"/>
                    </a:cubicBezTo>
                    <a:cubicBezTo>
                      <a:pt x="27" y="18"/>
                      <a:pt x="27" y="16"/>
                      <a:pt x="27" y="15"/>
                    </a:cubicBezTo>
                    <a:cubicBezTo>
                      <a:pt x="26" y="9"/>
                      <a:pt x="22" y="4"/>
                      <a:pt x="16" y="2"/>
                    </a:cubicBezTo>
                    <a:cubicBezTo>
                      <a:pt x="14" y="0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4" name="Freeform 278"/>
              <p:cNvSpPr>
                <a:spLocks noEditPoints="1"/>
              </p:cNvSpPr>
              <p:nvPr/>
            </p:nvSpPr>
            <p:spPr bwMode="auto">
              <a:xfrm>
                <a:off x="381" y="32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5" name="Freeform 279"/>
              <p:cNvSpPr>
                <a:spLocks/>
              </p:cNvSpPr>
              <p:nvPr/>
            </p:nvSpPr>
            <p:spPr bwMode="auto">
              <a:xfrm>
                <a:off x="347" y="3207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7 h 38"/>
                  <a:gd name="T4" fmla="*/ 0 w 38"/>
                  <a:gd name="T5" fmla="*/ 19 h 38"/>
                  <a:gd name="T6" fmla="*/ 5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6 w 38"/>
                  <a:gd name="T13" fmla="*/ 33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19 w 38"/>
                  <a:gd name="T23" fmla="*/ 38 h 38"/>
                  <a:gd name="T24" fmla="*/ 19 w 38"/>
                  <a:gd name="T25" fmla="*/ 38 h 38"/>
                  <a:gd name="T26" fmla="*/ 19 w 38"/>
                  <a:gd name="T27" fmla="*/ 38 h 38"/>
                  <a:gd name="T28" fmla="*/ 36 w 38"/>
                  <a:gd name="T29" fmla="*/ 28 h 38"/>
                  <a:gd name="T30" fmla="*/ 36 w 38"/>
                  <a:gd name="T31" fmla="*/ 28 h 38"/>
                  <a:gd name="T32" fmla="*/ 38 w 38"/>
                  <a:gd name="T33" fmla="*/ 19 h 38"/>
                  <a:gd name="T34" fmla="*/ 26 w 38"/>
                  <a:gd name="T35" fmla="*/ 1 h 38"/>
                  <a:gd name="T36" fmla="*/ 19 w 38"/>
                  <a:gd name="T3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7"/>
                    </a:cubicBezTo>
                    <a:cubicBezTo>
                      <a:pt x="0" y="18"/>
                      <a:pt x="0" y="18"/>
                      <a:pt x="0" y="19"/>
                    </a:cubicBezTo>
                    <a:cubicBezTo>
                      <a:pt x="0" y="24"/>
                      <a:pt x="2" y="29"/>
                      <a:pt x="5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6" name="Freeform 280"/>
              <p:cNvSpPr>
                <a:spLocks/>
              </p:cNvSpPr>
              <p:nvPr/>
            </p:nvSpPr>
            <p:spPr bwMode="auto">
              <a:xfrm>
                <a:off x="1691" y="3526"/>
                <a:ext cx="702" cy="281"/>
              </a:xfrm>
              <a:custGeom>
                <a:avLst/>
                <a:gdLst>
                  <a:gd name="T0" fmla="*/ 0 w 396"/>
                  <a:gd name="T1" fmla="*/ 150 h 150"/>
                  <a:gd name="T2" fmla="*/ 396 w 396"/>
                  <a:gd name="T3" fmla="*/ 150 h 150"/>
                  <a:gd name="T4" fmla="*/ 394 w 396"/>
                  <a:gd name="T5" fmla="*/ 138 h 150"/>
                  <a:gd name="T6" fmla="*/ 387 w 396"/>
                  <a:gd name="T7" fmla="*/ 121 h 150"/>
                  <a:gd name="T8" fmla="*/ 361 w 396"/>
                  <a:gd name="T9" fmla="*/ 95 h 150"/>
                  <a:gd name="T10" fmla="*/ 360 w 396"/>
                  <a:gd name="T11" fmla="*/ 94 h 150"/>
                  <a:gd name="T12" fmla="*/ 324 w 396"/>
                  <a:gd name="T13" fmla="*/ 85 h 150"/>
                  <a:gd name="T14" fmla="*/ 314 w 396"/>
                  <a:gd name="T15" fmla="*/ 86 h 150"/>
                  <a:gd name="T16" fmla="*/ 314 w 396"/>
                  <a:gd name="T17" fmla="*/ 81 h 150"/>
                  <a:gd name="T18" fmla="*/ 247 w 396"/>
                  <a:gd name="T19" fmla="*/ 14 h 150"/>
                  <a:gd name="T20" fmla="*/ 210 w 396"/>
                  <a:gd name="T21" fmla="*/ 25 h 150"/>
                  <a:gd name="T22" fmla="*/ 168 w 396"/>
                  <a:gd name="T23" fmla="*/ 0 h 150"/>
                  <a:gd name="T24" fmla="*/ 121 w 396"/>
                  <a:gd name="T25" fmla="*/ 41 h 150"/>
                  <a:gd name="T26" fmla="*/ 104 w 396"/>
                  <a:gd name="T27" fmla="*/ 38 h 150"/>
                  <a:gd name="T28" fmla="*/ 57 w 396"/>
                  <a:gd name="T29" fmla="*/ 85 h 150"/>
                  <a:gd name="T30" fmla="*/ 59 w 396"/>
                  <a:gd name="T31" fmla="*/ 97 h 150"/>
                  <a:gd name="T32" fmla="*/ 58 w 396"/>
                  <a:gd name="T33" fmla="*/ 97 h 150"/>
                  <a:gd name="T34" fmla="*/ 0 w 396"/>
                  <a:gd name="T3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6" h="150">
                    <a:moveTo>
                      <a:pt x="0" y="150"/>
                    </a:moveTo>
                    <a:cubicBezTo>
                      <a:pt x="396" y="150"/>
                      <a:pt x="396" y="150"/>
                      <a:pt x="396" y="150"/>
                    </a:cubicBezTo>
                    <a:cubicBezTo>
                      <a:pt x="396" y="146"/>
                      <a:pt x="395" y="142"/>
                      <a:pt x="394" y="138"/>
                    </a:cubicBezTo>
                    <a:cubicBezTo>
                      <a:pt x="391" y="132"/>
                      <a:pt x="389" y="126"/>
                      <a:pt x="387" y="121"/>
                    </a:cubicBezTo>
                    <a:cubicBezTo>
                      <a:pt x="380" y="110"/>
                      <a:pt x="372" y="101"/>
                      <a:pt x="361" y="95"/>
                    </a:cubicBezTo>
                    <a:cubicBezTo>
                      <a:pt x="360" y="94"/>
                      <a:pt x="360" y="94"/>
                      <a:pt x="360" y="94"/>
                    </a:cubicBezTo>
                    <a:cubicBezTo>
                      <a:pt x="349" y="88"/>
                      <a:pt x="337" y="85"/>
                      <a:pt x="324" y="85"/>
                    </a:cubicBezTo>
                    <a:cubicBezTo>
                      <a:pt x="321" y="85"/>
                      <a:pt x="317" y="86"/>
                      <a:pt x="314" y="86"/>
                    </a:cubicBezTo>
                    <a:cubicBezTo>
                      <a:pt x="314" y="84"/>
                      <a:pt x="314" y="83"/>
                      <a:pt x="314" y="81"/>
                    </a:cubicBezTo>
                    <a:cubicBezTo>
                      <a:pt x="314" y="44"/>
                      <a:pt x="283" y="14"/>
                      <a:pt x="247" y="14"/>
                    </a:cubicBezTo>
                    <a:cubicBezTo>
                      <a:pt x="233" y="14"/>
                      <a:pt x="220" y="18"/>
                      <a:pt x="210" y="25"/>
                    </a:cubicBezTo>
                    <a:cubicBezTo>
                      <a:pt x="203" y="11"/>
                      <a:pt x="189" y="0"/>
                      <a:pt x="168" y="0"/>
                    </a:cubicBezTo>
                    <a:cubicBezTo>
                      <a:pt x="140" y="0"/>
                      <a:pt x="124" y="20"/>
                      <a:pt x="121" y="41"/>
                    </a:cubicBezTo>
                    <a:cubicBezTo>
                      <a:pt x="115" y="39"/>
                      <a:pt x="110" y="38"/>
                      <a:pt x="104" y="38"/>
                    </a:cubicBezTo>
                    <a:cubicBezTo>
                      <a:pt x="78" y="38"/>
                      <a:pt x="57" y="59"/>
                      <a:pt x="57" y="85"/>
                    </a:cubicBezTo>
                    <a:cubicBezTo>
                      <a:pt x="57" y="89"/>
                      <a:pt x="58" y="93"/>
                      <a:pt x="59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28" y="97"/>
                      <a:pt x="2" y="121"/>
                      <a:pt x="0" y="15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7" name="Freeform 281"/>
              <p:cNvSpPr>
                <a:spLocks/>
              </p:cNvSpPr>
              <p:nvPr/>
            </p:nvSpPr>
            <p:spPr bwMode="auto">
              <a:xfrm>
                <a:off x="2062" y="3552"/>
                <a:ext cx="186" cy="126"/>
              </a:xfrm>
              <a:custGeom>
                <a:avLst/>
                <a:gdLst>
                  <a:gd name="T0" fmla="*/ 38 w 105"/>
                  <a:gd name="T1" fmla="*/ 0 h 67"/>
                  <a:gd name="T2" fmla="*/ 1 w 105"/>
                  <a:gd name="T3" fmla="*/ 11 h 67"/>
                  <a:gd name="T4" fmla="*/ 0 w 105"/>
                  <a:gd name="T5" fmla="*/ 11 h 67"/>
                  <a:gd name="T6" fmla="*/ 1 w 105"/>
                  <a:gd name="T7" fmla="*/ 11 h 67"/>
                  <a:gd name="T8" fmla="*/ 38 w 105"/>
                  <a:gd name="T9" fmla="*/ 0 h 67"/>
                  <a:gd name="T10" fmla="*/ 105 w 105"/>
                  <a:gd name="T11" fmla="*/ 67 h 67"/>
                  <a:gd name="T12" fmla="*/ 105 w 105"/>
                  <a:gd name="T13" fmla="*/ 67 h 67"/>
                  <a:gd name="T14" fmla="*/ 38 w 105"/>
                  <a:gd name="T1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" h="67">
                    <a:moveTo>
                      <a:pt x="38" y="0"/>
                    </a:moveTo>
                    <a:cubicBezTo>
                      <a:pt x="24" y="0"/>
                      <a:pt x="11" y="4"/>
                      <a:pt x="1" y="11"/>
                    </a:cubicBezTo>
                    <a:cubicBezTo>
                      <a:pt x="1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1" y="4"/>
                      <a:pt x="24" y="0"/>
                      <a:pt x="38" y="0"/>
                    </a:cubicBezTo>
                    <a:cubicBezTo>
                      <a:pt x="74" y="0"/>
                      <a:pt x="105" y="30"/>
                      <a:pt x="105" y="67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5" y="30"/>
                      <a:pt x="74" y="0"/>
                      <a:pt x="38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8" name="Freeform 282"/>
              <p:cNvSpPr>
                <a:spLocks/>
              </p:cNvSpPr>
              <p:nvPr/>
            </p:nvSpPr>
            <p:spPr bwMode="auto">
              <a:xfrm>
                <a:off x="2046" y="3548"/>
                <a:ext cx="347" cy="259"/>
              </a:xfrm>
              <a:custGeom>
                <a:avLst/>
                <a:gdLst>
                  <a:gd name="T0" fmla="*/ 0 w 196"/>
                  <a:gd name="T1" fmla="*/ 0 h 138"/>
                  <a:gd name="T2" fmla="*/ 0 w 196"/>
                  <a:gd name="T3" fmla="*/ 138 h 138"/>
                  <a:gd name="T4" fmla="*/ 196 w 196"/>
                  <a:gd name="T5" fmla="*/ 138 h 138"/>
                  <a:gd name="T6" fmla="*/ 194 w 196"/>
                  <a:gd name="T7" fmla="*/ 126 h 138"/>
                  <a:gd name="T8" fmla="*/ 187 w 196"/>
                  <a:gd name="T9" fmla="*/ 109 h 138"/>
                  <a:gd name="T10" fmla="*/ 161 w 196"/>
                  <a:gd name="T11" fmla="*/ 83 h 138"/>
                  <a:gd name="T12" fmla="*/ 160 w 196"/>
                  <a:gd name="T13" fmla="*/ 82 h 138"/>
                  <a:gd name="T14" fmla="*/ 124 w 196"/>
                  <a:gd name="T15" fmla="*/ 73 h 138"/>
                  <a:gd name="T16" fmla="*/ 114 w 196"/>
                  <a:gd name="T17" fmla="*/ 74 h 138"/>
                  <a:gd name="T18" fmla="*/ 114 w 196"/>
                  <a:gd name="T19" fmla="*/ 74 h 138"/>
                  <a:gd name="T20" fmla="*/ 114 w 196"/>
                  <a:gd name="T21" fmla="*/ 74 h 138"/>
                  <a:gd name="T22" fmla="*/ 114 w 196"/>
                  <a:gd name="T23" fmla="*/ 69 h 138"/>
                  <a:gd name="T24" fmla="*/ 47 w 196"/>
                  <a:gd name="T25" fmla="*/ 2 h 138"/>
                  <a:gd name="T26" fmla="*/ 10 w 196"/>
                  <a:gd name="T27" fmla="*/ 13 h 138"/>
                  <a:gd name="T28" fmla="*/ 9 w 196"/>
                  <a:gd name="T29" fmla="*/ 13 h 138"/>
                  <a:gd name="T30" fmla="*/ 0 w 196"/>
                  <a:gd name="T31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138">
                    <a:moveTo>
                      <a:pt x="0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96" y="138"/>
                      <a:pt x="196" y="138"/>
                      <a:pt x="196" y="138"/>
                    </a:cubicBezTo>
                    <a:cubicBezTo>
                      <a:pt x="196" y="134"/>
                      <a:pt x="195" y="130"/>
                      <a:pt x="194" y="126"/>
                    </a:cubicBezTo>
                    <a:cubicBezTo>
                      <a:pt x="191" y="120"/>
                      <a:pt x="189" y="114"/>
                      <a:pt x="187" y="109"/>
                    </a:cubicBezTo>
                    <a:cubicBezTo>
                      <a:pt x="180" y="98"/>
                      <a:pt x="172" y="89"/>
                      <a:pt x="161" y="83"/>
                    </a:cubicBezTo>
                    <a:cubicBezTo>
                      <a:pt x="160" y="82"/>
                      <a:pt x="160" y="82"/>
                      <a:pt x="160" y="82"/>
                    </a:cubicBezTo>
                    <a:cubicBezTo>
                      <a:pt x="149" y="76"/>
                      <a:pt x="137" y="73"/>
                      <a:pt x="124" y="73"/>
                    </a:cubicBezTo>
                    <a:cubicBezTo>
                      <a:pt x="121" y="73"/>
                      <a:pt x="117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2"/>
                      <a:pt x="114" y="71"/>
                      <a:pt x="114" y="69"/>
                    </a:cubicBezTo>
                    <a:cubicBezTo>
                      <a:pt x="114" y="32"/>
                      <a:pt x="83" y="2"/>
                      <a:pt x="47" y="2"/>
                    </a:cubicBezTo>
                    <a:cubicBezTo>
                      <a:pt x="33" y="2"/>
                      <a:pt x="20" y="6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8"/>
                      <a:pt x="4" y="4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9" name="Freeform 283"/>
              <p:cNvSpPr>
                <a:spLocks/>
              </p:cNvSpPr>
              <p:nvPr/>
            </p:nvSpPr>
            <p:spPr bwMode="auto">
              <a:xfrm>
                <a:off x="1771" y="3590"/>
                <a:ext cx="166" cy="176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3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3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0" name="Freeform 284"/>
              <p:cNvSpPr>
                <a:spLocks/>
              </p:cNvSpPr>
              <p:nvPr/>
            </p:nvSpPr>
            <p:spPr bwMode="auto">
              <a:xfrm>
                <a:off x="1836" y="3661"/>
                <a:ext cx="38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1" name="Freeform 285"/>
              <p:cNvSpPr>
                <a:spLocks/>
              </p:cNvSpPr>
              <p:nvPr/>
            </p:nvSpPr>
            <p:spPr bwMode="auto">
              <a:xfrm>
                <a:off x="1941" y="3503"/>
                <a:ext cx="167" cy="177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4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4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2" name="Freeform 286"/>
              <p:cNvSpPr>
                <a:spLocks/>
              </p:cNvSpPr>
              <p:nvPr/>
            </p:nvSpPr>
            <p:spPr bwMode="auto">
              <a:xfrm>
                <a:off x="2007" y="3575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3" name="Freeform 287"/>
              <p:cNvSpPr>
                <a:spLocks/>
              </p:cNvSpPr>
              <p:nvPr/>
            </p:nvSpPr>
            <p:spPr bwMode="auto">
              <a:xfrm>
                <a:off x="2127" y="3580"/>
                <a:ext cx="161" cy="175"/>
              </a:xfrm>
              <a:custGeom>
                <a:avLst/>
                <a:gdLst>
                  <a:gd name="T0" fmla="*/ 1 w 91"/>
                  <a:gd name="T1" fmla="*/ 45 h 93"/>
                  <a:gd name="T2" fmla="*/ 37 w 91"/>
                  <a:gd name="T3" fmla="*/ 43 h 93"/>
                  <a:gd name="T4" fmla="*/ 14 w 91"/>
                  <a:gd name="T5" fmla="*/ 12 h 93"/>
                  <a:gd name="T6" fmla="*/ 42 w 91"/>
                  <a:gd name="T7" fmla="*/ 38 h 93"/>
                  <a:gd name="T8" fmla="*/ 46 w 91"/>
                  <a:gd name="T9" fmla="*/ 0 h 93"/>
                  <a:gd name="T10" fmla="*/ 49 w 91"/>
                  <a:gd name="T11" fmla="*/ 37 h 93"/>
                  <a:gd name="T12" fmla="*/ 78 w 91"/>
                  <a:gd name="T13" fmla="*/ 15 h 93"/>
                  <a:gd name="T14" fmla="*/ 54 w 91"/>
                  <a:gd name="T15" fmla="*/ 42 h 93"/>
                  <a:gd name="T16" fmla="*/ 91 w 91"/>
                  <a:gd name="T17" fmla="*/ 48 h 93"/>
                  <a:gd name="T18" fmla="*/ 55 w 91"/>
                  <a:gd name="T19" fmla="*/ 50 h 93"/>
                  <a:gd name="T20" fmla="*/ 77 w 91"/>
                  <a:gd name="T21" fmla="*/ 80 h 93"/>
                  <a:gd name="T22" fmla="*/ 50 w 91"/>
                  <a:gd name="T23" fmla="*/ 55 h 93"/>
                  <a:gd name="T24" fmla="*/ 46 w 91"/>
                  <a:gd name="T25" fmla="*/ 93 h 93"/>
                  <a:gd name="T26" fmla="*/ 43 w 91"/>
                  <a:gd name="T27" fmla="*/ 55 h 93"/>
                  <a:gd name="T28" fmla="*/ 14 w 91"/>
                  <a:gd name="T29" fmla="*/ 78 h 93"/>
                  <a:gd name="T30" fmla="*/ 38 w 91"/>
                  <a:gd name="T31" fmla="*/ 50 h 93"/>
                  <a:gd name="T32" fmla="*/ 1 w 91"/>
                  <a:gd name="T33" fmla="*/ 4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93">
                    <a:moveTo>
                      <a:pt x="1" y="45"/>
                    </a:moveTo>
                    <a:cubicBezTo>
                      <a:pt x="0" y="32"/>
                      <a:pt x="23" y="38"/>
                      <a:pt x="37" y="43"/>
                    </a:cubicBezTo>
                    <a:cubicBezTo>
                      <a:pt x="25" y="35"/>
                      <a:pt x="6" y="21"/>
                      <a:pt x="14" y="12"/>
                    </a:cubicBezTo>
                    <a:cubicBezTo>
                      <a:pt x="23" y="3"/>
                      <a:pt x="35" y="24"/>
                      <a:pt x="42" y="38"/>
                    </a:cubicBezTo>
                    <a:cubicBezTo>
                      <a:pt x="38" y="23"/>
                      <a:pt x="34" y="0"/>
                      <a:pt x="46" y="0"/>
                    </a:cubicBezTo>
                    <a:cubicBezTo>
                      <a:pt x="58" y="0"/>
                      <a:pt x="53" y="23"/>
                      <a:pt x="49" y="37"/>
                    </a:cubicBezTo>
                    <a:cubicBezTo>
                      <a:pt x="56" y="25"/>
                      <a:pt x="69" y="6"/>
                      <a:pt x="78" y="15"/>
                    </a:cubicBezTo>
                    <a:cubicBezTo>
                      <a:pt x="87" y="24"/>
                      <a:pt x="67" y="36"/>
                      <a:pt x="54" y="42"/>
                    </a:cubicBezTo>
                    <a:cubicBezTo>
                      <a:pt x="68" y="39"/>
                      <a:pt x="90" y="35"/>
                      <a:pt x="91" y="48"/>
                    </a:cubicBezTo>
                    <a:cubicBezTo>
                      <a:pt x="91" y="61"/>
                      <a:pt x="69" y="55"/>
                      <a:pt x="55" y="50"/>
                    </a:cubicBezTo>
                    <a:cubicBezTo>
                      <a:pt x="67" y="57"/>
                      <a:pt x="86" y="71"/>
                      <a:pt x="77" y="80"/>
                    </a:cubicBezTo>
                    <a:cubicBezTo>
                      <a:pt x="69" y="89"/>
                      <a:pt x="57" y="69"/>
                      <a:pt x="50" y="55"/>
                    </a:cubicBezTo>
                    <a:cubicBezTo>
                      <a:pt x="54" y="69"/>
                      <a:pt x="58" y="93"/>
                      <a:pt x="46" y="93"/>
                    </a:cubicBezTo>
                    <a:cubicBezTo>
                      <a:pt x="33" y="93"/>
                      <a:pt x="38" y="70"/>
                      <a:pt x="43" y="55"/>
                    </a:cubicBezTo>
                    <a:cubicBezTo>
                      <a:pt x="36" y="68"/>
                      <a:pt x="23" y="87"/>
                      <a:pt x="14" y="78"/>
                    </a:cubicBezTo>
                    <a:cubicBezTo>
                      <a:pt x="5" y="69"/>
                      <a:pt x="25" y="57"/>
                      <a:pt x="38" y="50"/>
                    </a:cubicBezTo>
                    <a:cubicBezTo>
                      <a:pt x="24" y="54"/>
                      <a:pt x="1" y="57"/>
                      <a:pt x="1" y="45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4" name="Freeform 288"/>
              <p:cNvSpPr>
                <a:spLocks/>
              </p:cNvSpPr>
              <p:nvPr/>
            </p:nvSpPr>
            <p:spPr bwMode="auto">
              <a:xfrm>
                <a:off x="2191" y="3650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5" name="Freeform 289"/>
              <p:cNvSpPr>
                <a:spLocks/>
              </p:cNvSpPr>
              <p:nvPr/>
            </p:nvSpPr>
            <p:spPr bwMode="auto">
              <a:xfrm>
                <a:off x="3643" y="3648"/>
                <a:ext cx="161" cy="188"/>
              </a:xfrm>
              <a:custGeom>
                <a:avLst/>
                <a:gdLst>
                  <a:gd name="T0" fmla="*/ 0 w 91"/>
                  <a:gd name="T1" fmla="*/ 97 h 100"/>
                  <a:gd name="T2" fmla="*/ 0 w 91"/>
                  <a:gd name="T3" fmla="*/ 95 h 100"/>
                  <a:gd name="T4" fmla="*/ 1 w 91"/>
                  <a:gd name="T5" fmla="*/ 91 h 100"/>
                  <a:gd name="T6" fmla="*/ 6 w 91"/>
                  <a:gd name="T7" fmla="*/ 75 h 100"/>
                  <a:gd name="T8" fmla="*/ 31 w 91"/>
                  <a:gd name="T9" fmla="*/ 32 h 100"/>
                  <a:gd name="T10" fmla="*/ 40 w 91"/>
                  <a:gd name="T11" fmla="*/ 22 h 100"/>
                  <a:gd name="T12" fmla="*/ 50 w 91"/>
                  <a:gd name="T13" fmla="*/ 14 h 100"/>
                  <a:gd name="T14" fmla="*/ 56 w 91"/>
                  <a:gd name="T15" fmla="*/ 11 h 100"/>
                  <a:gd name="T16" fmla="*/ 61 w 91"/>
                  <a:gd name="T17" fmla="*/ 8 h 100"/>
                  <a:gd name="T18" fmla="*/ 71 w 91"/>
                  <a:gd name="T19" fmla="*/ 4 h 100"/>
                  <a:gd name="T20" fmla="*/ 79 w 91"/>
                  <a:gd name="T21" fmla="*/ 2 h 100"/>
                  <a:gd name="T22" fmla="*/ 86 w 91"/>
                  <a:gd name="T23" fmla="*/ 0 h 100"/>
                  <a:gd name="T24" fmla="*/ 91 w 91"/>
                  <a:gd name="T25" fmla="*/ 0 h 100"/>
                  <a:gd name="T26" fmla="*/ 86 w 91"/>
                  <a:gd name="T27" fmla="*/ 2 h 100"/>
                  <a:gd name="T28" fmla="*/ 80 w 91"/>
                  <a:gd name="T29" fmla="*/ 4 h 100"/>
                  <a:gd name="T30" fmla="*/ 73 w 91"/>
                  <a:gd name="T31" fmla="*/ 9 h 100"/>
                  <a:gd name="T32" fmla="*/ 65 w 91"/>
                  <a:gd name="T33" fmla="*/ 15 h 100"/>
                  <a:gd name="T34" fmla="*/ 61 w 91"/>
                  <a:gd name="T35" fmla="*/ 18 h 100"/>
                  <a:gd name="T36" fmla="*/ 57 w 91"/>
                  <a:gd name="T37" fmla="*/ 22 h 100"/>
                  <a:gd name="T38" fmla="*/ 51 w 91"/>
                  <a:gd name="T39" fmla="*/ 31 h 100"/>
                  <a:gd name="T40" fmla="*/ 45 w 91"/>
                  <a:gd name="T41" fmla="*/ 41 h 100"/>
                  <a:gd name="T42" fmla="*/ 34 w 91"/>
                  <a:gd name="T43" fmla="*/ 82 h 100"/>
                  <a:gd name="T44" fmla="*/ 33 w 91"/>
                  <a:gd name="T45" fmla="*/ 95 h 100"/>
                  <a:gd name="T46" fmla="*/ 33 w 91"/>
                  <a:gd name="T47" fmla="*/ 99 h 100"/>
                  <a:gd name="T48" fmla="*/ 33 w 91"/>
                  <a:gd name="T49" fmla="*/ 100 h 100"/>
                  <a:gd name="T50" fmla="*/ 0 w 91"/>
                  <a:gd name="T51" fmla="*/ 9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0" y="97"/>
                    </a:moveTo>
                    <a:cubicBezTo>
                      <a:pt x="0" y="97"/>
                      <a:pt x="0" y="97"/>
                      <a:pt x="0" y="95"/>
                    </a:cubicBezTo>
                    <a:cubicBezTo>
                      <a:pt x="0" y="94"/>
                      <a:pt x="1" y="93"/>
                      <a:pt x="1" y="91"/>
                    </a:cubicBezTo>
                    <a:cubicBezTo>
                      <a:pt x="2" y="87"/>
                      <a:pt x="4" y="81"/>
                      <a:pt x="6" y="75"/>
                    </a:cubicBezTo>
                    <a:cubicBezTo>
                      <a:pt x="11" y="62"/>
                      <a:pt x="19" y="45"/>
                      <a:pt x="31" y="32"/>
                    </a:cubicBezTo>
                    <a:cubicBezTo>
                      <a:pt x="34" y="28"/>
                      <a:pt x="37" y="25"/>
                      <a:pt x="40" y="22"/>
                    </a:cubicBezTo>
                    <a:cubicBezTo>
                      <a:pt x="44" y="19"/>
                      <a:pt x="47" y="16"/>
                      <a:pt x="50" y="14"/>
                    </a:cubicBezTo>
                    <a:cubicBezTo>
                      <a:pt x="52" y="13"/>
                      <a:pt x="54" y="12"/>
                      <a:pt x="56" y="11"/>
                    </a:cubicBezTo>
                    <a:cubicBezTo>
                      <a:pt x="57" y="10"/>
                      <a:pt x="59" y="9"/>
                      <a:pt x="61" y="8"/>
                    </a:cubicBezTo>
                    <a:cubicBezTo>
                      <a:pt x="64" y="6"/>
                      <a:pt x="67" y="5"/>
                      <a:pt x="71" y="4"/>
                    </a:cubicBezTo>
                    <a:cubicBezTo>
                      <a:pt x="74" y="3"/>
                      <a:pt x="76" y="2"/>
                      <a:pt x="79" y="2"/>
                    </a:cubicBezTo>
                    <a:cubicBezTo>
                      <a:pt x="81" y="1"/>
                      <a:pt x="84" y="1"/>
                      <a:pt x="86" y="0"/>
                    </a:cubicBezTo>
                    <a:cubicBezTo>
                      <a:pt x="89" y="0"/>
                      <a:pt x="91" y="0"/>
                      <a:pt x="91" y="0"/>
                    </a:cubicBezTo>
                    <a:cubicBezTo>
                      <a:pt x="91" y="0"/>
                      <a:pt x="89" y="0"/>
                      <a:pt x="86" y="2"/>
                    </a:cubicBezTo>
                    <a:cubicBezTo>
                      <a:pt x="84" y="2"/>
                      <a:pt x="82" y="3"/>
                      <a:pt x="80" y="4"/>
                    </a:cubicBezTo>
                    <a:cubicBezTo>
                      <a:pt x="78" y="6"/>
                      <a:pt x="75" y="7"/>
                      <a:pt x="73" y="9"/>
                    </a:cubicBezTo>
                    <a:cubicBezTo>
                      <a:pt x="70" y="10"/>
                      <a:pt x="68" y="12"/>
                      <a:pt x="65" y="15"/>
                    </a:cubicBezTo>
                    <a:cubicBezTo>
                      <a:pt x="64" y="16"/>
                      <a:pt x="63" y="17"/>
                      <a:pt x="61" y="18"/>
                    </a:cubicBezTo>
                    <a:cubicBezTo>
                      <a:pt x="60" y="19"/>
                      <a:pt x="59" y="21"/>
                      <a:pt x="57" y="22"/>
                    </a:cubicBezTo>
                    <a:cubicBezTo>
                      <a:pt x="55" y="25"/>
                      <a:pt x="53" y="28"/>
                      <a:pt x="51" y="31"/>
                    </a:cubicBezTo>
                    <a:cubicBezTo>
                      <a:pt x="48" y="34"/>
                      <a:pt x="47" y="38"/>
                      <a:pt x="45" y="41"/>
                    </a:cubicBezTo>
                    <a:cubicBezTo>
                      <a:pt x="38" y="55"/>
                      <a:pt x="35" y="70"/>
                      <a:pt x="34" y="82"/>
                    </a:cubicBezTo>
                    <a:cubicBezTo>
                      <a:pt x="33" y="87"/>
                      <a:pt x="33" y="92"/>
                      <a:pt x="33" y="95"/>
                    </a:cubicBezTo>
                    <a:cubicBezTo>
                      <a:pt x="33" y="97"/>
                      <a:pt x="33" y="98"/>
                      <a:pt x="33" y="99"/>
                    </a:cubicBezTo>
                    <a:cubicBezTo>
                      <a:pt x="33" y="99"/>
                      <a:pt x="33" y="100"/>
                      <a:pt x="33" y="100"/>
                    </a:cubicBez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6" name="Freeform 290"/>
              <p:cNvSpPr>
                <a:spLocks/>
              </p:cNvSpPr>
              <p:nvPr/>
            </p:nvSpPr>
            <p:spPr bwMode="auto">
              <a:xfrm>
                <a:off x="3554" y="3648"/>
                <a:ext cx="162" cy="188"/>
              </a:xfrm>
              <a:custGeom>
                <a:avLst/>
                <a:gdLst>
                  <a:gd name="T0" fmla="*/ 58 w 91"/>
                  <a:gd name="T1" fmla="*/ 100 h 100"/>
                  <a:gd name="T2" fmla="*/ 58 w 91"/>
                  <a:gd name="T3" fmla="*/ 99 h 100"/>
                  <a:gd name="T4" fmla="*/ 58 w 91"/>
                  <a:gd name="T5" fmla="*/ 95 h 100"/>
                  <a:gd name="T6" fmla="*/ 57 w 91"/>
                  <a:gd name="T7" fmla="*/ 82 h 100"/>
                  <a:gd name="T8" fmla="*/ 46 w 91"/>
                  <a:gd name="T9" fmla="*/ 41 h 100"/>
                  <a:gd name="T10" fmla="*/ 40 w 91"/>
                  <a:gd name="T11" fmla="*/ 31 h 100"/>
                  <a:gd name="T12" fmla="*/ 33 w 91"/>
                  <a:gd name="T13" fmla="*/ 22 h 100"/>
                  <a:gd name="T14" fmla="*/ 30 w 91"/>
                  <a:gd name="T15" fmla="*/ 18 h 100"/>
                  <a:gd name="T16" fmla="*/ 26 w 91"/>
                  <a:gd name="T17" fmla="*/ 15 h 100"/>
                  <a:gd name="T18" fmla="*/ 18 w 91"/>
                  <a:gd name="T19" fmla="*/ 9 h 100"/>
                  <a:gd name="T20" fmla="*/ 11 w 91"/>
                  <a:gd name="T21" fmla="*/ 4 h 100"/>
                  <a:gd name="T22" fmla="*/ 5 w 91"/>
                  <a:gd name="T23" fmla="*/ 2 h 100"/>
                  <a:gd name="T24" fmla="*/ 0 w 91"/>
                  <a:gd name="T25" fmla="*/ 0 h 100"/>
                  <a:gd name="T26" fmla="*/ 5 w 91"/>
                  <a:gd name="T27" fmla="*/ 0 h 100"/>
                  <a:gd name="T28" fmla="*/ 12 w 91"/>
                  <a:gd name="T29" fmla="*/ 2 h 100"/>
                  <a:gd name="T30" fmla="*/ 20 w 91"/>
                  <a:gd name="T31" fmla="*/ 4 h 100"/>
                  <a:gd name="T32" fmla="*/ 30 w 91"/>
                  <a:gd name="T33" fmla="*/ 8 h 100"/>
                  <a:gd name="T34" fmla="*/ 35 w 91"/>
                  <a:gd name="T35" fmla="*/ 11 h 100"/>
                  <a:gd name="T36" fmla="*/ 40 w 91"/>
                  <a:gd name="T37" fmla="*/ 14 h 100"/>
                  <a:gd name="T38" fmla="*/ 50 w 91"/>
                  <a:gd name="T39" fmla="*/ 22 h 100"/>
                  <a:gd name="T40" fmla="*/ 60 w 91"/>
                  <a:gd name="T41" fmla="*/ 32 h 100"/>
                  <a:gd name="T42" fmla="*/ 85 w 91"/>
                  <a:gd name="T43" fmla="*/ 75 h 100"/>
                  <a:gd name="T44" fmla="*/ 90 w 91"/>
                  <a:gd name="T45" fmla="*/ 91 h 100"/>
                  <a:gd name="T46" fmla="*/ 91 w 91"/>
                  <a:gd name="T47" fmla="*/ 95 h 100"/>
                  <a:gd name="T48" fmla="*/ 91 w 91"/>
                  <a:gd name="T49" fmla="*/ 97 h 100"/>
                  <a:gd name="T50" fmla="*/ 58 w 91"/>
                  <a:gd name="T51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58" y="100"/>
                    </a:moveTo>
                    <a:cubicBezTo>
                      <a:pt x="58" y="100"/>
                      <a:pt x="58" y="99"/>
                      <a:pt x="58" y="99"/>
                    </a:cubicBezTo>
                    <a:cubicBezTo>
                      <a:pt x="58" y="98"/>
                      <a:pt x="58" y="97"/>
                      <a:pt x="58" y="95"/>
                    </a:cubicBezTo>
                    <a:cubicBezTo>
                      <a:pt x="58" y="92"/>
                      <a:pt x="58" y="87"/>
                      <a:pt x="57" y="82"/>
                    </a:cubicBezTo>
                    <a:cubicBezTo>
                      <a:pt x="56" y="70"/>
                      <a:pt x="53" y="55"/>
                      <a:pt x="46" y="41"/>
                    </a:cubicBezTo>
                    <a:cubicBezTo>
                      <a:pt x="44" y="38"/>
                      <a:pt x="42" y="34"/>
                      <a:pt x="40" y="31"/>
                    </a:cubicBezTo>
                    <a:cubicBezTo>
                      <a:pt x="38" y="28"/>
                      <a:pt x="36" y="25"/>
                      <a:pt x="33" y="22"/>
                    </a:cubicBezTo>
                    <a:cubicBezTo>
                      <a:pt x="32" y="21"/>
                      <a:pt x="31" y="19"/>
                      <a:pt x="30" y="18"/>
                    </a:cubicBezTo>
                    <a:cubicBezTo>
                      <a:pt x="28" y="17"/>
                      <a:pt x="27" y="16"/>
                      <a:pt x="26" y="15"/>
                    </a:cubicBezTo>
                    <a:cubicBezTo>
                      <a:pt x="23" y="12"/>
                      <a:pt x="21" y="10"/>
                      <a:pt x="18" y="9"/>
                    </a:cubicBezTo>
                    <a:cubicBezTo>
                      <a:pt x="16" y="7"/>
                      <a:pt x="13" y="6"/>
                      <a:pt x="11" y="4"/>
                    </a:cubicBezTo>
                    <a:cubicBezTo>
                      <a:pt x="9" y="3"/>
                      <a:pt x="7" y="2"/>
                      <a:pt x="5" y="2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1"/>
                      <a:pt x="9" y="1"/>
                      <a:pt x="12" y="2"/>
                    </a:cubicBezTo>
                    <a:cubicBezTo>
                      <a:pt x="14" y="2"/>
                      <a:pt x="17" y="3"/>
                      <a:pt x="20" y="4"/>
                    </a:cubicBezTo>
                    <a:cubicBezTo>
                      <a:pt x="23" y="5"/>
                      <a:pt x="27" y="6"/>
                      <a:pt x="30" y="8"/>
                    </a:cubicBezTo>
                    <a:cubicBezTo>
                      <a:pt x="32" y="9"/>
                      <a:pt x="33" y="10"/>
                      <a:pt x="35" y="11"/>
                    </a:cubicBezTo>
                    <a:cubicBezTo>
                      <a:pt x="37" y="12"/>
                      <a:pt x="39" y="13"/>
                      <a:pt x="40" y="14"/>
                    </a:cubicBezTo>
                    <a:cubicBezTo>
                      <a:pt x="44" y="16"/>
                      <a:pt x="47" y="19"/>
                      <a:pt x="50" y="22"/>
                    </a:cubicBezTo>
                    <a:cubicBezTo>
                      <a:pt x="54" y="25"/>
                      <a:pt x="57" y="28"/>
                      <a:pt x="60" y="32"/>
                    </a:cubicBezTo>
                    <a:cubicBezTo>
                      <a:pt x="72" y="45"/>
                      <a:pt x="80" y="62"/>
                      <a:pt x="85" y="75"/>
                    </a:cubicBezTo>
                    <a:cubicBezTo>
                      <a:pt x="87" y="81"/>
                      <a:pt x="89" y="87"/>
                      <a:pt x="90" y="91"/>
                    </a:cubicBezTo>
                    <a:cubicBezTo>
                      <a:pt x="90" y="93"/>
                      <a:pt x="91" y="94"/>
                      <a:pt x="91" y="95"/>
                    </a:cubicBezTo>
                    <a:cubicBezTo>
                      <a:pt x="91" y="97"/>
                      <a:pt x="91" y="97"/>
                      <a:pt x="91" y="97"/>
                    </a:cubicBezTo>
                    <a:lnTo>
                      <a:pt x="58" y="10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7" name="Freeform 291"/>
              <p:cNvSpPr>
                <a:spLocks/>
              </p:cNvSpPr>
              <p:nvPr/>
            </p:nvSpPr>
            <p:spPr bwMode="auto">
              <a:xfrm>
                <a:off x="3650" y="3729"/>
                <a:ext cx="165" cy="107"/>
              </a:xfrm>
              <a:custGeom>
                <a:avLst/>
                <a:gdLst>
                  <a:gd name="T0" fmla="*/ 0 w 93"/>
                  <a:gd name="T1" fmla="*/ 51 h 57"/>
                  <a:gd name="T2" fmla="*/ 0 w 93"/>
                  <a:gd name="T3" fmla="*/ 50 h 57"/>
                  <a:gd name="T4" fmla="*/ 1 w 93"/>
                  <a:gd name="T5" fmla="*/ 48 h 57"/>
                  <a:gd name="T6" fmla="*/ 2 w 93"/>
                  <a:gd name="T7" fmla="*/ 45 h 57"/>
                  <a:gd name="T8" fmla="*/ 5 w 93"/>
                  <a:gd name="T9" fmla="*/ 40 h 57"/>
                  <a:gd name="T10" fmla="*/ 9 w 93"/>
                  <a:gd name="T11" fmla="*/ 33 h 57"/>
                  <a:gd name="T12" fmla="*/ 15 w 93"/>
                  <a:gd name="T13" fmla="*/ 25 h 57"/>
                  <a:gd name="T14" fmla="*/ 22 w 93"/>
                  <a:gd name="T15" fmla="*/ 18 h 57"/>
                  <a:gd name="T16" fmla="*/ 26 w 93"/>
                  <a:gd name="T17" fmla="*/ 15 h 57"/>
                  <a:gd name="T18" fmla="*/ 31 w 93"/>
                  <a:gd name="T19" fmla="*/ 12 h 57"/>
                  <a:gd name="T20" fmla="*/ 40 w 93"/>
                  <a:gd name="T21" fmla="*/ 7 h 57"/>
                  <a:gd name="T22" fmla="*/ 50 w 93"/>
                  <a:gd name="T23" fmla="*/ 3 h 57"/>
                  <a:gd name="T24" fmla="*/ 60 w 93"/>
                  <a:gd name="T25" fmla="*/ 1 h 57"/>
                  <a:gd name="T26" fmla="*/ 69 w 93"/>
                  <a:gd name="T27" fmla="*/ 0 h 57"/>
                  <a:gd name="T28" fmla="*/ 77 w 93"/>
                  <a:gd name="T29" fmla="*/ 0 h 57"/>
                  <a:gd name="T30" fmla="*/ 81 w 93"/>
                  <a:gd name="T31" fmla="*/ 0 h 57"/>
                  <a:gd name="T32" fmla="*/ 84 w 93"/>
                  <a:gd name="T33" fmla="*/ 0 h 57"/>
                  <a:gd name="T34" fmla="*/ 89 w 93"/>
                  <a:gd name="T35" fmla="*/ 1 h 57"/>
                  <a:gd name="T36" fmla="*/ 93 w 93"/>
                  <a:gd name="T37" fmla="*/ 1 h 57"/>
                  <a:gd name="T38" fmla="*/ 89 w 93"/>
                  <a:gd name="T39" fmla="*/ 2 h 57"/>
                  <a:gd name="T40" fmla="*/ 84 w 93"/>
                  <a:gd name="T41" fmla="*/ 3 h 57"/>
                  <a:gd name="T42" fmla="*/ 81 w 93"/>
                  <a:gd name="T43" fmla="*/ 4 h 57"/>
                  <a:gd name="T44" fmla="*/ 78 w 93"/>
                  <a:gd name="T45" fmla="*/ 5 h 57"/>
                  <a:gd name="T46" fmla="*/ 71 w 93"/>
                  <a:gd name="T47" fmla="*/ 7 h 57"/>
                  <a:gd name="T48" fmla="*/ 63 w 93"/>
                  <a:gd name="T49" fmla="*/ 11 h 57"/>
                  <a:gd name="T50" fmla="*/ 56 w 93"/>
                  <a:gd name="T51" fmla="*/ 15 h 57"/>
                  <a:gd name="T52" fmla="*/ 49 w 93"/>
                  <a:gd name="T53" fmla="*/ 21 h 57"/>
                  <a:gd name="T54" fmla="*/ 44 w 93"/>
                  <a:gd name="T55" fmla="*/ 27 h 57"/>
                  <a:gd name="T56" fmla="*/ 41 w 93"/>
                  <a:gd name="T57" fmla="*/ 30 h 57"/>
                  <a:gd name="T58" fmla="*/ 39 w 93"/>
                  <a:gd name="T59" fmla="*/ 33 h 57"/>
                  <a:gd name="T60" fmla="*/ 36 w 93"/>
                  <a:gd name="T61" fmla="*/ 40 h 57"/>
                  <a:gd name="T62" fmla="*/ 34 w 93"/>
                  <a:gd name="T63" fmla="*/ 46 h 57"/>
                  <a:gd name="T64" fmla="*/ 33 w 93"/>
                  <a:gd name="T65" fmla="*/ 51 h 57"/>
                  <a:gd name="T66" fmla="*/ 33 w 93"/>
                  <a:gd name="T67" fmla="*/ 54 h 57"/>
                  <a:gd name="T68" fmla="*/ 33 w 93"/>
                  <a:gd name="T69" fmla="*/ 56 h 57"/>
                  <a:gd name="T70" fmla="*/ 33 w 93"/>
                  <a:gd name="T71" fmla="*/ 56 h 57"/>
                  <a:gd name="T72" fmla="*/ 33 w 93"/>
                  <a:gd name="T73" fmla="*/ 57 h 57"/>
                  <a:gd name="T74" fmla="*/ 0 w 93"/>
                  <a:gd name="T75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0" y="51"/>
                    </a:moveTo>
                    <a:cubicBezTo>
                      <a:pt x="0" y="51"/>
                      <a:pt x="0" y="51"/>
                      <a:pt x="0" y="50"/>
                    </a:cubicBezTo>
                    <a:cubicBezTo>
                      <a:pt x="0" y="49"/>
                      <a:pt x="1" y="48"/>
                      <a:pt x="1" y="48"/>
                    </a:cubicBezTo>
                    <a:cubicBezTo>
                      <a:pt x="1" y="47"/>
                      <a:pt x="1" y="46"/>
                      <a:pt x="2" y="45"/>
                    </a:cubicBezTo>
                    <a:cubicBezTo>
                      <a:pt x="3" y="44"/>
                      <a:pt x="3" y="42"/>
                      <a:pt x="5" y="40"/>
                    </a:cubicBezTo>
                    <a:cubicBezTo>
                      <a:pt x="6" y="38"/>
                      <a:pt x="7" y="35"/>
                      <a:pt x="9" y="33"/>
                    </a:cubicBezTo>
                    <a:cubicBezTo>
                      <a:pt x="10" y="30"/>
                      <a:pt x="13" y="28"/>
                      <a:pt x="15" y="25"/>
                    </a:cubicBezTo>
                    <a:cubicBezTo>
                      <a:pt x="17" y="23"/>
                      <a:pt x="19" y="20"/>
                      <a:pt x="22" y="18"/>
                    </a:cubicBezTo>
                    <a:cubicBezTo>
                      <a:pt x="23" y="17"/>
                      <a:pt x="25" y="16"/>
                      <a:pt x="26" y="15"/>
                    </a:cubicBezTo>
                    <a:cubicBezTo>
                      <a:pt x="28" y="14"/>
                      <a:pt x="29" y="13"/>
                      <a:pt x="31" y="12"/>
                    </a:cubicBezTo>
                    <a:cubicBezTo>
                      <a:pt x="34" y="10"/>
                      <a:pt x="37" y="8"/>
                      <a:pt x="40" y="7"/>
                    </a:cubicBezTo>
                    <a:cubicBezTo>
                      <a:pt x="44" y="5"/>
                      <a:pt x="47" y="4"/>
                      <a:pt x="50" y="3"/>
                    </a:cubicBezTo>
                    <a:cubicBezTo>
                      <a:pt x="54" y="2"/>
                      <a:pt x="57" y="1"/>
                      <a:pt x="60" y="1"/>
                    </a:cubicBezTo>
                    <a:cubicBezTo>
                      <a:pt x="63" y="1"/>
                      <a:pt x="66" y="0"/>
                      <a:pt x="69" y="0"/>
                    </a:cubicBezTo>
                    <a:cubicBezTo>
                      <a:pt x="72" y="0"/>
                      <a:pt x="75" y="0"/>
                      <a:pt x="77" y="0"/>
                    </a:cubicBezTo>
                    <a:cubicBezTo>
                      <a:pt x="78" y="0"/>
                      <a:pt x="79" y="0"/>
                      <a:pt x="81" y="0"/>
                    </a:cubicBezTo>
                    <a:cubicBezTo>
                      <a:pt x="82" y="0"/>
                      <a:pt x="83" y="0"/>
                      <a:pt x="84" y="0"/>
                    </a:cubicBezTo>
                    <a:cubicBezTo>
                      <a:pt x="86" y="0"/>
                      <a:pt x="87" y="1"/>
                      <a:pt x="89" y="1"/>
                    </a:cubicBezTo>
                    <a:cubicBezTo>
                      <a:pt x="92" y="1"/>
                      <a:pt x="93" y="1"/>
                      <a:pt x="93" y="1"/>
                    </a:cubicBezTo>
                    <a:cubicBezTo>
                      <a:pt x="93" y="1"/>
                      <a:pt x="92" y="2"/>
                      <a:pt x="89" y="2"/>
                    </a:cubicBezTo>
                    <a:cubicBezTo>
                      <a:pt x="88" y="3"/>
                      <a:pt x="86" y="3"/>
                      <a:pt x="84" y="3"/>
                    </a:cubicBezTo>
                    <a:cubicBezTo>
                      <a:pt x="83" y="4"/>
                      <a:pt x="82" y="4"/>
                      <a:pt x="81" y="4"/>
                    </a:cubicBezTo>
                    <a:cubicBezTo>
                      <a:pt x="80" y="4"/>
                      <a:pt x="79" y="5"/>
                      <a:pt x="78" y="5"/>
                    </a:cubicBezTo>
                    <a:cubicBezTo>
                      <a:pt x="76" y="6"/>
                      <a:pt x="73" y="7"/>
                      <a:pt x="71" y="7"/>
                    </a:cubicBezTo>
                    <a:cubicBezTo>
                      <a:pt x="68" y="9"/>
                      <a:pt x="66" y="10"/>
                      <a:pt x="63" y="11"/>
                    </a:cubicBezTo>
                    <a:cubicBezTo>
                      <a:pt x="61" y="12"/>
                      <a:pt x="58" y="14"/>
                      <a:pt x="56" y="15"/>
                    </a:cubicBezTo>
                    <a:cubicBezTo>
                      <a:pt x="53" y="17"/>
                      <a:pt x="51" y="19"/>
                      <a:pt x="49" y="21"/>
                    </a:cubicBezTo>
                    <a:cubicBezTo>
                      <a:pt x="47" y="23"/>
                      <a:pt x="45" y="25"/>
                      <a:pt x="44" y="27"/>
                    </a:cubicBezTo>
                    <a:cubicBezTo>
                      <a:pt x="43" y="28"/>
                      <a:pt x="42" y="29"/>
                      <a:pt x="41" y="30"/>
                    </a:cubicBezTo>
                    <a:cubicBezTo>
                      <a:pt x="40" y="31"/>
                      <a:pt x="40" y="32"/>
                      <a:pt x="39" y="33"/>
                    </a:cubicBezTo>
                    <a:cubicBezTo>
                      <a:pt x="38" y="35"/>
                      <a:pt x="37" y="38"/>
                      <a:pt x="36" y="40"/>
                    </a:cubicBezTo>
                    <a:cubicBezTo>
                      <a:pt x="35" y="42"/>
                      <a:pt x="35" y="44"/>
                      <a:pt x="34" y="46"/>
                    </a:cubicBezTo>
                    <a:cubicBezTo>
                      <a:pt x="34" y="47"/>
                      <a:pt x="33" y="49"/>
                      <a:pt x="33" y="51"/>
                    </a:cubicBezTo>
                    <a:cubicBezTo>
                      <a:pt x="33" y="52"/>
                      <a:pt x="33" y="53"/>
                      <a:pt x="33" y="54"/>
                    </a:cubicBezTo>
                    <a:cubicBezTo>
                      <a:pt x="33" y="55"/>
                      <a:pt x="33" y="55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8" name="Freeform 292"/>
              <p:cNvSpPr>
                <a:spLocks/>
              </p:cNvSpPr>
              <p:nvPr/>
            </p:nvSpPr>
            <p:spPr bwMode="auto">
              <a:xfrm>
                <a:off x="3538" y="3729"/>
                <a:ext cx="165" cy="107"/>
              </a:xfrm>
              <a:custGeom>
                <a:avLst/>
                <a:gdLst>
                  <a:gd name="T0" fmla="*/ 60 w 93"/>
                  <a:gd name="T1" fmla="*/ 57 h 57"/>
                  <a:gd name="T2" fmla="*/ 60 w 93"/>
                  <a:gd name="T3" fmla="*/ 56 h 57"/>
                  <a:gd name="T4" fmla="*/ 60 w 93"/>
                  <a:gd name="T5" fmla="*/ 56 h 57"/>
                  <a:gd name="T6" fmla="*/ 60 w 93"/>
                  <a:gd name="T7" fmla="*/ 54 h 57"/>
                  <a:gd name="T8" fmla="*/ 60 w 93"/>
                  <a:gd name="T9" fmla="*/ 51 h 57"/>
                  <a:gd name="T10" fmla="*/ 59 w 93"/>
                  <a:gd name="T11" fmla="*/ 46 h 57"/>
                  <a:gd name="T12" fmla="*/ 57 w 93"/>
                  <a:gd name="T13" fmla="*/ 40 h 57"/>
                  <a:gd name="T14" fmla="*/ 54 w 93"/>
                  <a:gd name="T15" fmla="*/ 33 h 57"/>
                  <a:gd name="T16" fmla="*/ 52 w 93"/>
                  <a:gd name="T17" fmla="*/ 30 h 57"/>
                  <a:gd name="T18" fmla="*/ 49 w 93"/>
                  <a:gd name="T19" fmla="*/ 27 h 57"/>
                  <a:gd name="T20" fmla="*/ 44 w 93"/>
                  <a:gd name="T21" fmla="*/ 21 h 57"/>
                  <a:gd name="T22" fmla="*/ 37 w 93"/>
                  <a:gd name="T23" fmla="*/ 15 h 57"/>
                  <a:gd name="T24" fmla="*/ 30 w 93"/>
                  <a:gd name="T25" fmla="*/ 11 h 57"/>
                  <a:gd name="T26" fmla="*/ 22 w 93"/>
                  <a:gd name="T27" fmla="*/ 7 h 57"/>
                  <a:gd name="T28" fmla="*/ 15 w 93"/>
                  <a:gd name="T29" fmla="*/ 5 h 57"/>
                  <a:gd name="T30" fmla="*/ 12 w 93"/>
                  <a:gd name="T31" fmla="*/ 4 h 57"/>
                  <a:gd name="T32" fmla="*/ 9 w 93"/>
                  <a:gd name="T33" fmla="*/ 3 h 57"/>
                  <a:gd name="T34" fmla="*/ 4 w 93"/>
                  <a:gd name="T35" fmla="*/ 2 h 57"/>
                  <a:gd name="T36" fmla="*/ 0 w 93"/>
                  <a:gd name="T37" fmla="*/ 1 h 57"/>
                  <a:gd name="T38" fmla="*/ 4 w 93"/>
                  <a:gd name="T39" fmla="*/ 1 h 57"/>
                  <a:gd name="T40" fmla="*/ 9 w 93"/>
                  <a:gd name="T41" fmla="*/ 0 h 57"/>
                  <a:gd name="T42" fmla="*/ 12 w 93"/>
                  <a:gd name="T43" fmla="*/ 0 h 57"/>
                  <a:gd name="T44" fmla="*/ 16 w 93"/>
                  <a:gd name="T45" fmla="*/ 0 h 57"/>
                  <a:gd name="T46" fmla="*/ 24 w 93"/>
                  <a:gd name="T47" fmla="*/ 0 h 57"/>
                  <a:gd name="T48" fmla="*/ 33 w 93"/>
                  <a:gd name="T49" fmla="*/ 1 h 57"/>
                  <a:gd name="T50" fmla="*/ 43 w 93"/>
                  <a:gd name="T51" fmla="*/ 3 h 57"/>
                  <a:gd name="T52" fmla="*/ 53 w 93"/>
                  <a:gd name="T53" fmla="*/ 7 h 57"/>
                  <a:gd name="T54" fmla="*/ 62 w 93"/>
                  <a:gd name="T55" fmla="*/ 12 h 57"/>
                  <a:gd name="T56" fmla="*/ 67 w 93"/>
                  <a:gd name="T57" fmla="*/ 15 h 57"/>
                  <a:gd name="T58" fmla="*/ 71 w 93"/>
                  <a:gd name="T59" fmla="*/ 18 h 57"/>
                  <a:gd name="T60" fmla="*/ 78 w 93"/>
                  <a:gd name="T61" fmla="*/ 25 h 57"/>
                  <a:gd name="T62" fmla="*/ 84 w 93"/>
                  <a:gd name="T63" fmla="*/ 33 h 57"/>
                  <a:gd name="T64" fmla="*/ 88 w 93"/>
                  <a:gd name="T65" fmla="*/ 40 h 57"/>
                  <a:gd name="T66" fmla="*/ 91 w 93"/>
                  <a:gd name="T67" fmla="*/ 45 h 57"/>
                  <a:gd name="T68" fmla="*/ 92 w 93"/>
                  <a:gd name="T69" fmla="*/ 48 h 57"/>
                  <a:gd name="T70" fmla="*/ 93 w 93"/>
                  <a:gd name="T71" fmla="*/ 50 h 57"/>
                  <a:gd name="T72" fmla="*/ 93 w 93"/>
                  <a:gd name="T73" fmla="*/ 51 h 57"/>
                  <a:gd name="T74" fmla="*/ 60 w 93"/>
                  <a:gd name="T7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60" y="57"/>
                    </a:move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5"/>
                      <a:pt x="60" y="55"/>
                      <a:pt x="60" y="54"/>
                    </a:cubicBezTo>
                    <a:cubicBezTo>
                      <a:pt x="60" y="53"/>
                      <a:pt x="60" y="52"/>
                      <a:pt x="60" y="51"/>
                    </a:cubicBezTo>
                    <a:cubicBezTo>
                      <a:pt x="60" y="49"/>
                      <a:pt x="59" y="47"/>
                      <a:pt x="59" y="46"/>
                    </a:cubicBezTo>
                    <a:cubicBezTo>
                      <a:pt x="58" y="44"/>
                      <a:pt x="57" y="42"/>
                      <a:pt x="57" y="40"/>
                    </a:cubicBezTo>
                    <a:cubicBezTo>
                      <a:pt x="56" y="38"/>
                      <a:pt x="55" y="35"/>
                      <a:pt x="54" y="33"/>
                    </a:cubicBezTo>
                    <a:cubicBezTo>
                      <a:pt x="53" y="32"/>
                      <a:pt x="52" y="31"/>
                      <a:pt x="52" y="30"/>
                    </a:cubicBezTo>
                    <a:cubicBezTo>
                      <a:pt x="51" y="29"/>
                      <a:pt x="50" y="28"/>
                      <a:pt x="49" y="27"/>
                    </a:cubicBezTo>
                    <a:cubicBezTo>
                      <a:pt x="48" y="25"/>
                      <a:pt x="46" y="23"/>
                      <a:pt x="44" y="21"/>
                    </a:cubicBezTo>
                    <a:cubicBezTo>
                      <a:pt x="42" y="19"/>
                      <a:pt x="39" y="17"/>
                      <a:pt x="37" y="15"/>
                    </a:cubicBezTo>
                    <a:cubicBezTo>
                      <a:pt x="35" y="14"/>
                      <a:pt x="32" y="12"/>
                      <a:pt x="30" y="11"/>
                    </a:cubicBezTo>
                    <a:cubicBezTo>
                      <a:pt x="27" y="10"/>
                      <a:pt x="25" y="9"/>
                      <a:pt x="22" y="7"/>
                    </a:cubicBezTo>
                    <a:cubicBezTo>
                      <a:pt x="20" y="7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5" y="3"/>
                      <a:pt x="4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1" y="1"/>
                      <a:pt x="4" y="1"/>
                    </a:cubicBezTo>
                    <a:cubicBezTo>
                      <a:pt x="5" y="1"/>
                      <a:pt x="7" y="0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18" y="0"/>
                      <a:pt x="21" y="0"/>
                      <a:pt x="24" y="0"/>
                    </a:cubicBezTo>
                    <a:cubicBezTo>
                      <a:pt x="27" y="0"/>
                      <a:pt x="30" y="1"/>
                      <a:pt x="33" y="1"/>
                    </a:cubicBezTo>
                    <a:cubicBezTo>
                      <a:pt x="36" y="1"/>
                      <a:pt x="39" y="2"/>
                      <a:pt x="43" y="3"/>
                    </a:cubicBezTo>
                    <a:cubicBezTo>
                      <a:pt x="46" y="4"/>
                      <a:pt x="49" y="5"/>
                      <a:pt x="53" y="7"/>
                    </a:cubicBezTo>
                    <a:cubicBezTo>
                      <a:pt x="56" y="8"/>
                      <a:pt x="59" y="10"/>
                      <a:pt x="62" y="12"/>
                    </a:cubicBezTo>
                    <a:cubicBezTo>
                      <a:pt x="64" y="13"/>
                      <a:pt x="65" y="14"/>
                      <a:pt x="67" y="15"/>
                    </a:cubicBezTo>
                    <a:cubicBezTo>
                      <a:pt x="68" y="16"/>
                      <a:pt x="70" y="17"/>
                      <a:pt x="71" y="18"/>
                    </a:cubicBezTo>
                    <a:cubicBezTo>
                      <a:pt x="74" y="20"/>
                      <a:pt x="76" y="23"/>
                      <a:pt x="78" y="25"/>
                    </a:cubicBezTo>
                    <a:cubicBezTo>
                      <a:pt x="80" y="28"/>
                      <a:pt x="82" y="30"/>
                      <a:pt x="84" y="33"/>
                    </a:cubicBezTo>
                    <a:cubicBezTo>
                      <a:pt x="86" y="35"/>
                      <a:pt x="87" y="38"/>
                      <a:pt x="88" y="40"/>
                    </a:cubicBezTo>
                    <a:cubicBezTo>
                      <a:pt x="89" y="42"/>
                      <a:pt x="90" y="44"/>
                      <a:pt x="91" y="45"/>
                    </a:cubicBezTo>
                    <a:cubicBezTo>
                      <a:pt x="91" y="46"/>
                      <a:pt x="92" y="47"/>
                      <a:pt x="92" y="48"/>
                    </a:cubicBezTo>
                    <a:cubicBezTo>
                      <a:pt x="92" y="48"/>
                      <a:pt x="93" y="49"/>
                      <a:pt x="93" y="50"/>
                    </a:cubicBezTo>
                    <a:cubicBezTo>
                      <a:pt x="93" y="51"/>
                      <a:pt x="93" y="51"/>
                      <a:pt x="93" y="51"/>
                    </a:cubicBezTo>
                    <a:lnTo>
                      <a:pt x="60" y="5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9" name="Freeform 293"/>
              <p:cNvSpPr>
                <a:spLocks/>
              </p:cNvSpPr>
              <p:nvPr/>
            </p:nvSpPr>
            <p:spPr bwMode="auto">
              <a:xfrm>
                <a:off x="3648" y="3627"/>
                <a:ext cx="59" cy="179"/>
              </a:xfrm>
              <a:custGeom>
                <a:avLst/>
                <a:gdLst>
                  <a:gd name="T0" fmla="*/ 0 w 33"/>
                  <a:gd name="T1" fmla="*/ 95 h 95"/>
                  <a:gd name="T2" fmla="*/ 0 w 33"/>
                  <a:gd name="T3" fmla="*/ 94 h 95"/>
                  <a:gd name="T4" fmla="*/ 0 w 33"/>
                  <a:gd name="T5" fmla="*/ 91 h 95"/>
                  <a:gd name="T6" fmla="*/ 1 w 33"/>
                  <a:gd name="T7" fmla="*/ 79 h 95"/>
                  <a:gd name="T8" fmla="*/ 7 w 33"/>
                  <a:gd name="T9" fmla="*/ 45 h 95"/>
                  <a:gd name="T10" fmla="*/ 12 w 33"/>
                  <a:gd name="T11" fmla="*/ 27 h 95"/>
                  <a:gd name="T12" fmla="*/ 19 w 33"/>
                  <a:gd name="T13" fmla="*/ 12 h 95"/>
                  <a:gd name="T14" fmla="*/ 23 w 33"/>
                  <a:gd name="T15" fmla="*/ 7 h 95"/>
                  <a:gd name="T16" fmla="*/ 27 w 33"/>
                  <a:gd name="T17" fmla="*/ 3 h 95"/>
                  <a:gd name="T18" fmla="*/ 29 w 33"/>
                  <a:gd name="T19" fmla="*/ 1 h 95"/>
                  <a:gd name="T20" fmla="*/ 30 w 33"/>
                  <a:gd name="T21" fmla="*/ 0 h 95"/>
                  <a:gd name="T22" fmla="*/ 29 w 33"/>
                  <a:gd name="T23" fmla="*/ 1 h 95"/>
                  <a:gd name="T24" fmla="*/ 28 w 33"/>
                  <a:gd name="T25" fmla="*/ 4 h 95"/>
                  <a:gd name="T26" fmla="*/ 26 w 33"/>
                  <a:gd name="T27" fmla="*/ 8 h 95"/>
                  <a:gd name="T28" fmla="*/ 24 w 33"/>
                  <a:gd name="T29" fmla="*/ 14 h 95"/>
                  <a:gd name="T30" fmla="*/ 24 w 33"/>
                  <a:gd name="T31" fmla="*/ 46 h 95"/>
                  <a:gd name="T32" fmla="*/ 29 w 33"/>
                  <a:gd name="T33" fmla="*/ 78 h 95"/>
                  <a:gd name="T34" fmla="*/ 32 w 33"/>
                  <a:gd name="T35" fmla="*/ 88 h 95"/>
                  <a:gd name="T36" fmla="*/ 33 w 33"/>
                  <a:gd name="T37" fmla="*/ 90 h 95"/>
                  <a:gd name="T38" fmla="*/ 33 w 33"/>
                  <a:gd name="T39" fmla="*/ 91 h 95"/>
                  <a:gd name="T40" fmla="*/ 0 w 33"/>
                  <a:gd name="T4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95">
                    <a:moveTo>
                      <a:pt x="0" y="95"/>
                    </a:moveTo>
                    <a:cubicBezTo>
                      <a:pt x="0" y="95"/>
                      <a:pt x="0" y="95"/>
                      <a:pt x="0" y="94"/>
                    </a:cubicBezTo>
                    <a:cubicBezTo>
                      <a:pt x="0" y="93"/>
                      <a:pt x="0" y="92"/>
                      <a:pt x="0" y="91"/>
                    </a:cubicBezTo>
                    <a:cubicBezTo>
                      <a:pt x="0" y="88"/>
                      <a:pt x="0" y="84"/>
                      <a:pt x="1" y="79"/>
                    </a:cubicBezTo>
                    <a:cubicBezTo>
                      <a:pt x="2" y="69"/>
                      <a:pt x="4" y="57"/>
                      <a:pt x="7" y="45"/>
                    </a:cubicBezTo>
                    <a:cubicBezTo>
                      <a:pt x="8" y="38"/>
                      <a:pt x="10" y="32"/>
                      <a:pt x="12" y="27"/>
                    </a:cubicBezTo>
                    <a:cubicBezTo>
                      <a:pt x="14" y="21"/>
                      <a:pt x="17" y="16"/>
                      <a:pt x="19" y="12"/>
                    </a:cubicBezTo>
                    <a:cubicBezTo>
                      <a:pt x="21" y="10"/>
                      <a:pt x="22" y="8"/>
                      <a:pt x="23" y="7"/>
                    </a:cubicBezTo>
                    <a:cubicBezTo>
                      <a:pt x="24" y="5"/>
                      <a:pt x="25" y="4"/>
                      <a:pt x="27" y="3"/>
                    </a:cubicBezTo>
                    <a:cubicBezTo>
                      <a:pt x="27" y="2"/>
                      <a:pt x="28" y="1"/>
                      <a:pt x="29" y="1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0" y="0"/>
                      <a:pt x="30" y="1"/>
                      <a:pt x="29" y="1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7" y="5"/>
                      <a:pt x="26" y="6"/>
                      <a:pt x="26" y="8"/>
                    </a:cubicBezTo>
                    <a:cubicBezTo>
                      <a:pt x="25" y="10"/>
                      <a:pt x="25" y="12"/>
                      <a:pt x="24" y="14"/>
                    </a:cubicBezTo>
                    <a:cubicBezTo>
                      <a:pt x="22" y="22"/>
                      <a:pt x="22" y="34"/>
                      <a:pt x="24" y="46"/>
                    </a:cubicBezTo>
                    <a:cubicBezTo>
                      <a:pt x="25" y="57"/>
                      <a:pt x="27" y="69"/>
                      <a:pt x="29" y="78"/>
                    </a:cubicBezTo>
                    <a:cubicBezTo>
                      <a:pt x="30" y="82"/>
                      <a:pt x="31" y="85"/>
                      <a:pt x="32" y="88"/>
                    </a:cubicBezTo>
                    <a:cubicBezTo>
                      <a:pt x="32" y="89"/>
                      <a:pt x="32" y="90"/>
                      <a:pt x="33" y="90"/>
                    </a:cubicBezTo>
                    <a:cubicBezTo>
                      <a:pt x="33" y="91"/>
                      <a:pt x="33" y="91"/>
                      <a:pt x="33" y="91"/>
                    </a:cubicBez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0" name="Freeform 294"/>
              <p:cNvSpPr>
                <a:spLocks/>
              </p:cNvSpPr>
              <p:nvPr/>
            </p:nvSpPr>
            <p:spPr bwMode="auto">
              <a:xfrm>
                <a:off x="108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1" name="Freeform 295"/>
              <p:cNvSpPr>
                <a:spLocks/>
              </p:cNvSpPr>
              <p:nvPr/>
            </p:nvSpPr>
            <p:spPr bwMode="auto">
              <a:xfrm>
                <a:off x="94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2" name="Freeform 296"/>
              <p:cNvSpPr>
                <a:spLocks/>
              </p:cNvSpPr>
              <p:nvPr/>
            </p:nvSpPr>
            <p:spPr bwMode="auto">
              <a:xfrm>
                <a:off x="1097" y="3676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3" name="Freeform 297"/>
              <p:cNvSpPr>
                <a:spLocks/>
              </p:cNvSpPr>
              <p:nvPr/>
            </p:nvSpPr>
            <p:spPr bwMode="auto">
              <a:xfrm>
                <a:off x="920" y="3676"/>
                <a:ext cx="262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4" name="Freeform 298"/>
              <p:cNvSpPr>
                <a:spLocks/>
              </p:cNvSpPr>
              <p:nvPr/>
            </p:nvSpPr>
            <p:spPr bwMode="auto">
              <a:xfrm>
                <a:off x="109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5" name="Freeform 299"/>
              <p:cNvSpPr>
                <a:spLocks/>
              </p:cNvSpPr>
              <p:nvPr/>
            </p:nvSpPr>
            <p:spPr bwMode="auto">
              <a:xfrm>
                <a:off x="1289" y="361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6" name="Freeform 300"/>
              <p:cNvSpPr>
                <a:spLocks/>
              </p:cNvSpPr>
              <p:nvPr/>
            </p:nvSpPr>
            <p:spPr bwMode="auto">
              <a:xfrm>
                <a:off x="1255" y="3622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7" name="Freeform 301"/>
              <p:cNvSpPr>
                <a:spLocks/>
              </p:cNvSpPr>
              <p:nvPr/>
            </p:nvSpPr>
            <p:spPr bwMode="auto">
              <a:xfrm>
                <a:off x="1250" y="365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8" name="Freeform 302"/>
              <p:cNvSpPr>
                <a:spLocks/>
              </p:cNvSpPr>
              <p:nvPr/>
            </p:nvSpPr>
            <p:spPr bwMode="auto">
              <a:xfrm>
                <a:off x="1255" y="368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9" name="Freeform 303"/>
              <p:cNvSpPr>
                <a:spLocks/>
              </p:cNvSpPr>
              <p:nvPr/>
            </p:nvSpPr>
            <p:spPr bwMode="auto">
              <a:xfrm>
                <a:off x="1289" y="368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0" name="Freeform 304"/>
              <p:cNvSpPr>
                <a:spLocks/>
              </p:cNvSpPr>
              <p:nvPr/>
            </p:nvSpPr>
            <p:spPr bwMode="auto">
              <a:xfrm>
                <a:off x="1312" y="368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1" name="Freeform 305"/>
              <p:cNvSpPr>
                <a:spLocks/>
              </p:cNvSpPr>
              <p:nvPr/>
            </p:nvSpPr>
            <p:spPr bwMode="auto">
              <a:xfrm>
                <a:off x="1312" y="365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2" name="Freeform 306"/>
              <p:cNvSpPr>
                <a:spLocks/>
              </p:cNvSpPr>
              <p:nvPr/>
            </p:nvSpPr>
            <p:spPr bwMode="auto">
              <a:xfrm>
                <a:off x="1312" y="3622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3" name="Oval 307"/>
              <p:cNvSpPr>
                <a:spLocks noChangeArrowheads="1"/>
              </p:cNvSpPr>
              <p:nvPr/>
            </p:nvSpPr>
            <p:spPr bwMode="auto">
              <a:xfrm>
                <a:off x="1283" y="3652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4" name="Freeform 308"/>
              <p:cNvSpPr>
                <a:spLocks/>
              </p:cNvSpPr>
              <p:nvPr/>
            </p:nvSpPr>
            <p:spPr bwMode="auto">
              <a:xfrm>
                <a:off x="1133" y="3633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5" name="Freeform 309"/>
              <p:cNvSpPr>
                <a:spLocks/>
              </p:cNvSpPr>
              <p:nvPr/>
            </p:nvSpPr>
            <p:spPr bwMode="auto">
              <a:xfrm>
                <a:off x="1099" y="3637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6" name="Freeform 310"/>
              <p:cNvSpPr>
                <a:spLocks/>
              </p:cNvSpPr>
              <p:nvPr/>
            </p:nvSpPr>
            <p:spPr bwMode="auto">
              <a:xfrm>
                <a:off x="1094" y="3674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7" name="Freeform 311"/>
              <p:cNvSpPr>
                <a:spLocks/>
              </p:cNvSpPr>
              <p:nvPr/>
            </p:nvSpPr>
            <p:spPr bwMode="auto">
              <a:xfrm>
                <a:off x="1099" y="3697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8" name="Freeform 312"/>
              <p:cNvSpPr>
                <a:spLocks/>
              </p:cNvSpPr>
              <p:nvPr/>
            </p:nvSpPr>
            <p:spPr bwMode="auto">
              <a:xfrm>
                <a:off x="1133" y="3697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9" name="Freeform 313"/>
              <p:cNvSpPr>
                <a:spLocks/>
              </p:cNvSpPr>
              <p:nvPr/>
            </p:nvSpPr>
            <p:spPr bwMode="auto">
              <a:xfrm>
                <a:off x="1156" y="3697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0" name="Freeform 314"/>
              <p:cNvSpPr>
                <a:spLocks/>
              </p:cNvSpPr>
              <p:nvPr/>
            </p:nvSpPr>
            <p:spPr bwMode="auto">
              <a:xfrm>
                <a:off x="1156" y="3674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1" name="Freeform 315"/>
              <p:cNvSpPr>
                <a:spLocks/>
              </p:cNvSpPr>
              <p:nvPr/>
            </p:nvSpPr>
            <p:spPr bwMode="auto">
              <a:xfrm>
                <a:off x="1156" y="3637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2" name="Oval 316"/>
              <p:cNvSpPr>
                <a:spLocks noChangeArrowheads="1"/>
              </p:cNvSpPr>
              <p:nvPr/>
            </p:nvSpPr>
            <p:spPr bwMode="auto">
              <a:xfrm>
                <a:off x="1127" y="3667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3" name="Freeform 317"/>
              <p:cNvSpPr>
                <a:spLocks/>
              </p:cNvSpPr>
              <p:nvPr/>
            </p:nvSpPr>
            <p:spPr bwMode="auto">
              <a:xfrm>
                <a:off x="955" y="3490"/>
                <a:ext cx="45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4" name="Freeform 318"/>
              <p:cNvSpPr>
                <a:spLocks/>
              </p:cNvSpPr>
              <p:nvPr/>
            </p:nvSpPr>
            <p:spPr bwMode="auto">
              <a:xfrm>
                <a:off x="922" y="3494"/>
                <a:ext cx="56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5" name="Freeform 319"/>
              <p:cNvSpPr>
                <a:spLocks/>
              </p:cNvSpPr>
              <p:nvPr/>
            </p:nvSpPr>
            <p:spPr bwMode="auto">
              <a:xfrm>
                <a:off x="916" y="3532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6" name="Freeform 320"/>
              <p:cNvSpPr>
                <a:spLocks/>
              </p:cNvSpPr>
              <p:nvPr/>
            </p:nvSpPr>
            <p:spPr bwMode="auto">
              <a:xfrm>
                <a:off x="922" y="3554"/>
                <a:ext cx="56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7" name="Freeform 321"/>
              <p:cNvSpPr>
                <a:spLocks/>
              </p:cNvSpPr>
              <p:nvPr/>
            </p:nvSpPr>
            <p:spPr bwMode="auto">
              <a:xfrm>
                <a:off x="955" y="3554"/>
                <a:ext cx="45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8" name="Freeform 322"/>
              <p:cNvSpPr>
                <a:spLocks/>
              </p:cNvSpPr>
              <p:nvPr/>
            </p:nvSpPr>
            <p:spPr bwMode="auto">
              <a:xfrm>
                <a:off x="978" y="3554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9" name="Freeform 323"/>
              <p:cNvSpPr>
                <a:spLocks/>
              </p:cNvSpPr>
              <p:nvPr/>
            </p:nvSpPr>
            <p:spPr bwMode="auto">
              <a:xfrm>
                <a:off x="978" y="3532"/>
                <a:ext cx="61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0" name="Freeform 324"/>
              <p:cNvSpPr>
                <a:spLocks/>
              </p:cNvSpPr>
              <p:nvPr/>
            </p:nvSpPr>
            <p:spPr bwMode="auto">
              <a:xfrm>
                <a:off x="978" y="3494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1" name="Oval 325"/>
              <p:cNvSpPr>
                <a:spLocks noChangeArrowheads="1"/>
              </p:cNvSpPr>
              <p:nvPr/>
            </p:nvSpPr>
            <p:spPr bwMode="auto">
              <a:xfrm>
                <a:off x="950" y="3524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2" name="Freeform 326"/>
              <p:cNvSpPr>
                <a:spLocks/>
              </p:cNvSpPr>
              <p:nvPr/>
            </p:nvSpPr>
            <p:spPr bwMode="auto">
              <a:xfrm>
                <a:off x="927" y="362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3" name="Freeform 327"/>
              <p:cNvSpPr>
                <a:spLocks/>
              </p:cNvSpPr>
              <p:nvPr/>
            </p:nvSpPr>
            <p:spPr bwMode="auto">
              <a:xfrm>
                <a:off x="893" y="362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4" name="Freeform 328"/>
              <p:cNvSpPr>
                <a:spLocks/>
              </p:cNvSpPr>
              <p:nvPr/>
            </p:nvSpPr>
            <p:spPr bwMode="auto">
              <a:xfrm>
                <a:off x="888" y="3667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5" name="Freeform 329"/>
              <p:cNvSpPr>
                <a:spLocks/>
              </p:cNvSpPr>
              <p:nvPr/>
            </p:nvSpPr>
            <p:spPr bwMode="auto">
              <a:xfrm>
                <a:off x="893" y="368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6" name="Freeform 330"/>
              <p:cNvSpPr>
                <a:spLocks/>
              </p:cNvSpPr>
              <p:nvPr/>
            </p:nvSpPr>
            <p:spPr bwMode="auto">
              <a:xfrm>
                <a:off x="927" y="368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7" name="Freeform 331"/>
              <p:cNvSpPr>
                <a:spLocks/>
              </p:cNvSpPr>
              <p:nvPr/>
            </p:nvSpPr>
            <p:spPr bwMode="auto">
              <a:xfrm>
                <a:off x="950" y="368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8" name="Freeform 332"/>
              <p:cNvSpPr>
                <a:spLocks/>
              </p:cNvSpPr>
              <p:nvPr/>
            </p:nvSpPr>
            <p:spPr bwMode="auto">
              <a:xfrm>
                <a:off x="950" y="3667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9" name="Freeform 333"/>
              <p:cNvSpPr>
                <a:spLocks/>
              </p:cNvSpPr>
              <p:nvPr/>
            </p:nvSpPr>
            <p:spPr bwMode="auto">
              <a:xfrm>
                <a:off x="950" y="362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0" name="Oval 334"/>
              <p:cNvSpPr>
                <a:spLocks noChangeArrowheads="1"/>
              </p:cNvSpPr>
              <p:nvPr/>
            </p:nvSpPr>
            <p:spPr bwMode="auto">
              <a:xfrm>
                <a:off x="922" y="365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1" name="Freeform 335"/>
              <p:cNvSpPr>
                <a:spLocks/>
              </p:cNvSpPr>
              <p:nvPr/>
            </p:nvSpPr>
            <p:spPr bwMode="auto">
              <a:xfrm>
                <a:off x="1296" y="350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2" name="Freeform 336"/>
              <p:cNvSpPr>
                <a:spLocks/>
              </p:cNvSpPr>
              <p:nvPr/>
            </p:nvSpPr>
            <p:spPr bwMode="auto">
              <a:xfrm>
                <a:off x="1262" y="350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3" name="Freeform 337"/>
              <p:cNvSpPr>
                <a:spLocks/>
              </p:cNvSpPr>
              <p:nvPr/>
            </p:nvSpPr>
            <p:spPr bwMode="auto">
              <a:xfrm>
                <a:off x="1257" y="3547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4" name="Freeform 338"/>
              <p:cNvSpPr>
                <a:spLocks/>
              </p:cNvSpPr>
              <p:nvPr/>
            </p:nvSpPr>
            <p:spPr bwMode="auto">
              <a:xfrm>
                <a:off x="1262" y="356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5" name="Freeform 339"/>
              <p:cNvSpPr>
                <a:spLocks/>
              </p:cNvSpPr>
              <p:nvPr/>
            </p:nvSpPr>
            <p:spPr bwMode="auto">
              <a:xfrm>
                <a:off x="1296" y="356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6" name="Freeform 340"/>
              <p:cNvSpPr>
                <a:spLocks/>
              </p:cNvSpPr>
              <p:nvPr/>
            </p:nvSpPr>
            <p:spPr bwMode="auto">
              <a:xfrm>
                <a:off x="1319" y="356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7" name="Freeform 341"/>
              <p:cNvSpPr>
                <a:spLocks/>
              </p:cNvSpPr>
              <p:nvPr/>
            </p:nvSpPr>
            <p:spPr bwMode="auto">
              <a:xfrm>
                <a:off x="1319" y="3547"/>
                <a:ext cx="60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8" name="Freeform 342"/>
              <p:cNvSpPr>
                <a:spLocks/>
              </p:cNvSpPr>
              <p:nvPr/>
            </p:nvSpPr>
            <p:spPr bwMode="auto">
              <a:xfrm>
                <a:off x="1319" y="350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9" name="Oval 343"/>
              <p:cNvSpPr>
                <a:spLocks noChangeArrowheads="1"/>
              </p:cNvSpPr>
              <p:nvPr/>
            </p:nvSpPr>
            <p:spPr bwMode="auto">
              <a:xfrm>
                <a:off x="1290" y="353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0" name="Freeform 344"/>
              <p:cNvSpPr>
                <a:spLocks/>
              </p:cNvSpPr>
              <p:nvPr/>
            </p:nvSpPr>
            <p:spPr bwMode="auto">
              <a:xfrm>
                <a:off x="1133" y="343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1" name="Freeform 345"/>
              <p:cNvSpPr>
                <a:spLocks/>
              </p:cNvSpPr>
              <p:nvPr/>
            </p:nvSpPr>
            <p:spPr bwMode="auto">
              <a:xfrm>
                <a:off x="1099" y="3441"/>
                <a:ext cx="57" cy="61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2" name="Freeform 346"/>
              <p:cNvSpPr>
                <a:spLocks/>
              </p:cNvSpPr>
              <p:nvPr/>
            </p:nvSpPr>
            <p:spPr bwMode="auto">
              <a:xfrm>
                <a:off x="1094" y="347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3" name="Freeform 347"/>
              <p:cNvSpPr>
                <a:spLocks/>
              </p:cNvSpPr>
              <p:nvPr/>
            </p:nvSpPr>
            <p:spPr bwMode="auto">
              <a:xfrm>
                <a:off x="1099" y="350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4" name="Freeform 348"/>
              <p:cNvSpPr>
                <a:spLocks/>
              </p:cNvSpPr>
              <p:nvPr/>
            </p:nvSpPr>
            <p:spPr bwMode="auto">
              <a:xfrm>
                <a:off x="1133" y="350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5" name="Freeform 349"/>
              <p:cNvSpPr>
                <a:spLocks/>
              </p:cNvSpPr>
              <p:nvPr/>
            </p:nvSpPr>
            <p:spPr bwMode="auto">
              <a:xfrm>
                <a:off x="1156" y="350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6" name="Freeform 350"/>
              <p:cNvSpPr>
                <a:spLocks/>
              </p:cNvSpPr>
              <p:nvPr/>
            </p:nvSpPr>
            <p:spPr bwMode="auto">
              <a:xfrm>
                <a:off x="1156" y="347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7" name="Freeform 351"/>
              <p:cNvSpPr>
                <a:spLocks/>
              </p:cNvSpPr>
              <p:nvPr/>
            </p:nvSpPr>
            <p:spPr bwMode="auto">
              <a:xfrm>
                <a:off x="1156" y="3441"/>
                <a:ext cx="55" cy="61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8" name="Oval 352"/>
              <p:cNvSpPr>
                <a:spLocks noChangeArrowheads="1"/>
              </p:cNvSpPr>
              <p:nvPr/>
            </p:nvSpPr>
            <p:spPr bwMode="auto">
              <a:xfrm>
                <a:off x="1127" y="3471"/>
                <a:ext cx="55" cy="61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9" name="Freeform 353"/>
              <p:cNvSpPr>
                <a:spLocks/>
              </p:cNvSpPr>
              <p:nvPr/>
            </p:nvSpPr>
            <p:spPr bwMode="auto">
              <a:xfrm>
                <a:off x="4113" y="3601"/>
                <a:ext cx="196" cy="229"/>
              </a:xfrm>
              <a:custGeom>
                <a:avLst/>
                <a:gdLst>
                  <a:gd name="T0" fmla="*/ 71 w 111"/>
                  <a:gd name="T1" fmla="*/ 122 h 122"/>
                  <a:gd name="T2" fmla="*/ 71 w 111"/>
                  <a:gd name="T3" fmla="*/ 121 h 122"/>
                  <a:gd name="T4" fmla="*/ 71 w 111"/>
                  <a:gd name="T5" fmla="*/ 120 h 122"/>
                  <a:gd name="T6" fmla="*/ 71 w 111"/>
                  <a:gd name="T7" fmla="*/ 116 h 122"/>
                  <a:gd name="T8" fmla="*/ 70 w 111"/>
                  <a:gd name="T9" fmla="*/ 99 h 122"/>
                  <a:gd name="T10" fmla="*/ 56 w 111"/>
                  <a:gd name="T11" fmla="*/ 50 h 122"/>
                  <a:gd name="T12" fmla="*/ 49 w 111"/>
                  <a:gd name="T13" fmla="*/ 38 h 122"/>
                  <a:gd name="T14" fmla="*/ 41 w 111"/>
                  <a:gd name="T15" fmla="*/ 27 h 122"/>
                  <a:gd name="T16" fmla="*/ 36 w 111"/>
                  <a:gd name="T17" fmla="*/ 22 h 122"/>
                  <a:gd name="T18" fmla="*/ 32 w 111"/>
                  <a:gd name="T19" fmla="*/ 18 h 122"/>
                  <a:gd name="T20" fmla="*/ 22 w 111"/>
                  <a:gd name="T21" fmla="*/ 11 h 122"/>
                  <a:gd name="T22" fmla="*/ 14 w 111"/>
                  <a:gd name="T23" fmla="*/ 6 h 122"/>
                  <a:gd name="T24" fmla="*/ 6 w 111"/>
                  <a:gd name="T25" fmla="*/ 2 h 122"/>
                  <a:gd name="T26" fmla="*/ 0 w 111"/>
                  <a:gd name="T27" fmla="*/ 0 h 122"/>
                  <a:gd name="T28" fmla="*/ 7 w 111"/>
                  <a:gd name="T29" fmla="*/ 1 h 122"/>
                  <a:gd name="T30" fmla="*/ 15 w 111"/>
                  <a:gd name="T31" fmla="*/ 2 h 122"/>
                  <a:gd name="T32" fmla="*/ 25 w 111"/>
                  <a:gd name="T33" fmla="*/ 5 h 122"/>
                  <a:gd name="T34" fmla="*/ 37 w 111"/>
                  <a:gd name="T35" fmla="*/ 10 h 122"/>
                  <a:gd name="T36" fmla="*/ 43 w 111"/>
                  <a:gd name="T37" fmla="*/ 13 h 122"/>
                  <a:gd name="T38" fmla="*/ 50 w 111"/>
                  <a:gd name="T39" fmla="*/ 17 h 122"/>
                  <a:gd name="T40" fmla="*/ 62 w 111"/>
                  <a:gd name="T41" fmla="*/ 27 h 122"/>
                  <a:gd name="T42" fmla="*/ 73 w 111"/>
                  <a:gd name="T43" fmla="*/ 39 h 122"/>
                  <a:gd name="T44" fmla="*/ 83 w 111"/>
                  <a:gd name="T45" fmla="*/ 52 h 122"/>
                  <a:gd name="T46" fmla="*/ 92 w 111"/>
                  <a:gd name="T47" fmla="*/ 65 h 122"/>
                  <a:gd name="T48" fmla="*/ 103 w 111"/>
                  <a:gd name="T49" fmla="*/ 91 h 122"/>
                  <a:gd name="T50" fmla="*/ 110 w 111"/>
                  <a:gd name="T51" fmla="*/ 110 h 122"/>
                  <a:gd name="T52" fmla="*/ 111 w 111"/>
                  <a:gd name="T53" fmla="*/ 116 h 122"/>
                  <a:gd name="T54" fmla="*/ 111 w 111"/>
                  <a:gd name="T55" fmla="*/ 119 h 122"/>
                  <a:gd name="T56" fmla="*/ 71 w 111"/>
                  <a:gd name="T57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71" y="122"/>
                    </a:move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1"/>
                      <a:pt x="71" y="120"/>
                    </a:cubicBezTo>
                    <a:cubicBezTo>
                      <a:pt x="71" y="119"/>
                      <a:pt x="71" y="118"/>
                      <a:pt x="71" y="116"/>
                    </a:cubicBezTo>
                    <a:cubicBezTo>
                      <a:pt x="71" y="112"/>
                      <a:pt x="71" y="106"/>
                      <a:pt x="70" y="99"/>
                    </a:cubicBezTo>
                    <a:cubicBezTo>
                      <a:pt x="69" y="86"/>
                      <a:pt x="65" y="67"/>
                      <a:pt x="56" y="50"/>
                    </a:cubicBezTo>
                    <a:cubicBezTo>
                      <a:pt x="54" y="46"/>
                      <a:pt x="52" y="42"/>
                      <a:pt x="49" y="38"/>
                    </a:cubicBezTo>
                    <a:cubicBezTo>
                      <a:pt x="47" y="34"/>
                      <a:pt x="44" y="31"/>
                      <a:pt x="41" y="27"/>
                    </a:cubicBezTo>
                    <a:cubicBezTo>
                      <a:pt x="40" y="25"/>
                      <a:pt x="38" y="24"/>
                      <a:pt x="36" y="22"/>
                    </a:cubicBezTo>
                    <a:cubicBezTo>
                      <a:pt x="35" y="21"/>
                      <a:pt x="33" y="19"/>
                      <a:pt x="32" y="18"/>
                    </a:cubicBezTo>
                    <a:cubicBezTo>
                      <a:pt x="29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4" y="6"/>
                    </a:cubicBezTo>
                    <a:cubicBezTo>
                      <a:pt x="11" y="4"/>
                      <a:pt x="8" y="3"/>
                      <a:pt x="6" y="2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2"/>
                    </a:cubicBezTo>
                    <a:cubicBezTo>
                      <a:pt x="18" y="3"/>
                      <a:pt x="21" y="4"/>
                      <a:pt x="25" y="5"/>
                    </a:cubicBezTo>
                    <a:cubicBezTo>
                      <a:pt x="29" y="6"/>
                      <a:pt x="33" y="8"/>
                      <a:pt x="37" y="10"/>
                    </a:cubicBezTo>
                    <a:cubicBezTo>
                      <a:pt x="39" y="11"/>
                      <a:pt x="41" y="12"/>
                      <a:pt x="43" y="13"/>
                    </a:cubicBezTo>
                    <a:cubicBezTo>
                      <a:pt x="45" y="15"/>
                      <a:pt x="47" y="16"/>
                      <a:pt x="50" y="17"/>
                    </a:cubicBezTo>
                    <a:cubicBezTo>
                      <a:pt x="54" y="20"/>
                      <a:pt x="58" y="23"/>
                      <a:pt x="62" y="27"/>
                    </a:cubicBezTo>
                    <a:cubicBezTo>
                      <a:pt x="66" y="31"/>
                      <a:pt x="70" y="35"/>
                      <a:pt x="73" y="39"/>
                    </a:cubicBezTo>
                    <a:cubicBezTo>
                      <a:pt x="77" y="43"/>
                      <a:pt x="80" y="47"/>
                      <a:pt x="83" y="52"/>
                    </a:cubicBezTo>
                    <a:cubicBezTo>
                      <a:pt x="86" y="56"/>
                      <a:pt x="89" y="61"/>
                      <a:pt x="92" y="65"/>
                    </a:cubicBezTo>
                    <a:cubicBezTo>
                      <a:pt x="97" y="74"/>
                      <a:pt x="101" y="83"/>
                      <a:pt x="103" y="91"/>
                    </a:cubicBezTo>
                    <a:cubicBezTo>
                      <a:pt x="106" y="99"/>
                      <a:pt x="108" y="106"/>
                      <a:pt x="110" y="110"/>
                    </a:cubicBezTo>
                    <a:cubicBezTo>
                      <a:pt x="110" y="113"/>
                      <a:pt x="111" y="115"/>
                      <a:pt x="111" y="116"/>
                    </a:cubicBezTo>
                    <a:cubicBezTo>
                      <a:pt x="111" y="118"/>
                      <a:pt x="111" y="119"/>
                      <a:pt x="111" y="119"/>
                    </a:cubicBezTo>
                    <a:lnTo>
                      <a:pt x="71" y="12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0" name="Freeform 354"/>
              <p:cNvSpPr>
                <a:spLocks/>
              </p:cNvSpPr>
              <p:nvPr/>
            </p:nvSpPr>
            <p:spPr bwMode="auto">
              <a:xfrm>
                <a:off x="4221" y="3601"/>
                <a:ext cx="196" cy="229"/>
              </a:xfrm>
              <a:custGeom>
                <a:avLst/>
                <a:gdLst>
                  <a:gd name="T0" fmla="*/ 0 w 111"/>
                  <a:gd name="T1" fmla="*/ 119 h 122"/>
                  <a:gd name="T2" fmla="*/ 0 w 111"/>
                  <a:gd name="T3" fmla="*/ 116 h 122"/>
                  <a:gd name="T4" fmla="*/ 2 w 111"/>
                  <a:gd name="T5" fmla="*/ 110 h 122"/>
                  <a:gd name="T6" fmla="*/ 8 w 111"/>
                  <a:gd name="T7" fmla="*/ 91 h 122"/>
                  <a:gd name="T8" fmla="*/ 20 w 111"/>
                  <a:gd name="T9" fmla="*/ 65 h 122"/>
                  <a:gd name="T10" fmla="*/ 28 w 111"/>
                  <a:gd name="T11" fmla="*/ 52 h 122"/>
                  <a:gd name="T12" fmla="*/ 38 w 111"/>
                  <a:gd name="T13" fmla="*/ 39 h 122"/>
                  <a:gd name="T14" fmla="*/ 49 w 111"/>
                  <a:gd name="T15" fmla="*/ 27 h 122"/>
                  <a:gd name="T16" fmla="*/ 62 w 111"/>
                  <a:gd name="T17" fmla="*/ 17 h 122"/>
                  <a:gd name="T18" fmla="*/ 68 w 111"/>
                  <a:gd name="T19" fmla="*/ 13 h 122"/>
                  <a:gd name="T20" fmla="*/ 74 w 111"/>
                  <a:gd name="T21" fmla="*/ 10 h 122"/>
                  <a:gd name="T22" fmla="*/ 86 w 111"/>
                  <a:gd name="T23" fmla="*/ 5 h 122"/>
                  <a:gd name="T24" fmla="*/ 96 w 111"/>
                  <a:gd name="T25" fmla="*/ 2 h 122"/>
                  <a:gd name="T26" fmla="*/ 104 w 111"/>
                  <a:gd name="T27" fmla="*/ 1 h 122"/>
                  <a:gd name="T28" fmla="*/ 111 w 111"/>
                  <a:gd name="T29" fmla="*/ 0 h 122"/>
                  <a:gd name="T30" fmla="*/ 105 w 111"/>
                  <a:gd name="T31" fmla="*/ 2 h 122"/>
                  <a:gd name="T32" fmla="*/ 98 w 111"/>
                  <a:gd name="T33" fmla="*/ 6 h 122"/>
                  <a:gd name="T34" fmla="*/ 89 w 111"/>
                  <a:gd name="T35" fmla="*/ 11 h 122"/>
                  <a:gd name="T36" fmla="*/ 79 w 111"/>
                  <a:gd name="T37" fmla="*/ 18 h 122"/>
                  <a:gd name="T38" fmla="*/ 75 w 111"/>
                  <a:gd name="T39" fmla="*/ 22 h 122"/>
                  <a:gd name="T40" fmla="*/ 70 w 111"/>
                  <a:gd name="T41" fmla="*/ 27 h 122"/>
                  <a:gd name="T42" fmla="*/ 62 w 111"/>
                  <a:gd name="T43" fmla="*/ 38 h 122"/>
                  <a:gd name="T44" fmla="*/ 55 w 111"/>
                  <a:gd name="T45" fmla="*/ 50 h 122"/>
                  <a:gd name="T46" fmla="*/ 41 w 111"/>
                  <a:gd name="T47" fmla="*/ 99 h 122"/>
                  <a:gd name="T48" fmla="*/ 40 w 111"/>
                  <a:gd name="T49" fmla="*/ 116 h 122"/>
                  <a:gd name="T50" fmla="*/ 40 w 111"/>
                  <a:gd name="T51" fmla="*/ 120 h 122"/>
                  <a:gd name="T52" fmla="*/ 40 w 111"/>
                  <a:gd name="T53" fmla="*/ 121 h 122"/>
                  <a:gd name="T54" fmla="*/ 40 w 111"/>
                  <a:gd name="T55" fmla="*/ 122 h 122"/>
                  <a:gd name="T56" fmla="*/ 0 w 111"/>
                  <a:gd name="T57" fmla="*/ 11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0" y="119"/>
                    </a:moveTo>
                    <a:cubicBezTo>
                      <a:pt x="0" y="119"/>
                      <a:pt x="0" y="118"/>
                      <a:pt x="0" y="116"/>
                    </a:cubicBezTo>
                    <a:cubicBezTo>
                      <a:pt x="0" y="115"/>
                      <a:pt x="1" y="113"/>
                      <a:pt x="2" y="110"/>
                    </a:cubicBezTo>
                    <a:cubicBezTo>
                      <a:pt x="3" y="106"/>
                      <a:pt x="5" y="99"/>
                      <a:pt x="8" y="91"/>
                    </a:cubicBezTo>
                    <a:cubicBezTo>
                      <a:pt x="11" y="83"/>
                      <a:pt x="15" y="74"/>
                      <a:pt x="20" y="65"/>
                    </a:cubicBezTo>
                    <a:cubicBezTo>
                      <a:pt x="22" y="61"/>
                      <a:pt x="25" y="56"/>
                      <a:pt x="28" y="52"/>
                    </a:cubicBezTo>
                    <a:cubicBezTo>
                      <a:pt x="31" y="47"/>
                      <a:pt x="34" y="43"/>
                      <a:pt x="38" y="39"/>
                    </a:cubicBezTo>
                    <a:cubicBezTo>
                      <a:pt x="42" y="35"/>
                      <a:pt x="45" y="31"/>
                      <a:pt x="49" y="27"/>
                    </a:cubicBezTo>
                    <a:cubicBezTo>
                      <a:pt x="53" y="23"/>
                      <a:pt x="58" y="20"/>
                      <a:pt x="62" y="17"/>
                    </a:cubicBezTo>
                    <a:cubicBezTo>
                      <a:pt x="64" y="16"/>
                      <a:pt x="66" y="15"/>
                      <a:pt x="68" y="13"/>
                    </a:cubicBezTo>
                    <a:cubicBezTo>
                      <a:pt x="70" y="12"/>
                      <a:pt x="72" y="11"/>
                      <a:pt x="74" y="10"/>
                    </a:cubicBezTo>
                    <a:cubicBezTo>
                      <a:pt x="78" y="8"/>
                      <a:pt x="82" y="6"/>
                      <a:pt x="86" y="5"/>
                    </a:cubicBezTo>
                    <a:cubicBezTo>
                      <a:pt x="90" y="4"/>
                      <a:pt x="93" y="3"/>
                      <a:pt x="96" y="2"/>
                    </a:cubicBezTo>
                    <a:cubicBezTo>
                      <a:pt x="99" y="2"/>
                      <a:pt x="102" y="1"/>
                      <a:pt x="104" y="1"/>
                    </a:cubicBezTo>
                    <a:cubicBezTo>
                      <a:pt x="109" y="0"/>
                      <a:pt x="111" y="0"/>
                      <a:pt x="111" y="0"/>
                    </a:cubicBezTo>
                    <a:cubicBezTo>
                      <a:pt x="111" y="0"/>
                      <a:pt x="109" y="1"/>
                      <a:pt x="105" y="2"/>
                    </a:cubicBezTo>
                    <a:cubicBezTo>
                      <a:pt x="103" y="3"/>
                      <a:pt x="100" y="4"/>
                      <a:pt x="98" y="6"/>
                    </a:cubicBezTo>
                    <a:cubicBezTo>
                      <a:pt x="95" y="7"/>
                      <a:pt x="92" y="9"/>
                      <a:pt x="89" y="11"/>
                    </a:cubicBezTo>
                    <a:cubicBezTo>
                      <a:pt x="86" y="13"/>
                      <a:pt x="83" y="15"/>
                      <a:pt x="79" y="18"/>
                    </a:cubicBezTo>
                    <a:cubicBezTo>
                      <a:pt x="78" y="19"/>
                      <a:pt x="76" y="21"/>
                      <a:pt x="75" y="22"/>
                    </a:cubicBezTo>
                    <a:cubicBezTo>
                      <a:pt x="73" y="24"/>
                      <a:pt x="72" y="25"/>
                      <a:pt x="70" y="27"/>
                    </a:cubicBezTo>
                    <a:cubicBezTo>
                      <a:pt x="67" y="31"/>
                      <a:pt x="64" y="34"/>
                      <a:pt x="62" y="38"/>
                    </a:cubicBezTo>
                    <a:cubicBezTo>
                      <a:pt x="59" y="42"/>
                      <a:pt x="57" y="46"/>
                      <a:pt x="55" y="50"/>
                    </a:cubicBezTo>
                    <a:cubicBezTo>
                      <a:pt x="46" y="67"/>
                      <a:pt x="43" y="86"/>
                      <a:pt x="41" y="99"/>
                    </a:cubicBezTo>
                    <a:cubicBezTo>
                      <a:pt x="40" y="106"/>
                      <a:pt x="40" y="112"/>
                      <a:pt x="40" y="116"/>
                    </a:cubicBezTo>
                    <a:cubicBezTo>
                      <a:pt x="40" y="118"/>
                      <a:pt x="40" y="119"/>
                      <a:pt x="40" y="120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0" y="122"/>
                      <a:pt x="40" y="122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1" name="Freeform 355"/>
              <p:cNvSpPr>
                <a:spLocks/>
              </p:cNvSpPr>
              <p:nvPr/>
            </p:nvSpPr>
            <p:spPr bwMode="auto">
              <a:xfrm>
                <a:off x="4100" y="3699"/>
                <a:ext cx="200" cy="131"/>
              </a:xfrm>
              <a:custGeom>
                <a:avLst/>
                <a:gdLst>
                  <a:gd name="T0" fmla="*/ 73 w 113"/>
                  <a:gd name="T1" fmla="*/ 70 h 70"/>
                  <a:gd name="T2" fmla="*/ 73 w 113"/>
                  <a:gd name="T3" fmla="*/ 70 h 70"/>
                  <a:gd name="T4" fmla="*/ 73 w 113"/>
                  <a:gd name="T5" fmla="*/ 69 h 70"/>
                  <a:gd name="T6" fmla="*/ 73 w 113"/>
                  <a:gd name="T7" fmla="*/ 68 h 70"/>
                  <a:gd name="T8" fmla="*/ 73 w 113"/>
                  <a:gd name="T9" fmla="*/ 67 h 70"/>
                  <a:gd name="T10" fmla="*/ 73 w 113"/>
                  <a:gd name="T11" fmla="*/ 62 h 70"/>
                  <a:gd name="T12" fmla="*/ 72 w 113"/>
                  <a:gd name="T13" fmla="*/ 56 h 70"/>
                  <a:gd name="T14" fmla="*/ 69 w 113"/>
                  <a:gd name="T15" fmla="*/ 49 h 70"/>
                  <a:gd name="T16" fmla="*/ 65 w 113"/>
                  <a:gd name="T17" fmla="*/ 41 h 70"/>
                  <a:gd name="T18" fmla="*/ 63 w 113"/>
                  <a:gd name="T19" fmla="*/ 37 h 70"/>
                  <a:gd name="T20" fmla="*/ 60 w 113"/>
                  <a:gd name="T21" fmla="*/ 33 h 70"/>
                  <a:gd name="T22" fmla="*/ 57 w 113"/>
                  <a:gd name="T23" fmla="*/ 30 h 70"/>
                  <a:gd name="T24" fmla="*/ 53 w 113"/>
                  <a:gd name="T25" fmla="*/ 26 h 70"/>
                  <a:gd name="T26" fmla="*/ 45 w 113"/>
                  <a:gd name="T27" fmla="*/ 19 h 70"/>
                  <a:gd name="T28" fmla="*/ 36 w 113"/>
                  <a:gd name="T29" fmla="*/ 14 h 70"/>
                  <a:gd name="T30" fmla="*/ 27 w 113"/>
                  <a:gd name="T31" fmla="*/ 10 h 70"/>
                  <a:gd name="T32" fmla="*/ 18 w 113"/>
                  <a:gd name="T33" fmla="*/ 7 h 70"/>
                  <a:gd name="T34" fmla="*/ 15 w 113"/>
                  <a:gd name="T35" fmla="*/ 5 h 70"/>
                  <a:gd name="T36" fmla="*/ 11 w 113"/>
                  <a:gd name="T37" fmla="*/ 5 h 70"/>
                  <a:gd name="T38" fmla="*/ 5 w 113"/>
                  <a:gd name="T39" fmla="*/ 3 h 70"/>
                  <a:gd name="T40" fmla="*/ 0 w 113"/>
                  <a:gd name="T41" fmla="*/ 2 h 70"/>
                  <a:gd name="T42" fmla="*/ 5 w 113"/>
                  <a:gd name="T43" fmla="*/ 2 h 70"/>
                  <a:gd name="T44" fmla="*/ 11 w 113"/>
                  <a:gd name="T45" fmla="*/ 1 h 70"/>
                  <a:gd name="T46" fmla="*/ 15 w 113"/>
                  <a:gd name="T47" fmla="*/ 0 h 70"/>
                  <a:gd name="T48" fmla="*/ 19 w 113"/>
                  <a:gd name="T49" fmla="*/ 0 h 70"/>
                  <a:gd name="T50" fmla="*/ 29 w 113"/>
                  <a:gd name="T51" fmla="*/ 0 h 70"/>
                  <a:gd name="T52" fmla="*/ 40 w 113"/>
                  <a:gd name="T53" fmla="*/ 2 h 70"/>
                  <a:gd name="T54" fmla="*/ 52 w 113"/>
                  <a:gd name="T55" fmla="*/ 4 h 70"/>
                  <a:gd name="T56" fmla="*/ 64 w 113"/>
                  <a:gd name="T57" fmla="*/ 9 h 70"/>
                  <a:gd name="T58" fmla="*/ 70 w 113"/>
                  <a:gd name="T59" fmla="*/ 12 h 70"/>
                  <a:gd name="T60" fmla="*/ 76 w 113"/>
                  <a:gd name="T61" fmla="*/ 15 h 70"/>
                  <a:gd name="T62" fmla="*/ 81 w 113"/>
                  <a:gd name="T63" fmla="*/ 19 h 70"/>
                  <a:gd name="T64" fmla="*/ 86 w 113"/>
                  <a:gd name="T65" fmla="*/ 23 h 70"/>
                  <a:gd name="T66" fmla="*/ 95 w 113"/>
                  <a:gd name="T67" fmla="*/ 32 h 70"/>
                  <a:gd name="T68" fmla="*/ 102 w 113"/>
                  <a:gd name="T69" fmla="*/ 41 h 70"/>
                  <a:gd name="T70" fmla="*/ 107 w 113"/>
                  <a:gd name="T71" fmla="*/ 49 h 70"/>
                  <a:gd name="T72" fmla="*/ 111 w 113"/>
                  <a:gd name="T73" fmla="*/ 56 h 70"/>
                  <a:gd name="T74" fmla="*/ 112 w 113"/>
                  <a:gd name="T75" fmla="*/ 59 h 70"/>
                  <a:gd name="T76" fmla="*/ 113 w 113"/>
                  <a:gd name="T77" fmla="*/ 61 h 70"/>
                  <a:gd name="T78" fmla="*/ 113 w 113"/>
                  <a:gd name="T79" fmla="*/ 63 h 70"/>
                  <a:gd name="T80" fmla="*/ 113 w 113"/>
                  <a:gd name="T81" fmla="*/ 63 h 70"/>
                  <a:gd name="T82" fmla="*/ 73 w 113"/>
                  <a:gd name="T8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3" h="70">
                    <a:moveTo>
                      <a:pt x="73" y="70"/>
                    </a:moveTo>
                    <a:cubicBezTo>
                      <a:pt x="73" y="70"/>
                      <a:pt x="73" y="70"/>
                      <a:pt x="73" y="70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3" y="69"/>
                      <a:pt x="73" y="69"/>
                      <a:pt x="73" y="68"/>
                    </a:cubicBezTo>
                    <a:cubicBezTo>
                      <a:pt x="73" y="68"/>
                      <a:pt x="73" y="67"/>
                      <a:pt x="73" y="67"/>
                    </a:cubicBezTo>
                    <a:cubicBezTo>
                      <a:pt x="73" y="65"/>
                      <a:pt x="73" y="64"/>
                      <a:pt x="73" y="62"/>
                    </a:cubicBezTo>
                    <a:cubicBezTo>
                      <a:pt x="73" y="60"/>
                      <a:pt x="72" y="58"/>
                      <a:pt x="72" y="56"/>
                    </a:cubicBezTo>
                    <a:cubicBezTo>
                      <a:pt x="71" y="54"/>
                      <a:pt x="70" y="51"/>
                      <a:pt x="69" y="49"/>
                    </a:cubicBezTo>
                    <a:cubicBezTo>
                      <a:pt x="68" y="46"/>
                      <a:pt x="67" y="44"/>
                      <a:pt x="65" y="41"/>
                    </a:cubicBezTo>
                    <a:cubicBezTo>
                      <a:pt x="65" y="40"/>
                      <a:pt x="64" y="38"/>
                      <a:pt x="63" y="37"/>
                    </a:cubicBezTo>
                    <a:cubicBezTo>
                      <a:pt x="62" y="36"/>
                      <a:pt x="61" y="35"/>
                      <a:pt x="60" y="33"/>
                    </a:cubicBezTo>
                    <a:cubicBezTo>
                      <a:pt x="59" y="32"/>
                      <a:pt x="58" y="31"/>
                      <a:pt x="57" y="30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1" y="24"/>
                      <a:pt x="48" y="21"/>
                      <a:pt x="45" y="19"/>
                    </a:cubicBezTo>
                    <a:cubicBezTo>
                      <a:pt x="42" y="18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8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3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1"/>
                      <a:pt x="9" y="1"/>
                      <a:pt x="11" y="1"/>
                    </a:cubicBezTo>
                    <a:cubicBezTo>
                      <a:pt x="12" y="1"/>
                      <a:pt x="14" y="1"/>
                      <a:pt x="15" y="0"/>
                    </a:cubicBezTo>
                    <a:cubicBezTo>
                      <a:pt x="16" y="0"/>
                      <a:pt x="18" y="0"/>
                      <a:pt x="19" y="0"/>
                    </a:cubicBezTo>
                    <a:cubicBezTo>
                      <a:pt x="22" y="0"/>
                      <a:pt x="26" y="0"/>
                      <a:pt x="29" y="0"/>
                    </a:cubicBezTo>
                    <a:cubicBezTo>
                      <a:pt x="33" y="1"/>
                      <a:pt x="36" y="1"/>
                      <a:pt x="40" y="2"/>
                    </a:cubicBezTo>
                    <a:cubicBezTo>
                      <a:pt x="44" y="2"/>
                      <a:pt x="48" y="3"/>
                      <a:pt x="52" y="4"/>
                    </a:cubicBezTo>
                    <a:cubicBezTo>
                      <a:pt x="56" y="5"/>
                      <a:pt x="60" y="7"/>
                      <a:pt x="64" y="9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2" y="13"/>
                      <a:pt x="74" y="14"/>
                      <a:pt x="76" y="15"/>
                    </a:cubicBezTo>
                    <a:cubicBezTo>
                      <a:pt x="78" y="16"/>
                      <a:pt x="80" y="17"/>
                      <a:pt x="81" y="19"/>
                    </a:cubicBezTo>
                    <a:cubicBezTo>
                      <a:pt x="83" y="20"/>
                      <a:pt x="85" y="21"/>
                      <a:pt x="86" y="23"/>
                    </a:cubicBezTo>
                    <a:cubicBezTo>
                      <a:pt x="90" y="25"/>
                      <a:pt x="93" y="29"/>
                      <a:pt x="95" y="32"/>
                    </a:cubicBezTo>
                    <a:cubicBezTo>
                      <a:pt x="98" y="35"/>
                      <a:pt x="100" y="38"/>
                      <a:pt x="102" y="41"/>
                    </a:cubicBezTo>
                    <a:cubicBezTo>
                      <a:pt x="104" y="43"/>
                      <a:pt x="106" y="46"/>
                      <a:pt x="107" y="49"/>
                    </a:cubicBezTo>
                    <a:cubicBezTo>
                      <a:pt x="109" y="51"/>
                      <a:pt x="110" y="54"/>
                      <a:pt x="111" y="56"/>
                    </a:cubicBezTo>
                    <a:cubicBezTo>
                      <a:pt x="111" y="57"/>
                      <a:pt x="112" y="58"/>
                      <a:pt x="112" y="59"/>
                    </a:cubicBezTo>
                    <a:cubicBezTo>
                      <a:pt x="112" y="59"/>
                      <a:pt x="113" y="60"/>
                      <a:pt x="113" y="61"/>
                    </a:cubicBezTo>
                    <a:cubicBezTo>
                      <a:pt x="113" y="62"/>
                      <a:pt x="113" y="62"/>
                      <a:pt x="113" y="63"/>
                    </a:cubicBezTo>
                    <a:cubicBezTo>
                      <a:pt x="113" y="63"/>
                      <a:pt x="113" y="63"/>
                      <a:pt x="113" y="63"/>
                    </a:cubicBezTo>
                    <a:lnTo>
                      <a:pt x="73" y="7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2" name="Freeform 356"/>
              <p:cNvSpPr>
                <a:spLocks/>
              </p:cNvSpPr>
              <p:nvPr/>
            </p:nvSpPr>
            <p:spPr bwMode="auto">
              <a:xfrm>
                <a:off x="4235" y="3699"/>
                <a:ext cx="202" cy="131"/>
              </a:xfrm>
              <a:custGeom>
                <a:avLst/>
                <a:gdLst>
                  <a:gd name="T0" fmla="*/ 0 w 114"/>
                  <a:gd name="T1" fmla="*/ 63 h 70"/>
                  <a:gd name="T2" fmla="*/ 0 w 114"/>
                  <a:gd name="T3" fmla="*/ 63 h 70"/>
                  <a:gd name="T4" fmla="*/ 1 w 114"/>
                  <a:gd name="T5" fmla="*/ 61 h 70"/>
                  <a:gd name="T6" fmla="*/ 2 w 114"/>
                  <a:gd name="T7" fmla="*/ 59 h 70"/>
                  <a:gd name="T8" fmla="*/ 3 w 114"/>
                  <a:gd name="T9" fmla="*/ 56 h 70"/>
                  <a:gd name="T10" fmla="*/ 6 w 114"/>
                  <a:gd name="T11" fmla="*/ 49 h 70"/>
                  <a:gd name="T12" fmla="*/ 12 w 114"/>
                  <a:gd name="T13" fmla="*/ 41 h 70"/>
                  <a:gd name="T14" fmla="*/ 18 w 114"/>
                  <a:gd name="T15" fmla="*/ 32 h 70"/>
                  <a:gd name="T16" fmla="*/ 27 w 114"/>
                  <a:gd name="T17" fmla="*/ 23 h 70"/>
                  <a:gd name="T18" fmla="*/ 32 w 114"/>
                  <a:gd name="T19" fmla="*/ 19 h 70"/>
                  <a:gd name="T20" fmla="*/ 38 w 114"/>
                  <a:gd name="T21" fmla="*/ 15 h 70"/>
                  <a:gd name="T22" fmla="*/ 44 w 114"/>
                  <a:gd name="T23" fmla="*/ 12 h 70"/>
                  <a:gd name="T24" fmla="*/ 50 w 114"/>
                  <a:gd name="T25" fmla="*/ 9 h 70"/>
                  <a:gd name="T26" fmla="*/ 62 w 114"/>
                  <a:gd name="T27" fmla="*/ 4 h 70"/>
                  <a:gd name="T28" fmla="*/ 74 w 114"/>
                  <a:gd name="T29" fmla="*/ 2 h 70"/>
                  <a:gd name="T30" fmla="*/ 85 w 114"/>
                  <a:gd name="T31" fmla="*/ 0 h 70"/>
                  <a:gd name="T32" fmla="*/ 94 w 114"/>
                  <a:gd name="T33" fmla="*/ 0 h 70"/>
                  <a:gd name="T34" fmla="*/ 99 w 114"/>
                  <a:gd name="T35" fmla="*/ 0 h 70"/>
                  <a:gd name="T36" fmla="*/ 103 w 114"/>
                  <a:gd name="T37" fmla="*/ 1 h 70"/>
                  <a:gd name="T38" fmla="*/ 109 w 114"/>
                  <a:gd name="T39" fmla="*/ 2 h 70"/>
                  <a:gd name="T40" fmla="*/ 114 w 114"/>
                  <a:gd name="T41" fmla="*/ 2 h 70"/>
                  <a:gd name="T42" fmla="*/ 109 w 114"/>
                  <a:gd name="T43" fmla="*/ 3 h 70"/>
                  <a:gd name="T44" fmla="*/ 103 w 114"/>
                  <a:gd name="T45" fmla="*/ 5 h 70"/>
                  <a:gd name="T46" fmla="*/ 99 w 114"/>
                  <a:gd name="T47" fmla="*/ 5 h 70"/>
                  <a:gd name="T48" fmla="*/ 95 w 114"/>
                  <a:gd name="T49" fmla="*/ 7 h 70"/>
                  <a:gd name="T50" fmla="*/ 87 w 114"/>
                  <a:gd name="T51" fmla="*/ 10 h 70"/>
                  <a:gd name="T52" fmla="*/ 78 w 114"/>
                  <a:gd name="T53" fmla="*/ 14 h 70"/>
                  <a:gd name="T54" fmla="*/ 69 w 114"/>
                  <a:gd name="T55" fmla="*/ 19 h 70"/>
                  <a:gd name="T56" fmla="*/ 61 w 114"/>
                  <a:gd name="T57" fmla="*/ 26 h 70"/>
                  <a:gd name="T58" fmla="*/ 57 w 114"/>
                  <a:gd name="T59" fmla="*/ 30 h 70"/>
                  <a:gd name="T60" fmla="*/ 54 w 114"/>
                  <a:gd name="T61" fmla="*/ 33 h 70"/>
                  <a:gd name="T62" fmla="*/ 51 w 114"/>
                  <a:gd name="T63" fmla="*/ 37 h 70"/>
                  <a:gd name="T64" fmla="*/ 48 w 114"/>
                  <a:gd name="T65" fmla="*/ 41 h 70"/>
                  <a:gd name="T66" fmla="*/ 45 w 114"/>
                  <a:gd name="T67" fmla="*/ 49 h 70"/>
                  <a:gd name="T68" fmla="*/ 42 w 114"/>
                  <a:gd name="T69" fmla="*/ 56 h 70"/>
                  <a:gd name="T70" fmla="*/ 41 w 114"/>
                  <a:gd name="T71" fmla="*/ 62 h 70"/>
                  <a:gd name="T72" fmla="*/ 40 w 114"/>
                  <a:gd name="T73" fmla="*/ 67 h 70"/>
                  <a:gd name="T74" fmla="*/ 40 w 114"/>
                  <a:gd name="T75" fmla="*/ 68 h 70"/>
                  <a:gd name="T76" fmla="*/ 41 w 114"/>
                  <a:gd name="T77" fmla="*/ 69 h 70"/>
                  <a:gd name="T78" fmla="*/ 41 w 114"/>
                  <a:gd name="T79" fmla="*/ 70 h 70"/>
                  <a:gd name="T80" fmla="*/ 41 w 114"/>
                  <a:gd name="T81" fmla="*/ 70 h 70"/>
                  <a:gd name="T82" fmla="*/ 0 w 114"/>
                  <a:gd name="T83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4" h="70">
                    <a:moveTo>
                      <a:pt x="0" y="63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1" y="62"/>
                      <a:pt x="1" y="62"/>
                      <a:pt x="1" y="61"/>
                    </a:cubicBezTo>
                    <a:cubicBezTo>
                      <a:pt x="1" y="60"/>
                      <a:pt x="1" y="59"/>
                      <a:pt x="2" y="59"/>
                    </a:cubicBezTo>
                    <a:cubicBezTo>
                      <a:pt x="2" y="58"/>
                      <a:pt x="3" y="57"/>
                      <a:pt x="3" y="56"/>
                    </a:cubicBezTo>
                    <a:cubicBezTo>
                      <a:pt x="4" y="54"/>
                      <a:pt x="5" y="51"/>
                      <a:pt x="6" y="49"/>
                    </a:cubicBezTo>
                    <a:cubicBezTo>
                      <a:pt x="8" y="46"/>
                      <a:pt x="9" y="43"/>
                      <a:pt x="12" y="41"/>
                    </a:cubicBezTo>
                    <a:cubicBezTo>
                      <a:pt x="13" y="38"/>
                      <a:pt x="16" y="35"/>
                      <a:pt x="18" y="32"/>
                    </a:cubicBezTo>
                    <a:cubicBezTo>
                      <a:pt x="21" y="29"/>
                      <a:pt x="24" y="25"/>
                      <a:pt x="27" y="23"/>
                    </a:cubicBezTo>
                    <a:cubicBezTo>
                      <a:pt x="29" y="21"/>
                      <a:pt x="31" y="20"/>
                      <a:pt x="32" y="19"/>
                    </a:cubicBezTo>
                    <a:cubicBezTo>
                      <a:pt x="34" y="17"/>
                      <a:pt x="36" y="16"/>
                      <a:pt x="38" y="15"/>
                    </a:cubicBezTo>
                    <a:cubicBezTo>
                      <a:pt x="40" y="14"/>
                      <a:pt x="42" y="13"/>
                      <a:pt x="44" y="12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4" y="7"/>
                      <a:pt x="58" y="5"/>
                      <a:pt x="62" y="4"/>
                    </a:cubicBezTo>
                    <a:cubicBezTo>
                      <a:pt x="66" y="3"/>
                      <a:pt x="70" y="2"/>
                      <a:pt x="74" y="2"/>
                    </a:cubicBezTo>
                    <a:cubicBezTo>
                      <a:pt x="77" y="1"/>
                      <a:pt x="81" y="1"/>
                      <a:pt x="85" y="0"/>
                    </a:cubicBezTo>
                    <a:cubicBezTo>
                      <a:pt x="88" y="0"/>
                      <a:pt x="91" y="0"/>
                      <a:pt x="94" y="0"/>
                    </a:cubicBezTo>
                    <a:cubicBezTo>
                      <a:pt x="96" y="0"/>
                      <a:pt x="97" y="0"/>
                      <a:pt x="99" y="0"/>
                    </a:cubicBezTo>
                    <a:cubicBezTo>
                      <a:pt x="100" y="1"/>
                      <a:pt x="101" y="1"/>
                      <a:pt x="103" y="1"/>
                    </a:cubicBezTo>
                    <a:cubicBezTo>
                      <a:pt x="105" y="1"/>
                      <a:pt x="107" y="1"/>
                      <a:pt x="109" y="2"/>
                    </a:cubicBezTo>
                    <a:cubicBezTo>
                      <a:pt x="112" y="2"/>
                      <a:pt x="114" y="2"/>
                      <a:pt x="114" y="2"/>
                    </a:cubicBezTo>
                    <a:cubicBezTo>
                      <a:pt x="114" y="2"/>
                      <a:pt x="112" y="3"/>
                      <a:pt x="109" y="3"/>
                    </a:cubicBezTo>
                    <a:cubicBezTo>
                      <a:pt x="107" y="4"/>
                      <a:pt x="105" y="4"/>
                      <a:pt x="103" y="5"/>
                    </a:cubicBezTo>
                    <a:cubicBezTo>
                      <a:pt x="102" y="5"/>
                      <a:pt x="101" y="5"/>
                      <a:pt x="99" y="5"/>
                    </a:cubicBezTo>
                    <a:cubicBezTo>
                      <a:pt x="98" y="6"/>
                      <a:pt x="97" y="6"/>
                      <a:pt x="95" y="7"/>
                    </a:cubicBezTo>
                    <a:cubicBezTo>
                      <a:pt x="93" y="8"/>
                      <a:pt x="90" y="9"/>
                      <a:pt x="87" y="10"/>
                    </a:cubicBezTo>
                    <a:cubicBezTo>
                      <a:pt x="84" y="11"/>
                      <a:pt x="81" y="12"/>
                      <a:pt x="78" y="14"/>
                    </a:cubicBezTo>
                    <a:cubicBezTo>
                      <a:pt x="75" y="15"/>
                      <a:pt x="72" y="18"/>
                      <a:pt x="69" y="19"/>
                    </a:cubicBezTo>
                    <a:cubicBezTo>
                      <a:pt x="66" y="21"/>
                      <a:pt x="63" y="24"/>
                      <a:pt x="61" y="26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31"/>
                      <a:pt x="55" y="32"/>
                      <a:pt x="54" y="33"/>
                    </a:cubicBezTo>
                    <a:cubicBezTo>
                      <a:pt x="53" y="35"/>
                      <a:pt x="52" y="36"/>
                      <a:pt x="51" y="37"/>
                    </a:cubicBezTo>
                    <a:cubicBezTo>
                      <a:pt x="50" y="38"/>
                      <a:pt x="49" y="40"/>
                      <a:pt x="48" y="41"/>
                    </a:cubicBezTo>
                    <a:cubicBezTo>
                      <a:pt x="47" y="44"/>
                      <a:pt x="46" y="46"/>
                      <a:pt x="45" y="49"/>
                    </a:cubicBezTo>
                    <a:cubicBezTo>
                      <a:pt x="44" y="51"/>
                      <a:pt x="43" y="54"/>
                      <a:pt x="42" y="56"/>
                    </a:cubicBezTo>
                    <a:cubicBezTo>
                      <a:pt x="42" y="58"/>
                      <a:pt x="41" y="60"/>
                      <a:pt x="41" y="62"/>
                    </a:cubicBezTo>
                    <a:cubicBezTo>
                      <a:pt x="41" y="64"/>
                      <a:pt x="41" y="65"/>
                      <a:pt x="40" y="67"/>
                    </a:cubicBezTo>
                    <a:cubicBezTo>
                      <a:pt x="40" y="67"/>
                      <a:pt x="40" y="68"/>
                      <a:pt x="40" y="68"/>
                    </a:cubicBezTo>
                    <a:cubicBezTo>
                      <a:pt x="40" y="69"/>
                      <a:pt x="41" y="69"/>
                      <a:pt x="41" y="69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3" name="Freeform 357"/>
              <p:cNvSpPr>
                <a:spLocks/>
              </p:cNvSpPr>
              <p:nvPr/>
            </p:nvSpPr>
            <p:spPr bwMode="auto">
              <a:xfrm>
                <a:off x="4231" y="3577"/>
                <a:ext cx="73" cy="217"/>
              </a:xfrm>
              <a:custGeom>
                <a:avLst/>
                <a:gdLst>
                  <a:gd name="T0" fmla="*/ 0 w 41"/>
                  <a:gd name="T1" fmla="*/ 111 h 116"/>
                  <a:gd name="T2" fmla="*/ 1 w 41"/>
                  <a:gd name="T3" fmla="*/ 110 h 116"/>
                  <a:gd name="T4" fmla="*/ 2 w 41"/>
                  <a:gd name="T5" fmla="*/ 107 h 116"/>
                  <a:gd name="T6" fmla="*/ 5 w 41"/>
                  <a:gd name="T7" fmla="*/ 94 h 116"/>
                  <a:gd name="T8" fmla="*/ 12 w 41"/>
                  <a:gd name="T9" fmla="*/ 56 h 116"/>
                  <a:gd name="T10" fmla="*/ 13 w 41"/>
                  <a:gd name="T11" fmla="*/ 35 h 116"/>
                  <a:gd name="T12" fmla="*/ 11 w 41"/>
                  <a:gd name="T13" fmla="*/ 17 h 116"/>
                  <a:gd name="T14" fmla="*/ 9 w 41"/>
                  <a:gd name="T15" fmla="*/ 10 h 116"/>
                  <a:gd name="T16" fmla="*/ 7 w 41"/>
                  <a:gd name="T17" fmla="*/ 4 h 116"/>
                  <a:gd name="T18" fmla="*/ 5 w 41"/>
                  <a:gd name="T19" fmla="*/ 1 h 116"/>
                  <a:gd name="T20" fmla="*/ 4 w 41"/>
                  <a:gd name="T21" fmla="*/ 0 h 116"/>
                  <a:gd name="T22" fmla="*/ 5 w 41"/>
                  <a:gd name="T23" fmla="*/ 1 h 116"/>
                  <a:gd name="T24" fmla="*/ 8 w 41"/>
                  <a:gd name="T25" fmla="*/ 3 h 116"/>
                  <a:gd name="T26" fmla="*/ 12 w 41"/>
                  <a:gd name="T27" fmla="*/ 8 h 116"/>
                  <a:gd name="T28" fmla="*/ 17 w 41"/>
                  <a:gd name="T29" fmla="*/ 14 h 116"/>
                  <a:gd name="T30" fmla="*/ 25 w 41"/>
                  <a:gd name="T31" fmla="*/ 32 h 116"/>
                  <a:gd name="T32" fmla="*/ 32 w 41"/>
                  <a:gd name="T33" fmla="*/ 54 h 116"/>
                  <a:gd name="T34" fmla="*/ 39 w 41"/>
                  <a:gd name="T35" fmla="*/ 96 h 116"/>
                  <a:gd name="T36" fmla="*/ 41 w 41"/>
                  <a:gd name="T37" fmla="*/ 110 h 116"/>
                  <a:gd name="T38" fmla="*/ 41 w 41"/>
                  <a:gd name="T39" fmla="*/ 114 h 116"/>
                  <a:gd name="T40" fmla="*/ 41 w 41"/>
                  <a:gd name="T41" fmla="*/ 116 h 116"/>
                  <a:gd name="T42" fmla="*/ 0 w 41"/>
                  <a:gd name="T43" fmla="*/ 1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" h="116">
                    <a:moveTo>
                      <a:pt x="0" y="111"/>
                    </a:moveTo>
                    <a:cubicBezTo>
                      <a:pt x="0" y="111"/>
                      <a:pt x="0" y="111"/>
                      <a:pt x="1" y="110"/>
                    </a:cubicBezTo>
                    <a:cubicBezTo>
                      <a:pt x="1" y="109"/>
                      <a:pt x="1" y="108"/>
                      <a:pt x="2" y="107"/>
                    </a:cubicBezTo>
                    <a:cubicBezTo>
                      <a:pt x="2" y="104"/>
                      <a:pt x="4" y="99"/>
                      <a:pt x="5" y="94"/>
                    </a:cubicBezTo>
                    <a:cubicBezTo>
                      <a:pt x="7" y="84"/>
                      <a:pt x="10" y="70"/>
                      <a:pt x="12" y="56"/>
                    </a:cubicBezTo>
                    <a:cubicBezTo>
                      <a:pt x="12" y="49"/>
                      <a:pt x="13" y="41"/>
                      <a:pt x="13" y="35"/>
                    </a:cubicBezTo>
                    <a:cubicBezTo>
                      <a:pt x="13" y="28"/>
                      <a:pt x="12" y="22"/>
                      <a:pt x="11" y="17"/>
                    </a:cubicBezTo>
                    <a:cubicBezTo>
                      <a:pt x="10" y="14"/>
                      <a:pt x="10" y="12"/>
                      <a:pt x="9" y="10"/>
                    </a:cubicBezTo>
                    <a:cubicBezTo>
                      <a:pt x="8" y="8"/>
                      <a:pt x="7" y="6"/>
                      <a:pt x="7" y="4"/>
                    </a:cubicBezTo>
                    <a:cubicBezTo>
                      <a:pt x="6" y="3"/>
                      <a:pt x="5" y="2"/>
                      <a:pt x="5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2"/>
                      <a:pt x="8" y="3"/>
                    </a:cubicBezTo>
                    <a:cubicBezTo>
                      <a:pt x="9" y="5"/>
                      <a:pt x="11" y="6"/>
                      <a:pt x="12" y="8"/>
                    </a:cubicBezTo>
                    <a:cubicBezTo>
                      <a:pt x="14" y="10"/>
                      <a:pt x="15" y="12"/>
                      <a:pt x="17" y="14"/>
                    </a:cubicBezTo>
                    <a:cubicBezTo>
                      <a:pt x="20" y="19"/>
                      <a:pt x="23" y="25"/>
                      <a:pt x="25" y="32"/>
                    </a:cubicBezTo>
                    <a:cubicBezTo>
                      <a:pt x="28" y="39"/>
                      <a:pt x="30" y="47"/>
                      <a:pt x="32" y="54"/>
                    </a:cubicBezTo>
                    <a:cubicBezTo>
                      <a:pt x="36" y="69"/>
                      <a:pt x="38" y="84"/>
                      <a:pt x="39" y="96"/>
                    </a:cubicBezTo>
                    <a:cubicBezTo>
                      <a:pt x="40" y="102"/>
                      <a:pt x="40" y="107"/>
                      <a:pt x="41" y="110"/>
                    </a:cubicBezTo>
                    <a:cubicBezTo>
                      <a:pt x="41" y="112"/>
                      <a:pt x="41" y="113"/>
                      <a:pt x="41" y="114"/>
                    </a:cubicBezTo>
                    <a:cubicBezTo>
                      <a:pt x="41" y="115"/>
                      <a:pt x="41" y="116"/>
                      <a:pt x="41" y="116"/>
                    </a:cubicBez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4" name="Freeform 358"/>
              <p:cNvSpPr>
                <a:spLocks/>
              </p:cNvSpPr>
              <p:nvPr/>
            </p:nvSpPr>
            <p:spPr bwMode="auto">
              <a:xfrm>
                <a:off x="4120" y="3654"/>
                <a:ext cx="33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2" y="4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7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5" name="Freeform 359"/>
              <p:cNvSpPr>
                <a:spLocks/>
              </p:cNvSpPr>
              <p:nvPr/>
            </p:nvSpPr>
            <p:spPr bwMode="auto">
              <a:xfrm>
                <a:off x="4136" y="3657"/>
                <a:ext cx="44" cy="47"/>
              </a:xfrm>
              <a:custGeom>
                <a:avLst/>
                <a:gdLst>
                  <a:gd name="T0" fmla="*/ 16 w 25"/>
                  <a:gd name="T1" fmla="*/ 2 h 25"/>
                  <a:gd name="T2" fmla="*/ 17 w 25"/>
                  <a:gd name="T3" fmla="*/ 8 h 25"/>
                  <a:gd name="T4" fmla="*/ 23 w 25"/>
                  <a:gd name="T5" fmla="*/ 10 h 25"/>
                  <a:gd name="T6" fmla="*/ 0 w 25"/>
                  <a:gd name="T7" fmla="*/ 25 h 25"/>
                  <a:gd name="T8" fmla="*/ 16 w 25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10"/>
                    </a:cubicBezTo>
                    <a:cubicBezTo>
                      <a:pt x="25" y="12"/>
                      <a:pt x="21" y="17"/>
                      <a:pt x="0" y="25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6" name="Freeform 360"/>
              <p:cNvSpPr>
                <a:spLocks/>
              </p:cNvSpPr>
              <p:nvPr/>
            </p:nvSpPr>
            <p:spPr bwMode="auto">
              <a:xfrm>
                <a:off x="4136" y="3685"/>
                <a:ext cx="47" cy="36"/>
              </a:xfrm>
              <a:custGeom>
                <a:avLst/>
                <a:gdLst>
                  <a:gd name="T0" fmla="*/ 27 w 27"/>
                  <a:gd name="T1" fmla="*/ 5 h 19"/>
                  <a:gd name="T2" fmla="*/ 24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4" y="7"/>
                      <a:pt x="24" y="10"/>
                    </a:cubicBezTo>
                    <a:cubicBezTo>
                      <a:pt x="24" y="12"/>
                      <a:pt x="27" y="11"/>
                      <a:pt x="27" y="15"/>
                    </a:cubicBezTo>
                    <a:cubicBezTo>
                      <a:pt x="27" y="18"/>
                      <a:pt x="20" y="19"/>
                      <a:pt x="0" y="10"/>
                    </a:cubicBezTo>
                    <a:cubicBezTo>
                      <a:pt x="21" y="0"/>
                      <a:pt x="27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7" name="Freeform 361"/>
              <p:cNvSpPr>
                <a:spLocks/>
              </p:cNvSpPr>
              <p:nvPr/>
            </p:nvSpPr>
            <p:spPr bwMode="auto">
              <a:xfrm>
                <a:off x="4136" y="3704"/>
                <a:ext cx="44" cy="45"/>
              </a:xfrm>
              <a:custGeom>
                <a:avLst/>
                <a:gdLst>
                  <a:gd name="T0" fmla="*/ 23 w 25"/>
                  <a:gd name="T1" fmla="*/ 15 h 24"/>
                  <a:gd name="T2" fmla="*/ 17 w 25"/>
                  <a:gd name="T3" fmla="*/ 16 h 24"/>
                  <a:gd name="T4" fmla="*/ 16 w 25"/>
                  <a:gd name="T5" fmla="*/ 22 h 24"/>
                  <a:gd name="T6" fmla="*/ 0 w 25"/>
                  <a:gd name="T7" fmla="*/ 0 h 24"/>
                  <a:gd name="T8" fmla="*/ 23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3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6" y="22"/>
                    </a:cubicBezTo>
                    <a:cubicBezTo>
                      <a:pt x="13" y="24"/>
                      <a:pt x="8" y="21"/>
                      <a:pt x="0" y="0"/>
                    </a:cubicBezTo>
                    <a:cubicBezTo>
                      <a:pt x="22" y="8"/>
                      <a:pt x="25" y="12"/>
                      <a:pt x="23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8" name="Freeform 362"/>
              <p:cNvSpPr>
                <a:spLocks/>
              </p:cNvSpPr>
              <p:nvPr/>
            </p:nvSpPr>
            <p:spPr bwMode="auto">
              <a:xfrm>
                <a:off x="4120" y="3704"/>
                <a:ext cx="33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2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0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9" name="Freeform 363"/>
              <p:cNvSpPr>
                <a:spLocks/>
              </p:cNvSpPr>
              <p:nvPr/>
            </p:nvSpPr>
            <p:spPr bwMode="auto">
              <a:xfrm>
                <a:off x="4093" y="3704"/>
                <a:ext cx="43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4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0" name="Freeform 364"/>
              <p:cNvSpPr>
                <a:spLocks/>
              </p:cNvSpPr>
              <p:nvPr/>
            </p:nvSpPr>
            <p:spPr bwMode="auto">
              <a:xfrm>
                <a:off x="4090" y="3685"/>
                <a:ext cx="46" cy="36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6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1" name="Freeform 365"/>
              <p:cNvSpPr>
                <a:spLocks/>
              </p:cNvSpPr>
              <p:nvPr/>
            </p:nvSpPr>
            <p:spPr bwMode="auto">
              <a:xfrm>
                <a:off x="4093" y="3657"/>
                <a:ext cx="43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2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2" name="Oval 366"/>
              <p:cNvSpPr>
                <a:spLocks noChangeArrowheads="1"/>
              </p:cNvSpPr>
              <p:nvPr/>
            </p:nvSpPr>
            <p:spPr bwMode="auto">
              <a:xfrm>
                <a:off x="4114" y="3682"/>
                <a:ext cx="45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3" name="Freeform 367"/>
              <p:cNvSpPr>
                <a:spLocks/>
              </p:cNvSpPr>
              <p:nvPr/>
            </p:nvSpPr>
            <p:spPr bwMode="auto">
              <a:xfrm>
                <a:off x="4240" y="366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4" name="Freeform 368"/>
              <p:cNvSpPr>
                <a:spLocks/>
              </p:cNvSpPr>
              <p:nvPr/>
            </p:nvSpPr>
            <p:spPr bwMode="auto">
              <a:xfrm>
                <a:off x="4256" y="3669"/>
                <a:ext cx="44" cy="46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9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9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5" name="Freeform 369"/>
              <p:cNvSpPr>
                <a:spLocks/>
              </p:cNvSpPr>
              <p:nvPr/>
            </p:nvSpPr>
            <p:spPr bwMode="auto">
              <a:xfrm>
                <a:off x="4256" y="3697"/>
                <a:ext cx="48" cy="37"/>
              </a:xfrm>
              <a:custGeom>
                <a:avLst/>
                <a:gdLst>
                  <a:gd name="T0" fmla="*/ 27 w 27"/>
                  <a:gd name="T1" fmla="*/ 5 h 20"/>
                  <a:gd name="T2" fmla="*/ 23 w 27"/>
                  <a:gd name="T3" fmla="*/ 10 h 20"/>
                  <a:gd name="T4" fmla="*/ 27 w 27"/>
                  <a:gd name="T5" fmla="*/ 15 h 20"/>
                  <a:gd name="T6" fmla="*/ 0 w 27"/>
                  <a:gd name="T7" fmla="*/ 10 h 20"/>
                  <a:gd name="T8" fmla="*/ 27 w 27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0">
                    <a:moveTo>
                      <a:pt x="27" y="5"/>
                    </a:moveTo>
                    <a:cubicBezTo>
                      <a:pt x="27" y="8"/>
                      <a:pt x="23" y="8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20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6" name="Freeform 370"/>
              <p:cNvSpPr>
                <a:spLocks/>
              </p:cNvSpPr>
              <p:nvPr/>
            </p:nvSpPr>
            <p:spPr bwMode="auto">
              <a:xfrm>
                <a:off x="4256" y="371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5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7" name="Freeform 371"/>
              <p:cNvSpPr>
                <a:spLocks/>
              </p:cNvSpPr>
              <p:nvPr/>
            </p:nvSpPr>
            <p:spPr bwMode="auto">
              <a:xfrm>
                <a:off x="4240" y="371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8" name="Freeform 372"/>
              <p:cNvSpPr>
                <a:spLocks/>
              </p:cNvSpPr>
              <p:nvPr/>
            </p:nvSpPr>
            <p:spPr bwMode="auto">
              <a:xfrm>
                <a:off x="4214" y="371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5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9" name="Freeform 373"/>
              <p:cNvSpPr>
                <a:spLocks/>
              </p:cNvSpPr>
              <p:nvPr/>
            </p:nvSpPr>
            <p:spPr bwMode="auto">
              <a:xfrm>
                <a:off x="4210" y="369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8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0" name="Freeform 374"/>
              <p:cNvSpPr>
                <a:spLocks/>
              </p:cNvSpPr>
              <p:nvPr/>
            </p:nvSpPr>
            <p:spPr bwMode="auto">
              <a:xfrm>
                <a:off x="4214" y="3669"/>
                <a:ext cx="42" cy="46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9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9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1" name="Oval 375"/>
              <p:cNvSpPr>
                <a:spLocks noChangeArrowheads="1"/>
              </p:cNvSpPr>
              <p:nvPr/>
            </p:nvSpPr>
            <p:spPr bwMode="auto">
              <a:xfrm>
                <a:off x="4235" y="369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2" name="Freeform 376"/>
              <p:cNvSpPr>
                <a:spLocks/>
              </p:cNvSpPr>
              <p:nvPr/>
            </p:nvSpPr>
            <p:spPr bwMode="auto">
              <a:xfrm>
                <a:off x="4377" y="3556"/>
                <a:ext cx="33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1" y="3"/>
                      <a:pt x="11" y="0"/>
                      <a:pt x="14" y="0"/>
                    </a:cubicBezTo>
                    <a:cubicBezTo>
                      <a:pt x="18" y="0"/>
                      <a:pt x="19" y="6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3" name="Freeform 377"/>
              <p:cNvSpPr>
                <a:spLocks/>
              </p:cNvSpPr>
              <p:nvPr/>
            </p:nvSpPr>
            <p:spPr bwMode="auto">
              <a:xfrm>
                <a:off x="4393" y="3560"/>
                <a:ext cx="44" cy="45"/>
              </a:xfrm>
              <a:custGeom>
                <a:avLst/>
                <a:gdLst>
                  <a:gd name="T0" fmla="*/ 15 w 25"/>
                  <a:gd name="T1" fmla="*/ 2 h 24"/>
                  <a:gd name="T2" fmla="*/ 16 w 25"/>
                  <a:gd name="T3" fmla="*/ 8 h 24"/>
                  <a:gd name="T4" fmla="*/ 22 w 25"/>
                  <a:gd name="T5" fmla="*/ 9 h 24"/>
                  <a:gd name="T6" fmla="*/ 0 w 25"/>
                  <a:gd name="T7" fmla="*/ 24 h 24"/>
                  <a:gd name="T8" fmla="*/ 15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5" y="2"/>
                    </a:moveTo>
                    <a:cubicBezTo>
                      <a:pt x="18" y="4"/>
                      <a:pt x="15" y="6"/>
                      <a:pt x="16" y="8"/>
                    </a:cubicBezTo>
                    <a:cubicBezTo>
                      <a:pt x="18" y="10"/>
                      <a:pt x="20" y="7"/>
                      <a:pt x="22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5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4" name="Freeform 378"/>
              <p:cNvSpPr>
                <a:spLocks/>
              </p:cNvSpPr>
              <p:nvPr/>
            </p:nvSpPr>
            <p:spPr bwMode="auto">
              <a:xfrm>
                <a:off x="4393" y="3588"/>
                <a:ext cx="48" cy="35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6" y="18"/>
                      <a:pt x="20" y="19"/>
                      <a:pt x="0" y="9"/>
                    </a:cubicBezTo>
                    <a:cubicBezTo>
                      <a:pt x="21" y="0"/>
                      <a:pt x="26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5" name="Freeform 379"/>
              <p:cNvSpPr>
                <a:spLocks/>
              </p:cNvSpPr>
              <p:nvPr/>
            </p:nvSpPr>
            <p:spPr bwMode="auto">
              <a:xfrm>
                <a:off x="4393" y="3605"/>
                <a:ext cx="44" cy="47"/>
              </a:xfrm>
              <a:custGeom>
                <a:avLst/>
                <a:gdLst>
                  <a:gd name="T0" fmla="*/ 22 w 25"/>
                  <a:gd name="T1" fmla="*/ 15 h 25"/>
                  <a:gd name="T2" fmla="*/ 16 w 25"/>
                  <a:gd name="T3" fmla="*/ 17 h 25"/>
                  <a:gd name="T4" fmla="*/ 15 w 25"/>
                  <a:gd name="T5" fmla="*/ 23 h 25"/>
                  <a:gd name="T6" fmla="*/ 0 w 25"/>
                  <a:gd name="T7" fmla="*/ 0 h 25"/>
                  <a:gd name="T8" fmla="*/ 22 w 25"/>
                  <a:gd name="T9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2" y="15"/>
                    </a:moveTo>
                    <a:cubicBezTo>
                      <a:pt x="20" y="18"/>
                      <a:pt x="18" y="15"/>
                      <a:pt x="16" y="17"/>
                    </a:cubicBezTo>
                    <a:cubicBezTo>
                      <a:pt x="15" y="18"/>
                      <a:pt x="18" y="20"/>
                      <a:pt x="15" y="23"/>
                    </a:cubicBezTo>
                    <a:cubicBezTo>
                      <a:pt x="13" y="25"/>
                      <a:pt x="7" y="21"/>
                      <a:pt x="0" y="0"/>
                    </a:cubicBezTo>
                    <a:cubicBezTo>
                      <a:pt x="22" y="8"/>
                      <a:pt x="25" y="13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6" name="Freeform 380"/>
              <p:cNvSpPr>
                <a:spLocks/>
              </p:cNvSpPr>
              <p:nvPr/>
            </p:nvSpPr>
            <p:spPr bwMode="auto">
              <a:xfrm>
                <a:off x="4377" y="3605"/>
                <a:ext cx="33" cy="50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3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1" y="23"/>
                      <a:pt x="9" y="23"/>
                    </a:cubicBezTo>
                    <a:cubicBezTo>
                      <a:pt x="7" y="23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7" name="Freeform 381"/>
              <p:cNvSpPr>
                <a:spLocks/>
              </p:cNvSpPr>
              <p:nvPr/>
            </p:nvSpPr>
            <p:spPr bwMode="auto">
              <a:xfrm>
                <a:off x="4350" y="3605"/>
                <a:ext cx="43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5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6" y="15"/>
                      <a:pt x="4" y="18"/>
                      <a:pt x="2" y="15"/>
                    </a:cubicBezTo>
                    <a:cubicBezTo>
                      <a:pt x="0" y="13"/>
                      <a:pt x="3" y="7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8" name="Freeform 382"/>
              <p:cNvSpPr>
                <a:spLocks/>
              </p:cNvSpPr>
              <p:nvPr/>
            </p:nvSpPr>
            <p:spPr bwMode="auto">
              <a:xfrm>
                <a:off x="4347" y="3588"/>
                <a:ext cx="46" cy="35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6" y="0"/>
                      <a:pt x="26" y="9"/>
                    </a:cubicBezTo>
                    <a:cubicBezTo>
                      <a:pt x="5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9" name="Freeform 383"/>
              <p:cNvSpPr>
                <a:spLocks/>
              </p:cNvSpPr>
              <p:nvPr/>
            </p:nvSpPr>
            <p:spPr bwMode="auto">
              <a:xfrm>
                <a:off x="4350" y="3560"/>
                <a:ext cx="43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6"/>
                      <a:pt x="7" y="4"/>
                      <a:pt x="9" y="2"/>
                    </a:cubicBezTo>
                    <a:cubicBezTo>
                      <a:pt x="12" y="0"/>
                      <a:pt x="17" y="3"/>
                      <a:pt x="24" y="24"/>
                    </a:cubicBezTo>
                    <a:cubicBezTo>
                      <a:pt x="3" y="16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0" name="Oval 384"/>
              <p:cNvSpPr>
                <a:spLocks noChangeArrowheads="1"/>
              </p:cNvSpPr>
              <p:nvPr/>
            </p:nvSpPr>
            <p:spPr bwMode="auto">
              <a:xfrm>
                <a:off x="4371" y="3582"/>
                <a:ext cx="43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1" name="Freeform 385"/>
              <p:cNvSpPr>
                <a:spLocks/>
              </p:cNvSpPr>
              <p:nvPr/>
            </p:nvSpPr>
            <p:spPr bwMode="auto">
              <a:xfrm>
                <a:off x="4398" y="3659"/>
                <a:ext cx="34" cy="51"/>
              </a:xfrm>
              <a:custGeom>
                <a:avLst/>
                <a:gdLst>
                  <a:gd name="T0" fmla="*/ 5 w 19"/>
                  <a:gd name="T1" fmla="*/ 0 h 27"/>
                  <a:gd name="T2" fmla="*/ 10 w 19"/>
                  <a:gd name="T3" fmla="*/ 4 h 27"/>
                  <a:gd name="T4" fmla="*/ 15 w 19"/>
                  <a:gd name="T5" fmla="*/ 0 h 27"/>
                  <a:gd name="T6" fmla="*/ 10 w 19"/>
                  <a:gd name="T7" fmla="*/ 27 h 27"/>
                  <a:gd name="T8" fmla="*/ 5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5" y="0"/>
                    </a:moveTo>
                    <a:cubicBezTo>
                      <a:pt x="8" y="0"/>
                      <a:pt x="7" y="4"/>
                      <a:pt x="10" y="4"/>
                    </a:cubicBezTo>
                    <a:cubicBezTo>
                      <a:pt x="12" y="4"/>
                      <a:pt x="11" y="0"/>
                      <a:pt x="15" y="0"/>
                    </a:cubicBezTo>
                    <a:cubicBezTo>
                      <a:pt x="18" y="1"/>
                      <a:pt x="19" y="7"/>
                      <a:pt x="10" y="27"/>
                    </a:cubicBezTo>
                    <a:cubicBezTo>
                      <a:pt x="0" y="6"/>
                      <a:pt x="1" y="1"/>
                      <a:pt x="5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2" name="Freeform 386"/>
              <p:cNvSpPr>
                <a:spLocks/>
              </p:cNvSpPr>
              <p:nvPr/>
            </p:nvSpPr>
            <p:spPr bwMode="auto">
              <a:xfrm>
                <a:off x="4416" y="3663"/>
                <a:ext cx="42" cy="47"/>
              </a:xfrm>
              <a:custGeom>
                <a:avLst/>
                <a:gdLst>
                  <a:gd name="T0" fmla="*/ 15 w 24"/>
                  <a:gd name="T1" fmla="*/ 3 h 25"/>
                  <a:gd name="T2" fmla="*/ 16 w 24"/>
                  <a:gd name="T3" fmla="*/ 8 h 25"/>
                  <a:gd name="T4" fmla="*/ 22 w 24"/>
                  <a:gd name="T5" fmla="*/ 10 h 25"/>
                  <a:gd name="T6" fmla="*/ 0 w 24"/>
                  <a:gd name="T7" fmla="*/ 25 h 25"/>
                  <a:gd name="T8" fmla="*/ 15 w 24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15" y="3"/>
                    </a:moveTo>
                    <a:cubicBezTo>
                      <a:pt x="17" y="5"/>
                      <a:pt x="14" y="7"/>
                      <a:pt x="16" y="8"/>
                    </a:cubicBezTo>
                    <a:cubicBezTo>
                      <a:pt x="17" y="10"/>
                      <a:pt x="19" y="7"/>
                      <a:pt x="22" y="10"/>
                    </a:cubicBezTo>
                    <a:cubicBezTo>
                      <a:pt x="24" y="12"/>
                      <a:pt x="20" y="18"/>
                      <a:pt x="0" y="25"/>
                    </a:cubicBezTo>
                    <a:cubicBezTo>
                      <a:pt x="7" y="3"/>
                      <a:pt x="12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3" name="Freeform 387"/>
              <p:cNvSpPr>
                <a:spLocks/>
              </p:cNvSpPr>
              <p:nvPr/>
            </p:nvSpPr>
            <p:spPr bwMode="auto">
              <a:xfrm>
                <a:off x="4416" y="3691"/>
                <a:ext cx="46" cy="36"/>
              </a:xfrm>
              <a:custGeom>
                <a:avLst/>
                <a:gdLst>
                  <a:gd name="T0" fmla="*/ 26 w 26"/>
                  <a:gd name="T1" fmla="*/ 5 h 19"/>
                  <a:gd name="T2" fmla="*/ 23 w 26"/>
                  <a:gd name="T3" fmla="*/ 10 h 19"/>
                  <a:gd name="T4" fmla="*/ 26 w 26"/>
                  <a:gd name="T5" fmla="*/ 15 h 19"/>
                  <a:gd name="T6" fmla="*/ 0 w 26"/>
                  <a:gd name="T7" fmla="*/ 10 h 19"/>
                  <a:gd name="T8" fmla="*/ 26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5"/>
                    </a:moveTo>
                    <a:cubicBezTo>
                      <a:pt x="26" y="8"/>
                      <a:pt x="23" y="7"/>
                      <a:pt x="23" y="10"/>
                    </a:cubicBezTo>
                    <a:cubicBezTo>
                      <a:pt x="23" y="12"/>
                      <a:pt x="26" y="11"/>
                      <a:pt x="26" y="15"/>
                    </a:cubicBezTo>
                    <a:cubicBezTo>
                      <a:pt x="26" y="18"/>
                      <a:pt x="19" y="19"/>
                      <a:pt x="0" y="10"/>
                    </a:cubicBezTo>
                    <a:cubicBezTo>
                      <a:pt x="20" y="0"/>
                      <a:pt x="26" y="1"/>
                      <a:pt x="26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4" name="Freeform 388"/>
              <p:cNvSpPr>
                <a:spLocks/>
              </p:cNvSpPr>
              <p:nvPr/>
            </p:nvSpPr>
            <p:spPr bwMode="auto">
              <a:xfrm>
                <a:off x="4416" y="3710"/>
                <a:ext cx="42" cy="45"/>
              </a:xfrm>
              <a:custGeom>
                <a:avLst/>
                <a:gdLst>
                  <a:gd name="T0" fmla="*/ 22 w 24"/>
                  <a:gd name="T1" fmla="*/ 15 h 24"/>
                  <a:gd name="T2" fmla="*/ 16 w 24"/>
                  <a:gd name="T3" fmla="*/ 16 h 24"/>
                  <a:gd name="T4" fmla="*/ 15 w 24"/>
                  <a:gd name="T5" fmla="*/ 22 h 24"/>
                  <a:gd name="T6" fmla="*/ 0 w 24"/>
                  <a:gd name="T7" fmla="*/ 0 h 24"/>
                  <a:gd name="T8" fmla="*/ 22 w 24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2" y="15"/>
                    </a:moveTo>
                    <a:cubicBezTo>
                      <a:pt x="19" y="17"/>
                      <a:pt x="17" y="14"/>
                      <a:pt x="16" y="16"/>
                    </a:cubicBezTo>
                    <a:cubicBezTo>
                      <a:pt x="14" y="18"/>
                      <a:pt x="17" y="20"/>
                      <a:pt x="15" y="22"/>
                    </a:cubicBezTo>
                    <a:cubicBezTo>
                      <a:pt x="12" y="24"/>
                      <a:pt x="7" y="21"/>
                      <a:pt x="0" y="0"/>
                    </a:cubicBezTo>
                    <a:cubicBezTo>
                      <a:pt x="21" y="8"/>
                      <a:pt x="24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5" name="Freeform 389"/>
              <p:cNvSpPr>
                <a:spLocks/>
              </p:cNvSpPr>
              <p:nvPr/>
            </p:nvSpPr>
            <p:spPr bwMode="auto">
              <a:xfrm>
                <a:off x="4398" y="3710"/>
                <a:ext cx="34" cy="49"/>
              </a:xfrm>
              <a:custGeom>
                <a:avLst/>
                <a:gdLst>
                  <a:gd name="T0" fmla="*/ 15 w 19"/>
                  <a:gd name="T1" fmla="*/ 26 h 26"/>
                  <a:gd name="T2" fmla="*/ 10 w 19"/>
                  <a:gd name="T3" fmla="*/ 23 h 26"/>
                  <a:gd name="T4" fmla="*/ 5 w 19"/>
                  <a:gd name="T5" fmla="*/ 26 h 26"/>
                  <a:gd name="T6" fmla="*/ 10 w 19"/>
                  <a:gd name="T7" fmla="*/ 0 h 26"/>
                  <a:gd name="T8" fmla="*/ 15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5" y="26"/>
                    </a:moveTo>
                    <a:cubicBezTo>
                      <a:pt x="11" y="26"/>
                      <a:pt x="12" y="23"/>
                      <a:pt x="10" y="23"/>
                    </a:cubicBezTo>
                    <a:cubicBezTo>
                      <a:pt x="7" y="23"/>
                      <a:pt x="8" y="26"/>
                      <a:pt x="5" y="26"/>
                    </a:cubicBezTo>
                    <a:cubicBezTo>
                      <a:pt x="1" y="26"/>
                      <a:pt x="0" y="20"/>
                      <a:pt x="10" y="0"/>
                    </a:cubicBezTo>
                    <a:cubicBezTo>
                      <a:pt x="19" y="21"/>
                      <a:pt x="18" y="26"/>
                      <a:pt x="15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6" name="Freeform 390"/>
              <p:cNvSpPr>
                <a:spLocks/>
              </p:cNvSpPr>
              <p:nvPr/>
            </p:nvSpPr>
            <p:spPr bwMode="auto">
              <a:xfrm>
                <a:off x="4371" y="3710"/>
                <a:ext cx="45" cy="45"/>
              </a:xfrm>
              <a:custGeom>
                <a:avLst/>
                <a:gdLst>
                  <a:gd name="T0" fmla="*/ 9 w 25"/>
                  <a:gd name="T1" fmla="*/ 22 h 24"/>
                  <a:gd name="T2" fmla="*/ 8 w 25"/>
                  <a:gd name="T3" fmla="*/ 16 h 24"/>
                  <a:gd name="T4" fmla="*/ 2 w 25"/>
                  <a:gd name="T5" fmla="*/ 15 h 24"/>
                  <a:gd name="T6" fmla="*/ 25 w 25"/>
                  <a:gd name="T7" fmla="*/ 0 h 24"/>
                  <a:gd name="T8" fmla="*/ 9 w 25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5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7" name="Freeform 391"/>
              <p:cNvSpPr>
                <a:spLocks/>
              </p:cNvSpPr>
              <p:nvPr/>
            </p:nvSpPr>
            <p:spPr bwMode="auto">
              <a:xfrm>
                <a:off x="4368" y="3691"/>
                <a:ext cx="48" cy="36"/>
              </a:xfrm>
              <a:custGeom>
                <a:avLst/>
                <a:gdLst>
                  <a:gd name="T0" fmla="*/ 0 w 27"/>
                  <a:gd name="T1" fmla="*/ 15 h 19"/>
                  <a:gd name="T2" fmla="*/ 3 w 27"/>
                  <a:gd name="T3" fmla="*/ 10 h 19"/>
                  <a:gd name="T4" fmla="*/ 0 w 27"/>
                  <a:gd name="T5" fmla="*/ 5 h 19"/>
                  <a:gd name="T6" fmla="*/ 27 w 27"/>
                  <a:gd name="T7" fmla="*/ 10 h 19"/>
                  <a:gd name="T8" fmla="*/ 0 w 27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7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8" name="Freeform 392"/>
              <p:cNvSpPr>
                <a:spLocks/>
              </p:cNvSpPr>
              <p:nvPr/>
            </p:nvSpPr>
            <p:spPr bwMode="auto">
              <a:xfrm>
                <a:off x="4371" y="3663"/>
                <a:ext cx="45" cy="47"/>
              </a:xfrm>
              <a:custGeom>
                <a:avLst/>
                <a:gdLst>
                  <a:gd name="T0" fmla="*/ 2 w 25"/>
                  <a:gd name="T1" fmla="*/ 10 h 25"/>
                  <a:gd name="T2" fmla="*/ 8 w 25"/>
                  <a:gd name="T3" fmla="*/ 8 h 25"/>
                  <a:gd name="T4" fmla="*/ 9 w 25"/>
                  <a:gd name="T5" fmla="*/ 3 h 25"/>
                  <a:gd name="T6" fmla="*/ 25 w 25"/>
                  <a:gd name="T7" fmla="*/ 25 h 25"/>
                  <a:gd name="T8" fmla="*/ 2 w 25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5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9" name="Oval 393"/>
              <p:cNvSpPr>
                <a:spLocks noChangeArrowheads="1"/>
              </p:cNvSpPr>
              <p:nvPr/>
            </p:nvSpPr>
            <p:spPr bwMode="auto">
              <a:xfrm>
                <a:off x="4393" y="3687"/>
                <a:ext cx="44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0" name="Freeform 394"/>
              <p:cNvSpPr>
                <a:spLocks/>
              </p:cNvSpPr>
              <p:nvPr/>
            </p:nvSpPr>
            <p:spPr bwMode="auto">
              <a:xfrm>
                <a:off x="4114" y="3567"/>
                <a:ext cx="34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2" y="3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1" name="Freeform 395"/>
              <p:cNvSpPr>
                <a:spLocks/>
              </p:cNvSpPr>
              <p:nvPr/>
            </p:nvSpPr>
            <p:spPr bwMode="auto">
              <a:xfrm>
                <a:off x="4130" y="3571"/>
                <a:ext cx="45" cy="45"/>
              </a:xfrm>
              <a:custGeom>
                <a:avLst/>
                <a:gdLst>
                  <a:gd name="T0" fmla="*/ 16 w 25"/>
                  <a:gd name="T1" fmla="*/ 2 h 24"/>
                  <a:gd name="T2" fmla="*/ 17 w 25"/>
                  <a:gd name="T3" fmla="*/ 8 h 24"/>
                  <a:gd name="T4" fmla="*/ 23 w 25"/>
                  <a:gd name="T5" fmla="*/ 9 h 24"/>
                  <a:gd name="T6" fmla="*/ 0 w 25"/>
                  <a:gd name="T7" fmla="*/ 24 h 24"/>
                  <a:gd name="T8" fmla="*/ 16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2" name="Freeform 396"/>
              <p:cNvSpPr>
                <a:spLocks/>
              </p:cNvSpPr>
              <p:nvPr/>
            </p:nvSpPr>
            <p:spPr bwMode="auto">
              <a:xfrm>
                <a:off x="4130" y="3599"/>
                <a:ext cx="48" cy="36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7" y="18"/>
                      <a:pt x="20" y="19"/>
                      <a:pt x="0" y="9"/>
                    </a:cubicBezTo>
                    <a:cubicBezTo>
                      <a:pt x="21" y="0"/>
                      <a:pt x="27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3" name="Freeform 397"/>
              <p:cNvSpPr>
                <a:spLocks/>
              </p:cNvSpPr>
              <p:nvPr/>
            </p:nvSpPr>
            <p:spPr bwMode="auto">
              <a:xfrm>
                <a:off x="4130" y="3616"/>
                <a:ext cx="45" cy="47"/>
              </a:xfrm>
              <a:custGeom>
                <a:avLst/>
                <a:gdLst>
                  <a:gd name="T0" fmla="*/ 23 w 25"/>
                  <a:gd name="T1" fmla="*/ 16 h 25"/>
                  <a:gd name="T2" fmla="*/ 17 w 25"/>
                  <a:gd name="T3" fmla="*/ 17 h 25"/>
                  <a:gd name="T4" fmla="*/ 16 w 25"/>
                  <a:gd name="T5" fmla="*/ 23 h 25"/>
                  <a:gd name="T6" fmla="*/ 0 w 25"/>
                  <a:gd name="T7" fmla="*/ 0 h 25"/>
                  <a:gd name="T8" fmla="*/ 23 w 25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3" y="16"/>
                    </a:moveTo>
                    <a:cubicBezTo>
                      <a:pt x="20" y="18"/>
                      <a:pt x="18" y="15"/>
                      <a:pt x="17" y="17"/>
                    </a:cubicBezTo>
                    <a:cubicBezTo>
                      <a:pt x="15" y="18"/>
                      <a:pt x="18" y="20"/>
                      <a:pt x="16" y="23"/>
                    </a:cubicBezTo>
                    <a:cubicBezTo>
                      <a:pt x="13" y="25"/>
                      <a:pt x="8" y="21"/>
                      <a:pt x="0" y="0"/>
                    </a:cubicBezTo>
                    <a:cubicBezTo>
                      <a:pt x="22" y="8"/>
                      <a:pt x="25" y="13"/>
                      <a:pt x="23" y="1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4" name="Freeform 398"/>
              <p:cNvSpPr>
                <a:spLocks/>
              </p:cNvSpPr>
              <p:nvPr/>
            </p:nvSpPr>
            <p:spPr bwMode="auto">
              <a:xfrm>
                <a:off x="4114" y="3616"/>
                <a:ext cx="34" cy="51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4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2" y="24"/>
                      <a:pt x="9" y="24"/>
                    </a:cubicBezTo>
                    <a:cubicBezTo>
                      <a:pt x="7" y="24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5" name="Freeform 399"/>
              <p:cNvSpPr>
                <a:spLocks/>
              </p:cNvSpPr>
              <p:nvPr/>
            </p:nvSpPr>
            <p:spPr bwMode="auto">
              <a:xfrm>
                <a:off x="4088" y="3616"/>
                <a:ext cx="42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6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7" y="15"/>
                      <a:pt x="4" y="18"/>
                      <a:pt x="2" y="16"/>
                    </a:cubicBezTo>
                    <a:cubicBezTo>
                      <a:pt x="0" y="13"/>
                      <a:pt x="4" y="8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6" name="Freeform 400"/>
              <p:cNvSpPr>
                <a:spLocks/>
              </p:cNvSpPr>
              <p:nvPr/>
            </p:nvSpPr>
            <p:spPr bwMode="auto">
              <a:xfrm>
                <a:off x="4084" y="3599"/>
                <a:ext cx="46" cy="36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7" y="0"/>
                      <a:pt x="26" y="9"/>
                    </a:cubicBezTo>
                    <a:cubicBezTo>
                      <a:pt x="6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7" name="Freeform 401"/>
              <p:cNvSpPr>
                <a:spLocks/>
              </p:cNvSpPr>
              <p:nvPr/>
            </p:nvSpPr>
            <p:spPr bwMode="auto">
              <a:xfrm>
                <a:off x="4088" y="3571"/>
                <a:ext cx="42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4"/>
                    </a:cubicBezTo>
                    <a:cubicBezTo>
                      <a:pt x="3" y="17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8" name="Oval 402"/>
              <p:cNvSpPr>
                <a:spLocks noChangeArrowheads="1"/>
              </p:cNvSpPr>
              <p:nvPr/>
            </p:nvSpPr>
            <p:spPr bwMode="auto">
              <a:xfrm>
                <a:off x="4109" y="3593"/>
                <a:ext cx="43" cy="47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9" name="Freeform 403"/>
              <p:cNvSpPr>
                <a:spLocks/>
              </p:cNvSpPr>
              <p:nvPr/>
            </p:nvSpPr>
            <p:spPr bwMode="auto">
              <a:xfrm>
                <a:off x="4240" y="351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0" name="Freeform 404"/>
              <p:cNvSpPr>
                <a:spLocks/>
              </p:cNvSpPr>
              <p:nvPr/>
            </p:nvSpPr>
            <p:spPr bwMode="auto">
              <a:xfrm>
                <a:off x="4256" y="3518"/>
                <a:ext cx="44" cy="47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8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1" name="Freeform 405"/>
              <p:cNvSpPr>
                <a:spLocks/>
              </p:cNvSpPr>
              <p:nvPr/>
            </p:nvSpPr>
            <p:spPr bwMode="auto">
              <a:xfrm>
                <a:off x="4256" y="3547"/>
                <a:ext cx="48" cy="35"/>
              </a:xfrm>
              <a:custGeom>
                <a:avLst/>
                <a:gdLst>
                  <a:gd name="T0" fmla="*/ 27 w 27"/>
                  <a:gd name="T1" fmla="*/ 5 h 19"/>
                  <a:gd name="T2" fmla="*/ 23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3" y="7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19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2" name="Group 607"/>
            <p:cNvGrpSpPr>
              <a:grpSpLocks/>
            </p:cNvGrpSpPr>
            <p:nvPr/>
          </p:nvGrpSpPr>
          <p:grpSpPr bwMode="auto">
            <a:xfrm>
              <a:off x="37" y="2466"/>
              <a:ext cx="4774" cy="1400"/>
              <a:chOff x="37" y="2466"/>
              <a:chExt cx="4774" cy="1400"/>
            </a:xfrm>
          </p:grpSpPr>
          <p:sp>
            <p:nvSpPr>
              <p:cNvPr id="92" name="Freeform 407"/>
              <p:cNvSpPr>
                <a:spLocks/>
              </p:cNvSpPr>
              <p:nvPr/>
            </p:nvSpPr>
            <p:spPr bwMode="auto">
              <a:xfrm>
                <a:off x="4256" y="356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Freeform 408"/>
              <p:cNvSpPr>
                <a:spLocks/>
              </p:cNvSpPr>
              <p:nvPr/>
            </p:nvSpPr>
            <p:spPr bwMode="auto">
              <a:xfrm>
                <a:off x="4240" y="356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Freeform 409"/>
              <p:cNvSpPr>
                <a:spLocks/>
              </p:cNvSpPr>
              <p:nvPr/>
            </p:nvSpPr>
            <p:spPr bwMode="auto">
              <a:xfrm>
                <a:off x="4214" y="356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4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5" name="Freeform 410"/>
              <p:cNvSpPr>
                <a:spLocks/>
              </p:cNvSpPr>
              <p:nvPr/>
            </p:nvSpPr>
            <p:spPr bwMode="auto">
              <a:xfrm>
                <a:off x="4210" y="354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6" name="Freeform 411"/>
              <p:cNvSpPr>
                <a:spLocks/>
              </p:cNvSpPr>
              <p:nvPr/>
            </p:nvSpPr>
            <p:spPr bwMode="auto">
              <a:xfrm>
                <a:off x="4214" y="3518"/>
                <a:ext cx="42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7" name="Oval 412"/>
              <p:cNvSpPr>
                <a:spLocks noChangeArrowheads="1"/>
              </p:cNvSpPr>
              <p:nvPr/>
            </p:nvSpPr>
            <p:spPr bwMode="auto">
              <a:xfrm>
                <a:off x="4235" y="354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Freeform 413"/>
              <p:cNvSpPr>
                <a:spLocks/>
              </p:cNvSpPr>
              <p:nvPr/>
            </p:nvSpPr>
            <p:spPr bwMode="auto">
              <a:xfrm>
                <a:off x="174" y="3590"/>
                <a:ext cx="207" cy="238"/>
              </a:xfrm>
              <a:custGeom>
                <a:avLst/>
                <a:gdLst>
                  <a:gd name="T0" fmla="*/ 0 w 117"/>
                  <a:gd name="T1" fmla="*/ 124 h 127"/>
                  <a:gd name="T2" fmla="*/ 1 w 117"/>
                  <a:gd name="T3" fmla="*/ 122 h 127"/>
                  <a:gd name="T4" fmla="*/ 2 w 117"/>
                  <a:gd name="T5" fmla="*/ 116 h 127"/>
                  <a:gd name="T6" fmla="*/ 9 w 117"/>
                  <a:gd name="T7" fmla="*/ 95 h 127"/>
                  <a:gd name="T8" fmla="*/ 21 w 117"/>
                  <a:gd name="T9" fmla="*/ 69 h 127"/>
                  <a:gd name="T10" fmla="*/ 30 w 117"/>
                  <a:gd name="T11" fmla="*/ 54 h 127"/>
                  <a:gd name="T12" fmla="*/ 40 w 117"/>
                  <a:gd name="T13" fmla="*/ 41 h 127"/>
                  <a:gd name="T14" fmla="*/ 52 w 117"/>
                  <a:gd name="T15" fmla="*/ 29 h 127"/>
                  <a:gd name="T16" fmla="*/ 65 w 117"/>
                  <a:gd name="T17" fmla="*/ 18 h 127"/>
                  <a:gd name="T18" fmla="*/ 72 w 117"/>
                  <a:gd name="T19" fmla="*/ 14 h 127"/>
                  <a:gd name="T20" fmla="*/ 78 w 117"/>
                  <a:gd name="T21" fmla="*/ 11 h 127"/>
                  <a:gd name="T22" fmla="*/ 91 w 117"/>
                  <a:gd name="T23" fmla="*/ 6 h 127"/>
                  <a:gd name="T24" fmla="*/ 101 w 117"/>
                  <a:gd name="T25" fmla="*/ 3 h 127"/>
                  <a:gd name="T26" fmla="*/ 110 w 117"/>
                  <a:gd name="T27" fmla="*/ 1 h 127"/>
                  <a:gd name="T28" fmla="*/ 117 w 117"/>
                  <a:gd name="T29" fmla="*/ 0 h 127"/>
                  <a:gd name="T30" fmla="*/ 110 w 117"/>
                  <a:gd name="T31" fmla="*/ 3 h 127"/>
                  <a:gd name="T32" fmla="*/ 103 w 117"/>
                  <a:gd name="T33" fmla="*/ 6 h 127"/>
                  <a:gd name="T34" fmla="*/ 93 w 117"/>
                  <a:gd name="T35" fmla="*/ 12 h 127"/>
                  <a:gd name="T36" fmla="*/ 84 w 117"/>
                  <a:gd name="T37" fmla="*/ 19 h 127"/>
                  <a:gd name="T38" fmla="*/ 79 w 117"/>
                  <a:gd name="T39" fmla="*/ 24 h 127"/>
                  <a:gd name="T40" fmla="*/ 74 w 117"/>
                  <a:gd name="T41" fmla="*/ 29 h 127"/>
                  <a:gd name="T42" fmla="*/ 65 w 117"/>
                  <a:gd name="T43" fmla="*/ 40 h 127"/>
                  <a:gd name="T44" fmla="*/ 58 w 117"/>
                  <a:gd name="T45" fmla="*/ 53 h 127"/>
                  <a:gd name="T46" fmla="*/ 44 w 117"/>
                  <a:gd name="T47" fmla="*/ 104 h 127"/>
                  <a:gd name="T48" fmla="*/ 43 w 117"/>
                  <a:gd name="T49" fmla="*/ 122 h 127"/>
                  <a:gd name="T50" fmla="*/ 43 w 117"/>
                  <a:gd name="T51" fmla="*/ 126 h 127"/>
                  <a:gd name="T52" fmla="*/ 43 w 117"/>
                  <a:gd name="T53" fmla="*/ 127 h 127"/>
                  <a:gd name="T54" fmla="*/ 43 w 117"/>
                  <a:gd name="T55" fmla="*/ 127 h 127"/>
                  <a:gd name="T56" fmla="*/ 0 w 117"/>
                  <a:gd name="T57" fmla="*/ 1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7" h="127">
                    <a:moveTo>
                      <a:pt x="0" y="124"/>
                    </a:moveTo>
                    <a:cubicBezTo>
                      <a:pt x="0" y="124"/>
                      <a:pt x="0" y="123"/>
                      <a:pt x="1" y="122"/>
                    </a:cubicBezTo>
                    <a:cubicBezTo>
                      <a:pt x="1" y="120"/>
                      <a:pt x="1" y="118"/>
                      <a:pt x="2" y="116"/>
                    </a:cubicBezTo>
                    <a:cubicBezTo>
                      <a:pt x="3" y="111"/>
                      <a:pt x="6" y="104"/>
                      <a:pt x="9" y="95"/>
                    </a:cubicBezTo>
                    <a:cubicBezTo>
                      <a:pt x="12" y="87"/>
                      <a:pt x="16" y="78"/>
                      <a:pt x="21" y="69"/>
                    </a:cubicBezTo>
                    <a:cubicBezTo>
                      <a:pt x="24" y="64"/>
                      <a:pt x="27" y="59"/>
                      <a:pt x="30" y="54"/>
                    </a:cubicBezTo>
                    <a:cubicBezTo>
                      <a:pt x="33" y="50"/>
                      <a:pt x="36" y="45"/>
                      <a:pt x="40" y="41"/>
                    </a:cubicBezTo>
                    <a:cubicBezTo>
                      <a:pt x="44" y="36"/>
                      <a:pt x="48" y="32"/>
                      <a:pt x="52" y="29"/>
                    </a:cubicBezTo>
                    <a:cubicBezTo>
                      <a:pt x="56" y="25"/>
                      <a:pt x="61" y="21"/>
                      <a:pt x="65" y="18"/>
                    </a:cubicBezTo>
                    <a:cubicBezTo>
                      <a:pt x="67" y="17"/>
                      <a:pt x="70" y="16"/>
                      <a:pt x="72" y="14"/>
                    </a:cubicBezTo>
                    <a:cubicBezTo>
                      <a:pt x="74" y="13"/>
                      <a:pt x="76" y="12"/>
                      <a:pt x="78" y="11"/>
                    </a:cubicBezTo>
                    <a:cubicBezTo>
                      <a:pt x="83" y="9"/>
                      <a:pt x="87" y="7"/>
                      <a:pt x="91" y="6"/>
                    </a:cubicBezTo>
                    <a:cubicBezTo>
                      <a:pt x="94" y="4"/>
                      <a:pt x="98" y="3"/>
                      <a:pt x="101" y="3"/>
                    </a:cubicBezTo>
                    <a:cubicBezTo>
                      <a:pt x="105" y="2"/>
                      <a:pt x="107" y="1"/>
                      <a:pt x="110" y="1"/>
                    </a:cubicBezTo>
                    <a:cubicBezTo>
                      <a:pt x="114" y="0"/>
                      <a:pt x="117" y="0"/>
                      <a:pt x="117" y="0"/>
                    </a:cubicBezTo>
                    <a:cubicBezTo>
                      <a:pt x="117" y="0"/>
                      <a:pt x="114" y="1"/>
                      <a:pt x="110" y="3"/>
                    </a:cubicBezTo>
                    <a:cubicBezTo>
                      <a:pt x="108" y="4"/>
                      <a:pt x="105" y="5"/>
                      <a:pt x="103" y="6"/>
                    </a:cubicBezTo>
                    <a:cubicBezTo>
                      <a:pt x="100" y="8"/>
                      <a:pt x="97" y="9"/>
                      <a:pt x="93" y="12"/>
                    </a:cubicBezTo>
                    <a:cubicBezTo>
                      <a:pt x="90" y="14"/>
                      <a:pt x="87" y="16"/>
                      <a:pt x="84" y="19"/>
                    </a:cubicBezTo>
                    <a:cubicBezTo>
                      <a:pt x="82" y="21"/>
                      <a:pt x="80" y="22"/>
                      <a:pt x="79" y="24"/>
                    </a:cubicBezTo>
                    <a:cubicBezTo>
                      <a:pt x="77" y="25"/>
                      <a:pt x="75" y="27"/>
                      <a:pt x="74" y="29"/>
                    </a:cubicBezTo>
                    <a:cubicBezTo>
                      <a:pt x="71" y="32"/>
                      <a:pt x="68" y="36"/>
                      <a:pt x="65" y="40"/>
                    </a:cubicBezTo>
                    <a:cubicBezTo>
                      <a:pt x="63" y="44"/>
                      <a:pt x="60" y="48"/>
                      <a:pt x="58" y="53"/>
                    </a:cubicBezTo>
                    <a:cubicBezTo>
                      <a:pt x="49" y="70"/>
                      <a:pt x="45" y="90"/>
                      <a:pt x="44" y="104"/>
                    </a:cubicBezTo>
                    <a:cubicBezTo>
                      <a:pt x="43" y="111"/>
                      <a:pt x="43" y="117"/>
                      <a:pt x="43" y="122"/>
                    </a:cubicBezTo>
                    <a:cubicBezTo>
                      <a:pt x="43" y="124"/>
                      <a:pt x="43" y="125"/>
                      <a:pt x="43" y="126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43" y="127"/>
                      <a:pt x="43" y="127"/>
                      <a:pt x="43" y="127"/>
                    </a:cubicBez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Freeform 414"/>
              <p:cNvSpPr>
                <a:spLocks/>
              </p:cNvSpPr>
              <p:nvPr/>
            </p:nvSpPr>
            <p:spPr bwMode="auto">
              <a:xfrm>
                <a:off x="62" y="3590"/>
                <a:ext cx="206" cy="238"/>
              </a:xfrm>
              <a:custGeom>
                <a:avLst/>
                <a:gdLst>
                  <a:gd name="T0" fmla="*/ 74 w 116"/>
                  <a:gd name="T1" fmla="*/ 127 h 127"/>
                  <a:gd name="T2" fmla="*/ 74 w 116"/>
                  <a:gd name="T3" fmla="*/ 127 h 127"/>
                  <a:gd name="T4" fmla="*/ 74 w 116"/>
                  <a:gd name="T5" fmla="*/ 126 h 127"/>
                  <a:gd name="T6" fmla="*/ 74 w 116"/>
                  <a:gd name="T7" fmla="*/ 122 h 127"/>
                  <a:gd name="T8" fmla="*/ 73 w 116"/>
                  <a:gd name="T9" fmla="*/ 104 h 127"/>
                  <a:gd name="T10" fmla="*/ 59 w 116"/>
                  <a:gd name="T11" fmla="*/ 53 h 127"/>
                  <a:gd name="T12" fmla="*/ 51 w 116"/>
                  <a:gd name="T13" fmla="*/ 40 h 127"/>
                  <a:gd name="T14" fmla="*/ 43 w 116"/>
                  <a:gd name="T15" fmla="*/ 29 h 127"/>
                  <a:gd name="T16" fmla="*/ 38 w 116"/>
                  <a:gd name="T17" fmla="*/ 24 h 127"/>
                  <a:gd name="T18" fmla="*/ 33 w 116"/>
                  <a:gd name="T19" fmla="*/ 19 h 127"/>
                  <a:gd name="T20" fmla="*/ 23 w 116"/>
                  <a:gd name="T21" fmla="*/ 12 h 127"/>
                  <a:gd name="T22" fmla="*/ 14 w 116"/>
                  <a:gd name="T23" fmla="*/ 6 h 127"/>
                  <a:gd name="T24" fmla="*/ 7 w 116"/>
                  <a:gd name="T25" fmla="*/ 3 h 127"/>
                  <a:gd name="T26" fmla="*/ 0 w 116"/>
                  <a:gd name="T27" fmla="*/ 0 h 127"/>
                  <a:gd name="T28" fmla="*/ 7 w 116"/>
                  <a:gd name="T29" fmla="*/ 1 h 127"/>
                  <a:gd name="T30" fmla="*/ 15 w 116"/>
                  <a:gd name="T31" fmla="*/ 3 h 127"/>
                  <a:gd name="T32" fmla="*/ 26 w 116"/>
                  <a:gd name="T33" fmla="*/ 6 h 127"/>
                  <a:gd name="T34" fmla="*/ 38 w 116"/>
                  <a:gd name="T35" fmla="*/ 11 h 127"/>
                  <a:gd name="T36" fmla="*/ 45 w 116"/>
                  <a:gd name="T37" fmla="*/ 14 h 127"/>
                  <a:gd name="T38" fmla="*/ 52 w 116"/>
                  <a:gd name="T39" fmla="*/ 18 h 127"/>
                  <a:gd name="T40" fmla="*/ 64 w 116"/>
                  <a:gd name="T41" fmla="*/ 29 h 127"/>
                  <a:gd name="T42" fmla="*/ 76 w 116"/>
                  <a:gd name="T43" fmla="*/ 41 h 127"/>
                  <a:gd name="T44" fmla="*/ 87 w 116"/>
                  <a:gd name="T45" fmla="*/ 54 h 127"/>
                  <a:gd name="T46" fmla="*/ 96 w 116"/>
                  <a:gd name="T47" fmla="*/ 69 h 127"/>
                  <a:gd name="T48" fmla="*/ 108 w 116"/>
                  <a:gd name="T49" fmla="*/ 95 h 127"/>
                  <a:gd name="T50" fmla="*/ 114 w 116"/>
                  <a:gd name="T51" fmla="*/ 116 h 127"/>
                  <a:gd name="T52" fmla="*/ 116 w 116"/>
                  <a:gd name="T53" fmla="*/ 122 h 127"/>
                  <a:gd name="T54" fmla="*/ 116 w 116"/>
                  <a:gd name="T55" fmla="*/ 124 h 127"/>
                  <a:gd name="T56" fmla="*/ 74 w 116"/>
                  <a:gd name="T5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127">
                    <a:moveTo>
                      <a:pt x="74" y="127"/>
                    </a:moveTo>
                    <a:cubicBezTo>
                      <a:pt x="74" y="127"/>
                      <a:pt x="74" y="127"/>
                      <a:pt x="74" y="127"/>
                    </a:cubicBezTo>
                    <a:cubicBezTo>
                      <a:pt x="74" y="127"/>
                      <a:pt x="74" y="127"/>
                      <a:pt x="74" y="126"/>
                    </a:cubicBezTo>
                    <a:cubicBezTo>
                      <a:pt x="74" y="125"/>
                      <a:pt x="74" y="124"/>
                      <a:pt x="74" y="122"/>
                    </a:cubicBezTo>
                    <a:cubicBezTo>
                      <a:pt x="74" y="117"/>
                      <a:pt x="74" y="111"/>
                      <a:pt x="73" y="104"/>
                    </a:cubicBezTo>
                    <a:cubicBezTo>
                      <a:pt x="72" y="90"/>
                      <a:pt x="67" y="70"/>
                      <a:pt x="59" y="53"/>
                    </a:cubicBezTo>
                    <a:cubicBezTo>
                      <a:pt x="57" y="48"/>
                      <a:pt x="54" y="44"/>
                      <a:pt x="51" y="40"/>
                    </a:cubicBezTo>
                    <a:cubicBezTo>
                      <a:pt x="49" y="36"/>
                      <a:pt x="46" y="32"/>
                      <a:pt x="43" y="29"/>
                    </a:cubicBezTo>
                    <a:cubicBezTo>
                      <a:pt x="41" y="27"/>
                      <a:pt x="39" y="25"/>
                      <a:pt x="38" y="24"/>
                    </a:cubicBezTo>
                    <a:cubicBezTo>
                      <a:pt x="36" y="22"/>
                      <a:pt x="35" y="21"/>
                      <a:pt x="33" y="19"/>
                    </a:cubicBezTo>
                    <a:cubicBezTo>
                      <a:pt x="30" y="16"/>
                      <a:pt x="26" y="14"/>
                      <a:pt x="23" y="12"/>
                    </a:cubicBezTo>
                    <a:cubicBezTo>
                      <a:pt x="20" y="9"/>
                      <a:pt x="17" y="8"/>
                      <a:pt x="14" y="6"/>
                    </a:cubicBezTo>
                    <a:cubicBezTo>
                      <a:pt x="11" y="5"/>
                      <a:pt x="9" y="4"/>
                      <a:pt x="7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3"/>
                    </a:cubicBezTo>
                    <a:cubicBezTo>
                      <a:pt x="19" y="3"/>
                      <a:pt x="22" y="4"/>
                      <a:pt x="26" y="6"/>
                    </a:cubicBezTo>
                    <a:cubicBezTo>
                      <a:pt x="30" y="7"/>
                      <a:pt x="34" y="9"/>
                      <a:pt x="38" y="11"/>
                    </a:cubicBezTo>
                    <a:cubicBezTo>
                      <a:pt x="41" y="12"/>
                      <a:pt x="43" y="13"/>
                      <a:pt x="45" y="14"/>
                    </a:cubicBezTo>
                    <a:cubicBezTo>
                      <a:pt x="47" y="16"/>
                      <a:pt x="49" y="17"/>
                      <a:pt x="52" y="18"/>
                    </a:cubicBezTo>
                    <a:cubicBezTo>
                      <a:pt x="56" y="21"/>
                      <a:pt x="60" y="25"/>
                      <a:pt x="64" y="29"/>
                    </a:cubicBezTo>
                    <a:cubicBezTo>
                      <a:pt x="69" y="32"/>
                      <a:pt x="73" y="36"/>
                      <a:pt x="76" y="41"/>
                    </a:cubicBezTo>
                    <a:cubicBezTo>
                      <a:pt x="80" y="45"/>
                      <a:pt x="84" y="50"/>
                      <a:pt x="87" y="54"/>
                    </a:cubicBezTo>
                    <a:cubicBezTo>
                      <a:pt x="90" y="59"/>
                      <a:pt x="93" y="64"/>
                      <a:pt x="96" y="69"/>
                    </a:cubicBezTo>
                    <a:cubicBezTo>
                      <a:pt x="101" y="78"/>
                      <a:pt x="105" y="87"/>
                      <a:pt x="108" y="95"/>
                    </a:cubicBezTo>
                    <a:cubicBezTo>
                      <a:pt x="111" y="104"/>
                      <a:pt x="113" y="111"/>
                      <a:pt x="114" y="116"/>
                    </a:cubicBezTo>
                    <a:cubicBezTo>
                      <a:pt x="115" y="118"/>
                      <a:pt x="116" y="120"/>
                      <a:pt x="116" y="122"/>
                    </a:cubicBezTo>
                    <a:cubicBezTo>
                      <a:pt x="116" y="123"/>
                      <a:pt x="116" y="124"/>
                      <a:pt x="116" y="124"/>
                    </a:cubicBezTo>
                    <a:lnTo>
                      <a:pt x="74" y="127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415"/>
              <p:cNvSpPr>
                <a:spLocks/>
              </p:cNvSpPr>
              <p:nvPr/>
            </p:nvSpPr>
            <p:spPr bwMode="auto">
              <a:xfrm>
                <a:off x="183" y="3693"/>
                <a:ext cx="212" cy="137"/>
              </a:xfrm>
              <a:custGeom>
                <a:avLst/>
                <a:gdLst>
                  <a:gd name="T0" fmla="*/ 0 w 120"/>
                  <a:gd name="T1" fmla="*/ 65 h 73"/>
                  <a:gd name="T2" fmla="*/ 1 w 120"/>
                  <a:gd name="T3" fmla="*/ 65 h 73"/>
                  <a:gd name="T4" fmla="*/ 1 w 120"/>
                  <a:gd name="T5" fmla="*/ 64 h 73"/>
                  <a:gd name="T6" fmla="*/ 2 w 120"/>
                  <a:gd name="T7" fmla="*/ 61 h 73"/>
                  <a:gd name="T8" fmla="*/ 3 w 120"/>
                  <a:gd name="T9" fmla="*/ 58 h 73"/>
                  <a:gd name="T10" fmla="*/ 7 w 120"/>
                  <a:gd name="T11" fmla="*/ 51 h 73"/>
                  <a:gd name="T12" fmla="*/ 12 w 120"/>
                  <a:gd name="T13" fmla="*/ 42 h 73"/>
                  <a:gd name="T14" fmla="*/ 19 w 120"/>
                  <a:gd name="T15" fmla="*/ 33 h 73"/>
                  <a:gd name="T16" fmla="*/ 29 w 120"/>
                  <a:gd name="T17" fmla="*/ 23 h 73"/>
                  <a:gd name="T18" fmla="*/ 34 w 120"/>
                  <a:gd name="T19" fmla="*/ 19 h 73"/>
                  <a:gd name="T20" fmla="*/ 40 w 120"/>
                  <a:gd name="T21" fmla="*/ 15 h 73"/>
                  <a:gd name="T22" fmla="*/ 46 w 120"/>
                  <a:gd name="T23" fmla="*/ 12 h 73"/>
                  <a:gd name="T24" fmla="*/ 52 w 120"/>
                  <a:gd name="T25" fmla="*/ 9 h 73"/>
                  <a:gd name="T26" fmla="*/ 65 w 120"/>
                  <a:gd name="T27" fmla="*/ 4 h 73"/>
                  <a:gd name="T28" fmla="*/ 77 w 120"/>
                  <a:gd name="T29" fmla="*/ 1 h 73"/>
                  <a:gd name="T30" fmla="*/ 89 w 120"/>
                  <a:gd name="T31" fmla="*/ 0 h 73"/>
                  <a:gd name="T32" fmla="*/ 99 w 120"/>
                  <a:gd name="T33" fmla="*/ 0 h 73"/>
                  <a:gd name="T34" fmla="*/ 103 w 120"/>
                  <a:gd name="T35" fmla="*/ 0 h 73"/>
                  <a:gd name="T36" fmla="*/ 107 w 120"/>
                  <a:gd name="T37" fmla="*/ 1 h 73"/>
                  <a:gd name="T38" fmla="*/ 114 w 120"/>
                  <a:gd name="T39" fmla="*/ 1 h 73"/>
                  <a:gd name="T40" fmla="*/ 120 w 120"/>
                  <a:gd name="T41" fmla="*/ 2 h 73"/>
                  <a:gd name="T42" fmla="*/ 114 w 120"/>
                  <a:gd name="T43" fmla="*/ 3 h 73"/>
                  <a:gd name="T44" fmla="*/ 108 w 120"/>
                  <a:gd name="T45" fmla="*/ 5 h 73"/>
                  <a:gd name="T46" fmla="*/ 104 w 120"/>
                  <a:gd name="T47" fmla="*/ 5 h 73"/>
                  <a:gd name="T48" fmla="*/ 100 w 120"/>
                  <a:gd name="T49" fmla="*/ 7 h 73"/>
                  <a:gd name="T50" fmla="*/ 91 w 120"/>
                  <a:gd name="T51" fmla="*/ 10 h 73"/>
                  <a:gd name="T52" fmla="*/ 81 w 120"/>
                  <a:gd name="T53" fmla="*/ 14 h 73"/>
                  <a:gd name="T54" fmla="*/ 72 w 120"/>
                  <a:gd name="T55" fmla="*/ 20 h 73"/>
                  <a:gd name="T56" fmla="*/ 63 w 120"/>
                  <a:gd name="T57" fmla="*/ 27 h 73"/>
                  <a:gd name="T58" fmla="*/ 60 w 120"/>
                  <a:gd name="T59" fmla="*/ 31 h 73"/>
                  <a:gd name="T60" fmla="*/ 56 w 120"/>
                  <a:gd name="T61" fmla="*/ 34 h 73"/>
                  <a:gd name="T62" fmla="*/ 53 w 120"/>
                  <a:gd name="T63" fmla="*/ 38 h 73"/>
                  <a:gd name="T64" fmla="*/ 51 w 120"/>
                  <a:gd name="T65" fmla="*/ 43 h 73"/>
                  <a:gd name="T66" fmla="*/ 47 w 120"/>
                  <a:gd name="T67" fmla="*/ 51 h 73"/>
                  <a:gd name="T68" fmla="*/ 44 w 120"/>
                  <a:gd name="T69" fmla="*/ 58 h 73"/>
                  <a:gd name="T70" fmla="*/ 43 w 120"/>
                  <a:gd name="T71" fmla="*/ 65 h 73"/>
                  <a:gd name="T72" fmla="*/ 42 w 120"/>
                  <a:gd name="T73" fmla="*/ 69 h 73"/>
                  <a:gd name="T74" fmla="*/ 42 w 120"/>
                  <a:gd name="T75" fmla="*/ 71 h 73"/>
                  <a:gd name="T76" fmla="*/ 43 w 120"/>
                  <a:gd name="T77" fmla="*/ 72 h 73"/>
                  <a:gd name="T78" fmla="*/ 44 w 120"/>
                  <a:gd name="T79" fmla="*/ 72 h 73"/>
                  <a:gd name="T80" fmla="*/ 44 w 120"/>
                  <a:gd name="T81" fmla="*/ 72 h 73"/>
                  <a:gd name="T82" fmla="*/ 43 w 120"/>
                  <a:gd name="T83" fmla="*/ 73 h 73"/>
                  <a:gd name="T84" fmla="*/ 0 w 120"/>
                  <a:gd name="T85" fmla="*/ 6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0" h="73">
                    <a:moveTo>
                      <a:pt x="0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4"/>
                      <a:pt x="1" y="64"/>
                    </a:cubicBezTo>
                    <a:cubicBezTo>
                      <a:pt x="1" y="63"/>
                      <a:pt x="2" y="62"/>
                      <a:pt x="2" y="61"/>
                    </a:cubicBezTo>
                    <a:cubicBezTo>
                      <a:pt x="2" y="60"/>
                      <a:pt x="3" y="59"/>
                      <a:pt x="3" y="58"/>
                    </a:cubicBezTo>
                    <a:cubicBezTo>
                      <a:pt x="4" y="56"/>
                      <a:pt x="5" y="53"/>
                      <a:pt x="7" y="51"/>
                    </a:cubicBezTo>
                    <a:cubicBezTo>
                      <a:pt x="8" y="48"/>
                      <a:pt x="10" y="45"/>
                      <a:pt x="12" y="42"/>
                    </a:cubicBezTo>
                    <a:cubicBezTo>
                      <a:pt x="14" y="39"/>
                      <a:pt x="17" y="36"/>
                      <a:pt x="19" y="33"/>
                    </a:cubicBezTo>
                    <a:cubicBezTo>
                      <a:pt x="22" y="30"/>
                      <a:pt x="25" y="26"/>
                      <a:pt x="29" y="23"/>
                    </a:cubicBezTo>
                    <a:cubicBezTo>
                      <a:pt x="31" y="22"/>
                      <a:pt x="32" y="21"/>
                      <a:pt x="34" y="19"/>
                    </a:cubicBezTo>
                    <a:cubicBezTo>
                      <a:pt x="36" y="18"/>
                      <a:pt x="38" y="17"/>
                      <a:pt x="40" y="15"/>
                    </a:cubicBezTo>
                    <a:cubicBezTo>
                      <a:pt x="42" y="14"/>
                      <a:pt x="44" y="13"/>
                      <a:pt x="46" y="12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6" y="7"/>
                      <a:pt x="60" y="5"/>
                      <a:pt x="65" y="4"/>
                    </a:cubicBezTo>
                    <a:cubicBezTo>
                      <a:pt x="69" y="3"/>
                      <a:pt x="73" y="2"/>
                      <a:pt x="77" y="1"/>
                    </a:cubicBezTo>
                    <a:cubicBezTo>
                      <a:pt x="81" y="1"/>
                      <a:pt x="85" y="0"/>
                      <a:pt x="89" y="0"/>
                    </a:cubicBezTo>
                    <a:cubicBezTo>
                      <a:pt x="92" y="0"/>
                      <a:pt x="96" y="0"/>
                      <a:pt x="99" y="0"/>
                    </a:cubicBezTo>
                    <a:cubicBezTo>
                      <a:pt x="101" y="0"/>
                      <a:pt x="102" y="0"/>
                      <a:pt x="103" y="0"/>
                    </a:cubicBezTo>
                    <a:cubicBezTo>
                      <a:pt x="105" y="0"/>
                      <a:pt x="106" y="0"/>
                      <a:pt x="107" y="1"/>
                    </a:cubicBezTo>
                    <a:cubicBezTo>
                      <a:pt x="110" y="1"/>
                      <a:pt x="112" y="1"/>
                      <a:pt x="114" y="1"/>
                    </a:cubicBezTo>
                    <a:cubicBezTo>
                      <a:pt x="117" y="2"/>
                      <a:pt x="120" y="2"/>
                      <a:pt x="120" y="2"/>
                    </a:cubicBezTo>
                    <a:cubicBezTo>
                      <a:pt x="120" y="2"/>
                      <a:pt x="117" y="2"/>
                      <a:pt x="114" y="3"/>
                    </a:cubicBezTo>
                    <a:cubicBezTo>
                      <a:pt x="112" y="4"/>
                      <a:pt x="110" y="4"/>
                      <a:pt x="108" y="5"/>
                    </a:cubicBezTo>
                    <a:cubicBezTo>
                      <a:pt x="107" y="5"/>
                      <a:pt x="105" y="5"/>
                      <a:pt x="104" y="5"/>
                    </a:cubicBezTo>
                    <a:cubicBezTo>
                      <a:pt x="103" y="6"/>
                      <a:pt x="101" y="6"/>
                      <a:pt x="100" y="7"/>
                    </a:cubicBezTo>
                    <a:cubicBezTo>
                      <a:pt x="97" y="8"/>
                      <a:pt x="94" y="9"/>
                      <a:pt x="91" y="10"/>
                    </a:cubicBezTo>
                    <a:cubicBezTo>
                      <a:pt x="88" y="11"/>
                      <a:pt x="85" y="13"/>
                      <a:pt x="81" y="14"/>
                    </a:cubicBezTo>
                    <a:cubicBezTo>
                      <a:pt x="78" y="16"/>
                      <a:pt x="75" y="18"/>
                      <a:pt x="72" y="20"/>
                    </a:cubicBezTo>
                    <a:cubicBezTo>
                      <a:pt x="69" y="22"/>
                      <a:pt x="66" y="24"/>
                      <a:pt x="63" y="27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58" y="32"/>
                      <a:pt x="57" y="33"/>
                      <a:pt x="56" y="34"/>
                    </a:cubicBezTo>
                    <a:cubicBezTo>
                      <a:pt x="55" y="36"/>
                      <a:pt x="54" y="37"/>
                      <a:pt x="53" y="38"/>
                    </a:cubicBezTo>
                    <a:cubicBezTo>
                      <a:pt x="52" y="40"/>
                      <a:pt x="52" y="41"/>
                      <a:pt x="51" y="43"/>
                    </a:cubicBezTo>
                    <a:cubicBezTo>
                      <a:pt x="49" y="45"/>
                      <a:pt x="48" y="48"/>
                      <a:pt x="47" y="51"/>
                    </a:cubicBezTo>
                    <a:cubicBezTo>
                      <a:pt x="46" y="53"/>
                      <a:pt x="45" y="56"/>
                      <a:pt x="44" y="58"/>
                    </a:cubicBezTo>
                    <a:cubicBezTo>
                      <a:pt x="44" y="61"/>
                      <a:pt x="43" y="63"/>
                      <a:pt x="43" y="65"/>
                    </a:cubicBezTo>
                    <a:cubicBezTo>
                      <a:pt x="43" y="67"/>
                      <a:pt x="43" y="68"/>
                      <a:pt x="42" y="69"/>
                    </a:cubicBezTo>
                    <a:cubicBezTo>
                      <a:pt x="42" y="70"/>
                      <a:pt x="42" y="71"/>
                      <a:pt x="42" y="71"/>
                    </a:cubicBezTo>
                    <a:cubicBezTo>
                      <a:pt x="42" y="71"/>
                      <a:pt x="43" y="72"/>
                      <a:pt x="43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3" y="73"/>
                      <a:pt x="43" y="73"/>
                      <a:pt x="43" y="73"/>
                    </a:cubicBez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416"/>
              <p:cNvSpPr>
                <a:spLocks/>
              </p:cNvSpPr>
              <p:nvPr/>
            </p:nvSpPr>
            <p:spPr bwMode="auto">
              <a:xfrm>
                <a:off x="41" y="3693"/>
                <a:ext cx="211" cy="137"/>
              </a:xfrm>
              <a:custGeom>
                <a:avLst/>
                <a:gdLst>
                  <a:gd name="T0" fmla="*/ 77 w 119"/>
                  <a:gd name="T1" fmla="*/ 73 h 73"/>
                  <a:gd name="T2" fmla="*/ 76 w 119"/>
                  <a:gd name="T3" fmla="*/ 72 h 73"/>
                  <a:gd name="T4" fmla="*/ 76 w 119"/>
                  <a:gd name="T5" fmla="*/ 72 h 73"/>
                  <a:gd name="T6" fmla="*/ 77 w 119"/>
                  <a:gd name="T7" fmla="*/ 72 h 73"/>
                  <a:gd name="T8" fmla="*/ 77 w 119"/>
                  <a:gd name="T9" fmla="*/ 71 h 73"/>
                  <a:gd name="T10" fmla="*/ 77 w 119"/>
                  <a:gd name="T11" fmla="*/ 69 h 73"/>
                  <a:gd name="T12" fmla="*/ 77 w 119"/>
                  <a:gd name="T13" fmla="*/ 65 h 73"/>
                  <a:gd name="T14" fmla="*/ 75 w 119"/>
                  <a:gd name="T15" fmla="*/ 58 h 73"/>
                  <a:gd name="T16" fmla="*/ 73 w 119"/>
                  <a:gd name="T17" fmla="*/ 51 h 73"/>
                  <a:gd name="T18" fmla="*/ 69 w 119"/>
                  <a:gd name="T19" fmla="*/ 43 h 73"/>
                  <a:gd name="T20" fmla="*/ 67 w 119"/>
                  <a:gd name="T21" fmla="*/ 38 h 73"/>
                  <a:gd name="T22" fmla="*/ 63 w 119"/>
                  <a:gd name="T23" fmla="*/ 34 h 73"/>
                  <a:gd name="T24" fmla="*/ 60 w 119"/>
                  <a:gd name="T25" fmla="*/ 31 h 73"/>
                  <a:gd name="T26" fmla="*/ 56 w 119"/>
                  <a:gd name="T27" fmla="*/ 27 h 73"/>
                  <a:gd name="T28" fmla="*/ 48 w 119"/>
                  <a:gd name="T29" fmla="*/ 20 h 73"/>
                  <a:gd name="T30" fmla="*/ 39 w 119"/>
                  <a:gd name="T31" fmla="*/ 14 h 73"/>
                  <a:gd name="T32" fmla="*/ 29 w 119"/>
                  <a:gd name="T33" fmla="*/ 10 h 73"/>
                  <a:gd name="T34" fmla="*/ 20 w 119"/>
                  <a:gd name="T35" fmla="*/ 7 h 73"/>
                  <a:gd name="T36" fmla="*/ 16 w 119"/>
                  <a:gd name="T37" fmla="*/ 5 h 73"/>
                  <a:gd name="T38" fmla="*/ 12 w 119"/>
                  <a:gd name="T39" fmla="*/ 5 h 73"/>
                  <a:gd name="T40" fmla="*/ 6 w 119"/>
                  <a:gd name="T41" fmla="*/ 3 h 73"/>
                  <a:gd name="T42" fmla="*/ 0 w 119"/>
                  <a:gd name="T43" fmla="*/ 2 h 73"/>
                  <a:gd name="T44" fmla="*/ 6 w 119"/>
                  <a:gd name="T45" fmla="*/ 1 h 73"/>
                  <a:gd name="T46" fmla="*/ 12 w 119"/>
                  <a:gd name="T47" fmla="*/ 1 h 73"/>
                  <a:gd name="T48" fmla="*/ 16 w 119"/>
                  <a:gd name="T49" fmla="*/ 0 h 73"/>
                  <a:gd name="T50" fmla="*/ 21 w 119"/>
                  <a:gd name="T51" fmla="*/ 0 h 73"/>
                  <a:gd name="T52" fmla="*/ 31 w 119"/>
                  <a:gd name="T53" fmla="*/ 0 h 73"/>
                  <a:gd name="T54" fmla="*/ 43 w 119"/>
                  <a:gd name="T55" fmla="*/ 1 h 73"/>
                  <a:gd name="T56" fmla="*/ 55 w 119"/>
                  <a:gd name="T57" fmla="*/ 4 h 73"/>
                  <a:gd name="T58" fmla="*/ 68 w 119"/>
                  <a:gd name="T59" fmla="*/ 9 h 73"/>
                  <a:gd name="T60" fmla="*/ 74 w 119"/>
                  <a:gd name="T61" fmla="*/ 12 h 73"/>
                  <a:gd name="T62" fmla="*/ 80 w 119"/>
                  <a:gd name="T63" fmla="*/ 15 h 73"/>
                  <a:gd name="T64" fmla="*/ 86 w 119"/>
                  <a:gd name="T65" fmla="*/ 19 h 73"/>
                  <a:gd name="T66" fmla="*/ 91 w 119"/>
                  <a:gd name="T67" fmla="*/ 23 h 73"/>
                  <a:gd name="T68" fmla="*/ 100 w 119"/>
                  <a:gd name="T69" fmla="*/ 33 h 73"/>
                  <a:gd name="T70" fmla="*/ 108 w 119"/>
                  <a:gd name="T71" fmla="*/ 42 h 73"/>
                  <a:gd name="T72" fmla="*/ 113 w 119"/>
                  <a:gd name="T73" fmla="*/ 51 h 73"/>
                  <a:gd name="T74" fmla="*/ 117 w 119"/>
                  <a:gd name="T75" fmla="*/ 58 h 73"/>
                  <a:gd name="T76" fmla="*/ 118 w 119"/>
                  <a:gd name="T77" fmla="*/ 61 h 73"/>
                  <a:gd name="T78" fmla="*/ 119 w 119"/>
                  <a:gd name="T79" fmla="*/ 64 h 73"/>
                  <a:gd name="T80" fmla="*/ 119 w 119"/>
                  <a:gd name="T81" fmla="*/ 65 h 73"/>
                  <a:gd name="T82" fmla="*/ 119 w 119"/>
                  <a:gd name="T83" fmla="*/ 65 h 73"/>
                  <a:gd name="T84" fmla="*/ 77 w 119"/>
                  <a:gd name="T8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9" h="73">
                    <a:moveTo>
                      <a:pt x="77" y="73"/>
                    </a:moveTo>
                    <a:cubicBezTo>
                      <a:pt x="76" y="72"/>
                      <a:pt x="76" y="72"/>
                      <a:pt x="76" y="72"/>
                    </a:cubicBezTo>
                    <a:cubicBezTo>
                      <a:pt x="76" y="72"/>
                      <a:pt x="76" y="72"/>
                      <a:pt x="76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7" y="72"/>
                      <a:pt x="77" y="71"/>
                      <a:pt x="77" y="71"/>
                    </a:cubicBezTo>
                    <a:cubicBezTo>
                      <a:pt x="77" y="71"/>
                      <a:pt x="77" y="70"/>
                      <a:pt x="77" y="69"/>
                    </a:cubicBezTo>
                    <a:cubicBezTo>
                      <a:pt x="77" y="68"/>
                      <a:pt x="77" y="67"/>
                      <a:pt x="77" y="65"/>
                    </a:cubicBezTo>
                    <a:cubicBezTo>
                      <a:pt x="76" y="63"/>
                      <a:pt x="76" y="61"/>
                      <a:pt x="75" y="58"/>
                    </a:cubicBezTo>
                    <a:cubicBezTo>
                      <a:pt x="75" y="56"/>
                      <a:pt x="74" y="53"/>
                      <a:pt x="73" y="51"/>
                    </a:cubicBezTo>
                    <a:cubicBezTo>
                      <a:pt x="72" y="48"/>
                      <a:pt x="71" y="45"/>
                      <a:pt x="69" y="43"/>
                    </a:cubicBezTo>
                    <a:cubicBezTo>
                      <a:pt x="68" y="41"/>
                      <a:pt x="67" y="40"/>
                      <a:pt x="67" y="38"/>
                    </a:cubicBezTo>
                    <a:cubicBezTo>
                      <a:pt x="66" y="37"/>
                      <a:pt x="65" y="36"/>
                      <a:pt x="63" y="34"/>
                    </a:cubicBezTo>
                    <a:cubicBezTo>
                      <a:pt x="63" y="33"/>
                      <a:pt x="61" y="32"/>
                      <a:pt x="60" y="31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4" y="24"/>
                      <a:pt x="51" y="22"/>
                      <a:pt x="48" y="20"/>
                    </a:cubicBezTo>
                    <a:cubicBezTo>
                      <a:pt x="45" y="18"/>
                      <a:pt x="42" y="16"/>
                      <a:pt x="39" y="14"/>
                    </a:cubicBezTo>
                    <a:cubicBezTo>
                      <a:pt x="35" y="13"/>
                      <a:pt x="32" y="11"/>
                      <a:pt x="29" y="10"/>
                    </a:cubicBezTo>
                    <a:cubicBezTo>
                      <a:pt x="26" y="9"/>
                      <a:pt x="23" y="8"/>
                      <a:pt x="20" y="7"/>
                    </a:cubicBezTo>
                    <a:cubicBezTo>
                      <a:pt x="19" y="6"/>
                      <a:pt x="17" y="6"/>
                      <a:pt x="16" y="5"/>
                    </a:cubicBezTo>
                    <a:cubicBezTo>
                      <a:pt x="15" y="5"/>
                      <a:pt x="13" y="5"/>
                      <a:pt x="12" y="5"/>
                    </a:cubicBezTo>
                    <a:cubicBezTo>
                      <a:pt x="10" y="4"/>
                      <a:pt x="8" y="4"/>
                      <a:pt x="6" y="3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6" y="1"/>
                    </a:cubicBezTo>
                    <a:cubicBezTo>
                      <a:pt x="8" y="1"/>
                      <a:pt x="10" y="1"/>
                      <a:pt x="12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4" y="0"/>
                      <a:pt x="27" y="0"/>
                      <a:pt x="31" y="0"/>
                    </a:cubicBezTo>
                    <a:cubicBezTo>
                      <a:pt x="35" y="0"/>
                      <a:pt x="39" y="1"/>
                      <a:pt x="43" y="1"/>
                    </a:cubicBezTo>
                    <a:cubicBezTo>
                      <a:pt x="47" y="2"/>
                      <a:pt x="51" y="3"/>
                      <a:pt x="55" y="4"/>
                    </a:cubicBezTo>
                    <a:cubicBezTo>
                      <a:pt x="59" y="5"/>
                      <a:pt x="64" y="7"/>
                      <a:pt x="68" y="9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6" y="13"/>
                      <a:pt x="78" y="14"/>
                      <a:pt x="80" y="15"/>
                    </a:cubicBezTo>
                    <a:cubicBezTo>
                      <a:pt x="82" y="17"/>
                      <a:pt x="84" y="18"/>
                      <a:pt x="86" y="19"/>
                    </a:cubicBezTo>
                    <a:cubicBezTo>
                      <a:pt x="88" y="21"/>
                      <a:pt x="89" y="22"/>
                      <a:pt x="91" y="23"/>
                    </a:cubicBezTo>
                    <a:cubicBezTo>
                      <a:pt x="95" y="26"/>
                      <a:pt x="97" y="30"/>
                      <a:pt x="100" y="33"/>
                    </a:cubicBezTo>
                    <a:cubicBezTo>
                      <a:pt x="103" y="36"/>
                      <a:pt x="106" y="39"/>
                      <a:pt x="108" y="42"/>
                    </a:cubicBezTo>
                    <a:cubicBezTo>
                      <a:pt x="110" y="45"/>
                      <a:pt x="112" y="48"/>
                      <a:pt x="113" y="51"/>
                    </a:cubicBezTo>
                    <a:cubicBezTo>
                      <a:pt x="115" y="53"/>
                      <a:pt x="116" y="56"/>
                      <a:pt x="117" y="58"/>
                    </a:cubicBezTo>
                    <a:cubicBezTo>
                      <a:pt x="117" y="59"/>
                      <a:pt x="117" y="60"/>
                      <a:pt x="118" y="61"/>
                    </a:cubicBezTo>
                    <a:cubicBezTo>
                      <a:pt x="118" y="62"/>
                      <a:pt x="118" y="63"/>
                      <a:pt x="119" y="64"/>
                    </a:cubicBezTo>
                    <a:cubicBezTo>
                      <a:pt x="119" y="64"/>
                      <a:pt x="119" y="65"/>
                      <a:pt x="119" y="65"/>
                    </a:cubicBezTo>
                    <a:cubicBezTo>
                      <a:pt x="119" y="65"/>
                      <a:pt x="119" y="65"/>
                      <a:pt x="119" y="65"/>
                    </a:cubicBezTo>
                    <a:lnTo>
                      <a:pt x="77" y="7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417"/>
              <p:cNvSpPr>
                <a:spLocks/>
              </p:cNvSpPr>
              <p:nvPr/>
            </p:nvSpPr>
            <p:spPr bwMode="auto">
              <a:xfrm>
                <a:off x="181" y="3565"/>
                <a:ext cx="74" cy="227"/>
              </a:xfrm>
              <a:custGeom>
                <a:avLst/>
                <a:gdLst>
                  <a:gd name="T0" fmla="*/ 0 w 42"/>
                  <a:gd name="T1" fmla="*/ 121 h 121"/>
                  <a:gd name="T2" fmla="*/ 0 w 42"/>
                  <a:gd name="T3" fmla="*/ 119 h 121"/>
                  <a:gd name="T4" fmla="*/ 0 w 42"/>
                  <a:gd name="T5" fmla="*/ 115 h 121"/>
                  <a:gd name="T6" fmla="*/ 2 w 42"/>
                  <a:gd name="T7" fmla="*/ 100 h 121"/>
                  <a:gd name="T8" fmla="*/ 9 w 42"/>
                  <a:gd name="T9" fmla="*/ 56 h 121"/>
                  <a:gd name="T10" fmla="*/ 16 w 42"/>
                  <a:gd name="T11" fmla="*/ 33 h 121"/>
                  <a:gd name="T12" fmla="*/ 25 w 42"/>
                  <a:gd name="T13" fmla="*/ 15 h 121"/>
                  <a:gd name="T14" fmla="*/ 30 w 42"/>
                  <a:gd name="T15" fmla="*/ 8 h 121"/>
                  <a:gd name="T16" fmla="*/ 34 w 42"/>
                  <a:gd name="T17" fmla="*/ 3 h 121"/>
                  <a:gd name="T18" fmla="*/ 37 w 42"/>
                  <a:gd name="T19" fmla="*/ 1 h 121"/>
                  <a:gd name="T20" fmla="*/ 39 w 42"/>
                  <a:gd name="T21" fmla="*/ 0 h 121"/>
                  <a:gd name="T22" fmla="*/ 38 w 42"/>
                  <a:gd name="T23" fmla="*/ 1 h 121"/>
                  <a:gd name="T24" fmla="*/ 36 w 42"/>
                  <a:gd name="T25" fmla="*/ 4 h 121"/>
                  <a:gd name="T26" fmla="*/ 34 w 42"/>
                  <a:gd name="T27" fmla="*/ 10 h 121"/>
                  <a:gd name="T28" fmla="*/ 31 w 42"/>
                  <a:gd name="T29" fmla="*/ 17 h 121"/>
                  <a:gd name="T30" fmla="*/ 30 w 42"/>
                  <a:gd name="T31" fmla="*/ 36 h 121"/>
                  <a:gd name="T32" fmla="*/ 31 w 42"/>
                  <a:gd name="T33" fmla="*/ 58 h 121"/>
                  <a:gd name="T34" fmla="*/ 38 w 42"/>
                  <a:gd name="T35" fmla="*/ 98 h 121"/>
                  <a:gd name="T36" fmla="*/ 41 w 42"/>
                  <a:gd name="T37" fmla="*/ 111 h 121"/>
                  <a:gd name="T38" fmla="*/ 42 w 42"/>
                  <a:gd name="T39" fmla="*/ 115 h 121"/>
                  <a:gd name="T40" fmla="*/ 42 w 42"/>
                  <a:gd name="T41" fmla="*/ 116 h 121"/>
                  <a:gd name="T42" fmla="*/ 0 w 42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121">
                    <a:moveTo>
                      <a:pt x="0" y="121"/>
                    </a:moveTo>
                    <a:cubicBezTo>
                      <a:pt x="0" y="121"/>
                      <a:pt x="0" y="120"/>
                      <a:pt x="0" y="119"/>
                    </a:cubicBezTo>
                    <a:cubicBezTo>
                      <a:pt x="0" y="118"/>
                      <a:pt x="0" y="117"/>
                      <a:pt x="0" y="115"/>
                    </a:cubicBezTo>
                    <a:cubicBezTo>
                      <a:pt x="1" y="111"/>
                      <a:pt x="1" y="106"/>
                      <a:pt x="2" y="100"/>
                    </a:cubicBezTo>
                    <a:cubicBezTo>
                      <a:pt x="3" y="88"/>
                      <a:pt x="5" y="72"/>
                      <a:pt x="9" y="56"/>
                    </a:cubicBezTo>
                    <a:cubicBezTo>
                      <a:pt x="11" y="48"/>
                      <a:pt x="14" y="41"/>
                      <a:pt x="16" y="33"/>
                    </a:cubicBezTo>
                    <a:cubicBezTo>
                      <a:pt x="19" y="26"/>
                      <a:pt x="22" y="20"/>
                      <a:pt x="25" y="15"/>
                    </a:cubicBezTo>
                    <a:cubicBezTo>
                      <a:pt x="27" y="12"/>
                      <a:pt x="29" y="10"/>
                      <a:pt x="30" y="8"/>
                    </a:cubicBezTo>
                    <a:cubicBezTo>
                      <a:pt x="32" y="6"/>
                      <a:pt x="33" y="4"/>
                      <a:pt x="34" y="3"/>
                    </a:cubicBezTo>
                    <a:cubicBezTo>
                      <a:pt x="36" y="2"/>
                      <a:pt x="37" y="1"/>
                      <a:pt x="37" y="1"/>
                    </a:cubicBezTo>
                    <a:cubicBezTo>
                      <a:pt x="38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1"/>
                    </a:cubicBezTo>
                    <a:cubicBezTo>
                      <a:pt x="37" y="2"/>
                      <a:pt x="37" y="3"/>
                      <a:pt x="36" y="4"/>
                    </a:cubicBezTo>
                    <a:cubicBezTo>
                      <a:pt x="35" y="6"/>
                      <a:pt x="34" y="8"/>
                      <a:pt x="34" y="10"/>
                    </a:cubicBezTo>
                    <a:cubicBezTo>
                      <a:pt x="33" y="12"/>
                      <a:pt x="32" y="14"/>
                      <a:pt x="31" y="17"/>
                    </a:cubicBezTo>
                    <a:cubicBezTo>
                      <a:pt x="30" y="23"/>
                      <a:pt x="30" y="29"/>
                      <a:pt x="30" y="36"/>
                    </a:cubicBezTo>
                    <a:cubicBezTo>
                      <a:pt x="29" y="43"/>
                      <a:pt x="30" y="50"/>
                      <a:pt x="31" y="58"/>
                    </a:cubicBezTo>
                    <a:cubicBezTo>
                      <a:pt x="32" y="73"/>
                      <a:pt x="35" y="87"/>
                      <a:pt x="38" y="98"/>
                    </a:cubicBezTo>
                    <a:cubicBezTo>
                      <a:pt x="39" y="104"/>
                      <a:pt x="40" y="108"/>
                      <a:pt x="41" y="111"/>
                    </a:cubicBezTo>
                    <a:cubicBezTo>
                      <a:pt x="42" y="113"/>
                      <a:pt x="42" y="114"/>
                      <a:pt x="42" y="115"/>
                    </a:cubicBezTo>
                    <a:cubicBezTo>
                      <a:pt x="42" y="115"/>
                      <a:pt x="42" y="116"/>
                      <a:pt x="42" y="116"/>
                    </a:cubicBez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418"/>
              <p:cNvSpPr>
                <a:spLocks/>
              </p:cNvSpPr>
              <p:nvPr/>
            </p:nvSpPr>
            <p:spPr bwMode="auto">
              <a:xfrm>
                <a:off x="342" y="3655"/>
                <a:ext cx="149" cy="171"/>
              </a:xfrm>
              <a:custGeom>
                <a:avLst/>
                <a:gdLst>
                  <a:gd name="T0" fmla="*/ 0 w 84"/>
                  <a:gd name="T1" fmla="*/ 89 h 91"/>
                  <a:gd name="T2" fmla="*/ 1 w 84"/>
                  <a:gd name="T3" fmla="*/ 87 h 91"/>
                  <a:gd name="T4" fmla="*/ 2 w 84"/>
                  <a:gd name="T5" fmla="*/ 83 h 91"/>
                  <a:gd name="T6" fmla="*/ 6 w 84"/>
                  <a:gd name="T7" fmla="*/ 68 h 91"/>
                  <a:gd name="T8" fmla="*/ 29 w 84"/>
                  <a:gd name="T9" fmla="*/ 29 h 91"/>
                  <a:gd name="T10" fmla="*/ 38 w 84"/>
                  <a:gd name="T11" fmla="*/ 20 h 91"/>
                  <a:gd name="T12" fmla="*/ 47 w 84"/>
                  <a:gd name="T13" fmla="*/ 13 h 91"/>
                  <a:gd name="T14" fmla="*/ 52 w 84"/>
                  <a:gd name="T15" fmla="*/ 10 h 91"/>
                  <a:gd name="T16" fmla="*/ 57 w 84"/>
                  <a:gd name="T17" fmla="*/ 7 h 91"/>
                  <a:gd name="T18" fmla="*/ 66 w 84"/>
                  <a:gd name="T19" fmla="*/ 4 h 91"/>
                  <a:gd name="T20" fmla="*/ 73 w 84"/>
                  <a:gd name="T21" fmla="*/ 1 h 91"/>
                  <a:gd name="T22" fmla="*/ 79 w 84"/>
                  <a:gd name="T23" fmla="*/ 0 h 91"/>
                  <a:gd name="T24" fmla="*/ 84 w 84"/>
                  <a:gd name="T25" fmla="*/ 0 h 91"/>
                  <a:gd name="T26" fmla="*/ 80 w 84"/>
                  <a:gd name="T27" fmla="*/ 1 h 91"/>
                  <a:gd name="T28" fmla="*/ 74 w 84"/>
                  <a:gd name="T29" fmla="*/ 4 h 91"/>
                  <a:gd name="T30" fmla="*/ 68 w 84"/>
                  <a:gd name="T31" fmla="*/ 8 h 91"/>
                  <a:gd name="T32" fmla="*/ 60 w 84"/>
                  <a:gd name="T33" fmla="*/ 13 h 91"/>
                  <a:gd name="T34" fmla="*/ 57 w 84"/>
                  <a:gd name="T35" fmla="*/ 17 h 91"/>
                  <a:gd name="T36" fmla="*/ 54 w 84"/>
                  <a:gd name="T37" fmla="*/ 20 h 91"/>
                  <a:gd name="T38" fmla="*/ 47 w 84"/>
                  <a:gd name="T39" fmla="*/ 28 h 91"/>
                  <a:gd name="T40" fmla="*/ 42 w 84"/>
                  <a:gd name="T41" fmla="*/ 38 h 91"/>
                  <a:gd name="T42" fmla="*/ 32 w 84"/>
                  <a:gd name="T43" fmla="*/ 75 h 91"/>
                  <a:gd name="T44" fmla="*/ 31 w 84"/>
                  <a:gd name="T45" fmla="*/ 87 h 91"/>
                  <a:gd name="T46" fmla="*/ 31 w 84"/>
                  <a:gd name="T47" fmla="*/ 90 h 91"/>
                  <a:gd name="T48" fmla="*/ 31 w 84"/>
                  <a:gd name="T49" fmla="*/ 91 h 91"/>
                  <a:gd name="T50" fmla="*/ 0 w 84"/>
                  <a:gd name="T51" fmla="*/ 8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0" y="89"/>
                    </a:moveTo>
                    <a:cubicBezTo>
                      <a:pt x="0" y="89"/>
                      <a:pt x="1" y="88"/>
                      <a:pt x="1" y="87"/>
                    </a:cubicBezTo>
                    <a:cubicBezTo>
                      <a:pt x="1" y="86"/>
                      <a:pt x="1" y="85"/>
                      <a:pt x="2" y="83"/>
                    </a:cubicBezTo>
                    <a:cubicBezTo>
                      <a:pt x="3" y="79"/>
                      <a:pt x="4" y="74"/>
                      <a:pt x="6" y="68"/>
                    </a:cubicBezTo>
                    <a:cubicBezTo>
                      <a:pt x="11" y="57"/>
                      <a:pt x="18" y="41"/>
                      <a:pt x="29" y="29"/>
                    </a:cubicBezTo>
                    <a:cubicBezTo>
                      <a:pt x="32" y="26"/>
                      <a:pt x="35" y="23"/>
                      <a:pt x="38" y="20"/>
                    </a:cubicBezTo>
                    <a:cubicBezTo>
                      <a:pt x="41" y="17"/>
                      <a:pt x="44" y="15"/>
                      <a:pt x="47" y="13"/>
                    </a:cubicBezTo>
                    <a:cubicBezTo>
                      <a:pt x="49" y="12"/>
                      <a:pt x="50" y="11"/>
                      <a:pt x="52" y="10"/>
                    </a:cubicBezTo>
                    <a:cubicBezTo>
                      <a:pt x="53" y="9"/>
                      <a:pt x="55" y="8"/>
                      <a:pt x="57" y="7"/>
                    </a:cubicBezTo>
                    <a:cubicBezTo>
                      <a:pt x="60" y="6"/>
                      <a:pt x="63" y="5"/>
                      <a:pt x="66" y="4"/>
                    </a:cubicBezTo>
                    <a:cubicBezTo>
                      <a:pt x="68" y="3"/>
                      <a:pt x="71" y="2"/>
                      <a:pt x="73" y="1"/>
                    </a:cubicBezTo>
                    <a:cubicBezTo>
                      <a:pt x="76" y="1"/>
                      <a:pt x="78" y="0"/>
                      <a:pt x="79" y="0"/>
                    </a:cubicBezTo>
                    <a:cubicBezTo>
                      <a:pt x="83" y="0"/>
                      <a:pt x="84" y="0"/>
                      <a:pt x="84" y="0"/>
                    </a:cubicBezTo>
                    <a:cubicBezTo>
                      <a:pt x="84" y="0"/>
                      <a:pt x="83" y="0"/>
                      <a:pt x="80" y="1"/>
                    </a:cubicBezTo>
                    <a:cubicBezTo>
                      <a:pt x="78" y="2"/>
                      <a:pt x="76" y="3"/>
                      <a:pt x="74" y="4"/>
                    </a:cubicBezTo>
                    <a:cubicBezTo>
                      <a:pt x="72" y="5"/>
                      <a:pt x="70" y="6"/>
                      <a:pt x="68" y="8"/>
                    </a:cubicBezTo>
                    <a:cubicBezTo>
                      <a:pt x="65" y="9"/>
                      <a:pt x="63" y="11"/>
                      <a:pt x="60" y="13"/>
                    </a:cubicBezTo>
                    <a:cubicBezTo>
                      <a:pt x="59" y="14"/>
                      <a:pt x="58" y="15"/>
                      <a:pt x="57" y="17"/>
                    </a:cubicBezTo>
                    <a:cubicBezTo>
                      <a:pt x="56" y="18"/>
                      <a:pt x="55" y="19"/>
                      <a:pt x="54" y="20"/>
                    </a:cubicBezTo>
                    <a:cubicBezTo>
                      <a:pt x="51" y="23"/>
                      <a:pt x="49" y="25"/>
                      <a:pt x="47" y="28"/>
                    </a:cubicBezTo>
                    <a:cubicBezTo>
                      <a:pt x="45" y="31"/>
                      <a:pt x="44" y="34"/>
                      <a:pt x="42" y="38"/>
                    </a:cubicBezTo>
                    <a:cubicBezTo>
                      <a:pt x="36" y="50"/>
                      <a:pt x="33" y="64"/>
                      <a:pt x="32" y="75"/>
                    </a:cubicBezTo>
                    <a:cubicBezTo>
                      <a:pt x="31" y="80"/>
                      <a:pt x="31" y="84"/>
                      <a:pt x="31" y="87"/>
                    </a:cubicBezTo>
                    <a:cubicBezTo>
                      <a:pt x="31" y="89"/>
                      <a:pt x="31" y="90"/>
                      <a:pt x="31" y="90"/>
                    </a:cubicBezTo>
                    <a:cubicBezTo>
                      <a:pt x="31" y="91"/>
                      <a:pt x="31" y="91"/>
                      <a:pt x="31" y="91"/>
                    </a:cubicBez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19"/>
              <p:cNvSpPr>
                <a:spLocks/>
              </p:cNvSpPr>
              <p:nvPr/>
            </p:nvSpPr>
            <p:spPr bwMode="auto">
              <a:xfrm>
                <a:off x="262" y="3655"/>
                <a:ext cx="149" cy="171"/>
              </a:xfrm>
              <a:custGeom>
                <a:avLst/>
                <a:gdLst>
                  <a:gd name="T0" fmla="*/ 53 w 84"/>
                  <a:gd name="T1" fmla="*/ 91 h 91"/>
                  <a:gd name="T2" fmla="*/ 53 w 84"/>
                  <a:gd name="T3" fmla="*/ 90 h 91"/>
                  <a:gd name="T4" fmla="*/ 53 w 84"/>
                  <a:gd name="T5" fmla="*/ 87 h 91"/>
                  <a:gd name="T6" fmla="*/ 52 w 84"/>
                  <a:gd name="T7" fmla="*/ 75 h 91"/>
                  <a:gd name="T8" fmla="*/ 42 w 84"/>
                  <a:gd name="T9" fmla="*/ 38 h 91"/>
                  <a:gd name="T10" fmla="*/ 37 w 84"/>
                  <a:gd name="T11" fmla="*/ 28 h 91"/>
                  <a:gd name="T12" fmla="*/ 31 w 84"/>
                  <a:gd name="T13" fmla="*/ 20 h 91"/>
                  <a:gd name="T14" fmla="*/ 27 w 84"/>
                  <a:gd name="T15" fmla="*/ 17 h 91"/>
                  <a:gd name="T16" fmla="*/ 24 w 84"/>
                  <a:gd name="T17" fmla="*/ 13 h 91"/>
                  <a:gd name="T18" fmla="*/ 17 w 84"/>
                  <a:gd name="T19" fmla="*/ 8 h 91"/>
                  <a:gd name="T20" fmla="*/ 10 w 84"/>
                  <a:gd name="T21" fmla="*/ 4 h 91"/>
                  <a:gd name="T22" fmla="*/ 5 w 84"/>
                  <a:gd name="T23" fmla="*/ 1 h 91"/>
                  <a:gd name="T24" fmla="*/ 0 w 84"/>
                  <a:gd name="T25" fmla="*/ 0 h 91"/>
                  <a:gd name="T26" fmla="*/ 5 w 84"/>
                  <a:gd name="T27" fmla="*/ 0 h 91"/>
                  <a:gd name="T28" fmla="*/ 11 w 84"/>
                  <a:gd name="T29" fmla="*/ 1 h 91"/>
                  <a:gd name="T30" fmla="*/ 19 w 84"/>
                  <a:gd name="T31" fmla="*/ 4 h 91"/>
                  <a:gd name="T32" fmla="*/ 28 w 84"/>
                  <a:gd name="T33" fmla="*/ 7 h 91"/>
                  <a:gd name="T34" fmla="*/ 32 w 84"/>
                  <a:gd name="T35" fmla="*/ 10 h 91"/>
                  <a:gd name="T36" fmla="*/ 37 w 84"/>
                  <a:gd name="T37" fmla="*/ 13 h 91"/>
                  <a:gd name="T38" fmla="*/ 46 w 84"/>
                  <a:gd name="T39" fmla="*/ 20 h 91"/>
                  <a:gd name="T40" fmla="*/ 55 w 84"/>
                  <a:gd name="T41" fmla="*/ 29 h 91"/>
                  <a:gd name="T42" fmla="*/ 78 w 84"/>
                  <a:gd name="T43" fmla="*/ 68 h 91"/>
                  <a:gd name="T44" fmla="*/ 82 w 84"/>
                  <a:gd name="T45" fmla="*/ 83 h 91"/>
                  <a:gd name="T46" fmla="*/ 83 w 84"/>
                  <a:gd name="T47" fmla="*/ 87 h 91"/>
                  <a:gd name="T48" fmla="*/ 84 w 84"/>
                  <a:gd name="T49" fmla="*/ 89 h 91"/>
                  <a:gd name="T50" fmla="*/ 53 w 84"/>
                  <a:gd name="T5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53" y="91"/>
                    </a:moveTo>
                    <a:cubicBezTo>
                      <a:pt x="53" y="91"/>
                      <a:pt x="53" y="91"/>
                      <a:pt x="53" y="90"/>
                    </a:cubicBezTo>
                    <a:cubicBezTo>
                      <a:pt x="53" y="90"/>
                      <a:pt x="53" y="89"/>
                      <a:pt x="53" y="87"/>
                    </a:cubicBezTo>
                    <a:cubicBezTo>
                      <a:pt x="53" y="84"/>
                      <a:pt x="53" y="80"/>
                      <a:pt x="52" y="75"/>
                    </a:cubicBezTo>
                    <a:cubicBezTo>
                      <a:pt x="51" y="64"/>
                      <a:pt x="48" y="50"/>
                      <a:pt x="42" y="38"/>
                    </a:cubicBezTo>
                    <a:cubicBezTo>
                      <a:pt x="41" y="34"/>
                      <a:pt x="39" y="31"/>
                      <a:pt x="37" y="28"/>
                    </a:cubicBezTo>
                    <a:cubicBezTo>
                      <a:pt x="35" y="25"/>
                      <a:pt x="33" y="23"/>
                      <a:pt x="31" y="20"/>
                    </a:cubicBezTo>
                    <a:cubicBezTo>
                      <a:pt x="30" y="19"/>
                      <a:pt x="28" y="18"/>
                      <a:pt x="27" y="17"/>
                    </a:cubicBezTo>
                    <a:cubicBezTo>
                      <a:pt x="26" y="15"/>
                      <a:pt x="25" y="14"/>
                      <a:pt x="24" y="13"/>
                    </a:cubicBezTo>
                    <a:cubicBezTo>
                      <a:pt x="21" y="11"/>
                      <a:pt x="19" y="9"/>
                      <a:pt x="17" y="8"/>
                    </a:cubicBezTo>
                    <a:cubicBezTo>
                      <a:pt x="14" y="6"/>
                      <a:pt x="12" y="5"/>
                      <a:pt x="10" y="4"/>
                    </a:cubicBezTo>
                    <a:cubicBezTo>
                      <a:pt x="8" y="3"/>
                      <a:pt x="6" y="2"/>
                      <a:pt x="5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0"/>
                      <a:pt x="9" y="1"/>
                      <a:pt x="11" y="1"/>
                    </a:cubicBezTo>
                    <a:cubicBezTo>
                      <a:pt x="13" y="2"/>
                      <a:pt x="16" y="3"/>
                      <a:pt x="19" y="4"/>
                    </a:cubicBezTo>
                    <a:cubicBezTo>
                      <a:pt x="21" y="5"/>
                      <a:pt x="24" y="6"/>
                      <a:pt x="28" y="7"/>
                    </a:cubicBezTo>
                    <a:cubicBezTo>
                      <a:pt x="29" y="8"/>
                      <a:pt x="31" y="9"/>
                      <a:pt x="32" y="10"/>
                    </a:cubicBezTo>
                    <a:cubicBezTo>
                      <a:pt x="34" y="11"/>
                      <a:pt x="35" y="12"/>
                      <a:pt x="37" y="13"/>
                    </a:cubicBezTo>
                    <a:cubicBezTo>
                      <a:pt x="40" y="15"/>
                      <a:pt x="43" y="17"/>
                      <a:pt x="46" y="20"/>
                    </a:cubicBezTo>
                    <a:cubicBezTo>
                      <a:pt x="49" y="23"/>
                      <a:pt x="52" y="26"/>
                      <a:pt x="55" y="29"/>
                    </a:cubicBezTo>
                    <a:cubicBezTo>
                      <a:pt x="66" y="41"/>
                      <a:pt x="73" y="57"/>
                      <a:pt x="78" y="68"/>
                    </a:cubicBezTo>
                    <a:cubicBezTo>
                      <a:pt x="80" y="74"/>
                      <a:pt x="81" y="79"/>
                      <a:pt x="82" y="83"/>
                    </a:cubicBezTo>
                    <a:cubicBezTo>
                      <a:pt x="83" y="85"/>
                      <a:pt x="83" y="86"/>
                      <a:pt x="83" y="87"/>
                    </a:cubicBezTo>
                    <a:cubicBezTo>
                      <a:pt x="84" y="88"/>
                      <a:pt x="84" y="89"/>
                      <a:pt x="84" y="89"/>
                    </a:cubicBezTo>
                    <a:lnTo>
                      <a:pt x="53" y="9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20"/>
              <p:cNvSpPr>
                <a:spLocks/>
              </p:cNvSpPr>
              <p:nvPr/>
            </p:nvSpPr>
            <p:spPr bwMode="auto">
              <a:xfrm>
                <a:off x="349" y="3729"/>
                <a:ext cx="153" cy="99"/>
              </a:xfrm>
              <a:custGeom>
                <a:avLst/>
                <a:gdLst>
                  <a:gd name="T0" fmla="*/ 0 w 86"/>
                  <a:gd name="T1" fmla="*/ 47 h 53"/>
                  <a:gd name="T2" fmla="*/ 1 w 86"/>
                  <a:gd name="T3" fmla="*/ 46 h 53"/>
                  <a:gd name="T4" fmla="*/ 1 w 86"/>
                  <a:gd name="T5" fmla="*/ 44 h 53"/>
                  <a:gd name="T6" fmla="*/ 2 w 86"/>
                  <a:gd name="T7" fmla="*/ 42 h 53"/>
                  <a:gd name="T8" fmla="*/ 9 w 86"/>
                  <a:gd name="T9" fmla="*/ 30 h 53"/>
                  <a:gd name="T10" fmla="*/ 14 w 86"/>
                  <a:gd name="T11" fmla="*/ 24 h 53"/>
                  <a:gd name="T12" fmla="*/ 21 w 86"/>
                  <a:gd name="T13" fmla="*/ 17 h 53"/>
                  <a:gd name="T14" fmla="*/ 24 w 86"/>
                  <a:gd name="T15" fmla="*/ 14 h 53"/>
                  <a:gd name="T16" fmla="*/ 29 w 86"/>
                  <a:gd name="T17" fmla="*/ 11 h 53"/>
                  <a:gd name="T18" fmla="*/ 37 w 86"/>
                  <a:gd name="T19" fmla="*/ 6 h 53"/>
                  <a:gd name="T20" fmla="*/ 46 w 86"/>
                  <a:gd name="T21" fmla="*/ 3 h 53"/>
                  <a:gd name="T22" fmla="*/ 55 w 86"/>
                  <a:gd name="T23" fmla="*/ 1 h 53"/>
                  <a:gd name="T24" fmla="*/ 64 w 86"/>
                  <a:gd name="T25" fmla="*/ 0 h 53"/>
                  <a:gd name="T26" fmla="*/ 71 w 86"/>
                  <a:gd name="T27" fmla="*/ 0 h 53"/>
                  <a:gd name="T28" fmla="*/ 74 w 86"/>
                  <a:gd name="T29" fmla="*/ 0 h 53"/>
                  <a:gd name="T30" fmla="*/ 77 w 86"/>
                  <a:gd name="T31" fmla="*/ 1 h 53"/>
                  <a:gd name="T32" fmla="*/ 82 w 86"/>
                  <a:gd name="T33" fmla="*/ 1 h 53"/>
                  <a:gd name="T34" fmla="*/ 86 w 86"/>
                  <a:gd name="T35" fmla="*/ 2 h 53"/>
                  <a:gd name="T36" fmla="*/ 82 w 86"/>
                  <a:gd name="T37" fmla="*/ 2 h 53"/>
                  <a:gd name="T38" fmla="*/ 77 w 86"/>
                  <a:gd name="T39" fmla="*/ 3 h 53"/>
                  <a:gd name="T40" fmla="*/ 75 w 86"/>
                  <a:gd name="T41" fmla="*/ 4 h 53"/>
                  <a:gd name="T42" fmla="*/ 72 w 86"/>
                  <a:gd name="T43" fmla="*/ 5 h 53"/>
                  <a:gd name="T44" fmla="*/ 65 w 86"/>
                  <a:gd name="T45" fmla="*/ 7 h 53"/>
                  <a:gd name="T46" fmla="*/ 58 w 86"/>
                  <a:gd name="T47" fmla="*/ 10 h 53"/>
                  <a:gd name="T48" fmla="*/ 52 w 86"/>
                  <a:gd name="T49" fmla="*/ 14 h 53"/>
                  <a:gd name="T50" fmla="*/ 46 w 86"/>
                  <a:gd name="T51" fmla="*/ 19 h 53"/>
                  <a:gd name="T52" fmla="*/ 40 w 86"/>
                  <a:gd name="T53" fmla="*/ 25 h 53"/>
                  <a:gd name="T54" fmla="*/ 38 w 86"/>
                  <a:gd name="T55" fmla="*/ 28 h 53"/>
                  <a:gd name="T56" fmla="*/ 36 w 86"/>
                  <a:gd name="T57" fmla="*/ 31 h 53"/>
                  <a:gd name="T58" fmla="*/ 34 w 86"/>
                  <a:gd name="T59" fmla="*/ 37 h 53"/>
                  <a:gd name="T60" fmla="*/ 32 w 86"/>
                  <a:gd name="T61" fmla="*/ 42 h 53"/>
                  <a:gd name="T62" fmla="*/ 30 w 86"/>
                  <a:gd name="T63" fmla="*/ 50 h 53"/>
                  <a:gd name="T64" fmla="*/ 30 w 86"/>
                  <a:gd name="T65" fmla="*/ 51 h 53"/>
                  <a:gd name="T66" fmla="*/ 31 w 86"/>
                  <a:gd name="T67" fmla="*/ 52 h 53"/>
                  <a:gd name="T68" fmla="*/ 31 w 86"/>
                  <a:gd name="T69" fmla="*/ 53 h 53"/>
                  <a:gd name="T70" fmla="*/ 0 w 86"/>
                  <a:gd name="T7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0" y="47"/>
                    </a:moveTo>
                    <a:cubicBezTo>
                      <a:pt x="0" y="47"/>
                      <a:pt x="0" y="47"/>
                      <a:pt x="1" y="46"/>
                    </a:cubicBezTo>
                    <a:cubicBezTo>
                      <a:pt x="1" y="45"/>
                      <a:pt x="1" y="45"/>
                      <a:pt x="1" y="44"/>
                    </a:cubicBezTo>
                    <a:cubicBezTo>
                      <a:pt x="2" y="43"/>
                      <a:pt x="2" y="43"/>
                      <a:pt x="2" y="42"/>
                    </a:cubicBezTo>
                    <a:cubicBezTo>
                      <a:pt x="4" y="39"/>
                      <a:pt x="6" y="35"/>
                      <a:pt x="9" y="30"/>
                    </a:cubicBezTo>
                    <a:cubicBezTo>
                      <a:pt x="10" y="28"/>
                      <a:pt x="12" y="26"/>
                      <a:pt x="14" y="24"/>
                    </a:cubicBezTo>
                    <a:cubicBezTo>
                      <a:pt x="16" y="21"/>
                      <a:pt x="18" y="19"/>
                      <a:pt x="21" y="17"/>
                    </a:cubicBezTo>
                    <a:cubicBezTo>
                      <a:pt x="22" y="16"/>
                      <a:pt x="23" y="15"/>
                      <a:pt x="24" y="14"/>
                    </a:cubicBezTo>
                    <a:cubicBezTo>
                      <a:pt x="26" y="13"/>
                      <a:pt x="27" y="12"/>
                      <a:pt x="29" y="11"/>
                    </a:cubicBezTo>
                    <a:cubicBezTo>
                      <a:pt x="31" y="9"/>
                      <a:pt x="34" y="8"/>
                      <a:pt x="37" y="6"/>
                    </a:cubicBezTo>
                    <a:cubicBezTo>
                      <a:pt x="40" y="5"/>
                      <a:pt x="43" y="4"/>
                      <a:pt x="46" y="3"/>
                    </a:cubicBezTo>
                    <a:cubicBezTo>
                      <a:pt x="50" y="2"/>
                      <a:pt x="53" y="2"/>
                      <a:pt x="55" y="1"/>
                    </a:cubicBezTo>
                    <a:cubicBezTo>
                      <a:pt x="58" y="1"/>
                      <a:pt x="61" y="1"/>
                      <a:pt x="64" y="0"/>
                    </a:cubicBezTo>
                    <a:cubicBezTo>
                      <a:pt x="66" y="0"/>
                      <a:pt x="69" y="0"/>
                      <a:pt x="71" y="0"/>
                    </a:cubicBezTo>
                    <a:cubicBezTo>
                      <a:pt x="72" y="0"/>
                      <a:pt x="73" y="0"/>
                      <a:pt x="74" y="0"/>
                    </a:cubicBezTo>
                    <a:cubicBezTo>
                      <a:pt x="75" y="0"/>
                      <a:pt x="76" y="0"/>
                      <a:pt x="77" y="1"/>
                    </a:cubicBezTo>
                    <a:cubicBezTo>
                      <a:pt x="79" y="1"/>
                      <a:pt x="81" y="1"/>
                      <a:pt x="82" y="1"/>
                    </a:cubicBezTo>
                    <a:cubicBezTo>
                      <a:pt x="85" y="1"/>
                      <a:pt x="86" y="2"/>
                      <a:pt x="86" y="2"/>
                    </a:cubicBezTo>
                    <a:cubicBezTo>
                      <a:pt x="86" y="2"/>
                      <a:pt x="85" y="2"/>
                      <a:pt x="82" y="2"/>
                    </a:cubicBezTo>
                    <a:cubicBezTo>
                      <a:pt x="81" y="3"/>
                      <a:pt x="79" y="3"/>
                      <a:pt x="77" y="3"/>
                    </a:cubicBezTo>
                    <a:cubicBezTo>
                      <a:pt x="77" y="4"/>
                      <a:pt x="76" y="4"/>
                      <a:pt x="75" y="4"/>
                    </a:cubicBezTo>
                    <a:cubicBezTo>
                      <a:pt x="74" y="4"/>
                      <a:pt x="73" y="5"/>
                      <a:pt x="72" y="5"/>
                    </a:cubicBezTo>
                    <a:cubicBezTo>
                      <a:pt x="70" y="6"/>
                      <a:pt x="68" y="6"/>
                      <a:pt x="65" y="7"/>
                    </a:cubicBezTo>
                    <a:cubicBezTo>
                      <a:pt x="63" y="8"/>
                      <a:pt x="61" y="9"/>
                      <a:pt x="58" y="10"/>
                    </a:cubicBezTo>
                    <a:cubicBezTo>
                      <a:pt x="56" y="12"/>
                      <a:pt x="54" y="13"/>
                      <a:pt x="52" y="14"/>
                    </a:cubicBezTo>
                    <a:cubicBezTo>
                      <a:pt x="50" y="16"/>
                      <a:pt x="48" y="18"/>
                      <a:pt x="46" y="19"/>
                    </a:cubicBezTo>
                    <a:cubicBezTo>
                      <a:pt x="44" y="21"/>
                      <a:pt x="42" y="23"/>
                      <a:pt x="40" y="25"/>
                    </a:cubicBezTo>
                    <a:cubicBezTo>
                      <a:pt x="40" y="26"/>
                      <a:pt x="39" y="27"/>
                      <a:pt x="38" y="28"/>
                    </a:cubicBezTo>
                    <a:cubicBezTo>
                      <a:pt x="38" y="29"/>
                      <a:pt x="37" y="30"/>
                      <a:pt x="36" y="31"/>
                    </a:cubicBezTo>
                    <a:cubicBezTo>
                      <a:pt x="35" y="33"/>
                      <a:pt x="34" y="35"/>
                      <a:pt x="34" y="37"/>
                    </a:cubicBezTo>
                    <a:cubicBezTo>
                      <a:pt x="33" y="39"/>
                      <a:pt x="32" y="40"/>
                      <a:pt x="32" y="42"/>
                    </a:cubicBezTo>
                    <a:cubicBezTo>
                      <a:pt x="31" y="45"/>
                      <a:pt x="31" y="48"/>
                      <a:pt x="30" y="5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1" y="53"/>
                      <a:pt x="31" y="53"/>
                      <a:pt x="31" y="53"/>
                    </a:cubicBez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21"/>
              <p:cNvSpPr>
                <a:spLocks/>
              </p:cNvSpPr>
              <p:nvPr/>
            </p:nvSpPr>
            <p:spPr bwMode="auto">
              <a:xfrm>
                <a:off x="246" y="3729"/>
                <a:ext cx="153" cy="99"/>
              </a:xfrm>
              <a:custGeom>
                <a:avLst/>
                <a:gdLst>
                  <a:gd name="T0" fmla="*/ 56 w 86"/>
                  <a:gd name="T1" fmla="*/ 53 h 53"/>
                  <a:gd name="T2" fmla="*/ 56 w 86"/>
                  <a:gd name="T3" fmla="*/ 52 h 53"/>
                  <a:gd name="T4" fmla="*/ 56 w 86"/>
                  <a:gd name="T5" fmla="*/ 51 h 53"/>
                  <a:gd name="T6" fmla="*/ 56 w 86"/>
                  <a:gd name="T7" fmla="*/ 50 h 53"/>
                  <a:gd name="T8" fmla="*/ 55 w 86"/>
                  <a:gd name="T9" fmla="*/ 42 h 53"/>
                  <a:gd name="T10" fmla="*/ 53 w 86"/>
                  <a:gd name="T11" fmla="*/ 37 h 53"/>
                  <a:gd name="T12" fmla="*/ 50 w 86"/>
                  <a:gd name="T13" fmla="*/ 31 h 53"/>
                  <a:gd name="T14" fmla="*/ 48 w 86"/>
                  <a:gd name="T15" fmla="*/ 28 h 53"/>
                  <a:gd name="T16" fmla="*/ 46 w 86"/>
                  <a:gd name="T17" fmla="*/ 25 h 53"/>
                  <a:gd name="T18" fmla="*/ 41 w 86"/>
                  <a:gd name="T19" fmla="*/ 19 h 53"/>
                  <a:gd name="T20" fmla="*/ 35 w 86"/>
                  <a:gd name="T21" fmla="*/ 14 h 53"/>
                  <a:gd name="T22" fmla="*/ 28 w 86"/>
                  <a:gd name="T23" fmla="*/ 10 h 53"/>
                  <a:gd name="T24" fmla="*/ 21 w 86"/>
                  <a:gd name="T25" fmla="*/ 7 h 53"/>
                  <a:gd name="T26" fmla="*/ 15 w 86"/>
                  <a:gd name="T27" fmla="*/ 5 h 53"/>
                  <a:gd name="T28" fmla="*/ 12 w 86"/>
                  <a:gd name="T29" fmla="*/ 4 h 53"/>
                  <a:gd name="T30" fmla="*/ 9 w 86"/>
                  <a:gd name="T31" fmla="*/ 3 h 53"/>
                  <a:gd name="T32" fmla="*/ 4 w 86"/>
                  <a:gd name="T33" fmla="*/ 2 h 53"/>
                  <a:gd name="T34" fmla="*/ 0 w 86"/>
                  <a:gd name="T35" fmla="*/ 2 h 53"/>
                  <a:gd name="T36" fmla="*/ 4 w 86"/>
                  <a:gd name="T37" fmla="*/ 1 h 53"/>
                  <a:gd name="T38" fmla="*/ 9 w 86"/>
                  <a:gd name="T39" fmla="*/ 1 h 53"/>
                  <a:gd name="T40" fmla="*/ 12 w 86"/>
                  <a:gd name="T41" fmla="*/ 0 h 53"/>
                  <a:gd name="T42" fmla="*/ 15 w 86"/>
                  <a:gd name="T43" fmla="*/ 0 h 53"/>
                  <a:gd name="T44" fmla="*/ 23 w 86"/>
                  <a:gd name="T45" fmla="*/ 0 h 53"/>
                  <a:gd name="T46" fmla="*/ 31 w 86"/>
                  <a:gd name="T47" fmla="*/ 1 h 53"/>
                  <a:gd name="T48" fmla="*/ 40 w 86"/>
                  <a:gd name="T49" fmla="*/ 3 h 53"/>
                  <a:gd name="T50" fmla="*/ 49 w 86"/>
                  <a:gd name="T51" fmla="*/ 6 h 53"/>
                  <a:gd name="T52" fmla="*/ 58 w 86"/>
                  <a:gd name="T53" fmla="*/ 11 h 53"/>
                  <a:gd name="T54" fmla="*/ 62 w 86"/>
                  <a:gd name="T55" fmla="*/ 14 h 53"/>
                  <a:gd name="T56" fmla="*/ 66 w 86"/>
                  <a:gd name="T57" fmla="*/ 17 h 53"/>
                  <a:gd name="T58" fmla="*/ 73 w 86"/>
                  <a:gd name="T59" fmla="*/ 24 h 53"/>
                  <a:gd name="T60" fmla="*/ 78 w 86"/>
                  <a:gd name="T61" fmla="*/ 30 h 53"/>
                  <a:gd name="T62" fmla="*/ 84 w 86"/>
                  <a:gd name="T63" fmla="*/ 42 h 53"/>
                  <a:gd name="T64" fmla="*/ 85 w 86"/>
                  <a:gd name="T65" fmla="*/ 44 h 53"/>
                  <a:gd name="T66" fmla="*/ 86 w 86"/>
                  <a:gd name="T67" fmla="*/ 46 h 53"/>
                  <a:gd name="T68" fmla="*/ 86 w 86"/>
                  <a:gd name="T69" fmla="*/ 47 h 53"/>
                  <a:gd name="T70" fmla="*/ 56 w 86"/>
                  <a:gd name="T7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56" y="53"/>
                    </a:move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0"/>
                    </a:cubicBezTo>
                    <a:cubicBezTo>
                      <a:pt x="56" y="48"/>
                      <a:pt x="56" y="45"/>
                      <a:pt x="55" y="42"/>
                    </a:cubicBezTo>
                    <a:cubicBezTo>
                      <a:pt x="54" y="40"/>
                      <a:pt x="53" y="39"/>
                      <a:pt x="53" y="37"/>
                    </a:cubicBezTo>
                    <a:cubicBezTo>
                      <a:pt x="52" y="35"/>
                      <a:pt x="51" y="33"/>
                      <a:pt x="50" y="31"/>
                    </a:cubicBezTo>
                    <a:cubicBezTo>
                      <a:pt x="49" y="30"/>
                      <a:pt x="49" y="29"/>
                      <a:pt x="48" y="28"/>
                    </a:cubicBezTo>
                    <a:cubicBezTo>
                      <a:pt x="47" y="27"/>
                      <a:pt x="47" y="26"/>
                      <a:pt x="46" y="25"/>
                    </a:cubicBezTo>
                    <a:cubicBezTo>
                      <a:pt x="45" y="23"/>
                      <a:pt x="43" y="21"/>
                      <a:pt x="41" y="19"/>
                    </a:cubicBezTo>
                    <a:cubicBezTo>
                      <a:pt x="39" y="18"/>
                      <a:pt x="37" y="16"/>
                      <a:pt x="35" y="14"/>
                    </a:cubicBezTo>
                    <a:cubicBezTo>
                      <a:pt x="32" y="13"/>
                      <a:pt x="30" y="12"/>
                      <a:pt x="28" y="10"/>
                    </a:cubicBezTo>
                    <a:cubicBezTo>
                      <a:pt x="26" y="9"/>
                      <a:pt x="23" y="8"/>
                      <a:pt x="21" y="7"/>
                    </a:cubicBezTo>
                    <a:cubicBezTo>
                      <a:pt x="19" y="6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6" y="3"/>
                      <a:pt x="4" y="2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4" y="1"/>
                    </a:cubicBezTo>
                    <a:cubicBezTo>
                      <a:pt x="6" y="1"/>
                      <a:pt x="7" y="1"/>
                      <a:pt x="9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8" y="0"/>
                      <a:pt x="20" y="0"/>
                      <a:pt x="23" y="0"/>
                    </a:cubicBezTo>
                    <a:cubicBezTo>
                      <a:pt x="25" y="1"/>
                      <a:pt x="28" y="1"/>
                      <a:pt x="31" y="1"/>
                    </a:cubicBezTo>
                    <a:cubicBezTo>
                      <a:pt x="34" y="2"/>
                      <a:pt x="37" y="2"/>
                      <a:pt x="40" y="3"/>
                    </a:cubicBezTo>
                    <a:cubicBezTo>
                      <a:pt x="43" y="4"/>
                      <a:pt x="46" y="5"/>
                      <a:pt x="49" y="6"/>
                    </a:cubicBezTo>
                    <a:cubicBezTo>
                      <a:pt x="52" y="8"/>
                      <a:pt x="55" y="9"/>
                      <a:pt x="58" y="11"/>
                    </a:cubicBezTo>
                    <a:cubicBezTo>
                      <a:pt x="59" y="12"/>
                      <a:pt x="61" y="13"/>
                      <a:pt x="62" y="14"/>
                    </a:cubicBezTo>
                    <a:cubicBezTo>
                      <a:pt x="63" y="15"/>
                      <a:pt x="65" y="16"/>
                      <a:pt x="66" y="17"/>
                    </a:cubicBezTo>
                    <a:cubicBezTo>
                      <a:pt x="68" y="19"/>
                      <a:pt x="70" y="21"/>
                      <a:pt x="73" y="24"/>
                    </a:cubicBezTo>
                    <a:cubicBezTo>
                      <a:pt x="74" y="26"/>
                      <a:pt x="76" y="28"/>
                      <a:pt x="78" y="30"/>
                    </a:cubicBezTo>
                    <a:cubicBezTo>
                      <a:pt x="81" y="35"/>
                      <a:pt x="83" y="39"/>
                      <a:pt x="84" y="42"/>
                    </a:cubicBezTo>
                    <a:cubicBezTo>
                      <a:pt x="85" y="43"/>
                      <a:pt x="85" y="43"/>
                      <a:pt x="85" y="44"/>
                    </a:cubicBezTo>
                    <a:cubicBezTo>
                      <a:pt x="85" y="45"/>
                      <a:pt x="86" y="45"/>
                      <a:pt x="86" y="46"/>
                    </a:cubicBezTo>
                    <a:cubicBezTo>
                      <a:pt x="86" y="47"/>
                      <a:pt x="86" y="47"/>
                      <a:pt x="86" y="47"/>
                    </a:cubicBezTo>
                    <a:lnTo>
                      <a:pt x="56" y="53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22"/>
              <p:cNvSpPr>
                <a:spLocks/>
              </p:cNvSpPr>
              <p:nvPr/>
            </p:nvSpPr>
            <p:spPr bwMode="auto">
              <a:xfrm>
                <a:off x="347" y="3637"/>
                <a:ext cx="55" cy="163"/>
              </a:xfrm>
              <a:custGeom>
                <a:avLst/>
                <a:gdLst>
                  <a:gd name="T0" fmla="*/ 0 w 31"/>
                  <a:gd name="T1" fmla="*/ 87 h 87"/>
                  <a:gd name="T2" fmla="*/ 0 w 31"/>
                  <a:gd name="T3" fmla="*/ 83 h 87"/>
                  <a:gd name="T4" fmla="*/ 1 w 31"/>
                  <a:gd name="T5" fmla="*/ 72 h 87"/>
                  <a:gd name="T6" fmla="*/ 7 w 31"/>
                  <a:gd name="T7" fmla="*/ 41 h 87"/>
                  <a:gd name="T8" fmla="*/ 9 w 31"/>
                  <a:gd name="T9" fmla="*/ 32 h 87"/>
                  <a:gd name="T10" fmla="*/ 12 w 31"/>
                  <a:gd name="T11" fmla="*/ 24 h 87"/>
                  <a:gd name="T12" fmla="*/ 15 w 31"/>
                  <a:gd name="T13" fmla="*/ 17 h 87"/>
                  <a:gd name="T14" fmla="*/ 18 w 31"/>
                  <a:gd name="T15" fmla="*/ 11 h 87"/>
                  <a:gd name="T16" fmla="*/ 22 w 31"/>
                  <a:gd name="T17" fmla="*/ 6 h 87"/>
                  <a:gd name="T18" fmla="*/ 25 w 31"/>
                  <a:gd name="T19" fmla="*/ 3 h 87"/>
                  <a:gd name="T20" fmla="*/ 28 w 31"/>
                  <a:gd name="T21" fmla="*/ 0 h 87"/>
                  <a:gd name="T22" fmla="*/ 26 w 31"/>
                  <a:gd name="T23" fmla="*/ 3 h 87"/>
                  <a:gd name="T24" fmla="*/ 24 w 31"/>
                  <a:gd name="T25" fmla="*/ 7 h 87"/>
                  <a:gd name="T26" fmla="*/ 23 w 31"/>
                  <a:gd name="T27" fmla="*/ 13 h 87"/>
                  <a:gd name="T28" fmla="*/ 22 w 31"/>
                  <a:gd name="T29" fmla="*/ 19 h 87"/>
                  <a:gd name="T30" fmla="*/ 22 w 31"/>
                  <a:gd name="T31" fmla="*/ 26 h 87"/>
                  <a:gd name="T32" fmla="*/ 22 w 31"/>
                  <a:gd name="T33" fmla="*/ 34 h 87"/>
                  <a:gd name="T34" fmla="*/ 22 w 31"/>
                  <a:gd name="T35" fmla="*/ 42 h 87"/>
                  <a:gd name="T36" fmla="*/ 27 w 31"/>
                  <a:gd name="T37" fmla="*/ 71 h 87"/>
                  <a:gd name="T38" fmla="*/ 30 w 31"/>
                  <a:gd name="T39" fmla="*/ 80 h 87"/>
                  <a:gd name="T40" fmla="*/ 31 w 31"/>
                  <a:gd name="T41" fmla="*/ 84 h 87"/>
                  <a:gd name="T42" fmla="*/ 0 w 31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87">
                    <a:moveTo>
                      <a:pt x="0" y="87"/>
                    </a:moveTo>
                    <a:cubicBezTo>
                      <a:pt x="0" y="87"/>
                      <a:pt x="0" y="86"/>
                      <a:pt x="0" y="83"/>
                    </a:cubicBezTo>
                    <a:cubicBezTo>
                      <a:pt x="1" y="80"/>
                      <a:pt x="1" y="77"/>
                      <a:pt x="1" y="72"/>
                    </a:cubicBezTo>
                    <a:cubicBezTo>
                      <a:pt x="2" y="64"/>
                      <a:pt x="4" y="52"/>
                      <a:pt x="7" y="41"/>
                    </a:cubicBezTo>
                    <a:cubicBezTo>
                      <a:pt x="8" y="38"/>
                      <a:pt x="8" y="35"/>
                      <a:pt x="9" y="32"/>
                    </a:cubicBezTo>
                    <a:cubicBezTo>
                      <a:pt x="10" y="30"/>
                      <a:pt x="11" y="27"/>
                      <a:pt x="12" y="24"/>
                    </a:cubicBezTo>
                    <a:cubicBezTo>
                      <a:pt x="13" y="22"/>
                      <a:pt x="14" y="19"/>
                      <a:pt x="15" y="17"/>
                    </a:cubicBezTo>
                    <a:cubicBezTo>
                      <a:pt x="16" y="15"/>
                      <a:pt x="17" y="13"/>
                      <a:pt x="18" y="11"/>
                    </a:cubicBezTo>
                    <a:cubicBezTo>
                      <a:pt x="19" y="9"/>
                      <a:pt x="21" y="7"/>
                      <a:pt x="22" y="6"/>
                    </a:cubicBezTo>
                    <a:cubicBezTo>
                      <a:pt x="23" y="5"/>
                      <a:pt x="24" y="3"/>
                      <a:pt x="25" y="3"/>
                    </a:cubicBezTo>
                    <a:cubicBezTo>
                      <a:pt x="27" y="1"/>
                      <a:pt x="28" y="0"/>
                      <a:pt x="28" y="0"/>
                    </a:cubicBezTo>
                    <a:cubicBezTo>
                      <a:pt x="28" y="0"/>
                      <a:pt x="27" y="1"/>
                      <a:pt x="26" y="3"/>
                    </a:cubicBezTo>
                    <a:cubicBezTo>
                      <a:pt x="25" y="4"/>
                      <a:pt x="25" y="6"/>
                      <a:pt x="24" y="7"/>
                    </a:cubicBezTo>
                    <a:cubicBezTo>
                      <a:pt x="24" y="9"/>
                      <a:pt x="23" y="11"/>
                      <a:pt x="23" y="13"/>
                    </a:cubicBezTo>
                    <a:cubicBezTo>
                      <a:pt x="22" y="15"/>
                      <a:pt x="22" y="17"/>
                      <a:pt x="22" y="19"/>
                    </a:cubicBezTo>
                    <a:cubicBezTo>
                      <a:pt x="22" y="21"/>
                      <a:pt x="21" y="24"/>
                      <a:pt x="22" y="26"/>
                    </a:cubicBezTo>
                    <a:cubicBezTo>
                      <a:pt x="21" y="29"/>
                      <a:pt x="22" y="31"/>
                      <a:pt x="22" y="34"/>
                    </a:cubicBezTo>
                    <a:cubicBezTo>
                      <a:pt x="22" y="37"/>
                      <a:pt x="22" y="39"/>
                      <a:pt x="22" y="42"/>
                    </a:cubicBezTo>
                    <a:cubicBezTo>
                      <a:pt x="23" y="53"/>
                      <a:pt x="26" y="63"/>
                      <a:pt x="27" y="71"/>
                    </a:cubicBezTo>
                    <a:cubicBezTo>
                      <a:pt x="28" y="75"/>
                      <a:pt x="29" y="78"/>
                      <a:pt x="30" y="80"/>
                    </a:cubicBezTo>
                    <a:cubicBezTo>
                      <a:pt x="30" y="82"/>
                      <a:pt x="31" y="84"/>
                      <a:pt x="31" y="84"/>
                    </a:cubicBez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23"/>
              <p:cNvSpPr>
                <a:spLocks/>
              </p:cNvSpPr>
              <p:nvPr/>
            </p:nvSpPr>
            <p:spPr bwMode="auto">
              <a:xfrm>
                <a:off x="3109" y="3012"/>
                <a:ext cx="566" cy="467"/>
              </a:xfrm>
              <a:custGeom>
                <a:avLst/>
                <a:gdLst>
                  <a:gd name="T0" fmla="*/ 270 w 319"/>
                  <a:gd name="T1" fmla="*/ 102 h 249"/>
                  <a:gd name="T2" fmla="*/ 156 w 319"/>
                  <a:gd name="T3" fmla="*/ 0 h 249"/>
                  <a:gd name="T4" fmla="*/ 42 w 319"/>
                  <a:gd name="T5" fmla="*/ 106 h 249"/>
                  <a:gd name="T6" fmla="*/ 0 w 319"/>
                  <a:gd name="T7" fmla="*/ 164 h 249"/>
                  <a:gd name="T8" fmla="*/ 160 w 319"/>
                  <a:gd name="T9" fmla="*/ 249 h 249"/>
                  <a:gd name="T10" fmla="*/ 319 w 319"/>
                  <a:gd name="T11" fmla="*/ 164 h 249"/>
                  <a:gd name="T12" fmla="*/ 270 w 319"/>
                  <a:gd name="T13" fmla="*/ 10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249">
                    <a:moveTo>
                      <a:pt x="270" y="102"/>
                    </a:moveTo>
                    <a:cubicBezTo>
                      <a:pt x="264" y="45"/>
                      <a:pt x="216" y="0"/>
                      <a:pt x="156" y="0"/>
                    </a:cubicBezTo>
                    <a:cubicBezTo>
                      <a:pt x="96" y="0"/>
                      <a:pt x="46" y="47"/>
                      <a:pt x="42" y="106"/>
                    </a:cubicBezTo>
                    <a:cubicBezTo>
                      <a:pt x="16" y="121"/>
                      <a:pt x="0" y="141"/>
                      <a:pt x="0" y="164"/>
                    </a:cubicBezTo>
                    <a:cubicBezTo>
                      <a:pt x="0" y="211"/>
                      <a:pt x="72" y="249"/>
                      <a:pt x="160" y="249"/>
                    </a:cubicBezTo>
                    <a:cubicBezTo>
                      <a:pt x="248" y="249"/>
                      <a:pt x="319" y="211"/>
                      <a:pt x="319" y="164"/>
                    </a:cubicBezTo>
                    <a:cubicBezTo>
                      <a:pt x="319" y="139"/>
                      <a:pt x="300" y="118"/>
                      <a:pt x="270" y="10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24"/>
              <p:cNvSpPr>
                <a:spLocks/>
              </p:cNvSpPr>
              <p:nvPr/>
            </p:nvSpPr>
            <p:spPr bwMode="auto">
              <a:xfrm>
                <a:off x="3146" y="3079"/>
                <a:ext cx="492" cy="406"/>
              </a:xfrm>
              <a:custGeom>
                <a:avLst/>
                <a:gdLst>
                  <a:gd name="T0" fmla="*/ 235 w 277"/>
                  <a:gd name="T1" fmla="*/ 89 h 216"/>
                  <a:gd name="T2" fmla="*/ 136 w 277"/>
                  <a:gd name="T3" fmla="*/ 0 h 216"/>
                  <a:gd name="T4" fmla="*/ 37 w 277"/>
                  <a:gd name="T5" fmla="*/ 92 h 216"/>
                  <a:gd name="T6" fmla="*/ 0 w 277"/>
                  <a:gd name="T7" fmla="*/ 142 h 216"/>
                  <a:gd name="T8" fmla="*/ 139 w 277"/>
                  <a:gd name="T9" fmla="*/ 216 h 216"/>
                  <a:gd name="T10" fmla="*/ 277 w 277"/>
                  <a:gd name="T11" fmla="*/ 142 h 216"/>
                  <a:gd name="T12" fmla="*/ 235 w 277"/>
                  <a:gd name="T13" fmla="*/ 89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7" h="216">
                    <a:moveTo>
                      <a:pt x="235" y="89"/>
                    </a:moveTo>
                    <a:cubicBezTo>
                      <a:pt x="230" y="39"/>
                      <a:pt x="187" y="0"/>
                      <a:pt x="136" y="0"/>
                    </a:cubicBezTo>
                    <a:cubicBezTo>
                      <a:pt x="83" y="0"/>
                      <a:pt x="40" y="40"/>
                      <a:pt x="37" y="92"/>
                    </a:cubicBezTo>
                    <a:cubicBezTo>
                      <a:pt x="14" y="105"/>
                      <a:pt x="0" y="123"/>
                      <a:pt x="0" y="142"/>
                    </a:cubicBezTo>
                    <a:cubicBezTo>
                      <a:pt x="0" y="183"/>
                      <a:pt x="62" y="216"/>
                      <a:pt x="139" y="216"/>
                    </a:cubicBezTo>
                    <a:cubicBezTo>
                      <a:pt x="215" y="216"/>
                      <a:pt x="277" y="183"/>
                      <a:pt x="277" y="142"/>
                    </a:cubicBezTo>
                    <a:cubicBezTo>
                      <a:pt x="277" y="121"/>
                      <a:pt x="261" y="102"/>
                      <a:pt x="235" y="89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25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26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27"/>
              <p:cNvSpPr>
                <a:spLocks noEditPoints="1"/>
              </p:cNvSpPr>
              <p:nvPr/>
            </p:nvSpPr>
            <p:spPr bwMode="auto">
              <a:xfrm>
                <a:off x="3418" y="3181"/>
                <a:ext cx="257" cy="345"/>
              </a:xfrm>
              <a:custGeom>
                <a:avLst/>
                <a:gdLst>
                  <a:gd name="T0" fmla="*/ 0 w 145"/>
                  <a:gd name="T1" fmla="*/ 184 h 184"/>
                  <a:gd name="T2" fmla="*/ 145 w 145"/>
                  <a:gd name="T3" fmla="*/ 75 h 184"/>
                  <a:gd name="T4" fmla="*/ 145 w 145"/>
                  <a:gd name="T5" fmla="*/ 75 h 184"/>
                  <a:gd name="T6" fmla="*/ 145 w 145"/>
                  <a:gd name="T7" fmla="*/ 75 h 184"/>
                  <a:gd name="T8" fmla="*/ 145 w 145"/>
                  <a:gd name="T9" fmla="*/ 75 h 184"/>
                  <a:gd name="T10" fmla="*/ 145 w 145"/>
                  <a:gd name="T11" fmla="*/ 75 h 184"/>
                  <a:gd name="T12" fmla="*/ 145 w 145"/>
                  <a:gd name="T13" fmla="*/ 74 h 184"/>
                  <a:gd name="T14" fmla="*/ 145 w 145"/>
                  <a:gd name="T15" fmla="*/ 74 h 184"/>
                  <a:gd name="T16" fmla="*/ 145 w 145"/>
                  <a:gd name="T17" fmla="*/ 74 h 184"/>
                  <a:gd name="T18" fmla="*/ 145 w 145"/>
                  <a:gd name="T19" fmla="*/ 74 h 184"/>
                  <a:gd name="T20" fmla="*/ 96 w 145"/>
                  <a:gd name="T21" fmla="*/ 12 h 184"/>
                  <a:gd name="T22" fmla="*/ 96 w 145"/>
                  <a:gd name="T23" fmla="*/ 12 h 184"/>
                  <a:gd name="T24" fmla="*/ 96 w 145"/>
                  <a:gd name="T25" fmla="*/ 12 h 184"/>
                  <a:gd name="T26" fmla="*/ 96 w 145"/>
                  <a:gd name="T27" fmla="*/ 12 h 184"/>
                  <a:gd name="T28" fmla="*/ 96 w 145"/>
                  <a:gd name="T29" fmla="*/ 12 h 184"/>
                  <a:gd name="T30" fmla="*/ 96 w 145"/>
                  <a:gd name="T31" fmla="*/ 12 h 184"/>
                  <a:gd name="T32" fmla="*/ 96 w 145"/>
                  <a:gd name="T33" fmla="*/ 11 h 184"/>
                  <a:gd name="T34" fmla="*/ 96 w 145"/>
                  <a:gd name="T35" fmla="*/ 11 h 184"/>
                  <a:gd name="T36" fmla="*/ 96 w 145"/>
                  <a:gd name="T37" fmla="*/ 11 h 184"/>
                  <a:gd name="T38" fmla="*/ 96 w 145"/>
                  <a:gd name="T39" fmla="*/ 11 h 184"/>
                  <a:gd name="T40" fmla="*/ 96 w 145"/>
                  <a:gd name="T41" fmla="*/ 11 h 184"/>
                  <a:gd name="T42" fmla="*/ 96 w 145"/>
                  <a:gd name="T43" fmla="*/ 11 h 184"/>
                  <a:gd name="T44" fmla="*/ 96 w 145"/>
                  <a:gd name="T45" fmla="*/ 10 h 184"/>
                  <a:gd name="T46" fmla="*/ 96 w 145"/>
                  <a:gd name="T47" fmla="*/ 10 h 184"/>
                  <a:gd name="T48" fmla="*/ 96 w 145"/>
                  <a:gd name="T49" fmla="*/ 10 h 184"/>
                  <a:gd name="T50" fmla="*/ 96 w 145"/>
                  <a:gd name="T51" fmla="*/ 10 h 184"/>
                  <a:gd name="T52" fmla="*/ 96 w 145"/>
                  <a:gd name="T53" fmla="*/ 10 h 184"/>
                  <a:gd name="T54" fmla="*/ 96 w 145"/>
                  <a:gd name="T55" fmla="*/ 10 h 184"/>
                  <a:gd name="T56" fmla="*/ 96 w 145"/>
                  <a:gd name="T57" fmla="*/ 9 h 184"/>
                  <a:gd name="T58" fmla="*/ 96 w 145"/>
                  <a:gd name="T59" fmla="*/ 9 h 184"/>
                  <a:gd name="T60" fmla="*/ 96 w 145"/>
                  <a:gd name="T61" fmla="*/ 9 h 184"/>
                  <a:gd name="T62" fmla="*/ 96 w 145"/>
                  <a:gd name="T63" fmla="*/ 9 h 184"/>
                  <a:gd name="T64" fmla="*/ 96 w 145"/>
                  <a:gd name="T65" fmla="*/ 9 h 184"/>
                  <a:gd name="T66" fmla="*/ 96 w 145"/>
                  <a:gd name="T67" fmla="*/ 9 h 184"/>
                  <a:gd name="T68" fmla="*/ 96 w 145"/>
                  <a:gd name="T69" fmla="*/ 8 h 184"/>
                  <a:gd name="T70" fmla="*/ 96 w 145"/>
                  <a:gd name="T71" fmla="*/ 8 h 184"/>
                  <a:gd name="T72" fmla="*/ 96 w 145"/>
                  <a:gd name="T73" fmla="*/ 8 h 184"/>
                  <a:gd name="T74" fmla="*/ 96 w 145"/>
                  <a:gd name="T75" fmla="*/ 8 h 184"/>
                  <a:gd name="T76" fmla="*/ 95 w 145"/>
                  <a:gd name="T77" fmla="*/ 4 h 184"/>
                  <a:gd name="T78" fmla="*/ 95 w 145"/>
                  <a:gd name="T79" fmla="*/ 4 h 184"/>
                  <a:gd name="T80" fmla="*/ 95 w 145"/>
                  <a:gd name="T81" fmla="*/ 4 h 184"/>
                  <a:gd name="T82" fmla="*/ 95 w 145"/>
                  <a:gd name="T83" fmla="*/ 4 h 184"/>
                  <a:gd name="T84" fmla="*/ 95 w 145"/>
                  <a:gd name="T85" fmla="*/ 4 h 184"/>
                  <a:gd name="T86" fmla="*/ 95 w 145"/>
                  <a:gd name="T87" fmla="*/ 3 h 184"/>
                  <a:gd name="T88" fmla="*/ 95 w 145"/>
                  <a:gd name="T89" fmla="*/ 3 h 184"/>
                  <a:gd name="T90" fmla="*/ 95 w 145"/>
                  <a:gd name="T91" fmla="*/ 3 h 184"/>
                  <a:gd name="T92" fmla="*/ 95 w 145"/>
                  <a:gd name="T93" fmla="*/ 3 h 184"/>
                  <a:gd name="T94" fmla="*/ 95 w 145"/>
                  <a:gd name="T95" fmla="*/ 3 h 184"/>
                  <a:gd name="T96" fmla="*/ 95 w 145"/>
                  <a:gd name="T97" fmla="*/ 3 h 184"/>
                  <a:gd name="T98" fmla="*/ 95 w 145"/>
                  <a:gd name="T99" fmla="*/ 2 h 184"/>
                  <a:gd name="T100" fmla="*/ 95 w 145"/>
                  <a:gd name="T101" fmla="*/ 2 h 184"/>
                  <a:gd name="T102" fmla="*/ 95 w 145"/>
                  <a:gd name="T103" fmla="*/ 2 h 184"/>
                  <a:gd name="T104" fmla="*/ 95 w 145"/>
                  <a:gd name="T105" fmla="*/ 2 h 184"/>
                  <a:gd name="T106" fmla="*/ 95 w 145"/>
                  <a:gd name="T107" fmla="*/ 2 h 184"/>
                  <a:gd name="T108" fmla="*/ 95 w 145"/>
                  <a:gd name="T109" fmla="*/ 2 h 184"/>
                  <a:gd name="T110" fmla="*/ 95 w 145"/>
                  <a:gd name="T111" fmla="*/ 1 h 184"/>
                  <a:gd name="T112" fmla="*/ 95 w 145"/>
                  <a:gd name="T113" fmla="*/ 1 h 184"/>
                  <a:gd name="T114" fmla="*/ 95 w 145"/>
                  <a:gd name="T115" fmla="*/ 1 h 184"/>
                  <a:gd name="T116" fmla="*/ 95 w 145"/>
                  <a:gd name="T117" fmla="*/ 1 h 184"/>
                  <a:gd name="T118" fmla="*/ 95 w 145"/>
                  <a:gd name="T119" fmla="*/ 1 h 184"/>
                  <a:gd name="T120" fmla="*/ 95 w 145"/>
                  <a:gd name="T121" fmla="*/ 1 h 184"/>
                  <a:gd name="T122" fmla="*/ 95 w 145"/>
                  <a:gd name="T123" fmla="*/ 0 h 184"/>
                  <a:gd name="T124" fmla="*/ 94 w 145"/>
                  <a:gd name="T12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5" h="184">
                    <a:moveTo>
                      <a:pt x="23" y="159"/>
                    </a:moveTo>
                    <a:cubicBezTo>
                      <a:pt x="23" y="159"/>
                      <a:pt x="23" y="159"/>
                      <a:pt x="23" y="159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23" y="159"/>
                      <a:pt x="23" y="159"/>
                      <a:pt x="23" y="159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4"/>
                    </a:moveTo>
                    <a:cubicBezTo>
                      <a:pt x="145" y="74"/>
                      <a:pt x="145" y="75"/>
                      <a:pt x="145" y="75"/>
                    </a:cubicBezTo>
                    <a:cubicBezTo>
                      <a:pt x="145" y="75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126" y="28"/>
                      <a:pt x="145" y="49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49"/>
                      <a:pt x="126" y="28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1"/>
                    </a:moveTo>
                    <a:cubicBezTo>
                      <a:pt x="96" y="11"/>
                      <a:pt x="96" y="12"/>
                      <a:pt x="96" y="12"/>
                    </a:cubicBezTo>
                    <a:cubicBezTo>
                      <a:pt x="96" y="12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0"/>
                    </a:moveTo>
                    <a:cubicBezTo>
                      <a:pt x="96" y="10"/>
                      <a:pt x="96" y="11"/>
                      <a:pt x="96" y="11"/>
                    </a:cubicBezTo>
                    <a:cubicBezTo>
                      <a:pt x="96" y="11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9"/>
                    </a:moveTo>
                    <a:cubicBezTo>
                      <a:pt x="96" y="9"/>
                      <a:pt x="96" y="10"/>
                      <a:pt x="96" y="10"/>
                    </a:cubicBezTo>
                    <a:cubicBezTo>
                      <a:pt x="96" y="10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8"/>
                    </a:moveTo>
                    <a:cubicBezTo>
                      <a:pt x="96" y="8"/>
                      <a:pt x="96" y="9"/>
                      <a:pt x="96" y="9"/>
                    </a:cubicBezTo>
                    <a:cubicBezTo>
                      <a:pt x="96" y="9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5" y="4"/>
                    </a:moveTo>
                    <a:cubicBezTo>
                      <a:pt x="95" y="5"/>
                      <a:pt x="96" y="7"/>
                      <a:pt x="96" y="8"/>
                    </a:cubicBezTo>
                    <a:cubicBezTo>
                      <a:pt x="96" y="7"/>
                      <a:pt x="95" y="5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3"/>
                    </a:moveTo>
                    <a:cubicBezTo>
                      <a:pt x="95" y="3"/>
                      <a:pt x="95" y="4"/>
                      <a:pt x="95" y="4"/>
                    </a:cubicBezTo>
                    <a:cubicBezTo>
                      <a:pt x="95" y="4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2"/>
                    </a:moveTo>
                    <a:cubicBezTo>
                      <a:pt x="95" y="2"/>
                      <a:pt x="95" y="3"/>
                      <a:pt x="95" y="3"/>
                    </a:cubicBezTo>
                    <a:cubicBezTo>
                      <a:pt x="95" y="3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1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4" y="0"/>
                      <a:pt x="94" y="0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28"/>
              <p:cNvSpPr>
                <a:spLocks/>
              </p:cNvSpPr>
              <p:nvPr/>
            </p:nvSpPr>
            <p:spPr bwMode="auto">
              <a:xfrm>
                <a:off x="3395" y="3012"/>
                <a:ext cx="280" cy="435"/>
              </a:xfrm>
              <a:custGeom>
                <a:avLst/>
                <a:gdLst>
                  <a:gd name="T0" fmla="*/ 95 w 158"/>
                  <a:gd name="T1" fmla="*/ 125 h 232"/>
                  <a:gd name="T2" fmla="*/ 158 w 158"/>
                  <a:gd name="T3" fmla="*/ 165 h 232"/>
                  <a:gd name="T4" fmla="*/ 158 w 158"/>
                  <a:gd name="T5" fmla="*/ 165 h 232"/>
                  <a:gd name="T6" fmla="*/ 158 w 158"/>
                  <a:gd name="T7" fmla="*/ 165 h 232"/>
                  <a:gd name="T8" fmla="*/ 158 w 158"/>
                  <a:gd name="T9" fmla="*/ 164 h 232"/>
                  <a:gd name="T10" fmla="*/ 158 w 158"/>
                  <a:gd name="T11" fmla="*/ 164 h 232"/>
                  <a:gd name="T12" fmla="*/ 158 w 158"/>
                  <a:gd name="T13" fmla="*/ 164 h 232"/>
                  <a:gd name="T14" fmla="*/ 158 w 158"/>
                  <a:gd name="T15" fmla="*/ 164 h 232"/>
                  <a:gd name="T16" fmla="*/ 109 w 158"/>
                  <a:gd name="T17" fmla="*/ 102 h 232"/>
                  <a:gd name="T18" fmla="*/ 109 w 158"/>
                  <a:gd name="T19" fmla="*/ 102 h 232"/>
                  <a:gd name="T20" fmla="*/ 109 w 158"/>
                  <a:gd name="T21" fmla="*/ 102 h 232"/>
                  <a:gd name="T22" fmla="*/ 109 w 158"/>
                  <a:gd name="T23" fmla="*/ 101 h 232"/>
                  <a:gd name="T24" fmla="*/ 109 w 158"/>
                  <a:gd name="T25" fmla="*/ 101 h 232"/>
                  <a:gd name="T26" fmla="*/ 109 w 158"/>
                  <a:gd name="T27" fmla="*/ 101 h 232"/>
                  <a:gd name="T28" fmla="*/ 109 w 158"/>
                  <a:gd name="T29" fmla="*/ 101 h 232"/>
                  <a:gd name="T30" fmla="*/ 109 w 158"/>
                  <a:gd name="T31" fmla="*/ 100 h 232"/>
                  <a:gd name="T32" fmla="*/ 109 w 158"/>
                  <a:gd name="T33" fmla="*/ 100 h 232"/>
                  <a:gd name="T34" fmla="*/ 109 w 158"/>
                  <a:gd name="T35" fmla="*/ 100 h 232"/>
                  <a:gd name="T36" fmla="*/ 109 w 158"/>
                  <a:gd name="T37" fmla="*/ 100 h 232"/>
                  <a:gd name="T38" fmla="*/ 109 w 158"/>
                  <a:gd name="T39" fmla="*/ 99 h 232"/>
                  <a:gd name="T40" fmla="*/ 109 w 158"/>
                  <a:gd name="T41" fmla="*/ 99 h 232"/>
                  <a:gd name="T42" fmla="*/ 109 w 158"/>
                  <a:gd name="T43" fmla="*/ 99 h 232"/>
                  <a:gd name="T44" fmla="*/ 109 w 158"/>
                  <a:gd name="T45" fmla="*/ 99 h 232"/>
                  <a:gd name="T46" fmla="*/ 109 w 158"/>
                  <a:gd name="T47" fmla="*/ 98 h 232"/>
                  <a:gd name="T48" fmla="*/ 109 w 158"/>
                  <a:gd name="T49" fmla="*/ 98 h 232"/>
                  <a:gd name="T50" fmla="*/ 108 w 158"/>
                  <a:gd name="T51" fmla="*/ 94 h 232"/>
                  <a:gd name="T52" fmla="*/ 108 w 158"/>
                  <a:gd name="T53" fmla="*/ 94 h 232"/>
                  <a:gd name="T54" fmla="*/ 108 w 158"/>
                  <a:gd name="T55" fmla="*/ 94 h 232"/>
                  <a:gd name="T56" fmla="*/ 108 w 158"/>
                  <a:gd name="T57" fmla="*/ 94 h 232"/>
                  <a:gd name="T58" fmla="*/ 108 w 158"/>
                  <a:gd name="T59" fmla="*/ 93 h 232"/>
                  <a:gd name="T60" fmla="*/ 108 w 158"/>
                  <a:gd name="T61" fmla="*/ 93 h 232"/>
                  <a:gd name="T62" fmla="*/ 108 w 158"/>
                  <a:gd name="T63" fmla="*/ 93 h 232"/>
                  <a:gd name="T64" fmla="*/ 108 w 158"/>
                  <a:gd name="T65" fmla="*/ 93 h 232"/>
                  <a:gd name="T66" fmla="*/ 108 w 158"/>
                  <a:gd name="T67" fmla="*/ 92 h 232"/>
                  <a:gd name="T68" fmla="*/ 108 w 158"/>
                  <a:gd name="T69" fmla="*/ 92 h 232"/>
                  <a:gd name="T70" fmla="*/ 108 w 158"/>
                  <a:gd name="T71" fmla="*/ 92 h 232"/>
                  <a:gd name="T72" fmla="*/ 108 w 158"/>
                  <a:gd name="T73" fmla="*/ 92 h 232"/>
                  <a:gd name="T74" fmla="*/ 108 w 158"/>
                  <a:gd name="T75" fmla="*/ 91 h 232"/>
                  <a:gd name="T76" fmla="*/ 108 w 158"/>
                  <a:gd name="T77" fmla="*/ 91 h 232"/>
                  <a:gd name="T78" fmla="*/ 108 w 158"/>
                  <a:gd name="T79" fmla="*/ 91 h 232"/>
                  <a:gd name="T80" fmla="*/ 108 w 158"/>
                  <a:gd name="T81" fmla="*/ 91 h 232"/>
                  <a:gd name="T82" fmla="*/ 107 w 158"/>
                  <a:gd name="T83" fmla="*/ 90 h 232"/>
                  <a:gd name="T84" fmla="*/ 0 w 158"/>
                  <a:gd name="T8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8" h="232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50" y="38"/>
                      <a:pt x="90" y="76"/>
                      <a:pt x="95" y="125"/>
                    </a:cubicBezTo>
                    <a:cubicBezTo>
                      <a:pt x="121" y="138"/>
                      <a:pt x="137" y="157"/>
                      <a:pt x="137" y="178"/>
                    </a:cubicBezTo>
                    <a:cubicBezTo>
                      <a:pt x="137" y="199"/>
                      <a:pt x="120" y="219"/>
                      <a:pt x="93" y="232"/>
                    </a:cubicBezTo>
                    <a:cubicBezTo>
                      <a:pt x="131" y="217"/>
                      <a:pt x="157" y="193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39"/>
                      <a:pt x="139" y="118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7"/>
                      <a:pt x="108" y="95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0"/>
                      <a:pt x="108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97" y="40"/>
                      <a:pt x="53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29"/>
              <p:cNvSpPr>
                <a:spLocks/>
              </p:cNvSpPr>
              <p:nvPr/>
            </p:nvSpPr>
            <p:spPr bwMode="auto">
              <a:xfrm>
                <a:off x="3395" y="3079"/>
                <a:ext cx="243" cy="400"/>
              </a:xfrm>
              <a:custGeom>
                <a:avLst/>
                <a:gdLst>
                  <a:gd name="T0" fmla="*/ 0 w 137"/>
                  <a:gd name="T1" fmla="*/ 0 h 213"/>
                  <a:gd name="T2" fmla="*/ 0 w 137"/>
                  <a:gd name="T3" fmla="*/ 0 h 213"/>
                  <a:gd name="T4" fmla="*/ 0 w 137"/>
                  <a:gd name="T5" fmla="*/ 156 h 213"/>
                  <a:gd name="T6" fmla="*/ 11 w 137"/>
                  <a:gd name="T7" fmla="*/ 213 h 213"/>
                  <a:gd name="T8" fmla="*/ 92 w 137"/>
                  <a:gd name="T9" fmla="*/ 152 h 213"/>
                  <a:gd name="T10" fmla="*/ 36 w 137"/>
                  <a:gd name="T11" fmla="*/ 213 h 213"/>
                  <a:gd name="T12" fmla="*/ 36 w 137"/>
                  <a:gd name="T13" fmla="*/ 213 h 213"/>
                  <a:gd name="T14" fmla="*/ 36 w 137"/>
                  <a:gd name="T15" fmla="*/ 213 h 213"/>
                  <a:gd name="T16" fmla="*/ 93 w 137"/>
                  <a:gd name="T17" fmla="*/ 196 h 213"/>
                  <a:gd name="T18" fmla="*/ 93 w 137"/>
                  <a:gd name="T19" fmla="*/ 196 h 213"/>
                  <a:gd name="T20" fmla="*/ 137 w 137"/>
                  <a:gd name="T21" fmla="*/ 142 h 213"/>
                  <a:gd name="T22" fmla="*/ 95 w 137"/>
                  <a:gd name="T23" fmla="*/ 89 h 213"/>
                  <a:gd name="T24" fmla="*/ 0 w 137"/>
                  <a:gd name="T2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" h="21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11" y="213"/>
                      <a:pt x="11" y="213"/>
                      <a:pt x="11" y="213"/>
                    </a:cubicBezTo>
                    <a:cubicBezTo>
                      <a:pt x="92" y="152"/>
                      <a:pt x="92" y="152"/>
                      <a:pt x="92" y="152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57" y="210"/>
                      <a:pt x="77" y="204"/>
                      <a:pt x="93" y="196"/>
                    </a:cubicBezTo>
                    <a:cubicBezTo>
                      <a:pt x="93" y="196"/>
                      <a:pt x="93" y="196"/>
                      <a:pt x="93" y="196"/>
                    </a:cubicBezTo>
                    <a:cubicBezTo>
                      <a:pt x="120" y="183"/>
                      <a:pt x="137" y="163"/>
                      <a:pt x="137" y="142"/>
                    </a:cubicBezTo>
                    <a:cubicBezTo>
                      <a:pt x="137" y="121"/>
                      <a:pt x="121" y="102"/>
                      <a:pt x="95" y="89"/>
                    </a:cubicBezTo>
                    <a:cubicBezTo>
                      <a:pt x="90" y="40"/>
                      <a:pt x="50" y="2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30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31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32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33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34"/>
              <p:cNvSpPr>
                <a:spLocks/>
              </p:cNvSpPr>
              <p:nvPr/>
            </p:nvSpPr>
            <p:spPr bwMode="auto">
              <a:xfrm>
                <a:off x="4536" y="3455"/>
                <a:ext cx="130" cy="92"/>
              </a:xfrm>
              <a:custGeom>
                <a:avLst/>
                <a:gdLst>
                  <a:gd name="T0" fmla="*/ 0 w 73"/>
                  <a:gd name="T1" fmla="*/ 20 h 49"/>
                  <a:gd name="T2" fmla="*/ 73 w 73"/>
                  <a:gd name="T3" fmla="*/ 0 h 49"/>
                  <a:gd name="T4" fmla="*/ 6 w 73"/>
                  <a:gd name="T5" fmla="*/ 49 h 49"/>
                  <a:gd name="T6" fmla="*/ 0 w 7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49">
                    <a:moveTo>
                      <a:pt x="0" y="20"/>
                    </a:moveTo>
                    <a:cubicBezTo>
                      <a:pt x="5" y="20"/>
                      <a:pt x="73" y="0"/>
                      <a:pt x="73" y="0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0" y="20"/>
                      <a:pt x="0" y="20"/>
                      <a:pt x="0" y="20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35"/>
              <p:cNvSpPr>
                <a:spLocks/>
              </p:cNvSpPr>
              <p:nvPr/>
            </p:nvSpPr>
            <p:spPr bwMode="auto">
              <a:xfrm>
                <a:off x="4373" y="3455"/>
                <a:ext cx="131" cy="95"/>
              </a:xfrm>
              <a:custGeom>
                <a:avLst/>
                <a:gdLst>
                  <a:gd name="T0" fmla="*/ 74 w 74"/>
                  <a:gd name="T1" fmla="*/ 20 h 51"/>
                  <a:gd name="T2" fmla="*/ 0 w 74"/>
                  <a:gd name="T3" fmla="*/ 0 h 51"/>
                  <a:gd name="T4" fmla="*/ 73 w 74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51">
                    <a:moveTo>
                      <a:pt x="74" y="20"/>
                    </a:moveTo>
                    <a:cubicBezTo>
                      <a:pt x="69" y="20"/>
                      <a:pt x="0" y="0"/>
                      <a:pt x="0" y="0"/>
                    </a:cubicBezTo>
                    <a:cubicBezTo>
                      <a:pt x="73" y="51"/>
                      <a:pt x="73" y="51"/>
                      <a:pt x="73" y="51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36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37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38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39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40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200 w 257"/>
                  <a:gd name="T1" fmla="*/ 86 h 212"/>
                  <a:gd name="T2" fmla="*/ 182 w 257"/>
                  <a:gd name="T3" fmla="*/ 110 h 212"/>
                  <a:gd name="T4" fmla="*/ 175 w 257"/>
                  <a:gd name="T5" fmla="*/ 41 h 212"/>
                  <a:gd name="T6" fmla="*/ 152 w 257"/>
                  <a:gd name="T7" fmla="*/ 71 h 212"/>
                  <a:gd name="T8" fmla="*/ 145 w 257"/>
                  <a:gd name="T9" fmla="*/ 17 h 212"/>
                  <a:gd name="T10" fmla="*/ 0 w 257"/>
                  <a:gd name="T11" fmla="*/ 0 h 212"/>
                  <a:gd name="T12" fmla="*/ 257 w 257"/>
                  <a:gd name="T13" fmla="*/ 212 h 212"/>
                  <a:gd name="T14" fmla="*/ 200 w 257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200" y="86"/>
                    </a:moveTo>
                    <a:lnTo>
                      <a:pt x="182" y="110"/>
                    </a:lnTo>
                    <a:lnTo>
                      <a:pt x="175" y="41"/>
                    </a:lnTo>
                    <a:lnTo>
                      <a:pt x="152" y="71"/>
                    </a:lnTo>
                    <a:lnTo>
                      <a:pt x="145" y="17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200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41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122 w 257"/>
                  <a:gd name="T1" fmla="*/ 193 h 212"/>
                  <a:gd name="T2" fmla="*/ 140 w 257"/>
                  <a:gd name="T3" fmla="*/ 170 h 212"/>
                  <a:gd name="T4" fmla="*/ 74 w 257"/>
                  <a:gd name="T5" fmla="*/ 178 h 212"/>
                  <a:gd name="T6" fmla="*/ 95 w 257"/>
                  <a:gd name="T7" fmla="*/ 148 h 212"/>
                  <a:gd name="T8" fmla="*/ 44 w 257"/>
                  <a:gd name="T9" fmla="*/ 155 h 212"/>
                  <a:gd name="T10" fmla="*/ 0 w 257"/>
                  <a:gd name="T11" fmla="*/ 0 h 212"/>
                  <a:gd name="T12" fmla="*/ 257 w 257"/>
                  <a:gd name="T13" fmla="*/ 212 h 212"/>
                  <a:gd name="T14" fmla="*/ 122 w 257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122" y="193"/>
                    </a:moveTo>
                    <a:lnTo>
                      <a:pt x="140" y="170"/>
                    </a:lnTo>
                    <a:lnTo>
                      <a:pt x="74" y="178"/>
                    </a:lnTo>
                    <a:lnTo>
                      <a:pt x="95" y="148"/>
                    </a:lnTo>
                    <a:lnTo>
                      <a:pt x="44" y="155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122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42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43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44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4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46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47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4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49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50"/>
              <p:cNvSpPr>
                <a:spLocks/>
              </p:cNvSpPr>
              <p:nvPr/>
            </p:nvSpPr>
            <p:spPr bwMode="auto">
              <a:xfrm>
                <a:off x="4244" y="3383"/>
                <a:ext cx="221" cy="117"/>
              </a:xfrm>
              <a:custGeom>
                <a:avLst/>
                <a:gdLst>
                  <a:gd name="T0" fmla="*/ 159 w 221"/>
                  <a:gd name="T1" fmla="*/ 38 h 117"/>
                  <a:gd name="T2" fmla="*/ 150 w 221"/>
                  <a:gd name="T3" fmla="*/ 58 h 117"/>
                  <a:gd name="T4" fmla="*/ 131 w 221"/>
                  <a:gd name="T5" fmla="*/ 12 h 117"/>
                  <a:gd name="T6" fmla="*/ 122 w 221"/>
                  <a:gd name="T7" fmla="*/ 36 h 117"/>
                  <a:gd name="T8" fmla="*/ 108 w 221"/>
                  <a:gd name="T9" fmla="*/ 0 h 117"/>
                  <a:gd name="T10" fmla="*/ 0 w 221"/>
                  <a:gd name="T11" fmla="*/ 17 h 117"/>
                  <a:gd name="T12" fmla="*/ 221 w 221"/>
                  <a:gd name="T13" fmla="*/ 117 h 117"/>
                  <a:gd name="T14" fmla="*/ 159 w 221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7">
                    <a:moveTo>
                      <a:pt x="159" y="38"/>
                    </a:moveTo>
                    <a:lnTo>
                      <a:pt x="150" y="58"/>
                    </a:lnTo>
                    <a:lnTo>
                      <a:pt x="131" y="12"/>
                    </a:lnTo>
                    <a:lnTo>
                      <a:pt x="122" y="36"/>
                    </a:lnTo>
                    <a:lnTo>
                      <a:pt x="108" y="0"/>
                    </a:lnTo>
                    <a:lnTo>
                      <a:pt x="0" y="17"/>
                    </a:lnTo>
                    <a:lnTo>
                      <a:pt x="221" y="117"/>
                    </a:lnTo>
                    <a:lnTo>
                      <a:pt x="159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51"/>
              <p:cNvSpPr>
                <a:spLocks/>
              </p:cNvSpPr>
              <p:nvPr/>
            </p:nvSpPr>
            <p:spPr bwMode="auto">
              <a:xfrm>
                <a:off x="4244" y="3400"/>
                <a:ext cx="221" cy="113"/>
              </a:xfrm>
              <a:custGeom>
                <a:avLst/>
                <a:gdLst>
                  <a:gd name="T0" fmla="*/ 122 w 221"/>
                  <a:gd name="T1" fmla="*/ 113 h 113"/>
                  <a:gd name="T2" fmla="*/ 131 w 221"/>
                  <a:gd name="T3" fmla="*/ 92 h 113"/>
                  <a:gd name="T4" fmla="*/ 85 w 221"/>
                  <a:gd name="T5" fmla="*/ 113 h 113"/>
                  <a:gd name="T6" fmla="*/ 95 w 221"/>
                  <a:gd name="T7" fmla="*/ 87 h 113"/>
                  <a:gd name="T8" fmla="*/ 60 w 221"/>
                  <a:gd name="T9" fmla="*/ 103 h 113"/>
                  <a:gd name="T10" fmla="*/ 0 w 221"/>
                  <a:gd name="T11" fmla="*/ 0 h 113"/>
                  <a:gd name="T12" fmla="*/ 221 w 221"/>
                  <a:gd name="T13" fmla="*/ 100 h 113"/>
                  <a:gd name="T14" fmla="*/ 122 w 221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3">
                    <a:moveTo>
                      <a:pt x="122" y="113"/>
                    </a:moveTo>
                    <a:lnTo>
                      <a:pt x="131" y="92"/>
                    </a:lnTo>
                    <a:lnTo>
                      <a:pt x="85" y="113"/>
                    </a:lnTo>
                    <a:lnTo>
                      <a:pt x="95" y="87"/>
                    </a:lnTo>
                    <a:lnTo>
                      <a:pt x="60" y="103"/>
                    </a:lnTo>
                    <a:lnTo>
                      <a:pt x="0" y="0"/>
                    </a:lnTo>
                    <a:lnTo>
                      <a:pt x="221" y="100"/>
                    </a:lnTo>
                    <a:lnTo>
                      <a:pt x="122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52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53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54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55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56"/>
              <p:cNvSpPr>
                <a:spLocks noEditPoints="1"/>
              </p:cNvSpPr>
              <p:nvPr/>
            </p:nvSpPr>
            <p:spPr bwMode="auto">
              <a:xfrm>
                <a:off x="4542" y="3451"/>
                <a:ext cx="131" cy="358"/>
              </a:xfrm>
              <a:custGeom>
                <a:avLst/>
                <a:gdLst>
                  <a:gd name="T0" fmla="*/ 5 w 74"/>
                  <a:gd name="T1" fmla="*/ 123 h 191"/>
                  <a:gd name="T2" fmla="*/ 8 w 74"/>
                  <a:gd name="T3" fmla="*/ 191 h 191"/>
                  <a:gd name="T4" fmla="*/ 8 w 74"/>
                  <a:gd name="T5" fmla="*/ 191 h 191"/>
                  <a:gd name="T6" fmla="*/ 5 w 74"/>
                  <a:gd name="T7" fmla="*/ 123 h 191"/>
                  <a:gd name="T8" fmla="*/ 5 w 74"/>
                  <a:gd name="T9" fmla="*/ 123 h 191"/>
                  <a:gd name="T10" fmla="*/ 2 w 74"/>
                  <a:gd name="T11" fmla="*/ 50 h 191"/>
                  <a:gd name="T12" fmla="*/ 5 w 74"/>
                  <a:gd name="T13" fmla="*/ 123 h 191"/>
                  <a:gd name="T14" fmla="*/ 5 w 74"/>
                  <a:gd name="T15" fmla="*/ 123 h 191"/>
                  <a:gd name="T16" fmla="*/ 2 w 74"/>
                  <a:gd name="T17" fmla="*/ 50 h 191"/>
                  <a:gd name="T18" fmla="*/ 2 w 74"/>
                  <a:gd name="T19" fmla="*/ 50 h 191"/>
                  <a:gd name="T20" fmla="*/ 34 w 74"/>
                  <a:gd name="T21" fmla="*/ 28 h 191"/>
                  <a:gd name="T22" fmla="*/ 3 w 74"/>
                  <a:gd name="T23" fmla="*/ 51 h 191"/>
                  <a:gd name="T24" fmla="*/ 34 w 74"/>
                  <a:gd name="T25" fmla="*/ 28 h 191"/>
                  <a:gd name="T26" fmla="*/ 74 w 74"/>
                  <a:gd name="T27" fmla="*/ 33 h 191"/>
                  <a:gd name="T28" fmla="*/ 34 w 74"/>
                  <a:gd name="T29" fmla="*/ 28 h 191"/>
                  <a:gd name="T30" fmla="*/ 0 w 74"/>
                  <a:gd name="T31" fmla="*/ 0 h 191"/>
                  <a:gd name="T32" fmla="*/ 0 w 74"/>
                  <a:gd name="T33" fmla="*/ 0 h 191"/>
                  <a:gd name="T34" fmla="*/ 1 w 74"/>
                  <a:gd name="T35" fmla="*/ 21 h 191"/>
                  <a:gd name="T36" fmla="*/ 1 w 74"/>
                  <a:gd name="T37" fmla="*/ 21 h 191"/>
                  <a:gd name="T38" fmla="*/ 0 w 74"/>
                  <a:gd name="T3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191">
                    <a:moveTo>
                      <a:pt x="5" y="123"/>
                    </a:moveTo>
                    <a:cubicBezTo>
                      <a:pt x="8" y="191"/>
                      <a:pt x="8" y="191"/>
                      <a:pt x="8" y="191"/>
                    </a:cubicBezTo>
                    <a:cubicBezTo>
                      <a:pt x="8" y="191"/>
                      <a:pt x="8" y="191"/>
                      <a:pt x="8" y="191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moveTo>
                      <a:pt x="2" y="50"/>
                    </a:move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34" y="28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34" y="28"/>
                      <a:pt x="34" y="28"/>
                      <a:pt x="34" y="2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2" name="Oval 457"/>
              <p:cNvSpPr>
                <a:spLocks noChangeArrowheads="1"/>
              </p:cNvSpPr>
              <p:nvPr/>
            </p:nvSpPr>
            <p:spPr bwMode="auto">
              <a:xfrm>
                <a:off x="4550" y="3682"/>
                <a:ext cx="1" cy="1"/>
              </a:xfrm>
              <a:prstGeom prst="ellipse">
                <a:avLst/>
              </a:prstGeom>
              <a:solidFill>
                <a:srgbClr val="577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58"/>
              <p:cNvSpPr>
                <a:spLocks/>
              </p:cNvSpPr>
              <p:nvPr/>
            </p:nvSpPr>
            <p:spPr bwMode="auto">
              <a:xfrm>
                <a:off x="4515" y="3282"/>
                <a:ext cx="82" cy="527"/>
              </a:xfrm>
              <a:custGeom>
                <a:avLst/>
                <a:gdLst>
                  <a:gd name="T0" fmla="*/ 8 w 46"/>
                  <a:gd name="T1" fmla="*/ 0 h 281"/>
                  <a:gd name="T2" fmla="*/ 0 w 46"/>
                  <a:gd name="T3" fmla="*/ 14 h 281"/>
                  <a:gd name="T4" fmla="*/ 0 w 46"/>
                  <a:gd name="T5" fmla="*/ 281 h 281"/>
                  <a:gd name="T6" fmla="*/ 23 w 46"/>
                  <a:gd name="T7" fmla="*/ 281 h 281"/>
                  <a:gd name="T8" fmla="*/ 20 w 46"/>
                  <a:gd name="T9" fmla="*/ 213 h 281"/>
                  <a:gd name="T10" fmla="*/ 20 w 46"/>
                  <a:gd name="T11" fmla="*/ 213 h 281"/>
                  <a:gd name="T12" fmla="*/ 17 w 46"/>
                  <a:gd name="T13" fmla="*/ 140 h 281"/>
                  <a:gd name="T14" fmla="*/ 12 w 46"/>
                  <a:gd name="T15" fmla="*/ 112 h 281"/>
                  <a:gd name="T16" fmla="*/ 16 w 46"/>
                  <a:gd name="T17" fmla="*/ 111 h 281"/>
                  <a:gd name="T18" fmla="*/ 15 w 46"/>
                  <a:gd name="T19" fmla="*/ 90 h 281"/>
                  <a:gd name="T20" fmla="*/ 15 w 46"/>
                  <a:gd name="T21" fmla="*/ 90 h 281"/>
                  <a:gd name="T22" fmla="*/ 15 w 46"/>
                  <a:gd name="T23" fmla="*/ 89 h 281"/>
                  <a:gd name="T24" fmla="*/ 46 w 46"/>
                  <a:gd name="T25" fmla="*/ 56 h 281"/>
                  <a:gd name="T26" fmla="*/ 21 w 46"/>
                  <a:gd name="T27" fmla="*/ 59 h 281"/>
                  <a:gd name="T28" fmla="*/ 27 w 46"/>
                  <a:gd name="T29" fmla="*/ 47 h 281"/>
                  <a:gd name="T30" fmla="*/ 27 w 46"/>
                  <a:gd name="T31" fmla="*/ 47 h 281"/>
                  <a:gd name="T32" fmla="*/ 27 w 46"/>
                  <a:gd name="T33" fmla="*/ 47 h 281"/>
                  <a:gd name="T34" fmla="*/ 14 w 46"/>
                  <a:gd name="T35" fmla="*/ 55 h 281"/>
                  <a:gd name="T36" fmla="*/ 8 w 46"/>
                  <a:gd name="T37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6" h="281">
                    <a:moveTo>
                      <a:pt x="8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23" y="281"/>
                      <a:pt x="23" y="281"/>
                      <a:pt x="23" y="281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4" y="112"/>
                      <a:pt x="16" y="111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59"/>
              <p:cNvSpPr>
                <a:spLocks/>
              </p:cNvSpPr>
              <p:nvPr/>
            </p:nvSpPr>
            <p:spPr bwMode="auto">
              <a:xfrm>
                <a:off x="4536" y="3477"/>
                <a:ext cx="66" cy="70"/>
              </a:xfrm>
              <a:custGeom>
                <a:avLst/>
                <a:gdLst>
                  <a:gd name="T0" fmla="*/ 31 w 37"/>
                  <a:gd name="T1" fmla="*/ 0 h 37"/>
                  <a:gd name="T2" fmla="*/ 4 w 37"/>
                  <a:gd name="T3" fmla="*/ 7 h 37"/>
                  <a:gd name="T4" fmla="*/ 4 w 37"/>
                  <a:gd name="T5" fmla="*/ 7 h 37"/>
                  <a:gd name="T6" fmla="*/ 4 w 37"/>
                  <a:gd name="T7" fmla="*/ 7 h 37"/>
                  <a:gd name="T8" fmla="*/ 0 w 37"/>
                  <a:gd name="T9" fmla="*/ 8 h 37"/>
                  <a:gd name="T10" fmla="*/ 5 w 37"/>
                  <a:gd name="T11" fmla="*/ 36 h 37"/>
                  <a:gd name="T12" fmla="*/ 5 w 37"/>
                  <a:gd name="T13" fmla="*/ 36 h 37"/>
                  <a:gd name="T14" fmla="*/ 5 w 37"/>
                  <a:gd name="T15" fmla="*/ 36 h 37"/>
                  <a:gd name="T16" fmla="*/ 6 w 37"/>
                  <a:gd name="T17" fmla="*/ 37 h 37"/>
                  <a:gd name="T18" fmla="*/ 37 w 37"/>
                  <a:gd name="T19" fmla="*/ 14 h 37"/>
                  <a:gd name="T20" fmla="*/ 21 w 37"/>
                  <a:gd name="T21" fmla="*/ 12 h 37"/>
                  <a:gd name="T22" fmla="*/ 31 w 37"/>
                  <a:gd name="T2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37">
                    <a:moveTo>
                      <a:pt x="31" y="0"/>
                    </a:moveTo>
                    <a:cubicBezTo>
                      <a:pt x="20" y="3"/>
                      <a:pt x="10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8"/>
                      <a:pt x="0" y="8"/>
                      <a:pt x="0" y="8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60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61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62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63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64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5 w 125"/>
                  <a:gd name="T1" fmla="*/ 0 h 62"/>
                  <a:gd name="T2" fmla="*/ 56 w 125"/>
                  <a:gd name="T3" fmla="*/ 19 h 62"/>
                  <a:gd name="T4" fmla="*/ 51 w 125"/>
                  <a:gd name="T5" fmla="*/ 6 h 62"/>
                  <a:gd name="T6" fmla="*/ 40 w 125"/>
                  <a:gd name="T7" fmla="*/ 31 h 62"/>
                  <a:gd name="T8" fmla="*/ 36 w 125"/>
                  <a:gd name="T9" fmla="*/ 20 h 62"/>
                  <a:gd name="T10" fmla="*/ 10 w 125"/>
                  <a:gd name="T11" fmla="*/ 50 h 62"/>
                  <a:gd name="T12" fmla="*/ 10 w 125"/>
                  <a:gd name="T13" fmla="*/ 50 h 62"/>
                  <a:gd name="T14" fmla="*/ 0 w 125"/>
                  <a:gd name="T15" fmla="*/ 62 h 62"/>
                  <a:gd name="T16" fmla="*/ 125 w 125"/>
                  <a:gd name="T17" fmla="*/ 9 h 62"/>
                  <a:gd name="T18" fmla="*/ 65 w 125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62">
                    <a:moveTo>
                      <a:pt x="65" y="0"/>
                    </a:moveTo>
                    <a:cubicBezTo>
                      <a:pt x="56" y="19"/>
                      <a:pt x="56" y="19"/>
                      <a:pt x="56" y="19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6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66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67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6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69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70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6" name="Oval 471"/>
              <p:cNvSpPr>
                <a:spLocks noChangeArrowheads="1"/>
              </p:cNvSpPr>
              <p:nvPr/>
            </p:nvSpPr>
            <p:spPr bwMode="auto">
              <a:xfrm>
                <a:off x="4189" y="2466"/>
                <a:ext cx="230" cy="244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72"/>
              <p:cNvSpPr>
                <a:spLocks/>
              </p:cNvSpPr>
              <p:nvPr/>
            </p:nvSpPr>
            <p:spPr bwMode="auto">
              <a:xfrm>
                <a:off x="1684" y="2783"/>
                <a:ext cx="310" cy="157"/>
              </a:xfrm>
              <a:custGeom>
                <a:avLst/>
                <a:gdLst>
                  <a:gd name="T0" fmla="*/ 173 w 175"/>
                  <a:gd name="T1" fmla="*/ 84 h 84"/>
                  <a:gd name="T2" fmla="*/ 175 w 175"/>
                  <a:gd name="T3" fmla="*/ 72 h 84"/>
                  <a:gd name="T4" fmla="*/ 174 w 175"/>
                  <a:gd name="T5" fmla="*/ 59 h 84"/>
                  <a:gd name="T6" fmla="*/ 169 w 175"/>
                  <a:gd name="T7" fmla="*/ 50 h 84"/>
                  <a:gd name="T8" fmla="*/ 156 w 175"/>
                  <a:gd name="T9" fmla="*/ 36 h 84"/>
                  <a:gd name="T10" fmla="*/ 137 w 175"/>
                  <a:gd name="T11" fmla="*/ 31 h 84"/>
                  <a:gd name="T12" fmla="*/ 119 w 175"/>
                  <a:gd name="T13" fmla="*/ 36 h 84"/>
                  <a:gd name="T14" fmla="*/ 118 w 175"/>
                  <a:gd name="T15" fmla="*/ 37 h 84"/>
                  <a:gd name="T16" fmla="*/ 118 w 175"/>
                  <a:gd name="T17" fmla="*/ 35 h 84"/>
                  <a:gd name="T18" fmla="*/ 117 w 175"/>
                  <a:gd name="T19" fmla="*/ 28 h 84"/>
                  <a:gd name="T20" fmla="*/ 100 w 175"/>
                  <a:gd name="T21" fmla="*/ 6 h 84"/>
                  <a:gd name="T22" fmla="*/ 72 w 175"/>
                  <a:gd name="T23" fmla="*/ 2 h 84"/>
                  <a:gd name="T24" fmla="*/ 45 w 175"/>
                  <a:gd name="T25" fmla="*/ 30 h 84"/>
                  <a:gd name="T26" fmla="*/ 44 w 175"/>
                  <a:gd name="T27" fmla="*/ 45 h 84"/>
                  <a:gd name="T28" fmla="*/ 43 w 175"/>
                  <a:gd name="T29" fmla="*/ 44 h 84"/>
                  <a:gd name="T30" fmla="*/ 18 w 175"/>
                  <a:gd name="T31" fmla="*/ 48 h 84"/>
                  <a:gd name="T32" fmla="*/ 5 w 175"/>
                  <a:gd name="T33" fmla="*/ 61 h 84"/>
                  <a:gd name="T34" fmla="*/ 6 w 175"/>
                  <a:gd name="T35" fmla="*/ 60 h 84"/>
                  <a:gd name="T36" fmla="*/ 6 w 175"/>
                  <a:gd name="T37" fmla="*/ 61 h 84"/>
                  <a:gd name="T38" fmla="*/ 2 w 175"/>
                  <a:gd name="T39" fmla="*/ 84 h 84"/>
                  <a:gd name="T40" fmla="*/ 173 w 175"/>
                  <a:gd name="T4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84">
                    <a:moveTo>
                      <a:pt x="173" y="84"/>
                    </a:moveTo>
                    <a:cubicBezTo>
                      <a:pt x="174" y="80"/>
                      <a:pt x="175" y="76"/>
                      <a:pt x="175" y="72"/>
                    </a:cubicBezTo>
                    <a:cubicBezTo>
                      <a:pt x="175" y="68"/>
                      <a:pt x="175" y="63"/>
                      <a:pt x="174" y="59"/>
                    </a:cubicBezTo>
                    <a:cubicBezTo>
                      <a:pt x="172" y="56"/>
                      <a:pt x="171" y="53"/>
                      <a:pt x="169" y="50"/>
                    </a:cubicBezTo>
                    <a:cubicBezTo>
                      <a:pt x="165" y="43"/>
                      <a:pt x="162" y="41"/>
                      <a:pt x="156" y="36"/>
                    </a:cubicBezTo>
                    <a:cubicBezTo>
                      <a:pt x="150" y="33"/>
                      <a:pt x="144" y="31"/>
                      <a:pt x="137" y="31"/>
                    </a:cubicBezTo>
                    <a:cubicBezTo>
                      <a:pt x="131" y="31"/>
                      <a:pt x="125" y="33"/>
                      <a:pt x="119" y="36"/>
                    </a:cubicBezTo>
                    <a:cubicBezTo>
                      <a:pt x="118" y="37"/>
                      <a:pt x="118" y="37"/>
                      <a:pt x="118" y="37"/>
                    </a:cubicBezTo>
                    <a:cubicBezTo>
                      <a:pt x="118" y="36"/>
                      <a:pt x="118" y="36"/>
                      <a:pt x="118" y="35"/>
                    </a:cubicBezTo>
                    <a:cubicBezTo>
                      <a:pt x="118" y="33"/>
                      <a:pt x="118" y="31"/>
                      <a:pt x="117" y="28"/>
                    </a:cubicBezTo>
                    <a:cubicBezTo>
                      <a:pt x="114" y="19"/>
                      <a:pt x="108" y="10"/>
                      <a:pt x="100" y="6"/>
                    </a:cubicBezTo>
                    <a:cubicBezTo>
                      <a:pt x="91" y="1"/>
                      <a:pt x="82" y="0"/>
                      <a:pt x="72" y="2"/>
                    </a:cubicBezTo>
                    <a:cubicBezTo>
                      <a:pt x="58" y="6"/>
                      <a:pt x="49" y="17"/>
                      <a:pt x="45" y="30"/>
                    </a:cubicBezTo>
                    <a:cubicBezTo>
                      <a:pt x="44" y="34"/>
                      <a:pt x="43" y="39"/>
                      <a:pt x="44" y="45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35" y="42"/>
                      <a:pt x="25" y="43"/>
                      <a:pt x="18" y="48"/>
                    </a:cubicBezTo>
                    <a:cubicBezTo>
                      <a:pt x="12" y="51"/>
                      <a:pt x="8" y="56"/>
                      <a:pt x="5" y="61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1" y="67"/>
                      <a:pt x="0" y="76"/>
                      <a:pt x="2" y="84"/>
                    </a:cubicBezTo>
                    <a:lnTo>
                      <a:pt x="173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73"/>
              <p:cNvSpPr>
                <a:spLocks/>
              </p:cNvSpPr>
              <p:nvPr/>
            </p:nvSpPr>
            <p:spPr bwMode="auto">
              <a:xfrm>
                <a:off x="3391" y="2854"/>
                <a:ext cx="392" cy="122"/>
              </a:xfrm>
              <a:custGeom>
                <a:avLst/>
                <a:gdLst>
                  <a:gd name="T0" fmla="*/ 221 w 221"/>
                  <a:gd name="T1" fmla="*/ 65 h 65"/>
                  <a:gd name="T2" fmla="*/ 203 w 221"/>
                  <a:gd name="T3" fmla="*/ 33 h 65"/>
                  <a:gd name="T4" fmla="*/ 202 w 221"/>
                  <a:gd name="T5" fmla="*/ 33 h 65"/>
                  <a:gd name="T6" fmla="*/ 183 w 221"/>
                  <a:gd name="T7" fmla="*/ 28 h 65"/>
                  <a:gd name="T8" fmla="*/ 157 w 221"/>
                  <a:gd name="T9" fmla="*/ 39 h 65"/>
                  <a:gd name="T10" fmla="*/ 152 w 221"/>
                  <a:gd name="T11" fmla="*/ 45 h 65"/>
                  <a:gd name="T12" fmla="*/ 120 w 221"/>
                  <a:gd name="T13" fmla="*/ 24 h 65"/>
                  <a:gd name="T14" fmla="*/ 102 w 221"/>
                  <a:gd name="T15" fmla="*/ 29 h 65"/>
                  <a:gd name="T16" fmla="*/ 73 w 221"/>
                  <a:gd name="T17" fmla="*/ 0 h 65"/>
                  <a:gd name="T18" fmla="*/ 44 w 221"/>
                  <a:gd name="T19" fmla="*/ 36 h 65"/>
                  <a:gd name="T20" fmla="*/ 33 w 221"/>
                  <a:gd name="T21" fmla="*/ 34 h 65"/>
                  <a:gd name="T22" fmla="*/ 16 w 221"/>
                  <a:gd name="T23" fmla="*/ 39 h 65"/>
                  <a:gd name="T24" fmla="*/ 4 w 221"/>
                  <a:gd name="T25" fmla="*/ 51 h 65"/>
                  <a:gd name="T26" fmla="*/ 0 w 221"/>
                  <a:gd name="T27" fmla="*/ 65 h 65"/>
                  <a:gd name="T28" fmla="*/ 221 w 221"/>
                  <a:gd name="T2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1" h="65">
                    <a:moveTo>
                      <a:pt x="221" y="65"/>
                    </a:moveTo>
                    <a:cubicBezTo>
                      <a:pt x="221" y="53"/>
                      <a:pt x="214" y="40"/>
                      <a:pt x="203" y="33"/>
                    </a:cubicBezTo>
                    <a:cubicBezTo>
                      <a:pt x="202" y="33"/>
                      <a:pt x="202" y="33"/>
                      <a:pt x="202" y="33"/>
                    </a:cubicBezTo>
                    <a:cubicBezTo>
                      <a:pt x="196" y="30"/>
                      <a:pt x="190" y="28"/>
                      <a:pt x="183" y="28"/>
                    </a:cubicBezTo>
                    <a:cubicBezTo>
                      <a:pt x="173" y="28"/>
                      <a:pt x="164" y="32"/>
                      <a:pt x="157" y="39"/>
                    </a:cubicBezTo>
                    <a:cubicBezTo>
                      <a:pt x="155" y="41"/>
                      <a:pt x="153" y="43"/>
                      <a:pt x="152" y="45"/>
                    </a:cubicBezTo>
                    <a:cubicBezTo>
                      <a:pt x="147" y="33"/>
                      <a:pt x="135" y="24"/>
                      <a:pt x="120" y="24"/>
                    </a:cubicBezTo>
                    <a:cubicBezTo>
                      <a:pt x="114" y="24"/>
                      <a:pt x="108" y="25"/>
                      <a:pt x="102" y="29"/>
                    </a:cubicBezTo>
                    <a:cubicBezTo>
                      <a:pt x="102" y="14"/>
                      <a:pt x="92" y="0"/>
                      <a:pt x="73" y="0"/>
                    </a:cubicBezTo>
                    <a:cubicBezTo>
                      <a:pt x="51" y="0"/>
                      <a:pt x="41" y="19"/>
                      <a:pt x="44" y="36"/>
                    </a:cubicBezTo>
                    <a:cubicBezTo>
                      <a:pt x="40" y="35"/>
                      <a:pt x="37" y="34"/>
                      <a:pt x="33" y="34"/>
                    </a:cubicBezTo>
                    <a:cubicBezTo>
                      <a:pt x="27" y="34"/>
                      <a:pt x="22" y="36"/>
                      <a:pt x="16" y="39"/>
                    </a:cubicBezTo>
                    <a:cubicBezTo>
                      <a:pt x="11" y="42"/>
                      <a:pt x="7" y="46"/>
                      <a:pt x="4" y="51"/>
                    </a:cubicBezTo>
                    <a:cubicBezTo>
                      <a:pt x="2" y="55"/>
                      <a:pt x="0" y="60"/>
                      <a:pt x="0" y="65"/>
                    </a:cubicBezTo>
                    <a:lnTo>
                      <a:pt x="221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74"/>
              <p:cNvSpPr>
                <a:spLocks/>
              </p:cNvSpPr>
              <p:nvPr/>
            </p:nvSpPr>
            <p:spPr bwMode="auto">
              <a:xfrm>
                <a:off x="1023" y="2642"/>
                <a:ext cx="564" cy="162"/>
              </a:xfrm>
              <a:custGeom>
                <a:avLst/>
                <a:gdLst>
                  <a:gd name="T0" fmla="*/ 315 w 318"/>
                  <a:gd name="T1" fmla="*/ 86 h 86"/>
                  <a:gd name="T2" fmla="*/ 285 w 318"/>
                  <a:gd name="T3" fmla="*/ 47 h 86"/>
                  <a:gd name="T4" fmla="*/ 263 w 318"/>
                  <a:gd name="T5" fmla="*/ 56 h 86"/>
                  <a:gd name="T6" fmla="*/ 229 w 318"/>
                  <a:gd name="T7" fmla="*/ 34 h 86"/>
                  <a:gd name="T8" fmla="*/ 219 w 318"/>
                  <a:gd name="T9" fmla="*/ 35 h 86"/>
                  <a:gd name="T10" fmla="*/ 214 w 318"/>
                  <a:gd name="T11" fmla="*/ 21 h 86"/>
                  <a:gd name="T12" fmla="*/ 209 w 318"/>
                  <a:gd name="T13" fmla="*/ 14 h 86"/>
                  <a:gd name="T14" fmla="*/ 206 w 318"/>
                  <a:gd name="T15" fmla="*/ 10 h 86"/>
                  <a:gd name="T16" fmla="*/ 182 w 318"/>
                  <a:gd name="T17" fmla="*/ 0 h 86"/>
                  <a:gd name="T18" fmla="*/ 165 w 318"/>
                  <a:gd name="T19" fmla="*/ 5 h 86"/>
                  <a:gd name="T20" fmla="*/ 158 w 318"/>
                  <a:gd name="T21" fmla="*/ 10 h 86"/>
                  <a:gd name="T22" fmla="*/ 156 w 318"/>
                  <a:gd name="T23" fmla="*/ 12 h 86"/>
                  <a:gd name="T24" fmla="*/ 148 w 318"/>
                  <a:gd name="T25" fmla="*/ 25 h 86"/>
                  <a:gd name="T26" fmla="*/ 122 w 318"/>
                  <a:gd name="T27" fmla="*/ 13 h 86"/>
                  <a:gd name="T28" fmla="*/ 101 w 318"/>
                  <a:gd name="T29" fmla="*/ 20 h 86"/>
                  <a:gd name="T30" fmla="*/ 71 w 318"/>
                  <a:gd name="T31" fmla="*/ 0 h 86"/>
                  <a:gd name="T32" fmla="*/ 38 w 318"/>
                  <a:gd name="T33" fmla="*/ 41 h 86"/>
                  <a:gd name="T34" fmla="*/ 37 w 318"/>
                  <a:gd name="T35" fmla="*/ 41 h 86"/>
                  <a:gd name="T36" fmla="*/ 6 w 318"/>
                  <a:gd name="T37" fmla="*/ 86 h 86"/>
                  <a:gd name="T38" fmla="*/ 315 w 318"/>
                  <a:gd name="T3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8" h="86">
                    <a:moveTo>
                      <a:pt x="315" y="86"/>
                    </a:moveTo>
                    <a:cubicBezTo>
                      <a:pt x="318" y="68"/>
                      <a:pt x="308" y="47"/>
                      <a:pt x="285" y="47"/>
                    </a:cubicBezTo>
                    <a:cubicBezTo>
                      <a:pt x="277" y="47"/>
                      <a:pt x="268" y="51"/>
                      <a:pt x="263" y="56"/>
                    </a:cubicBezTo>
                    <a:cubicBezTo>
                      <a:pt x="257" y="43"/>
                      <a:pt x="244" y="34"/>
                      <a:pt x="229" y="34"/>
                    </a:cubicBezTo>
                    <a:cubicBezTo>
                      <a:pt x="226" y="34"/>
                      <a:pt x="222" y="34"/>
                      <a:pt x="219" y="35"/>
                    </a:cubicBezTo>
                    <a:cubicBezTo>
                      <a:pt x="218" y="30"/>
                      <a:pt x="217" y="25"/>
                      <a:pt x="214" y="21"/>
                    </a:cubicBezTo>
                    <a:cubicBezTo>
                      <a:pt x="213" y="18"/>
                      <a:pt x="211" y="16"/>
                      <a:pt x="209" y="14"/>
                    </a:cubicBezTo>
                    <a:cubicBezTo>
                      <a:pt x="208" y="13"/>
                      <a:pt x="207" y="11"/>
                      <a:pt x="206" y="10"/>
                    </a:cubicBezTo>
                    <a:cubicBezTo>
                      <a:pt x="200" y="4"/>
                      <a:pt x="191" y="0"/>
                      <a:pt x="182" y="0"/>
                    </a:cubicBezTo>
                    <a:cubicBezTo>
                      <a:pt x="176" y="0"/>
                      <a:pt x="170" y="2"/>
                      <a:pt x="165" y="5"/>
                    </a:cubicBezTo>
                    <a:cubicBezTo>
                      <a:pt x="163" y="7"/>
                      <a:pt x="160" y="9"/>
                      <a:pt x="158" y="10"/>
                    </a:cubicBezTo>
                    <a:cubicBezTo>
                      <a:pt x="157" y="11"/>
                      <a:pt x="157" y="12"/>
                      <a:pt x="156" y="12"/>
                    </a:cubicBezTo>
                    <a:cubicBezTo>
                      <a:pt x="153" y="16"/>
                      <a:pt x="150" y="20"/>
                      <a:pt x="148" y="25"/>
                    </a:cubicBezTo>
                    <a:cubicBezTo>
                      <a:pt x="142" y="17"/>
                      <a:pt x="132" y="13"/>
                      <a:pt x="122" y="13"/>
                    </a:cubicBezTo>
                    <a:cubicBezTo>
                      <a:pt x="114" y="13"/>
                      <a:pt x="107" y="15"/>
                      <a:pt x="101" y="20"/>
                    </a:cubicBezTo>
                    <a:cubicBezTo>
                      <a:pt x="97" y="8"/>
                      <a:pt x="87" y="0"/>
                      <a:pt x="71" y="0"/>
                    </a:cubicBezTo>
                    <a:cubicBezTo>
                      <a:pt x="45" y="0"/>
                      <a:pt x="35" y="22"/>
                      <a:pt x="38" y="41"/>
                    </a:cubicBezTo>
                    <a:cubicBezTo>
                      <a:pt x="38" y="41"/>
                      <a:pt x="37" y="41"/>
                      <a:pt x="37" y="41"/>
                    </a:cubicBezTo>
                    <a:cubicBezTo>
                      <a:pt x="10" y="41"/>
                      <a:pt x="0" y="67"/>
                      <a:pt x="6" y="86"/>
                    </a:cubicBezTo>
                    <a:lnTo>
                      <a:pt x="315" y="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75"/>
              <p:cNvSpPr>
                <a:spLocks/>
              </p:cNvSpPr>
              <p:nvPr/>
            </p:nvSpPr>
            <p:spPr bwMode="auto">
              <a:xfrm>
                <a:off x="608" y="2556"/>
                <a:ext cx="230" cy="116"/>
              </a:xfrm>
              <a:custGeom>
                <a:avLst/>
                <a:gdLst>
                  <a:gd name="T0" fmla="*/ 118 w 130"/>
                  <a:gd name="T1" fmla="*/ 62 h 62"/>
                  <a:gd name="T2" fmla="*/ 100 w 130"/>
                  <a:gd name="T3" fmla="*/ 18 h 62"/>
                  <a:gd name="T4" fmla="*/ 85 w 130"/>
                  <a:gd name="T5" fmla="*/ 21 h 62"/>
                  <a:gd name="T6" fmla="*/ 58 w 130"/>
                  <a:gd name="T7" fmla="*/ 0 h 62"/>
                  <a:gd name="T8" fmla="*/ 33 w 130"/>
                  <a:gd name="T9" fmla="*/ 28 h 62"/>
                  <a:gd name="T10" fmla="*/ 24 w 130"/>
                  <a:gd name="T11" fmla="*/ 26 h 62"/>
                  <a:gd name="T12" fmla="*/ 0 w 130"/>
                  <a:gd name="T13" fmla="*/ 50 h 62"/>
                  <a:gd name="T14" fmla="*/ 3 w 130"/>
                  <a:gd name="T15" fmla="*/ 62 h 62"/>
                  <a:gd name="T16" fmla="*/ 118 w 130"/>
                  <a:gd name="T1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62">
                    <a:moveTo>
                      <a:pt x="118" y="62"/>
                    </a:moveTo>
                    <a:cubicBezTo>
                      <a:pt x="130" y="47"/>
                      <a:pt x="124" y="18"/>
                      <a:pt x="100" y="18"/>
                    </a:cubicBezTo>
                    <a:cubicBezTo>
                      <a:pt x="92" y="18"/>
                      <a:pt x="89" y="19"/>
                      <a:pt x="85" y="21"/>
                    </a:cubicBezTo>
                    <a:cubicBezTo>
                      <a:pt x="83" y="10"/>
                      <a:pt x="74" y="0"/>
                      <a:pt x="58" y="0"/>
                    </a:cubicBezTo>
                    <a:cubicBezTo>
                      <a:pt x="43" y="0"/>
                      <a:pt x="32" y="14"/>
                      <a:pt x="33" y="28"/>
                    </a:cubicBezTo>
                    <a:cubicBezTo>
                      <a:pt x="30" y="27"/>
                      <a:pt x="27" y="26"/>
                      <a:pt x="24" y="26"/>
                    </a:cubicBezTo>
                    <a:cubicBezTo>
                      <a:pt x="10" y="26"/>
                      <a:pt x="0" y="37"/>
                      <a:pt x="0" y="50"/>
                    </a:cubicBezTo>
                    <a:cubicBezTo>
                      <a:pt x="0" y="54"/>
                      <a:pt x="1" y="58"/>
                      <a:pt x="3" y="62"/>
                    </a:cubicBezTo>
                    <a:lnTo>
                      <a:pt x="118" y="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76"/>
              <p:cNvSpPr>
                <a:spLocks/>
              </p:cNvSpPr>
              <p:nvPr/>
            </p:nvSpPr>
            <p:spPr bwMode="auto">
              <a:xfrm>
                <a:off x="2788" y="2862"/>
                <a:ext cx="298" cy="123"/>
              </a:xfrm>
              <a:custGeom>
                <a:avLst/>
                <a:gdLst>
                  <a:gd name="T0" fmla="*/ 168 w 168"/>
                  <a:gd name="T1" fmla="*/ 66 h 66"/>
                  <a:gd name="T2" fmla="*/ 140 w 168"/>
                  <a:gd name="T3" fmla="*/ 41 h 66"/>
                  <a:gd name="T4" fmla="*/ 132 w 168"/>
                  <a:gd name="T5" fmla="*/ 41 h 66"/>
                  <a:gd name="T6" fmla="*/ 109 w 168"/>
                  <a:gd name="T7" fmla="*/ 16 h 66"/>
                  <a:gd name="T8" fmla="*/ 95 w 168"/>
                  <a:gd name="T9" fmla="*/ 18 h 66"/>
                  <a:gd name="T10" fmla="*/ 71 w 168"/>
                  <a:gd name="T11" fmla="*/ 0 h 66"/>
                  <a:gd name="T12" fmla="*/ 61 w 168"/>
                  <a:gd name="T13" fmla="*/ 1 h 66"/>
                  <a:gd name="T14" fmla="*/ 40 w 168"/>
                  <a:gd name="T15" fmla="*/ 14 h 66"/>
                  <a:gd name="T16" fmla="*/ 35 w 168"/>
                  <a:gd name="T17" fmla="*/ 37 h 66"/>
                  <a:gd name="T18" fmla="*/ 33 w 168"/>
                  <a:gd name="T19" fmla="*/ 37 h 66"/>
                  <a:gd name="T20" fmla="*/ 11 w 168"/>
                  <a:gd name="T21" fmla="*/ 44 h 66"/>
                  <a:gd name="T22" fmla="*/ 0 w 168"/>
                  <a:gd name="T23" fmla="*/ 64 h 66"/>
                  <a:gd name="T24" fmla="*/ 0 w 168"/>
                  <a:gd name="T25" fmla="*/ 66 h 66"/>
                  <a:gd name="T26" fmla="*/ 168 w 168"/>
                  <a:gd name="T2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66">
                    <a:moveTo>
                      <a:pt x="168" y="66"/>
                    </a:moveTo>
                    <a:cubicBezTo>
                      <a:pt x="166" y="53"/>
                      <a:pt x="154" y="42"/>
                      <a:pt x="140" y="41"/>
                    </a:cubicBezTo>
                    <a:cubicBezTo>
                      <a:pt x="137" y="40"/>
                      <a:pt x="135" y="40"/>
                      <a:pt x="132" y="41"/>
                    </a:cubicBezTo>
                    <a:cubicBezTo>
                      <a:pt x="132" y="29"/>
                      <a:pt x="124" y="17"/>
                      <a:pt x="109" y="16"/>
                    </a:cubicBezTo>
                    <a:cubicBezTo>
                      <a:pt x="104" y="16"/>
                      <a:pt x="99" y="16"/>
                      <a:pt x="95" y="18"/>
                    </a:cubicBezTo>
                    <a:cubicBezTo>
                      <a:pt x="91" y="9"/>
                      <a:pt x="82" y="1"/>
                      <a:pt x="71" y="0"/>
                    </a:cubicBezTo>
                    <a:cubicBezTo>
                      <a:pt x="68" y="0"/>
                      <a:pt x="65" y="1"/>
                      <a:pt x="61" y="1"/>
                    </a:cubicBezTo>
                    <a:cubicBezTo>
                      <a:pt x="53" y="1"/>
                      <a:pt x="45" y="7"/>
                      <a:pt x="40" y="14"/>
                    </a:cubicBezTo>
                    <a:cubicBezTo>
                      <a:pt x="35" y="20"/>
                      <a:pt x="34" y="29"/>
                      <a:pt x="35" y="37"/>
                    </a:cubicBezTo>
                    <a:cubicBezTo>
                      <a:pt x="34" y="37"/>
                      <a:pt x="33" y="37"/>
                      <a:pt x="33" y="37"/>
                    </a:cubicBezTo>
                    <a:cubicBezTo>
                      <a:pt x="25" y="37"/>
                      <a:pt x="17" y="39"/>
                      <a:pt x="11" y="44"/>
                    </a:cubicBezTo>
                    <a:cubicBezTo>
                      <a:pt x="5" y="49"/>
                      <a:pt x="1" y="56"/>
                      <a:pt x="0" y="64"/>
                    </a:cubicBezTo>
                    <a:cubicBezTo>
                      <a:pt x="0" y="65"/>
                      <a:pt x="0" y="65"/>
                      <a:pt x="0" y="66"/>
                    </a:cubicBezTo>
                    <a:lnTo>
                      <a:pt x="168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77"/>
              <p:cNvSpPr>
                <a:spLocks/>
              </p:cNvSpPr>
              <p:nvPr/>
            </p:nvSpPr>
            <p:spPr bwMode="auto">
              <a:xfrm>
                <a:off x="2191" y="3008"/>
                <a:ext cx="380" cy="169"/>
              </a:xfrm>
              <a:custGeom>
                <a:avLst/>
                <a:gdLst>
                  <a:gd name="T0" fmla="*/ 8 w 214"/>
                  <a:gd name="T1" fmla="*/ 90 h 90"/>
                  <a:gd name="T2" fmla="*/ 49 w 214"/>
                  <a:gd name="T3" fmla="*/ 30 h 90"/>
                  <a:gd name="T4" fmla="*/ 71 w 214"/>
                  <a:gd name="T5" fmla="*/ 35 h 90"/>
                  <a:gd name="T6" fmla="*/ 116 w 214"/>
                  <a:gd name="T7" fmla="*/ 0 h 90"/>
                  <a:gd name="T8" fmla="*/ 158 w 214"/>
                  <a:gd name="T9" fmla="*/ 48 h 90"/>
                  <a:gd name="T10" fmla="*/ 173 w 214"/>
                  <a:gd name="T11" fmla="*/ 44 h 90"/>
                  <a:gd name="T12" fmla="*/ 214 w 214"/>
                  <a:gd name="T13" fmla="*/ 85 h 90"/>
                  <a:gd name="T14" fmla="*/ 214 w 214"/>
                  <a:gd name="T15" fmla="*/ 90 h 90"/>
                  <a:gd name="T16" fmla="*/ 8 w 214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90">
                    <a:moveTo>
                      <a:pt x="8" y="90"/>
                    </a:moveTo>
                    <a:cubicBezTo>
                      <a:pt x="0" y="63"/>
                      <a:pt x="14" y="30"/>
                      <a:pt x="49" y="30"/>
                    </a:cubicBezTo>
                    <a:cubicBezTo>
                      <a:pt x="58" y="30"/>
                      <a:pt x="65" y="32"/>
                      <a:pt x="71" y="35"/>
                    </a:cubicBezTo>
                    <a:cubicBezTo>
                      <a:pt x="75" y="16"/>
                      <a:pt x="90" y="0"/>
                      <a:pt x="116" y="0"/>
                    </a:cubicBezTo>
                    <a:cubicBezTo>
                      <a:pt x="142" y="0"/>
                      <a:pt x="160" y="24"/>
                      <a:pt x="158" y="48"/>
                    </a:cubicBezTo>
                    <a:cubicBezTo>
                      <a:pt x="163" y="46"/>
                      <a:pt x="168" y="44"/>
                      <a:pt x="173" y="44"/>
                    </a:cubicBezTo>
                    <a:cubicBezTo>
                      <a:pt x="196" y="44"/>
                      <a:pt x="214" y="63"/>
                      <a:pt x="214" y="85"/>
                    </a:cubicBezTo>
                    <a:cubicBezTo>
                      <a:pt x="214" y="87"/>
                      <a:pt x="214" y="88"/>
                      <a:pt x="214" y="90"/>
                    </a:cubicBezTo>
                    <a:lnTo>
                      <a:pt x="8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78"/>
              <p:cNvSpPr>
                <a:spLocks/>
              </p:cNvSpPr>
              <p:nvPr/>
            </p:nvSpPr>
            <p:spPr bwMode="auto">
              <a:xfrm>
                <a:off x="4336" y="2591"/>
                <a:ext cx="310" cy="132"/>
              </a:xfrm>
              <a:custGeom>
                <a:avLst/>
                <a:gdLst>
                  <a:gd name="T0" fmla="*/ 172 w 175"/>
                  <a:gd name="T1" fmla="*/ 70 h 70"/>
                  <a:gd name="T2" fmla="*/ 136 w 175"/>
                  <a:gd name="T3" fmla="*/ 26 h 70"/>
                  <a:gd name="T4" fmla="*/ 119 w 175"/>
                  <a:gd name="T5" fmla="*/ 30 h 70"/>
                  <a:gd name="T6" fmla="*/ 81 w 175"/>
                  <a:gd name="T7" fmla="*/ 0 h 70"/>
                  <a:gd name="T8" fmla="*/ 46 w 175"/>
                  <a:gd name="T9" fmla="*/ 40 h 70"/>
                  <a:gd name="T10" fmla="*/ 34 w 175"/>
                  <a:gd name="T11" fmla="*/ 38 h 70"/>
                  <a:gd name="T12" fmla="*/ 0 w 175"/>
                  <a:gd name="T13" fmla="*/ 70 h 70"/>
                  <a:gd name="T14" fmla="*/ 172 w 175"/>
                  <a:gd name="T1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70">
                    <a:moveTo>
                      <a:pt x="172" y="70"/>
                    </a:moveTo>
                    <a:cubicBezTo>
                      <a:pt x="175" y="49"/>
                      <a:pt x="163" y="26"/>
                      <a:pt x="136" y="26"/>
                    </a:cubicBezTo>
                    <a:cubicBezTo>
                      <a:pt x="132" y="26"/>
                      <a:pt x="124" y="27"/>
                      <a:pt x="119" y="30"/>
                    </a:cubicBezTo>
                    <a:cubicBezTo>
                      <a:pt x="116" y="14"/>
                      <a:pt x="103" y="0"/>
                      <a:pt x="81" y="0"/>
                    </a:cubicBezTo>
                    <a:cubicBezTo>
                      <a:pt x="60" y="0"/>
                      <a:pt x="45" y="21"/>
                      <a:pt x="46" y="40"/>
                    </a:cubicBezTo>
                    <a:cubicBezTo>
                      <a:pt x="42" y="39"/>
                      <a:pt x="38" y="38"/>
                      <a:pt x="34" y="38"/>
                    </a:cubicBezTo>
                    <a:cubicBezTo>
                      <a:pt x="16" y="38"/>
                      <a:pt x="1" y="52"/>
                      <a:pt x="0" y="70"/>
                    </a:cubicBezTo>
                    <a:lnTo>
                      <a:pt x="172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79"/>
              <p:cNvSpPr>
                <a:spLocks/>
              </p:cNvSpPr>
              <p:nvPr/>
            </p:nvSpPr>
            <p:spPr bwMode="auto">
              <a:xfrm>
                <a:off x="4017" y="2535"/>
                <a:ext cx="221" cy="131"/>
              </a:xfrm>
              <a:custGeom>
                <a:avLst/>
                <a:gdLst>
                  <a:gd name="T0" fmla="*/ 0 w 125"/>
                  <a:gd name="T1" fmla="*/ 70 h 70"/>
                  <a:gd name="T2" fmla="*/ 125 w 125"/>
                  <a:gd name="T3" fmla="*/ 70 h 70"/>
                  <a:gd name="T4" fmla="*/ 124 w 125"/>
                  <a:gd name="T5" fmla="*/ 63 h 70"/>
                  <a:gd name="T6" fmla="*/ 117 w 125"/>
                  <a:gd name="T7" fmla="*/ 52 h 70"/>
                  <a:gd name="T8" fmla="*/ 103 w 125"/>
                  <a:gd name="T9" fmla="*/ 45 h 70"/>
                  <a:gd name="T10" fmla="*/ 80 w 125"/>
                  <a:gd name="T11" fmla="*/ 23 h 70"/>
                  <a:gd name="T12" fmla="*/ 76 w 125"/>
                  <a:gd name="T13" fmla="*/ 24 h 70"/>
                  <a:gd name="T14" fmla="*/ 73 w 125"/>
                  <a:gd name="T15" fmla="*/ 18 h 70"/>
                  <a:gd name="T16" fmla="*/ 31 w 125"/>
                  <a:gd name="T17" fmla="*/ 8 h 70"/>
                  <a:gd name="T18" fmla="*/ 16 w 125"/>
                  <a:gd name="T19" fmla="*/ 50 h 70"/>
                  <a:gd name="T20" fmla="*/ 16 w 125"/>
                  <a:gd name="T21" fmla="*/ 51 h 70"/>
                  <a:gd name="T22" fmla="*/ 0 w 125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" h="70">
                    <a:moveTo>
                      <a:pt x="0" y="70"/>
                    </a:moveTo>
                    <a:cubicBezTo>
                      <a:pt x="125" y="70"/>
                      <a:pt x="125" y="70"/>
                      <a:pt x="125" y="70"/>
                    </a:cubicBezTo>
                    <a:cubicBezTo>
                      <a:pt x="125" y="67"/>
                      <a:pt x="124" y="65"/>
                      <a:pt x="124" y="63"/>
                    </a:cubicBezTo>
                    <a:cubicBezTo>
                      <a:pt x="123" y="58"/>
                      <a:pt x="120" y="55"/>
                      <a:pt x="117" y="52"/>
                    </a:cubicBezTo>
                    <a:cubicBezTo>
                      <a:pt x="114" y="48"/>
                      <a:pt x="108" y="45"/>
                      <a:pt x="103" y="45"/>
                    </a:cubicBezTo>
                    <a:cubicBezTo>
                      <a:pt x="102" y="34"/>
                      <a:pt x="94" y="23"/>
                      <a:pt x="80" y="23"/>
                    </a:cubicBezTo>
                    <a:cubicBezTo>
                      <a:pt x="79" y="23"/>
                      <a:pt x="77" y="23"/>
                      <a:pt x="76" y="24"/>
                    </a:cubicBezTo>
                    <a:cubicBezTo>
                      <a:pt x="75" y="22"/>
                      <a:pt x="74" y="20"/>
                      <a:pt x="73" y="18"/>
                    </a:cubicBezTo>
                    <a:cubicBezTo>
                      <a:pt x="63" y="5"/>
                      <a:pt x="46" y="0"/>
                      <a:pt x="31" y="8"/>
                    </a:cubicBezTo>
                    <a:cubicBezTo>
                      <a:pt x="17" y="16"/>
                      <a:pt x="12" y="35"/>
                      <a:pt x="16" y="50"/>
                    </a:cubicBezTo>
                    <a:cubicBezTo>
                      <a:pt x="16" y="50"/>
                      <a:pt x="16" y="50"/>
                      <a:pt x="16" y="51"/>
                    </a:cubicBezTo>
                    <a:cubicBezTo>
                      <a:pt x="6" y="53"/>
                      <a:pt x="1" y="61"/>
                      <a:pt x="0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80"/>
              <p:cNvSpPr>
                <a:spLocks/>
              </p:cNvSpPr>
              <p:nvPr/>
            </p:nvSpPr>
            <p:spPr bwMode="auto">
              <a:xfrm>
                <a:off x="9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7" y="51"/>
                    </a:cubicBezTo>
                    <a:cubicBezTo>
                      <a:pt x="9" y="53"/>
                      <a:pt x="14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81"/>
              <p:cNvSpPr>
                <a:spLocks/>
              </p:cNvSpPr>
              <p:nvPr/>
            </p:nvSpPr>
            <p:spPr bwMode="auto">
              <a:xfrm>
                <a:off x="12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82"/>
              <p:cNvSpPr>
                <a:spLocks/>
              </p:cNvSpPr>
              <p:nvPr/>
            </p:nvSpPr>
            <p:spPr bwMode="auto">
              <a:xfrm>
                <a:off x="158" y="3753"/>
                <a:ext cx="14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83"/>
              <p:cNvSpPr>
                <a:spLocks/>
              </p:cNvSpPr>
              <p:nvPr/>
            </p:nvSpPr>
            <p:spPr bwMode="auto">
              <a:xfrm>
                <a:off x="197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84"/>
              <p:cNvSpPr>
                <a:spLocks/>
              </p:cNvSpPr>
              <p:nvPr/>
            </p:nvSpPr>
            <p:spPr bwMode="auto">
              <a:xfrm>
                <a:off x="262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85"/>
              <p:cNvSpPr>
                <a:spLocks/>
              </p:cNvSpPr>
              <p:nvPr/>
            </p:nvSpPr>
            <p:spPr bwMode="auto">
              <a:xfrm>
                <a:off x="289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86"/>
              <p:cNvSpPr>
                <a:spLocks/>
              </p:cNvSpPr>
              <p:nvPr/>
            </p:nvSpPr>
            <p:spPr bwMode="auto">
              <a:xfrm>
                <a:off x="319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2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87"/>
              <p:cNvSpPr>
                <a:spLocks/>
              </p:cNvSpPr>
              <p:nvPr/>
            </p:nvSpPr>
            <p:spPr bwMode="auto">
              <a:xfrm>
                <a:off x="239" y="3760"/>
                <a:ext cx="22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88"/>
              <p:cNvSpPr>
                <a:spLocks/>
              </p:cNvSpPr>
              <p:nvPr/>
            </p:nvSpPr>
            <p:spPr bwMode="auto">
              <a:xfrm>
                <a:off x="37" y="3747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30 h 48"/>
                  <a:gd name="T16" fmla="*/ 0 w 18"/>
                  <a:gd name="T17" fmla="*/ 31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29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89"/>
              <p:cNvSpPr>
                <a:spLocks/>
              </p:cNvSpPr>
              <p:nvPr/>
            </p:nvSpPr>
            <p:spPr bwMode="auto">
              <a:xfrm>
                <a:off x="103" y="3776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90"/>
              <p:cNvSpPr>
                <a:spLocks/>
              </p:cNvSpPr>
              <p:nvPr/>
            </p:nvSpPr>
            <p:spPr bwMode="auto">
              <a:xfrm>
                <a:off x="129" y="3770"/>
                <a:ext cx="25" cy="75"/>
              </a:xfrm>
              <a:custGeom>
                <a:avLst/>
                <a:gdLst>
                  <a:gd name="T0" fmla="*/ 7 w 14"/>
                  <a:gd name="T1" fmla="*/ 6 h 40"/>
                  <a:gd name="T2" fmla="*/ 7 w 14"/>
                  <a:gd name="T3" fmla="*/ 3 h 40"/>
                  <a:gd name="T4" fmla="*/ 1 w 14"/>
                  <a:gd name="T5" fmla="*/ 5 h 40"/>
                  <a:gd name="T6" fmla="*/ 3 w 14"/>
                  <a:gd name="T7" fmla="*/ 29 h 40"/>
                  <a:gd name="T8" fmla="*/ 5 w 14"/>
                  <a:gd name="T9" fmla="*/ 31 h 40"/>
                  <a:gd name="T10" fmla="*/ 5 w 14"/>
                  <a:gd name="T11" fmla="*/ 37 h 40"/>
                  <a:gd name="T12" fmla="*/ 10 w 14"/>
                  <a:gd name="T13" fmla="*/ 37 h 40"/>
                  <a:gd name="T14" fmla="*/ 13 w 14"/>
                  <a:gd name="T15" fmla="*/ 9 h 40"/>
                  <a:gd name="T16" fmla="*/ 7 w 14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0">
                    <a:moveTo>
                      <a:pt x="7" y="6"/>
                    </a:moveTo>
                    <a:cubicBezTo>
                      <a:pt x="7" y="5"/>
                      <a:pt x="7" y="4"/>
                      <a:pt x="7" y="3"/>
                    </a:cubicBezTo>
                    <a:cubicBezTo>
                      <a:pt x="6" y="0"/>
                      <a:pt x="0" y="1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0"/>
                      <a:pt x="4" y="31"/>
                      <a:pt x="5" y="31"/>
                    </a:cubicBezTo>
                    <a:cubicBezTo>
                      <a:pt x="5" y="33"/>
                      <a:pt x="5" y="35"/>
                      <a:pt x="5" y="37"/>
                    </a:cubicBezTo>
                    <a:cubicBezTo>
                      <a:pt x="6" y="40"/>
                      <a:pt x="10" y="40"/>
                      <a:pt x="10" y="37"/>
                    </a:cubicBezTo>
                    <a:cubicBezTo>
                      <a:pt x="12" y="28"/>
                      <a:pt x="11" y="18"/>
                      <a:pt x="13" y="9"/>
                    </a:cubicBezTo>
                    <a:cubicBezTo>
                      <a:pt x="14" y="5"/>
                      <a:pt x="9" y="3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91"/>
              <p:cNvSpPr>
                <a:spLocks/>
              </p:cNvSpPr>
              <p:nvPr/>
            </p:nvSpPr>
            <p:spPr bwMode="auto">
              <a:xfrm>
                <a:off x="80" y="3776"/>
                <a:ext cx="21" cy="88"/>
              </a:xfrm>
              <a:custGeom>
                <a:avLst/>
                <a:gdLst>
                  <a:gd name="T0" fmla="*/ 8 w 12"/>
                  <a:gd name="T1" fmla="*/ 7 h 47"/>
                  <a:gd name="T2" fmla="*/ 7 w 12"/>
                  <a:gd name="T3" fmla="*/ 3 h 47"/>
                  <a:gd name="T4" fmla="*/ 3 w 12"/>
                  <a:gd name="T5" fmla="*/ 4 h 47"/>
                  <a:gd name="T6" fmla="*/ 4 w 12"/>
                  <a:gd name="T7" fmla="*/ 8 h 47"/>
                  <a:gd name="T8" fmla="*/ 3 w 12"/>
                  <a:gd name="T9" fmla="*/ 10 h 47"/>
                  <a:gd name="T10" fmla="*/ 4 w 12"/>
                  <a:gd name="T11" fmla="*/ 43 h 47"/>
                  <a:gd name="T12" fmla="*/ 11 w 12"/>
                  <a:gd name="T13" fmla="*/ 42 h 47"/>
                  <a:gd name="T14" fmla="*/ 11 w 12"/>
                  <a:gd name="T15" fmla="*/ 29 h 47"/>
                  <a:gd name="T16" fmla="*/ 11 w 12"/>
                  <a:gd name="T17" fmla="*/ 28 h 47"/>
                  <a:gd name="T18" fmla="*/ 11 w 12"/>
                  <a:gd name="T19" fmla="*/ 21 h 47"/>
                  <a:gd name="T20" fmla="*/ 11 w 12"/>
                  <a:gd name="T21" fmla="*/ 13 h 47"/>
                  <a:gd name="T22" fmla="*/ 8 w 12"/>
                  <a:gd name="T23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7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7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7"/>
                      <a:pt x="11" y="46"/>
                      <a:pt x="11" y="42"/>
                    </a:cubicBezTo>
                    <a:cubicBezTo>
                      <a:pt x="11" y="38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6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3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92"/>
              <p:cNvSpPr>
                <a:spLocks/>
              </p:cNvSpPr>
              <p:nvPr/>
            </p:nvSpPr>
            <p:spPr bwMode="auto">
              <a:xfrm>
                <a:off x="7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93"/>
              <p:cNvSpPr>
                <a:spLocks/>
              </p:cNvSpPr>
              <p:nvPr/>
            </p:nvSpPr>
            <p:spPr bwMode="auto">
              <a:xfrm>
                <a:off x="140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94"/>
              <p:cNvSpPr>
                <a:spLocks/>
              </p:cNvSpPr>
              <p:nvPr/>
            </p:nvSpPr>
            <p:spPr bwMode="auto">
              <a:xfrm>
                <a:off x="362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95"/>
              <p:cNvSpPr>
                <a:spLocks/>
              </p:cNvSpPr>
              <p:nvPr/>
            </p:nvSpPr>
            <p:spPr bwMode="auto">
              <a:xfrm>
                <a:off x="39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96"/>
              <p:cNvSpPr>
                <a:spLocks/>
              </p:cNvSpPr>
              <p:nvPr/>
            </p:nvSpPr>
            <p:spPr bwMode="auto">
              <a:xfrm>
                <a:off x="177" y="3757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97"/>
              <p:cNvSpPr>
                <a:spLocks/>
              </p:cNvSpPr>
              <p:nvPr/>
            </p:nvSpPr>
            <p:spPr bwMode="auto">
              <a:xfrm>
                <a:off x="40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98"/>
              <p:cNvSpPr>
                <a:spLocks/>
              </p:cNvSpPr>
              <p:nvPr/>
            </p:nvSpPr>
            <p:spPr bwMode="auto">
              <a:xfrm>
                <a:off x="452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6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99"/>
              <p:cNvSpPr>
                <a:spLocks/>
              </p:cNvSpPr>
              <p:nvPr/>
            </p:nvSpPr>
            <p:spPr bwMode="auto">
              <a:xfrm>
                <a:off x="466" y="3764"/>
                <a:ext cx="16" cy="77"/>
              </a:xfrm>
              <a:custGeom>
                <a:avLst/>
                <a:gdLst>
                  <a:gd name="T0" fmla="*/ 3 w 9"/>
                  <a:gd name="T1" fmla="*/ 4 h 41"/>
                  <a:gd name="T2" fmla="*/ 0 w 9"/>
                  <a:gd name="T3" fmla="*/ 35 h 41"/>
                  <a:gd name="T4" fmla="*/ 8 w 9"/>
                  <a:gd name="T5" fmla="*/ 35 h 41"/>
                  <a:gd name="T6" fmla="*/ 9 w 9"/>
                  <a:gd name="T7" fmla="*/ 5 h 41"/>
                  <a:gd name="T8" fmla="*/ 3 w 9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9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500"/>
              <p:cNvSpPr>
                <a:spLocks/>
              </p:cNvSpPr>
              <p:nvPr/>
            </p:nvSpPr>
            <p:spPr bwMode="auto">
              <a:xfrm>
                <a:off x="48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501"/>
              <p:cNvSpPr>
                <a:spLocks/>
              </p:cNvSpPr>
              <p:nvPr/>
            </p:nvSpPr>
            <p:spPr bwMode="auto">
              <a:xfrm>
                <a:off x="44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7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502"/>
              <p:cNvSpPr>
                <a:spLocks/>
              </p:cNvSpPr>
              <p:nvPr/>
            </p:nvSpPr>
            <p:spPr bwMode="auto">
              <a:xfrm>
                <a:off x="507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503"/>
              <p:cNvSpPr>
                <a:spLocks/>
              </p:cNvSpPr>
              <p:nvPr/>
            </p:nvSpPr>
            <p:spPr bwMode="auto">
              <a:xfrm>
                <a:off x="54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504"/>
              <p:cNvSpPr>
                <a:spLocks/>
              </p:cNvSpPr>
              <p:nvPr/>
            </p:nvSpPr>
            <p:spPr bwMode="auto">
              <a:xfrm>
                <a:off x="610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505"/>
              <p:cNvSpPr>
                <a:spLocks/>
              </p:cNvSpPr>
              <p:nvPr/>
            </p:nvSpPr>
            <p:spPr bwMode="auto">
              <a:xfrm>
                <a:off x="63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7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506"/>
              <p:cNvSpPr>
                <a:spLocks/>
              </p:cNvSpPr>
              <p:nvPr/>
            </p:nvSpPr>
            <p:spPr bwMode="auto">
              <a:xfrm>
                <a:off x="674" y="3753"/>
                <a:ext cx="12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507"/>
              <p:cNvSpPr>
                <a:spLocks/>
              </p:cNvSpPr>
              <p:nvPr/>
            </p:nvSpPr>
            <p:spPr bwMode="auto">
              <a:xfrm>
                <a:off x="711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10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4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8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4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508"/>
              <p:cNvSpPr>
                <a:spLocks/>
              </p:cNvSpPr>
              <p:nvPr/>
            </p:nvSpPr>
            <p:spPr bwMode="auto">
              <a:xfrm>
                <a:off x="776" y="3760"/>
                <a:ext cx="11" cy="61"/>
              </a:xfrm>
              <a:custGeom>
                <a:avLst/>
                <a:gdLst>
                  <a:gd name="T0" fmla="*/ 6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6 w 6"/>
                  <a:gd name="T7" fmla="*/ 29 h 32"/>
                  <a:gd name="T8" fmla="*/ 6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6" y="29"/>
                    </a:cubicBezTo>
                    <a:cubicBezTo>
                      <a:pt x="6" y="20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509"/>
              <p:cNvSpPr>
                <a:spLocks/>
              </p:cNvSpPr>
              <p:nvPr/>
            </p:nvSpPr>
            <p:spPr bwMode="auto">
              <a:xfrm>
                <a:off x="805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6 w 14"/>
                  <a:gd name="T3" fmla="*/ 4 h 41"/>
                  <a:gd name="T4" fmla="*/ 0 w 14"/>
                  <a:gd name="T5" fmla="*/ 5 h 41"/>
                  <a:gd name="T6" fmla="*/ 2 w 14"/>
                  <a:gd name="T7" fmla="*/ 29 h 41"/>
                  <a:gd name="T8" fmla="*/ 4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2" y="29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5" y="41"/>
                      <a:pt x="10" y="41"/>
                      <a:pt x="10" y="37"/>
                    </a:cubicBezTo>
                    <a:cubicBezTo>
                      <a:pt x="11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510"/>
              <p:cNvSpPr>
                <a:spLocks/>
              </p:cNvSpPr>
              <p:nvPr/>
            </p:nvSpPr>
            <p:spPr bwMode="auto">
              <a:xfrm>
                <a:off x="835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511"/>
              <p:cNvSpPr>
                <a:spLocks/>
              </p:cNvSpPr>
              <p:nvPr/>
            </p:nvSpPr>
            <p:spPr bwMode="auto">
              <a:xfrm>
                <a:off x="75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3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3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0" y="33"/>
                      <a:pt x="10" y="28"/>
                    </a:cubicBezTo>
                    <a:cubicBezTo>
                      <a:pt x="10" y="28"/>
                      <a:pt x="11" y="28"/>
                      <a:pt x="11" y="27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512"/>
              <p:cNvSpPr>
                <a:spLocks/>
              </p:cNvSpPr>
              <p:nvPr/>
            </p:nvSpPr>
            <p:spPr bwMode="auto">
              <a:xfrm>
                <a:off x="587" y="3764"/>
                <a:ext cx="21" cy="53"/>
              </a:xfrm>
              <a:custGeom>
                <a:avLst/>
                <a:gdLst>
                  <a:gd name="T0" fmla="*/ 12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2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513"/>
              <p:cNvSpPr>
                <a:spLocks/>
              </p:cNvSpPr>
              <p:nvPr/>
            </p:nvSpPr>
            <p:spPr bwMode="auto">
              <a:xfrm>
                <a:off x="54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514"/>
              <p:cNvSpPr>
                <a:spLocks/>
              </p:cNvSpPr>
              <p:nvPr/>
            </p:nvSpPr>
            <p:spPr bwMode="auto">
              <a:xfrm>
                <a:off x="656" y="3768"/>
                <a:ext cx="18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515"/>
              <p:cNvSpPr>
                <a:spLocks/>
              </p:cNvSpPr>
              <p:nvPr/>
            </p:nvSpPr>
            <p:spPr bwMode="auto">
              <a:xfrm>
                <a:off x="876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516"/>
              <p:cNvSpPr>
                <a:spLocks/>
              </p:cNvSpPr>
              <p:nvPr/>
            </p:nvSpPr>
            <p:spPr bwMode="auto">
              <a:xfrm>
                <a:off x="913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517"/>
              <p:cNvSpPr>
                <a:spLocks/>
              </p:cNvSpPr>
              <p:nvPr/>
            </p:nvSpPr>
            <p:spPr bwMode="auto">
              <a:xfrm>
                <a:off x="924" y="3760"/>
                <a:ext cx="35" cy="96"/>
              </a:xfrm>
              <a:custGeom>
                <a:avLst/>
                <a:gdLst>
                  <a:gd name="T0" fmla="*/ 18 w 20"/>
                  <a:gd name="T1" fmla="*/ 44 h 51"/>
                  <a:gd name="T2" fmla="*/ 13 w 20"/>
                  <a:gd name="T3" fmla="*/ 12 h 51"/>
                  <a:gd name="T4" fmla="*/ 12 w 20"/>
                  <a:gd name="T5" fmla="*/ 12 h 51"/>
                  <a:gd name="T6" fmla="*/ 12 w 20"/>
                  <a:gd name="T7" fmla="*/ 4 h 51"/>
                  <a:gd name="T8" fmla="*/ 8 w 20"/>
                  <a:gd name="T9" fmla="*/ 4 h 51"/>
                  <a:gd name="T10" fmla="*/ 8 w 20"/>
                  <a:gd name="T11" fmla="*/ 11 h 51"/>
                  <a:gd name="T12" fmla="*/ 7 w 20"/>
                  <a:gd name="T13" fmla="*/ 12 h 51"/>
                  <a:gd name="T14" fmla="*/ 6 w 20"/>
                  <a:gd name="T15" fmla="*/ 20 h 51"/>
                  <a:gd name="T16" fmla="*/ 5 w 20"/>
                  <a:gd name="T17" fmla="*/ 21 h 51"/>
                  <a:gd name="T18" fmla="*/ 1 w 20"/>
                  <a:gd name="T19" fmla="*/ 37 h 51"/>
                  <a:gd name="T20" fmla="*/ 3 w 20"/>
                  <a:gd name="T21" fmla="*/ 38 h 51"/>
                  <a:gd name="T22" fmla="*/ 6 w 20"/>
                  <a:gd name="T23" fmla="*/ 23 h 51"/>
                  <a:gd name="T24" fmla="*/ 10 w 20"/>
                  <a:gd name="T25" fmla="*/ 47 h 51"/>
                  <a:gd name="T26" fmla="*/ 18 w 20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1">
                    <a:moveTo>
                      <a:pt x="18" y="44"/>
                    </a:moveTo>
                    <a:cubicBezTo>
                      <a:pt x="14" y="34"/>
                      <a:pt x="14" y="23"/>
                      <a:pt x="13" y="12"/>
                    </a:cubicBezTo>
                    <a:cubicBezTo>
                      <a:pt x="13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8" y="12"/>
                      <a:pt x="7" y="12"/>
                      <a:pt x="7" y="12"/>
                    </a:cubicBezTo>
                    <a:cubicBezTo>
                      <a:pt x="7" y="15"/>
                      <a:pt x="7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20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518"/>
              <p:cNvSpPr>
                <a:spLocks/>
              </p:cNvSpPr>
              <p:nvPr/>
            </p:nvSpPr>
            <p:spPr bwMode="auto">
              <a:xfrm>
                <a:off x="968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19"/>
              <p:cNvSpPr>
                <a:spLocks/>
              </p:cNvSpPr>
              <p:nvPr/>
            </p:nvSpPr>
            <p:spPr bwMode="auto">
              <a:xfrm>
                <a:off x="98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20"/>
              <p:cNvSpPr>
                <a:spLocks/>
              </p:cNvSpPr>
              <p:nvPr/>
            </p:nvSpPr>
            <p:spPr bwMode="auto">
              <a:xfrm>
                <a:off x="99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21"/>
              <p:cNvSpPr>
                <a:spLocks/>
              </p:cNvSpPr>
              <p:nvPr/>
            </p:nvSpPr>
            <p:spPr bwMode="auto">
              <a:xfrm>
                <a:off x="963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22"/>
              <p:cNvSpPr>
                <a:spLocks/>
              </p:cNvSpPr>
              <p:nvPr/>
            </p:nvSpPr>
            <p:spPr bwMode="auto">
              <a:xfrm>
                <a:off x="1023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23"/>
              <p:cNvSpPr>
                <a:spLocks/>
              </p:cNvSpPr>
              <p:nvPr/>
            </p:nvSpPr>
            <p:spPr bwMode="auto">
              <a:xfrm>
                <a:off x="1064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24"/>
              <p:cNvSpPr>
                <a:spLocks/>
              </p:cNvSpPr>
              <p:nvPr/>
            </p:nvSpPr>
            <p:spPr bwMode="auto">
              <a:xfrm>
                <a:off x="112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25"/>
              <p:cNvSpPr>
                <a:spLocks/>
              </p:cNvSpPr>
              <p:nvPr/>
            </p:nvSpPr>
            <p:spPr bwMode="auto">
              <a:xfrm>
                <a:off x="115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26"/>
              <p:cNvSpPr>
                <a:spLocks/>
              </p:cNvSpPr>
              <p:nvPr/>
            </p:nvSpPr>
            <p:spPr bwMode="auto">
              <a:xfrm>
                <a:off x="1188" y="3753"/>
                <a:ext cx="14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1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1" y="33"/>
                    </a:cubicBezTo>
                    <a:cubicBezTo>
                      <a:pt x="1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27"/>
              <p:cNvSpPr>
                <a:spLocks/>
              </p:cNvSpPr>
              <p:nvPr/>
            </p:nvSpPr>
            <p:spPr bwMode="auto">
              <a:xfrm>
                <a:off x="122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6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3" y="12"/>
                      <a:pt x="2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28"/>
              <p:cNvSpPr>
                <a:spLocks/>
              </p:cNvSpPr>
              <p:nvPr/>
            </p:nvSpPr>
            <p:spPr bwMode="auto">
              <a:xfrm>
                <a:off x="129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29"/>
              <p:cNvSpPr>
                <a:spLocks/>
              </p:cNvSpPr>
              <p:nvPr/>
            </p:nvSpPr>
            <p:spPr bwMode="auto">
              <a:xfrm>
                <a:off x="1319" y="3753"/>
                <a:ext cx="25" cy="77"/>
              </a:xfrm>
              <a:custGeom>
                <a:avLst/>
                <a:gdLst>
                  <a:gd name="T0" fmla="*/ 8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6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8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6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30"/>
              <p:cNvSpPr>
                <a:spLocks/>
              </p:cNvSpPr>
              <p:nvPr/>
            </p:nvSpPr>
            <p:spPr bwMode="auto">
              <a:xfrm>
                <a:off x="135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31"/>
              <p:cNvSpPr>
                <a:spLocks/>
              </p:cNvSpPr>
              <p:nvPr/>
            </p:nvSpPr>
            <p:spPr bwMode="auto">
              <a:xfrm>
                <a:off x="1269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32"/>
              <p:cNvSpPr>
                <a:spLocks/>
              </p:cNvSpPr>
              <p:nvPr/>
            </p:nvSpPr>
            <p:spPr bwMode="auto">
              <a:xfrm>
                <a:off x="110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6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33"/>
              <p:cNvSpPr>
                <a:spLocks/>
              </p:cNvSpPr>
              <p:nvPr/>
            </p:nvSpPr>
            <p:spPr bwMode="auto">
              <a:xfrm>
                <a:off x="1056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34"/>
              <p:cNvSpPr>
                <a:spLocks/>
              </p:cNvSpPr>
              <p:nvPr/>
            </p:nvSpPr>
            <p:spPr bwMode="auto">
              <a:xfrm>
                <a:off x="1172" y="3768"/>
                <a:ext cx="17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35"/>
              <p:cNvSpPr>
                <a:spLocks/>
              </p:cNvSpPr>
              <p:nvPr/>
            </p:nvSpPr>
            <p:spPr bwMode="auto">
              <a:xfrm>
                <a:off x="139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36"/>
              <p:cNvSpPr>
                <a:spLocks/>
              </p:cNvSpPr>
              <p:nvPr/>
            </p:nvSpPr>
            <p:spPr bwMode="auto">
              <a:xfrm>
                <a:off x="142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37"/>
              <p:cNvSpPr>
                <a:spLocks/>
              </p:cNvSpPr>
              <p:nvPr/>
            </p:nvSpPr>
            <p:spPr bwMode="auto">
              <a:xfrm>
                <a:off x="143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7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38"/>
              <p:cNvSpPr>
                <a:spLocks/>
              </p:cNvSpPr>
              <p:nvPr/>
            </p:nvSpPr>
            <p:spPr bwMode="auto">
              <a:xfrm>
                <a:off x="148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39"/>
              <p:cNvSpPr>
                <a:spLocks/>
              </p:cNvSpPr>
              <p:nvPr/>
            </p:nvSpPr>
            <p:spPr bwMode="auto">
              <a:xfrm>
                <a:off x="149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40"/>
              <p:cNvSpPr>
                <a:spLocks/>
              </p:cNvSpPr>
              <p:nvPr/>
            </p:nvSpPr>
            <p:spPr bwMode="auto">
              <a:xfrm>
                <a:off x="151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6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3" y="56"/>
                      <a:pt x="12" y="53"/>
                    </a:cubicBezTo>
                    <a:cubicBezTo>
                      <a:pt x="12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41"/>
              <p:cNvSpPr>
                <a:spLocks/>
              </p:cNvSpPr>
              <p:nvPr/>
            </p:nvSpPr>
            <p:spPr bwMode="auto">
              <a:xfrm>
                <a:off x="147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42"/>
              <p:cNvSpPr>
                <a:spLocks/>
              </p:cNvSpPr>
              <p:nvPr/>
            </p:nvSpPr>
            <p:spPr bwMode="auto">
              <a:xfrm>
                <a:off x="153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43"/>
              <p:cNvSpPr>
                <a:spLocks/>
              </p:cNvSpPr>
              <p:nvPr/>
            </p:nvSpPr>
            <p:spPr bwMode="auto">
              <a:xfrm>
                <a:off x="157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44"/>
              <p:cNvSpPr>
                <a:spLocks/>
              </p:cNvSpPr>
              <p:nvPr/>
            </p:nvSpPr>
            <p:spPr bwMode="auto">
              <a:xfrm>
                <a:off x="1640" y="3738"/>
                <a:ext cx="24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45"/>
              <p:cNvSpPr>
                <a:spLocks/>
              </p:cNvSpPr>
              <p:nvPr/>
            </p:nvSpPr>
            <p:spPr bwMode="auto">
              <a:xfrm>
                <a:off x="166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8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546"/>
              <p:cNvSpPr>
                <a:spLocks/>
              </p:cNvSpPr>
              <p:nvPr/>
            </p:nvSpPr>
            <p:spPr bwMode="auto">
              <a:xfrm>
                <a:off x="1703" y="3753"/>
                <a:ext cx="15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547"/>
              <p:cNvSpPr>
                <a:spLocks/>
              </p:cNvSpPr>
              <p:nvPr/>
            </p:nvSpPr>
            <p:spPr bwMode="auto">
              <a:xfrm>
                <a:off x="1742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548"/>
              <p:cNvSpPr>
                <a:spLocks/>
              </p:cNvSpPr>
              <p:nvPr/>
            </p:nvSpPr>
            <p:spPr bwMode="auto">
              <a:xfrm>
                <a:off x="1808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549"/>
              <p:cNvSpPr>
                <a:spLocks/>
              </p:cNvSpPr>
              <p:nvPr/>
            </p:nvSpPr>
            <p:spPr bwMode="auto">
              <a:xfrm>
                <a:off x="183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550"/>
              <p:cNvSpPr>
                <a:spLocks/>
              </p:cNvSpPr>
              <p:nvPr/>
            </p:nvSpPr>
            <p:spPr bwMode="auto">
              <a:xfrm>
                <a:off x="1865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1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551"/>
              <p:cNvSpPr>
                <a:spLocks/>
              </p:cNvSpPr>
              <p:nvPr/>
            </p:nvSpPr>
            <p:spPr bwMode="auto">
              <a:xfrm>
                <a:off x="178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552"/>
              <p:cNvSpPr>
                <a:spLocks/>
              </p:cNvSpPr>
              <p:nvPr/>
            </p:nvSpPr>
            <p:spPr bwMode="auto">
              <a:xfrm>
                <a:off x="161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0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553"/>
              <p:cNvSpPr>
                <a:spLocks/>
              </p:cNvSpPr>
              <p:nvPr/>
            </p:nvSpPr>
            <p:spPr bwMode="auto">
              <a:xfrm>
                <a:off x="157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554"/>
              <p:cNvSpPr>
                <a:spLocks/>
              </p:cNvSpPr>
              <p:nvPr/>
            </p:nvSpPr>
            <p:spPr bwMode="auto">
              <a:xfrm>
                <a:off x="1686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555"/>
              <p:cNvSpPr>
                <a:spLocks/>
              </p:cNvSpPr>
              <p:nvPr/>
            </p:nvSpPr>
            <p:spPr bwMode="auto">
              <a:xfrm>
                <a:off x="1907" y="3740"/>
                <a:ext cx="27" cy="94"/>
              </a:xfrm>
              <a:custGeom>
                <a:avLst/>
                <a:gdLst>
                  <a:gd name="T0" fmla="*/ 10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0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7" y="0"/>
                      <a:pt x="6" y="5"/>
                    </a:cubicBezTo>
                    <a:cubicBezTo>
                      <a:pt x="5" y="8"/>
                      <a:pt x="4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0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556"/>
              <p:cNvSpPr>
                <a:spLocks/>
              </p:cNvSpPr>
              <p:nvPr/>
            </p:nvSpPr>
            <p:spPr bwMode="auto">
              <a:xfrm>
                <a:off x="1945" y="3766"/>
                <a:ext cx="14" cy="58"/>
              </a:xfrm>
              <a:custGeom>
                <a:avLst/>
                <a:gdLst>
                  <a:gd name="T0" fmla="*/ 5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5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5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557"/>
              <p:cNvSpPr>
                <a:spLocks/>
              </p:cNvSpPr>
              <p:nvPr/>
            </p:nvSpPr>
            <p:spPr bwMode="auto">
              <a:xfrm>
                <a:off x="195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6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5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6" y="12"/>
                      <a:pt x="6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3" y="33"/>
                      <a:pt x="4" y="28"/>
                      <a:pt x="5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558"/>
              <p:cNvSpPr>
                <a:spLocks/>
              </p:cNvSpPr>
              <p:nvPr/>
            </p:nvSpPr>
            <p:spPr bwMode="auto">
              <a:xfrm>
                <a:off x="1998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5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559"/>
              <p:cNvSpPr>
                <a:spLocks/>
              </p:cNvSpPr>
              <p:nvPr/>
            </p:nvSpPr>
            <p:spPr bwMode="auto">
              <a:xfrm>
                <a:off x="201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1 w 10"/>
                  <a:gd name="T3" fmla="*/ 35 h 41"/>
                  <a:gd name="T4" fmla="*/ 9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1" y="14"/>
                      <a:pt x="0" y="25"/>
                      <a:pt x="1" y="35"/>
                    </a:cubicBezTo>
                    <a:cubicBezTo>
                      <a:pt x="1" y="41"/>
                      <a:pt x="9" y="41"/>
                      <a:pt x="9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560"/>
              <p:cNvSpPr>
                <a:spLocks/>
              </p:cNvSpPr>
              <p:nvPr/>
            </p:nvSpPr>
            <p:spPr bwMode="auto">
              <a:xfrm>
                <a:off x="202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561"/>
              <p:cNvSpPr>
                <a:spLocks/>
              </p:cNvSpPr>
              <p:nvPr/>
            </p:nvSpPr>
            <p:spPr bwMode="auto">
              <a:xfrm>
                <a:off x="1992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1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562"/>
              <p:cNvSpPr>
                <a:spLocks/>
              </p:cNvSpPr>
              <p:nvPr/>
            </p:nvSpPr>
            <p:spPr bwMode="auto">
              <a:xfrm>
                <a:off x="2053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563"/>
              <p:cNvSpPr>
                <a:spLocks/>
              </p:cNvSpPr>
              <p:nvPr/>
            </p:nvSpPr>
            <p:spPr bwMode="auto">
              <a:xfrm>
                <a:off x="209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6 w 8"/>
                  <a:gd name="T5" fmla="*/ 28 h 31"/>
                  <a:gd name="T6" fmla="*/ 7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564"/>
              <p:cNvSpPr>
                <a:spLocks/>
              </p:cNvSpPr>
              <p:nvPr/>
            </p:nvSpPr>
            <p:spPr bwMode="auto">
              <a:xfrm>
                <a:off x="2156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565"/>
              <p:cNvSpPr>
                <a:spLocks/>
              </p:cNvSpPr>
              <p:nvPr/>
            </p:nvSpPr>
            <p:spPr bwMode="auto">
              <a:xfrm>
                <a:off x="218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6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566"/>
              <p:cNvSpPr>
                <a:spLocks/>
              </p:cNvSpPr>
              <p:nvPr/>
            </p:nvSpPr>
            <p:spPr bwMode="auto">
              <a:xfrm>
                <a:off x="221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1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0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567"/>
              <p:cNvSpPr>
                <a:spLocks/>
              </p:cNvSpPr>
              <p:nvPr/>
            </p:nvSpPr>
            <p:spPr bwMode="auto">
              <a:xfrm>
                <a:off x="225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568"/>
              <p:cNvSpPr>
                <a:spLocks/>
              </p:cNvSpPr>
              <p:nvPr/>
            </p:nvSpPr>
            <p:spPr bwMode="auto">
              <a:xfrm>
                <a:off x="232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5" y="29"/>
                    </a:cubicBezTo>
                    <a:cubicBezTo>
                      <a:pt x="6" y="20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569"/>
              <p:cNvSpPr>
                <a:spLocks/>
              </p:cNvSpPr>
              <p:nvPr/>
            </p:nvSpPr>
            <p:spPr bwMode="auto">
              <a:xfrm>
                <a:off x="2349" y="3753"/>
                <a:ext cx="26" cy="77"/>
              </a:xfrm>
              <a:custGeom>
                <a:avLst/>
                <a:gdLst>
                  <a:gd name="T0" fmla="*/ 8 w 15"/>
                  <a:gd name="T1" fmla="*/ 6 h 41"/>
                  <a:gd name="T2" fmla="*/ 7 w 15"/>
                  <a:gd name="T3" fmla="*/ 4 h 41"/>
                  <a:gd name="T4" fmla="*/ 1 w 15"/>
                  <a:gd name="T5" fmla="*/ 5 h 41"/>
                  <a:gd name="T6" fmla="*/ 3 w 15"/>
                  <a:gd name="T7" fmla="*/ 29 h 41"/>
                  <a:gd name="T8" fmla="*/ 5 w 15"/>
                  <a:gd name="T9" fmla="*/ 32 h 41"/>
                  <a:gd name="T10" fmla="*/ 6 w 15"/>
                  <a:gd name="T11" fmla="*/ 37 h 41"/>
                  <a:gd name="T12" fmla="*/ 11 w 15"/>
                  <a:gd name="T13" fmla="*/ 37 h 41"/>
                  <a:gd name="T14" fmla="*/ 14 w 15"/>
                  <a:gd name="T15" fmla="*/ 10 h 41"/>
                  <a:gd name="T16" fmla="*/ 8 w 15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6"/>
                    </a:moveTo>
                    <a:cubicBezTo>
                      <a:pt x="8" y="5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5"/>
                      <a:pt x="6" y="37"/>
                    </a:cubicBezTo>
                    <a:cubicBezTo>
                      <a:pt x="6" y="41"/>
                      <a:pt x="11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570"/>
              <p:cNvSpPr>
                <a:spLocks/>
              </p:cNvSpPr>
              <p:nvPr/>
            </p:nvSpPr>
            <p:spPr bwMode="auto">
              <a:xfrm>
                <a:off x="238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571"/>
              <p:cNvSpPr>
                <a:spLocks/>
              </p:cNvSpPr>
              <p:nvPr/>
            </p:nvSpPr>
            <p:spPr bwMode="auto">
              <a:xfrm>
                <a:off x="2299" y="3760"/>
                <a:ext cx="21" cy="87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4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5"/>
                      <a:pt x="8" y="4"/>
                      <a:pt x="8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6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9"/>
                      <a:pt x="11" y="7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572"/>
              <p:cNvSpPr>
                <a:spLocks/>
              </p:cNvSpPr>
              <p:nvPr/>
            </p:nvSpPr>
            <p:spPr bwMode="auto">
              <a:xfrm>
                <a:off x="2132" y="3764"/>
                <a:ext cx="22" cy="53"/>
              </a:xfrm>
              <a:custGeom>
                <a:avLst/>
                <a:gdLst>
                  <a:gd name="T0" fmla="*/ 11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1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1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573"/>
              <p:cNvSpPr>
                <a:spLocks/>
              </p:cNvSpPr>
              <p:nvPr/>
            </p:nvSpPr>
            <p:spPr bwMode="auto">
              <a:xfrm>
                <a:off x="2088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574"/>
              <p:cNvSpPr>
                <a:spLocks/>
              </p:cNvSpPr>
              <p:nvPr/>
            </p:nvSpPr>
            <p:spPr bwMode="auto">
              <a:xfrm>
                <a:off x="2202" y="3768"/>
                <a:ext cx="17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575"/>
              <p:cNvSpPr>
                <a:spLocks/>
              </p:cNvSpPr>
              <p:nvPr/>
            </p:nvSpPr>
            <p:spPr bwMode="auto">
              <a:xfrm>
                <a:off x="242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576"/>
              <p:cNvSpPr>
                <a:spLocks/>
              </p:cNvSpPr>
              <p:nvPr/>
            </p:nvSpPr>
            <p:spPr bwMode="auto">
              <a:xfrm>
                <a:off x="245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577"/>
              <p:cNvSpPr>
                <a:spLocks/>
              </p:cNvSpPr>
              <p:nvPr/>
            </p:nvSpPr>
            <p:spPr bwMode="auto">
              <a:xfrm>
                <a:off x="2469" y="3760"/>
                <a:ext cx="34" cy="96"/>
              </a:xfrm>
              <a:custGeom>
                <a:avLst/>
                <a:gdLst>
                  <a:gd name="T0" fmla="*/ 18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8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5 w 19"/>
                  <a:gd name="T17" fmla="*/ 21 h 51"/>
                  <a:gd name="T18" fmla="*/ 1 w 19"/>
                  <a:gd name="T19" fmla="*/ 37 h 51"/>
                  <a:gd name="T20" fmla="*/ 3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8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8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5"/>
                      <a:pt x="6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578"/>
              <p:cNvSpPr>
                <a:spLocks/>
              </p:cNvSpPr>
              <p:nvPr/>
            </p:nvSpPr>
            <p:spPr bwMode="auto">
              <a:xfrm>
                <a:off x="251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579"/>
              <p:cNvSpPr>
                <a:spLocks/>
              </p:cNvSpPr>
              <p:nvPr/>
            </p:nvSpPr>
            <p:spPr bwMode="auto">
              <a:xfrm>
                <a:off x="252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580"/>
              <p:cNvSpPr>
                <a:spLocks/>
              </p:cNvSpPr>
              <p:nvPr/>
            </p:nvSpPr>
            <p:spPr bwMode="auto">
              <a:xfrm>
                <a:off x="2544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4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4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581"/>
              <p:cNvSpPr>
                <a:spLocks/>
              </p:cNvSpPr>
              <p:nvPr/>
            </p:nvSpPr>
            <p:spPr bwMode="auto">
              <a:xfrm>
                <a:off x="2508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582"/>
              <p:cNvSpPr>
                <a:spLocks/>
              </p:cNvSpPr>
              <p:nvPr/>
            </p:nvSpPr>
            <p:spPr bwMode="auto">
              <a:xfrm>
                <a:off x="256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583"/>
              <p:cNvSpPr>
                <a:spLocks/>
              </p:cNvSpPr>
              <p:nvPr/>
            </p:nvSpPr>
            <p:spPr bwMode="auto">
              <a:xfrm>
                <a:off x="260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584"/>
              <p:cNvSpPr>
                <a:spLocks/>
              </p:cNvSpPr>
              <p:nvPr/>
            </p:nvSpPr>
            <p:spPr bwMode="auto">
              <a:xfrm>
                <a:off x="2670" y="3738"/>
                <a:ext cx="24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585"/>
              <p:cNvSpPr>
                <a:spLocks/>
              </p:cNvSpPr>
              <p:nvPr/>
            </p:nvSpPr>
            <p:spPr bwMode="auto">
              <a:xfrm>
                <a:off x="2700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586"/>
              <p:cNvSpPr>
                <a:spLocks/>
              </p:cNvSpPr>
              <p:nvPr/>
            </p:nvSpPr>
            <p:spPr bwMode="auto">
              <a:xfrm>
                <a:off x="2733" y="3753"/>
                <a:ext cx="15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587"/>
              <p:cNvSpPr>
                <a:spLocks/>
              </p:cNvSpPr>
              <p:nvPr/>
            </p:nvSpPr>
            <p:spPr bwMode="auto">
              <a:xfrm>
                <a:off x="2772" y="3730"/>
                <a:ext cx="34" cy="92"/>
              </a:xfrm>
              <a:custGeom>
                <a:avLst/>
                <a:gdLst>
                  <a:gd name="T0" fmla="*/ 18 w 19"/>
                  <a:gd name="T1" fmla="*/ 45 h 49"/>
                  <a:gd name="T2" fmla="*/ 15 w 19"/>
                  <a:gd name="T3" fmla="*/ 18 h 49"/>
                  <a:gd name="T4" fmla="*/ 7 w 19"/>
                  <a:gd name="T5" fmla="*/ 16 h 49"/>
                  <a:gd name="T6" fmla="*/ 7 w 19"/>
                  <a:gd name="T7" fmla="*/ 16 h 49"/>
                  <a:gd name="T8" fmla="*/ 8 w 19"/>
                  <a:gd name="T9" fmla="*/ 16 h 49"/>
                  <a:gd name="T10" fmla="*/ 9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8 w 19"/>
                  <a:gd name="T23" fmla="*/ 43 h 49"/>
                  <a:gd name="T24" fmla="*/ 8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3" y="27"/>
                      <a:pt x="15" y="18"/>
                    </a:cubicBezTo>
                    <a:cubicBezTo>
                      <a:pt x="16" y="13"/>
                      <a:pt x="7" y="12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588"/>
              <p:cNvSpPr>
                <a:spLocks/>
              </p:cNvSpPr>
              <p:nvPr/>
            </p:nvSpPr>
            <p:spPr bwMode="auto">
              <a:xfrm>
                <a:off x="2838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589"/>
              <p:cNvSpPr>
                <a:spLocks/>
              </p:cNvSpPr>
              <p:nvPr/>
            </p:nvSpPr>
            <p:spPr bwMode="auto">
              <a:xfrm>
                <a:off x="286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590"/>
              <p:cNvSpPr>
                <a:spLocks/>
              </p:cNvSpPr>
              <p:nvPr/>
            </p:nvSpPr>
            <p:spPr bwMode="auto">
              <a:xfrm>
                <a:off x="2897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5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2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591"/>
              <p:cNvSpPr>
                <a:spLocks/>
              </p:cNvSpPr>
              <p:nvPr/>
            </p:nvSpPr>
            <p:spPr bwMode="auto">
              <a:xfrm>
                <a:off x="281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592"/>
              <p:cNvSpPr>
                <a:spLocks/>
              </p:cNvSpPr>
              <p:nvPr/>
            </p:nvSpPr>
            <p:spPr bwMode="auto">
              <a:xfrm>
                <a:off x="264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593"/>
              <p:cNvSpPr>
                <a:spLocks/>
              </p:cNvSpPr>
              <p:nvPr/>
            </p:nvSpPr>
            <p:spPr bwMode="auto">
              <a:xfrm>
                <a:off x="260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594"/>
              <p:cNvSpPr>
                <a:spLocks/>
              </p:cNvSpPr>
              <p:nvPr/>
            </p:nvSpPr>
            <p:spPr bwMode="auto">
              <a:xfrm>
                <a:off x="2717" y="3768"/>
                <a:ext cx="18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8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8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595"/>
              <p:cNvSpPr>
                <a:spLocks/>
              </p:cNvSpPr>
              <p:nvPr/>
            </p:nvSpPr>
            <p:spPr bwMode="auto">
              <a:xfrm>
                <a:off x="2937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9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596"/>
              <p:cNvSpPr>
                <a:spLocks/>
              </p:cNvSpPr>
              <p:nvPr/>
            </p:nvSpPr>
            <p:spPr bwMode="auto">
              <a:xfrm>
                <a:off x="2975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2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597"/>
              <p:cNvSpPr>
                <a:spLocks/>
              </p:cNvSpPr>
              <p:nvPr/>
            </p:nvSpPr>
            <p:spPr bwMode="auto">
              <a:xfrm>
                <a:off x="298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6" y="31"/>
                      <a:pt x="6" y="39"/>
                      <a:pt x="10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598"/>
              <p:cNvSpPr>
                <a:spLocks/>
              </p:cNvSpPr>
              <p:nvPr/>
            </p:nvSpPr>
            <p:spPr bwMode="auto">
              <a:xfrm>
                <a:off x="3029" y="3806"/>
                <a:ext cx="11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599"/>
              <p:cNvSpPr>
                <a:spLocks/>
              </p:cNvSpPr>
              <p:nvPr/>
            </p:nvSpPr>
            <p:spPr bwMode="auto">
              <a:xfrm>
                <a:off x="3042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600"/>
              <p:cNvSpPr>
                <a:spLocks/>
              </p:cNvSpPr>
              <p:nvPr/>
            </p:nvSpPr>
            <p:spPr bwMode="auto">
              <a:xfrm>
                <a:off x="305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601"/>
              <p:cNvSpPr>
                <a:spLocks/>
              </p:cNvSpPr>
              <p:nvPr/>
            </p:nvSpPr>
            <p:spPr bwMode="auto">
              <a:xfrm>
                <a:off x="3024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602"/>
              <p:cNvSpPr>
                <a:spLocks/>
              </p:cNvSpPr>
              <p:nvPr/>
            </p:nvSpPr>
            <p:spPr bwMode="auto">
              <a:xfrm>
                <a:off x="3084" y="3759"/>
                <a:ext cx="27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6"/>
                      <a:pt x="0" y="27"/>
                      <a:pt x="3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2" y="10"/>
                    </a:cubicBezTo>
                    <a:cubicBezTo>
                      <a:pt x="15" y="5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603"/>
              <p:cNvSpPr>
                <a:spLocks/>
              </p:cNvSpPr>
              <p:nvPr/>
            </p:nvSpPr>
            <p:spPr bwMode="auto">
              <a:xfrm>
                <a:off x="312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604"/>
              <p:cNvSpPr>
                <a:spLocks/>
              </p:cNvSpPr>
              <p:nvPr/>
            </p:nvSpPr>
            <p:spPr bwMode="auto">
              <a:xfrm>
                <a:off x="3185" y="3738"/>
                <a:ext cx="25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7" y="8"/>
                      <a:pt x="6" y="15"/>
                      <a:pt x="5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605"/>
              <p:cNvSpPr>
                <a:spLocks/>
              </p:cNvSpPr>
              <p:nvPr/>
            </p:nvSpPr>
            <p:spPr bwMode="auto">
              <a:xfrm>
                <a:off x="321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7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606"/>
              <p:cNvSpPr>
                <a:spLocks/>
              </p:cNvSpPr>
              <p:nvPr/>
            </p:nvSpPr>
            <p:spPr bwMode="auto">
              <a:xfrm>
                <a:off x="324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2 w 7"/>
                  <a:gd name="T11" fmla="*/ 35 h 44"/>
                  <a:gd name="T12" fmla="*/ 2 w 7"/>
                  <a:gd name="T13" fmla="*/ 41 h 44"/>
                  <a:gd name="T14" fmla="*/ 7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13" name="Freeform 608"/>
            <p:cNvSpPr>
              <a:spLocks/>
            </p:cNvSpPr>
            <p:nvPr/>
          </p:nvSpPr>
          <p:spPr bwMode="auto">
            <a:xfrm>
              <a:off x="3287" y="3730"/>
              <a:ext cx="33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1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4" name="Freeform 609"/>
            <p:cNvSpPr>
              <a:spLocks/>
            </p:cNvSpPr>
            <p:nvPr/>
          </p:nvSpPr>
          <p:spPr bwMode="auto">
            <a:xfrm>
              <a:off x="3352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5" name="Freeform 610"/>
            <p:cNvSpPr>
              <a:spLocks/>
            </p:cNvSpPr>
            <p:nvPr/>
          </p:nvSpPr>
          <p:spPr bwMode="auto">
            <a:xfrm>
              <a:off x="338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6" name="Freeform 611"/>
            <p:cNvSpPr>
              <a:spLocks/>
            </p:cNvSpPr>
            <p:nvPr/>
          </p:nvSpPr>
          <p:spPr bwMode="auto">
            <a:xfrm>
              <a:off x="3411" y="3751"/>
              <a:ext cx="28" cy="98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3" y="14"/>
                  </a:cubicBezTo>
                  <a:cubicBezTo>
                    <a:pt x="3" y="17"/>
                    <a:pt x="3" y="21"/>
                    <a:pt x="1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7" name="Freeform 612"/>
            <p:cNvSpPr>
              <a:spLocks/>
            </p:cNvSpPr>
            <p:nvPr/>
          </p:nvSpPr>
          <p:spPr bwMode="auto">
            <a:xfrm>
              <a:off x="333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8" name="Freeform 613"/>
            <p:cNvSpPr>
              <a:spLocks/>
            </p:cNvSpPr>
            <p:nvPr/>
          </p:nvSpPr>
          <p:spPr bwMode="auto">
            <a:xfrm>
              <a:off x="316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0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9" name="Freeform 614"/>
            <p:cNvSpPr>
              <a:spLocks/>
            </p:cNvSpPr>
            <p:nvPr/>
          </p:nvSpPr>
          <p:spPr bwMode="auto">
            <a:xfrm>
              <a:off x="311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0" name="Freeform 615"/>
            <p:cNvSpPr>
              <a:spLocks/>
            </p:cNvSpPr>
            <p:nvPr/>
          </p:nvSpPr>
          <p:spPr bwMode="auto">
            <a:xfrm>
              <a:off x="3232" y="3768"/>
              <a:ext cx="17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616"/>
            <p:cNvSpPr>
              <a:spLocks/>
            </p:cNvSpPr>
            <p:nvPr/>
          </p:nvSpPr>
          <p:spPr bwMode="auto">
            <a:xfrm>
              <a:off x="3453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2" name="Freeform 617"/>
            <p:cNvSpPr>
              <a:spLocks/>
            </p:cNvSpPr>
            <p:nvPr/>
          </p:nvSpPr>
          <p:spPr bwMode="auto">
            <a:xfrm>
              <a:off x="3489" y="3766"/>
              <a:ext cx="16" cy="58"/>
            </a:xfrm>
            <a:custGeom>
              <a:avLst/>
              <a:gdLst>
                <a:gd name="T0" fmla="*/ 6 w 9"/>
                <a:gd name="T1" fmla="*/ 3 h 31"/>
                <a:gd name="T2" fmla="*/ 1 w 9"/>
                <a:gd name="T3" fmla="*/ 4 h 31"/>
                <a:gd name="T4" fmla="*/ 4 w 9"/>
                <a:gd name="T5" fmla="*/ 28 h 31"/>
                <a:gd name="T6" fmla="*/ 8 w 9"/>
                <a:gd name="T7" fmla="*/ 28 h 31"/>
                <a:gd name="T8" fmla="*/ 6 w 9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6" y="3"/>
                  </a:moveTo>
                  <a:cubicBezTo>
                    <a:pt x="6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9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3" name="Freeform 618"/>
            <p:cNvSpPr>
              <a:spLocks/>
            </p:cNvSpPr>
            <p:nvPr/>
          </p:nvSpPr>
          <p:spPr bwMode="auto">
            <a:xfrm>
              <a:off x="3499" y="3760"/>
              <a:ext cx="36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7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7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4" name="Freeform 619"/>
            <p:cNvSpPr>
              <a:spLocks/>
            </p:cNvSpPr>
            <p:nvPr/>
          </p:nvSpPr>
          <p:spPr bwMode="auto">
            <a:xfrm>
              <a:off x="3544" y="3806"/>
              <a:ext cx="10" cy="52"/>
            </a:xfrm>
            <a:custGeom>
              <a:avLst/>
              <a:gdLst>
                <a:gd name="T0" fmla="*/ 6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6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6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5" name="Freeform 620"/>
            <p:cNvSpPr>
              <a:spLocks/>
            </p:cNvSpPr>
            <p:nvPr/>
          </p:nvSpPr>
          <p:spPr bwMode="auto">
            <a:xfrm>
              <a:off x="3556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1" y="41"/>
                    <a:pt x="9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621"/>
            <p:cNvSpPr>
              <a:spLocks/>
            </p:cNvSpPr>
            <p:nvPr/>
          </p:nvSpPr>
          <p:spPr bwMode="auto">
            <a:xfrm>
              <a:off x="357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622"/>
            <p:cNvSpPr>
              <a:spLocks/>
            </p:cNvSpPr>
            <p:nvPr/>
          </p:nvSpPr>
          <p:spPr bwMode="auto">
            <a:xfrm>
              <a:off x="3538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623"/>
            <p:cNvSpPr>
              <a:spLocks/>
            </p:cNvSpPr>
            <p:nvPr/>
          </p:nvSpPr>
          <p:spPr bwMode="auto">
            <a:xfrm>
              <a:off x="3599" y="3759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624"/>
            <p:cNvSpPr>
              <a:spLocks/>
            </p:cNvSpPr>
            <p:nvPr/>
          </p:nvSpPr>
          <p:spPr bwMode="auto">
            <a:xfrm>
              <a:off x="3639" y="3791"/>
              <a:ext cx="14" cy="58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625"/>
            <p:cNvSpPr>
              <a:spLocks/>
            </p:cNvSpPr>
            <p:nvPr/>
          </p:nvSpPr>
          <p:spPr bwMode="auto">
            <a:xfrm>
              <a:off x="3700" y="3738"/>
              <a:ext cx="24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7 h 53"/>
                <a:gd name="T12" fmla="*/ 8 w 14"/>
                <a:gd name="T13" fmla="*/ 51 h 53"/>
                <a:gd name="T14" fmla="*/ 13 w 14"/>
                <a:gd name="T15" fmla="*/ 49 h 53"/>
                <a:gd name="T16" fmla="*/ 9 w 14"/>
                <a:gd name="T17" fmla="*/ 33 h 53"/>
                <a:gd name="T18" fmla="*/ 14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1" y="32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6" y="47"/>
                  </a:cubicBezTo>
                  <a:cubicBezTo>
                    <a:pt x="6" y="48"/>
                    <a:pt x="7" y="50"/>
                    <a:pt x="8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3"/>
                    <a:pt x="10" y="13"/>
                    <a:pt x="14" y="3"/>
                  </a:cubicBezTo>
                  <a:cubicBezTo>
                    <a:pt x="14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Freeform 626"/>
            <p:cNvSpPr>
              <a:spLocks/>
            </p:cNvSpPr>
            <p:nvPr/>
          </p:nvSpPr>
          <p:spPr bwMode="auto">
            <a:xfrm>
              <a:off x="3730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1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627"/>
            <p:cNvSpPr>
              <a:spLocks/>
            </p:cNvSpPr>
            <p:nvPr/>
          </p:nvSpPr>
          <p:spPr bwMode="auto">
            <a:xfrm>
              <a:off x="3765" y="3753"/>
              <a:ext cx="13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1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Freeform 628"/>
            <p:cNvSpPr>
              <a:spLocks/>
            </p:cNvSpPr>
            <p:nvPr/>
          </p:nvSpPr>
          <p:spPr bwMode="auto">
            <a:xfrm>
              <a:off x="380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8 w 19"/>
                <a:gd name="T3" fmla="*/ 18 h 49"/>
                <a:gd name="T4" fmla="*/ 14 w 19"/>
                <a:gd name="T5" fmla="*/ 16 h 49"/>
                <a:gd name="T6" fmla="*/ 14 w 19"/>
                <a:gd name="T7" fmla="*/ 16 h 49"/>
                <a:gd name="T8" fmla="*/ 11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7" y="27"/>
                    <a:pt x="18" y="18"/>
                  </a:cubicBezTo>
                  <a:cubicBezTo>
                    <a:pt x="19" y="13"/>
                    <a:pt x="14" y="12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Freeform 629"/>
            <p:cNvSpPr>
              <a:spLocks/>
            </p:cNvSpPr>
            <p:nvPr/>
          </p:nvSpPr>
          <p:spPr bwMode="auto">
            <a:xfrm>
              <a:off x="3868" y="3760"/>
              <a:ext cx="11" cy="61"/>
            </a:xfrm>
            <a:custGeom>
              <a:avLst/>
              <a:gdLst>
                <a:gd name="T0" fmla="*/ 5 w 6"/>
                <a:gd name="T1" fmla="*/ 3 h 32"/>
                <a:gd name="T2" fmla="*/ 0 w 6"/>
                <a:gd name="T3" fmla="*/ 3 h 32"/>
                <a:gd name="T4" fmla="*/ 0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6" y="20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630"/>
            <p:cNvSpPr>
              <a:spLocks/>
            </p:cNvSpPr>
            <p:nvPr/>
          </p:nvSpPr>
          <p:spPr bwMode="auto">
            <a:xfrm>
              <a:off x="3895" y="3753"/>
              <a:ext cx="26" cy="77"/>
            </a:xfrm>
            <a:custGeom>
              <a:avLst/>
              <a:gdLst>
                <a:gd name="T0" fmla="*/ 8 w 15"/>
                <a:gd name="T1" fmla="*/ 6 h 41"/>
                <a:gd name="T2" fmla="*/ 7 w 15"/>
                <a:gd name="T3" fmla="*/ 4 h 41"/>
                <a:gd name="T4" fmla="*/ 1 w 15"/>
                <a:gd name="T5" fmla="*/ 5 h 41"/>
                <a:gd name="T6" fmla="*/ 3 w 15"/>
                <a:gd name="T7" fmla="*/ 29 h 41"/>
                <a:gd name="T8" fmla="*/ 5 w 15"/>
                <a:gd name="T9" fmla="*/ 32 h 41"/>
                <a:gd name="T10" fmla="*/ 6 w 15"/>
                <a:gd name="T11" fmla="*/ 37 h 41"/>
                <a:gd name="T12" fmla="*/ 11 w 15"/>
                <a:gd name="T13" fmla="*/ 37 h 41"/>
                <a:gd name="T14" fmla="*/ 14 w 15"/>
                <a:gd name="T15" fmla="*/ 10 h 41"/>
                <a:gd name="T16" fmla="*/ 8 w 15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6"/>
                  </a:moveTo>
                  <a:cubicBezTo>
                    <a:pt x="8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6" y="37"/>
                  </a:cubicBezTo>
                  <a:cubicBezTo>
                    <a:pt x="6" y="41"/>
                    <a:pt x="11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5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631"/>
            <p:cNvSpPr>
              <a:spLocks/>
            </p:cNvSpPr>
            <p:nvPr/>
          </p:nvSpPr>
          <p:spPr bwMode="auto">
            <a:xfrm>
              <a:off x="392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632"/>
            <p:cNvSpPr>
              <a:spLocks/>
            </p:cNvSpPr>
            <p:nvPr/>
          </p:nvSpPr>
          <p:spPr bwMode="auto">
            <a:xfrm>
              <a:off x="3845" y="3760"/>
              <a:ext cx="21" cy="87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4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5"/>
                    <a:pt x="8" y="4"/>
                    <a:pt x="8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6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1" y="7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633"/>
            <p:cNvSpPr>
              <a:spLocks/>
            </p:cNvSpPr>
            <p:nvPr/>
          </p:nvSpPr>
          <p:spPr bwMode="auto">
            <a:xfrm>
              <a:off x="3677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5 w 13"/>
                <a:gd name="T3" fmla="*/ 2 h 28"/>
                <a:gd name="T4" fmla="*/ 1 w 13"/>
                <a:gd name="T5" fmla="*/ 3 h 28"/>
                <a:gd name="T6" fmla="*/ 10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6" y="19"/>
                    <a:pt x="10" y="26"/>
                  </a:cubicBezTo>
                  <a:cubicBezTo>
                    <a:pt x="11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634"/>
            <p:cNvSpPr>
              <a:spLocks/>
            </p:cNvSpPr>
            <p:nvPr/>
          </p:nvSpPr>
          <p:spPr bwMode="auto">
            <a:xfrm>
              <a:off x="3632" y="3744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7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7"/>
                  </a:cubicBezTo>
                  <a:cubicBezTo>
                    <a:pt x="14" y="3"/>
                    <a:pt x="8" y="0"/>
                    <a:pt x="7" y="4"/>
                  </a:cubicBezTo>
                  <a:cubicBezTo>
                    <a:pt x="0" y="17"/>
                    <a:pt x="3" y="28"/>
                    <a:pt x="11" y="40"/>
                  </a:cubicBezTo>
                  <a:cubicBezTo>
                    <a:pt x="13" y="44"/>
                    <a:pt x="19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635"/>
            <p:cNvSpPr>
              <a:spLocks/>
            </p:cNvSpPr>
            <p:nvPr/>
          </p:nvSpPr>
          <p:spPr bwMode="auto">
            <a:xfrm>
              <a:off x="3747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636"/>
            <p:cNvSpPr>
              <a:spLocks/>
            </p:cNvSpPr>
            <p:nvPr/>
          </p:nvSpPr>
          <p:spPr bwMode="auto">
            <a:xfrm>
              <a:off x="3967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7 h 50"/>
                <a:gd name="T4" fmla="*/ 7 w 15"/>
                <a:gd name="T5" fmla="*/ 5 h 50"/>
                <a:gd name="T6" fmla="*/ 5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1"/>
                    <a:pt x="12" y="13"/>
                    <a:pt x="14" y="7"/>
                  </a:cubicBezTo>
                  <a:cubicBezTo>
                    <a:pt x="15" y="2"/>
                    <a:pt x="8" y="0"/>
                    <a:pt x="7" y="5"/>
                  </a:cubicBezTo>
                  <a:cubicBezTo>
                    <a:pt x="6" y="8"/>
                    <a:pt x="5" y="12"/>
                    <a:pt x="5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10" y="39"/>
                    <a:pt x="9" y="35"/>
                    <a:pt x="8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637"/>
            <p:cNvSpPr>
              <a:spLocks/>
            </p:cNvSpPr>
            <p:nvPr/>
          </p:nvSpPr>
          <p:spPr bwMode="auto">
            <a:xfrm>
              <a:off x="400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3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638"/>
            <p:cNvSpPr>
              <a:spLocks/>
            </p:cNvSpPr>
            <p:nvPr/>
          </p:nvSpPr>
          <p:spPr bwMode="auto">
            <a:xfrm>
              <a:off x="4015" y="3760"/>
              <a:ext cx="34" cy="96"/>
            </a:xfrm>
            <a:custGeom>
              <a:avLst/>
              <a:gdLst>
                <a:gd name="T0" fmla="*/ 18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2 w 19"/>
                <a:gd name="T7" fmla="*/ 4 h 51"/>
                <a:gd name="T8" fmla="*/ 8 w 19"/>
                <a:gd name="T9" fmla="*/ 4 h 51"/>
                <a:gd name="T10" fmla="*/ 8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5 w 19"/>
                <a:gd name="T17" fmla="*/ 21 h 51"/>
                <a:gd name="T18" fmla="*/ 1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10 w 19"/>
                <a:gd name="T25" fmla="*/ 47 h 51"/>
                <a:gd name="T26" fmla="*/ 18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8" y="44"/>
                  </a:moveTo>
                  <a:cubicBezTo>
                    <a:pt x="14" y="34"/>
                    <a:pt x="14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5"/>
                    <a:pt x="6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2" y="32"/>
                    <a:pt x="1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19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639"/>
            <p:cNvSpPr>
              <a:spLocks/>
            </p:cNvSpPr>
            <p:nvPr/>
          </p:nvSpPr>
          <p:spPr bwMode="auto">
            <a:xfrm>
              <a:off x="405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640"/>
            <p:cNvSpPr>
              <a:spLocks/>
            </p:cNvSpPr>
            <p:nvPr/>
          </p:nvSpPr>
          <p:spPr bwMode="auto">
            <a:xfrm>
              <a:off x="4072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641"/>
            <p:cNvSpPr>
              <a:spLocks/>
            </p:cNvSpPr>
            <p:nvPr/>
          </p:nvSpPr>
          <p:spPr bwMode="auto">
            <a:xfrm>
              <a:off x="4090" y="3759"/>
              <a:ext cx="28" cy="107"/>
            </a:xfrm>
            <a:custGeom>
              <a:avLst/>
              <a:gdLst>
                <a:gd name="T0" fmla="*/ 7 w 16"/>
                <a:gd name="T1" fmla="*/ 6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2 h 57"/>
                <a:gd name="T8" fmla="*/ 2 w 16"/>
                <a:gd name="T9" fmla="*/ 20 h 57"/>
                <a:gd name="T10" fmla="*/ 6 w 16"/>
                <a:gd name="T11" fmla="*/ 54 h 57"/>
                <a:gd name="T12" fmla="*/ 12 w 16"/>
                <a:gd name="T13" fmla="*/ 53 h 57"/>
                <a:gd name="T14" fmla="*/ 14 w 16"/>
                <a:gd name="T15" fmla="*/ 10 h 57"/>
                <a:gd name="T16" fmla="*/ 7 w 16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4" y="10"/>
                  </a:cubicBezTo>
                  <a:cubicBezTo>
                    <a:pt x="16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642"/>
            <p:cNvSpPr>
              <a:spLocks/>
            </p:cNvSpPr>
            <p:nvPr/>
          </p:nvSpPr>
          <p:spPr bwMode="auto">
            <a:xfrm>
              <a:off x="405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643"/>
            <p:cNvSpPr>
              <a:spLocks/>
            </p:cNvSpPr>
            <p:nvPr/>
          </p:nvSpPr>
          <p:spPr bwMode="auto">
            <a:xfrm>
              <a:off x="411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644"/>
            <p:cNvSpPr>
              <a:spLocks/>
            </p:cNvSpPr>
            <p:nvPr/>
          </p:nvSpPr>
          <p:spPr bwMode="auto">
            <a:xfrm>
              <a:off x="415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645"/>
            <p:cNvSpPr>
              <a:spLocks/>
            </p:cNvSpPr>
            <p:nvPr/>
          </p:nvSpPr>
          <p:spPr bwMode="auto">
            <a:xfrm>
              <a:off x="4215" y="3738"/>
              <a:ext cx="25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3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7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646"/>
            <p:cNvSpPr>
              <a:spLocks/>
            </p:cNvSpPr>
            <p:nvPr/>
          </p:nvSpPr>
          <p:spPr bwMode="auto">
            <a:xfrm>
              <a:off x="4246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647"/>
            <p:cNvSpPr>
              <a:spLocks/>
            </p:cNvSpPr>
            <p:nvPr/>
          </p:nvSpPr>
          <p:spPr bwMode="auto">
            <a:xfrm>
              <a:off x="4279" y="3753"/>
              <a:ext cx="14" cy="83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648"/>
            <p:cNvSpPr>
              <a:spLocks/>
            </p:cNvSpPr>
            <p:nvPr/>
          </p:nvSpPr>
          <p:spPr bwMode="auto">
            <a:xfrm>
              <a:off x="4318" y="3730"/>
              <a:ext cx="32" cy="92"/>
            </a:xfrm>
            <a:custGeom>
              <a:avLst/>
              <a:gdLst>
                <a:gd name="T0" fmla="*/ 18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2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8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8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649"/>
            <p:cNvSpPr>
              <a:spLocks/>
            </p:cNvSpPr>
            <p:nvPr/>
          </p:nvSpPr>
          <p:spPr bwMode="auto">
            <a:xfrm>
              <a:off x="4384" y="3760"/>
              <a:ext cx="9" cy="6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650"/>
            <p:cNvSpPr>
              <a:spLocks/>
            </p:cNvSpPr>
            <p:nvPr/>
          </p:nvSpPr>
          <p:spPr bwMode="auto">
            <a:xfrm>
              <a:off x="441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1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651"/>
            <p:cNvSpPr>
              <a:spLocks/>
            </p:cNvSpPr>
            <p:nvPr/>
          </p:nvSpPr>
          <p:spPr bwMode="auto">
            <a:xfrm>
              <a:off x="4441" y="3751"/>
              <a:ext cx="28" cy="98"/>
            </a:xfrm>
            <a:custGeom>
              <a:avLst/>
              <a:gdLst>
                <a:gd name="T0" fmla="*/ 8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8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2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8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652"/>
            <p:cNvSpPr>
              <a:spLocks/>
            </p:cNvSpPr>
            <p:nvPr/>
          </p:nvSpPr>
          <p:spPr bwMode="auto">
            <a:xfrm>
              <a:off x="436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8" y="4"/>
                    <a:pt x="7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653"/>
            <p:cNvSpPr>
              <a:spLocks/>
            </p:cNvSpPr>
            <p:nvPr/>
          </p:nvSpPr>
          <p:spPr bwMode="auto">
            <a:xfrm>
              <a:off x="419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654"/>
            <p:cNvSpPr>
              <a:spLocks/>
            </p:cNvSpPr>
            <p:nvPr/>
          </p:nvSpPr>
          <p:spPr bwMode="auto">
            <a:xfrm>
              <a:off x="414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3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655"/>
            <p:cNvSpPr>
              <a:spLocks/>
            </p:cNvSpPr>
            <p:nvPr/>
          </p:nvSpPr>
          <p:spPr bwMode="auto">
            <a:xfrm>
              <a:off x="4263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2 w 10"/>
                <a:gd name="T3" fmla="*/ 28 h 32"/>
                <a:gd name="T4" fmla="*/ 8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2" y="28"/>
                  </a:cubicBezTo>
                  <a:cubicBezTo>
                    <a:pt x="4" y="32"/>
                    <a:pt x="9" y="30"/>
                    <a:pt x="8" y="26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656"/>
            <p:cNvSpPr>
              <a:spLocks/>
            </p:cNvSpPr>
            <p:nvPr/>
          </p:nvSpPr>
          <p:spPr bwMode="auto">
            <a:xfrm>
              <a:off x="4483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657"/>
            <p:cNvSpPr>
              <a:spLocks/>
            </p:cNvSpPr>
            <p:nvPr/>
          </p:nvSpPr>
          <p:spPr bwMode="auto">
            <a:xfrm>
              <a:off x="4520" y="3766"/>
              <a:ext cx="14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658"/>
            <p:cNvSpPr>
              <a:spLocks/>
            </p:cNvSpPr>
            <p:nvPr/>
          </p:nvSpPr>
          <p:spPr bwMode="auto">
            <a:xfrm>
              <a:off x="4531" y="3760"/>
              <a:ext cx="34" cy="96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3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4" y="28"/>
                    <a:pt x="6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659"/>
            <p:cNvSpPr>
              <a:spLocks/>
            </p:cNvSpPr>
            <p:nvPr/>
          </p:nvSpPr>
          <p:spPr bwMode="auto">
            <a:xfrm>
              <a:off x="4575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0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0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660"/>
            <p:cNvSpPr>
              <a:spLocks/>
            </p:cNvSpPr>
            <p:nvPr/>
          </p:nvSpPr>
          <p:spPr bwMode="auto">
            <a:xfrm>
              <a:off x="4588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9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661"/>
            <p:cNvSpPr>
              <a:spLocks/>
            </p:cNvSpPr>
            <p:nvPr/>
          </p:nvSpPr>
          <p:spPr bwMode="auto">
            <a:xfrm>
              <a:off x="460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662"/>
            <p:cNvSpPr>
              <a:spLocks/>
            </p:cNvSpPr>
            <p:nvPr/>
          </p:nvSpPr>
          <p:spPr bwMode="auto">
            <a:xfrm>
              <a:off x="4570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7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7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663"/>
            <p:cNvSpPr>
              <a:spLocks/>
            </p:cNvSpPr>
            <p:nvPr/>
          </p:nvSpPr>
          <p:spPr bwMode="auto">
            <a:xfrm>
              <a:off x="4630" y="3759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6"/>
                    <a:pt x="0" y="27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8"/>
                    <a:pt x="9" y="18"/>
                    <a:pt x="12" y="10"/>
                  </a:cubicBezTo>
                  <a:cubicBezTo>
                    <a:pt x="15" y="5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664"/>
            <p:cNvSpPr>
              <a:spLocks/>
            </p:cNvSpPr>
            <p:nvPr/>
          </p:nvSpPr>
          <p:spPr bwMode="auto">
            <a:xfrm>
              <a:off x="4671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665"/>
            <p:cNvSpPr>
              <a:spLocks/>
            </p:cNvSpPr>
            <p:nvPr/>
          </p:nvSpPr>
          <p:spPr bwMode="auto">
            <a:xfrm>
              <a:off x="4731" y="3738"/>
              <a:ext cx="23" cy="99"/>
            </a:xfrm>
            <a:custGeom>
              <a:avLst/>
              <a:gdLst>
                <a:gd name="T0" fmla="*/ 10 w 13"/>
                <a:gd name="T1" fmla="*/ 2 h 53"/>
                <a:gd name="T2" fmla="*/ 5 w 13"/>
                <a:gd name="T3" fmla="*/ 22 h 53"/>
                <a:gd name="T4" fmla="*/ 0 w 13"/>
                <a:gd name="T5" fmla="*/ 25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6" y="15"/>
                    <a:pt x="5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1" name="Freeform 666"/>
            <p:cNvSpPr>
              <a:spLocks/>
            </p:cNvSpPr>
            <p:nvPr/>
          </p:nvSpPr>
          <p:spPr bwMode="auto">
            <a:xfrm>
              <a:off x="4760" y="3738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7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2" name="Freeform 667"/>
            <p:cNvSpPr>
              <a:spLocks/>
            </p:cNvSpPr>
            <p:nvPr/>
          </p:nvSpPr>
          <p:spPr bwMode="auto">
            <a:xfrm>
              <a:off x="4795" y="3753"/>
              <a:ext cx="12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2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3" name="Freeform 668"/>
            <p:cNvSpPr>
              <a:spLocks/>
            </p:cNvSpPr>
            <p:nvPr/>
          </p:nvSpPr>
          <p:spPr bwMode="auto">
            <a:xfrm>
              <a:off x="483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4" name="Freeform 669"/>
            <p:cNvSpPr>
              <a:spLocks/>
            </p:cNvSpPr>
            <p:nvPr/>
          </p:nvSpPr>
          <p:spPr bwMode="auto">
            <a:xfrm>
              <a:off x="4898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5" name="Freeform 670"/>
            <p:cNvSpPr>
              <a:spLocks/>
            </p:cNvSpPr>
            <p:nvPr/>
          </p:nvSpPr>
          <p:spPr bwMode="auto">
            <a:xfrm>
              <a:off x="4926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4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6" name="Freeform 671"/>
            <p:cNvSpPr>
              <a:spLocks/>
            </p:cNvSpPr>
            <p:nvPr/>
          </p:nvSpPr>
          <p:spPr bwMode="auto">
            <a:xfrm>
              <a:off x="495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7" name="Freeform 672"/>
            <p:cNvSpPr>
              <a:spLocks/>
            </p:cNvSpPr>
            <p:nvPr/>
          </p:nvSpPr>
          <p:spPr bwMode="auto">
            <a:xfrm>
              <a:off x="4877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8" name="Freeform 673"/>
            <p:cNvSpPr>
              <a:spLocks/>
            </p:cNvSpPr>
            <p:nvPr/>
          </p:nvSpPr>
          <p:spPr bwMode="auto">
            <a:xfrm>
              <a:off x="4708" y="3764"/>
              <a:ext cx="21" cy="53"/>
            </a:xfrm>
            <a:custGeom>
              <a:avLst/>
              <a:gdLst>
                <a:gd name="T0" fmla="*/ 12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2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9" name="Freeform 674"/>
            <p:cNvSpPr>
              <a:spLocks/>
            </p:cNvSpPr>
            <p:nvPr/>
          </p:nvSpPr>
          <p:spPr bwMode="auto">
            <a:xfrm>
              <a:off x="4664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0" name="Freeform 675"/>
            <p:cNvSpPr>
              <a:spLocks/>
            </p:cNvSpPr>
            <p:nvPr/>
          </p:nvSpPr>
          <p:spPr bwMode="auto">
            <a:xfrm>
              <a:off x="4777" y="3768"/>
              <a:ext cx="18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1" name="Freeform 676"/>
            <p:cNvSpPr>
              <a:spLocks/>
            </p:cNvSpPr>
            <p:nvPr/>
          </p:nvSpPr>
          <p:spPr bwMode="auto">
            <a:xfrm>
              <a:off x="4999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3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2" name="Freeform 677"/>
            <p:cNvSpPr>
              <a:spLocks/>
            </p:cNvSpPr>
            <p:nvPr/>
          </p:nvSpPr>
          <p:spPr bwMode="auto">
            <a:xfrm>
              <a:off x="503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4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3" name="Freeform 678"/>
            <p:cNvSpPr>
              <a:spLocks/>
            </p:cNvSpPr>
            <p:nvPr/>
          </p:nvSpPr>
          <p:spPr bwMode="auto">
            <a:xfrm>
              <a:off x="5045" y="3760"/>
              <a:ext cx="35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6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4" name="Freeform 679"/>
            <p:cNvSpPr>
              <a:spLocks/>
            </p:cNvSpPr>
            <p:nvPr/>
          </p:nvSpPr>
          <p:spPr bwMode="auto">
            <a:xfrm>
              <a:off x="508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5" name="Freeform 680"/>
            <p:cNvSpPr>
              <a:spLocks/>
            </p:cNvSpPr>
            <p:nvPr/>
          </p:nvSpPr>
          <p:spPr bwMode="auto">
            <a:xfrm>
              <a:off x="5102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6" name="Freeform 681"/>
            <p:cNvSpPr>
              <a:spLocks/>
            </p:cNvSpPr>
            <p:nvPr/>
          </p:nvSpPr>
          <p:spPr bwMode="auto">
            <a:xfrm>
              <a:off x="5119" y="3759"/>
              <a:ext cx="31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7" name="Freeform 682"/>
            <p:cNvSpPr>
              <a:spLocks/>
            </p:cNvSpPr>
            <p:nvPr/>
          </p:nvSpPr>
          <p:spPr bwMode="auto">
            <a:xfrm>
              <a:off x="508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8" name="Freeform 683"/>
            <p:cNvSpPr>
              <a:spLocks/>
            </p:cNvSpPr>
            <p:nvPr/>
          </p:nvSpPr>
          <p:spPr bwMode="auto">
            <a:xfrm>
              <a:off x="514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9" name="Freeform 684"/>
            <p:cNvSpPr>
              <a:spLocks/>
            </p:cNvSpPr>
            <p:nvPr/>
          </p:nvSpPr>
          <p:spPr bwMode="auto">
            <a:xfrm>
              <a:off x="518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1" name="Freeform 686"/>
            <p:cNvSpPr>
              <a:spLocks/>
            </p:cNvSpPr>
            <p:nvPr/>
          </p:nvSpPr>
          <p:spPr bwMode="auto">
            <a:xfrm>
              <a:off x="-14" y="3783"/>
              <a:ext cx="5236" cy="537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0" name="Freeform 685"/>
            <p:cNvSpPr>
              <a:spLocks/>
            </p:cNvSpPr>
            <p:nvPr/>
          </p:nvSpPr>
          <p:spPr bwMode="auto">
            <a:xfrm>
              <a:off x="-35" y="4293"/>
              <a:ext cx="5293" cy="106"/>
            </a:xfrm>
            <a:custGeom>
              <a:avLst/>
              <a:gdLst>
                <a:gd name="T0" fmla="*/ 2945 w 2951"/>
                <a:gd name="T1" fmla="*/ 19 h 56"/>
                <a:gd name="T2" fmla="*/ 2927 w 2951"/>
                <a:gd name="T3" fmla="*/ 56 h 56"/>
                <a:gd name="T4" fmla="*/ 25 w 2951"/>
                <a:gd name="T5" fmla="*/ 56 h 56"/>
                <a:gd name="T6" fmla="*/ 6 w 2951"/>
                <a:gd name="T7" fmla="*/ 14 h 56"/>
                <a:gd name="T8" fmla="*/ 5 w 2951"/>
                <a:gd name="T9" fmla="*/ 36 h 56"/>
                <a:gd name="T10" fmla="*/ 25 w 2951"/>
                <a:gd name="T11" fmla="*/ 0 h 56"/>
                <a:gd name="T12" fmla="*/ 2927 w 2951"/>
                <a:gd name="T13" fmla="*/ 0 h 56"/>
                <a:gd name="T14" fmla="*/ 2945 w 2951"/>
                <a:gd name="T15" fmla="*/ 36 h 56"/>
                <a:gd name="T16" fmla="*/ 2945 w 2951"/>
                <a:gd name="T1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6">
                  <a:moveTo>
                    <a:pt x="2945" y="19"/>
                  </a:moveTo>
                  <a:cubicBezTo>
                    <a:pt x="2945" y="30"/>
                    <a:pt x="2951" y="56"/>
                    <a:pt x="2927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0" y="56"/>
                    <a:pt x="6" y="25"/>
                    <a:pt x="6" y="14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6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6"/>
                    <a:pt x="2945" y="36"/>
                  </a:cubicBezTo>
                  <a:lnTo>
                    <a:pt x="2945" y="19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692" name="Picture 9" descr="F:\未标题-1.png">
            <a:extLst>
              <a:ext uri="{FF2B5EF4-FFF2-40B4-BE49-F238E27FC236}">
                <a16:creationId xmlns:a16="http://schemas.microsoft.com/office/drawing/2014/main" id="{37D26143-8F44-4A1D-B5C4-510781568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3" name="Picture 4" descr="F:\未标题-1.png">
            <a:extLst>
              <a:ext uri="{FF2B5EF4-FFF2-40B4-BE49-F238E27FC236}">
                <a16:creationId xmlns:a16="http://schemas.microsoft.com/office/drawing/2014/main" id="{D4251883-B389-41C0-A576-E1D89FA90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04BD8A-5F4C-4D3C-8D45-0B3F3D4EE04F}"/>
              </a:ext>
            </a:extLst>
          </p:cNvPr>
          <p:cNvSpPr/>
          <p:nvPr/>
        </p:nvSpPr>
        <p:spPr>
          <a:xfrm>
            <a:off x="3511723" y="1036827"/>
            <a:ext cx="4387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 ĐỘNG</a:t>
            </a:r>
            <a:endParaRPr kumimoji="0" lang="en-US" sz="54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26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D12473-F399-4FEF-A5B1-7B67BF1A2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875" y="3607968"/>
            <a:ext cx="2398125" cy="2319145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72" y="80586"/>
            <a:ext cx="536734" cy="539115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6281C5-8543-4D48-94E5-B834B997BF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9755" y="1049987"/>
            <a:ext cx="9291623" cy="139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34FE5D-0E29-4498-B36D-30BAC9079D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9755" y="2854853"/>
            <a:ext cx="9437032" cy="1698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A74EBC-459A-4948-81EA-168C1D4EDF47}"/>
              </a:ext>
            </a:extLst>
          </p:cNvPr>
          <p:cNvSpPr txBox="1"/>
          <p:nvPr/>
        </p:nvSpPr>
        <p:spPr>
          <a:xfrm>
            <a:off x="1655213" y="4486772"/>
            <a:ext cx="10536787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Nụ      hoa   thắm             trên           môi       người    tiếng    em           cười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BDE8C-1448-4594-8A65-1D5DA61FBF81}"/>
              </a:ext>
            </a:extLst>
          </p:cNvPr>
          <p:cNvSpPr txBox="1"/>
          <p:nvPr/>
        </p:nvSpPr>
        <p:spPr>
          <a:xfrm>
            <a:off x="2214564" y="2445959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Mùa  xuân   hát            ca,                               thềm  xuân  bước        qua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BAA5C5-99B6-4982-B350-6B33F40FD7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158" y="1028595"/>
            <a:ext cx="473597" cy="506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296700-E6E1-4D49-A1C8-CA31CFC72D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157" y="2876245"/>
            <a:ext cx="473597" cy="506258"/>
          </a:xfrm>
          <a:prstGeom prst="rect">
            <a:avLst/>
          </a:prstGeom>
        </p:spPr>
      </p:pic>
      <p:pic>
        <p:nvPicPr>
          <p:cNvPr id="17" name="hnj">
            <a:hlinkClick r:id="" action="ppaction://media"/>
            <a:extLst>
              <a:ext uri="{FF2B5EF4-FFF2-40B4-BE49-F238E27FC236}">
                <a16:creationId xmlns:a16="http://schemas.microsoft.com/office/drawing/2014/main" id="{3B69C696-B8E5-472C-AA18-7F26DCF584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8155" y="4723895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C107F64-00C9-45F8-BF37-2432F7BC3E90}"/>
              </a:ext>
            </a:extLst>
          </p:cNvPr>
          <p:cNvSpPr/>
          <p:nvPr/>
        </p:nvSpPr>
        <p:spPr>
          <a:xfrm>
            <a:off x="1496325" y="241427"/>
            <a:ext cx="8498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Thực hành đệm trích đoạn “Duyên dáng mùa xuân”</a:t>
            </a:r>
            <a:endParaRPr kumimoji="0" lang="vi-VN" sz="2800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9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6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AED2C7-6625-4D01-8F9A-324BB89F5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592" y="1619393"/>
            <a:ext cx="6695238" cy="147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F3DEE-3962-4DCF-B7F5-732BAE5FF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7" b="96587" l="1382" r="89862">
                        <a14:foregroundMark x1="47005" y1="7509" x2="61290" y2="5119"/>
                        <a14:foregroundMark x1="14286" y1="83618" x2="50691" y2="75768"/>
                        <a14:foregroundMark x1="50691" y1="75768" x2="58986" y2="76792"/>
                        <a14:foregroundMark x1="74654" y1="75768" x2="8756" y2="75768"/>
                        <a14:foregroundMark x1="7373" y1="78157" x2="1843" y2="82935"/>
                        <a14:foregroundMark x1="35023" y1="89420" x2="83410" y2="965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7167" y="3423231"/>
            <a:ext cx="1934057" cy="2611422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E537A-E8F9-405E-BD2D-00176E1779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748" y="3005920"/>
            <a:ext cx="10243744" cy="1392825"/>
          </a:xfrm>
          <a:prstGeom prst="rect">
            <a:avLst/>
          </a:prstGeom>
        </p:spPr>
      </p:pic>
      <p:pic>
        <p:nvPicPr>
          <p:cNvPr id="10" name="bb">
            <a:hlinkClick r:id="" action="ppaction://media"/>
            <a:extLst>
              <a:ext uri="{FF2B5EF4-FFF2-40B4-BE49-F238E27FC236}">
                <a16:creationId xmlns:a16="http://schemas.microsoft.com/office/drawing/2014/main" id="{E575CD29-56F1-4684-8DF6-BB775FF50A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4371" y="4764179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2A34E6-9380-4256-AA7B-5C8183F259A5}"/>
              </a:ext>
            </a:extLst>
          </p:cNvPr>
          <p:cNvSpPr txBox="1"/>
          <p:nvPr/>
        </p:nvSpPr>
        <p:spPr>
          <a:xfrm>
            <a:off x="1311265" y="4213919"/>
            <a:ext cx="10536787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</a:t>
            </a:r>
            <a:r>
              <a:rPr kumimoji="0" lang="vi-VN" sz="1802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5                  4                  3                   2                   1                 3                   2                1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1018A2-D48D-4C98-9993-C7CCE8BB9069}"/>
              </a:ext>
            </a:extLst>
          </p:cNvPr>
          <p:cNvSpPr txBox="1"/>
          <p:nvPr/>
        </p:nvSpPr>
        <p:spPr>
          <a:xfrm>
            <a:off x="1655213" y="957457"/>
            <a:ext cx="10536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Luyện gam đi xuống với kỹ thuật vắt ngón</a:t>
            </a:r>
          </a:p>
        </p:txBody>
      </p:sp>
    </p:spTree>
    <p:extLst>
      <p:ext uri="{BB962C8B-B14F-4D97-AF65-F5344CB8AC3E}">
        <p14:creationId xmlns:p14="http://schemas.microsoft.com/office/powerpoint/2010/main" val="323606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6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65CE0-378D-4D3B-8C04-8484FB1C8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755" y="682883"/>
            <a:ext cx="8990476" cy="465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F3DEE-3962-4DCF-B7F5-732BAE5FF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7" b="96587" l="1382" r="89862">
                        <a14:foregroundMark x1="47005" y1="7509" x2="61290" y2="5119"/>
                        <a14:foregroundMark x1="14286" y1="83618" x2="50691" y2="75768"/>
                        <a14:foregroundMark x1="50691" y1="75768" x2="58986" y2="76792"/>
                        <a14:foregroundMark x1="74654" y1="75768" x2="8756" y2="75768"/>
                        <a14:foregroundMark x1="7373" y1="78157" x2="1843" y2="82935"/>
                        <a14:foregroundMark x1="35023" y1="89420" x2="83410" y2="965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7167" y="3423231"/>
            <a:ext cx="1934057" cy="2611422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10" name="kpp">
            <a:hlinkClick r:id="" action="ppaction://media"/>
            <a:extLst>
              <a:ext uri="{FF2B5EF4-FFF2-40B4-BE49-F238E27FC236}">
                <a16:creationId xmlns:a16="http://schemas.microsoft.com/office/drawing/2014/main" id="{F2DBF1F4-86EB-4962-B554-1E41A98A92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2526" y="311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7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5E7D10-0510-420F-B9B7-71DADEB5BD66}"/>
              </a:ext>
            </a:extLst>
          </p:cNvPr>
          <p:cNvSpPr/>
          <p:nvPr/>
        </p:nvSpPr>
        <p:spPr>
          <a:xfrm>
            <a:off x="974767" y="656257"/>
            <a:ext cx="2201244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 dung </a:t>
            </a:r>
            <a:r>
              <a:rPr lang="vi-VN" sz="3200" b="1" u="sng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E76F9-E468-4B00-9E99-F2D7D7C074B3}"/>
              </a:ext>
            </a:extLst>
          </p:cNvPr>
          <p:cNvSpPr txBox="1"/>
          <p:nvPr/>
        </p:nvSpPr>
        <p:spPr>
          <a:xfrm>
            <a:off x="3592524" y="1398768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nhạc: Ngôi sao sáng</a:t>
            </a:r>
            <a:endParaRPr lang="vi-VN" sz="280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CCDF6-D92F-41A0-868B-DD9D3167F1F8}"/>
              </a:ext>
            </a:extLst>
          </p:cNvPr>
          <p:cNvSpPr txBox="1"/>
          <p:nvPr/>
        </p:nvSpPr>
        <p:spPr>
          <a:xfrm>
            <a:off x="1480289" y="2030250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 ca Khmer (Nam Bộ)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Ghi âm: La-en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Chuyển soạn: Trần Kim Trọng Nghĩa</a:t>
            </a:r>
            <a:endParaRPr lang="vi-VN" sz="2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5E7D10-0510-420F-B9B7-71DADEB5BD66}"/>
              </a:ext>
            </a:extLst>
          </p:cNvPr>
          <p:cNvSpPr/>
          <p:nvPr/>
        </p:nvSpPr>
        <p:spPr>
          <a:xfrm>
            <a:off x="299917" y="656256"/>
            <a:ext cx="3499676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 hiểu bài nhạc: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2CA7E-BDD2-4E8D-8D4F-98806112F220}"/>
              </a:ext>
            </a:extLst>
          </p:cNvPr>
          <p:cNvSpPr txBox="1"/>
          <p:nvPr/>
        </p:nvSpPr>
        <p:spPr>
          <a:xfrm>
            <a:off x="845743" y="1561138"/>
            <a:ext cx="95775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“Ngôi sao sáng” là làn điệu dân ca khmer có làn điệu chậm vừa.</a:t>
            </a:r>
          </a:p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</a:rPr>
              <a:t>Giai điệu với tính chất trong sáng, uyển chuyển, nhịp nhàng gợi đến hình ảnh các động tác múa dân gian mềm mại, duyên dáng của người Khmer.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CAB5C-EE73-416B-A688-B14B28A50E6C}"/>
              </a:ext>
            </a:extLst>
          </p:cNvPr>
          <p:cNvSpPr txBox="1"/>
          <p:nvPr/>
        </p:nvSpPr>
        <p:spPr>
          <a:xfrm>
            <a:off x="2426424" y="1272390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nhạc: Ngôi sao sáng</a:t>
            </a:r>
            <a:endParaRPr lang="vi-VN" sz="280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FA711-BA69-4416-97E8-E996909FC6C0}"/>
              </a:ext>
            </a:extLst>
          </p:cNvPr>
          <p:cNvSpPr txBox="1"/>
          <p:nvPr/>
        </p:nvSpPr>
        <p:spPr>
          <a:xfrm>
            <a:off x="314189" y="1903872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 ca Khmer (Nam Bộ)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Ghi âm: La-en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Chuyển soạn: Trần Kim Trọng Nghĩa</a:t>
            </a:r>
            <a:endParaRPr lang="vi-VN" sz="2400">
              <a:solidFill>
                <a:schemeClr val="tx2"/>
              </a:solidFill>
            </a:endParaRPr>
          </a:p>
        </p:txBody>
      </p:sp>
      <p:pic>
        <p:nvPicPr>
          <p:cNvPr id="8" name="Nghe nhạc- Ngôi sao sáng">
            <a:hlinkClick r:id="" action="ppaction://media"/>
            <a:extLst>
              <a:ext uri="{FF2B5EF4-FFF2-40B4-BE49-F238E27FC236}">
                <a16:creationId xmlns:a16="http://schemas.microsoft.com/office/drawing/2014/main" id="{5EA3D453-3AAC-4A89-8A98-55133C7F4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6824" y="2758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5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CE5F2F-4BB4-46A4-806D-BEEADADC9191}"/>
              </a:ext>
            </a:extLst>
          </p:cNvPr>
          <p:cNvSpPr txBox="1"/>
          <p:nvPr/>
        </p:nvSpPr>
        <p:spPr>
          <a:xfrm>
            <a:off x="665990" y="1054683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 cảm nhận của em sau khi nghe bản hòa tấu</a:t>
            </a:r>
            <a:endParaRPr lang="vi-VN" sz="280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1E18A-291C-4AE1-8CEC-5AA3D9DA4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69" y="1839513"/>
            <a:ext cx="10409524" cy="1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CAB5C-EE73-416B-A688-B14B28A50E6C}"/>
              </a:ext>
            </a:extLst>
          </p:cNvPr>
          <p:cNvSpPr txBox="1"/>
          <p:nvPr/>
        </p:nvSpPr>
        <p:spPr>
          <a:xfrm>
            <a:off x="2426424" y="1272390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 nhạc: Ngôi sao sáng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FA711-BA69-4416-97E8-E996909FC6C0}"/>
              </a:ext>
            </a:extLst>
          </p:cNvPr>
          <p:cNvSpPr txBox="1"/>
          <p:nvPr/>
        </p:nvSpPr>
        <p:spPr>
          <a:xfrm>
            <a:off x="314189" y="1903872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Dân ca Khmer (Nam Bộ)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Ghi âm: La-en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Chuyển soạn: Trần Kim Trọng Nghĩa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Nghe nhạc- Ngôi sao sáng">
            <a:hlinkClick r:id="" action="ppaction://media"/>
            <a:extLst>
              <a:ext uri="{FF2B5EF4-FFF2-40B4-BE49-F238E27FC236}">
                <a16:creationId xmlns:a16="http://schemas.microsoft.com/office/drawing/2014/main" id="{5EA3D453-3AAC-4A89-8A98-55133C7F4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6824" y="2758809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41AB7A-C9F9-4142-B861-DE505814452B}"/>
              </a:ext>
            </a:extLst>
          </p:cNvPr>
          <p:cNvSpPr txBox="1"/>
          <p:nvPr/>
        </p:nvSpPr>
        <p:spPr>
          <a:xfrm>
            <a:off x="1816824" y="3961736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 kết hợp vận động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8133233" y="3901168"/>
            <a:ext cx="421962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43046" y="6161517"/>
            <a:ext cx="7389289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5C0CBC7-9A8F-49B8-BD83-79530154C31F}"/>
              </a:ext>
            </a:extLst>
          </p:cNvPr>
          <p:cNvSpPr/>
          <p:nvPr/>
        </p:nvSpPr>
        <p:spPr>
          <a:xfrm>
            <a:off x="-922788" y="6161517"/>
            <a:ext cx="8376540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52BE49A8-F1B9-4342-925C-4DCBF0119AE6}"/>
              </a:ext>
            </a:extLst>
          </p:cNvPr>
          <p:cNvSpPr/>
          <p:nvPr/>
        </p:nvSpPr>
        <p:spPr>
          <a:xfrm>
            <a:off x="-7083" y="5907169"/>
            <a:ext cx="6527524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B5E85848-F812-463B-9629-59ED8941152F}"/>
              </a:ext>
            </a:extLst>
          </p:cNvPr>
          <p:cNvSpPr/>
          <p:nvPr/>
        </p:nvSpPr>
        <p:spPr>
          <a:xfrm>
            <a:off x="6033331" y="5907168"/>
            <a:ext cx="6248373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7E06FF6-A8AF-417D-A8D2-CB317B1519EB}"/>
              </a:ext>
            </a:extLst>
          </p:cNvPr>
          <p:cNvSpPr/>
          <p:nvPr/>
        </p:nvSpPr>
        <p:spPr>
          <a:xfrm>
            <a:off x="9421464" y="5097713"/>
            <a:ext cx="2248480" cy="1672581"/>
          </a:xfrm>
          <a:custGeom>
            <a:avLst/>
            <a:gdLst/>
            <a:ahLst/>
            <a:cxnLst/>
            <a:rect l="l" t="t" r="r" b="b"/>
            <a:pathLst>
              <a:path w="6069690" h="5144062">
                <a:moveTo>
                  <a:pt x="0" y="0"/>
                </a:moveTo>
                <a:lnTo>
                  <a:pt x="6069689" y="0"/>
                </a:lnTo>
                <a:lnTo>
                  <a:pt x="6069689" y="5144062"/>
                </a:lnTo>
                <a:lnTo>
                  <a:pt x="0" y="51440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图片 22">
            <a:extLst>
              <a:ext uri="{FF2B5EF4-FFF2-40B4-BE49-F238E27FC236}">
                <a16:creationId xmlns:a16="http://schemas.microsoft.com/office/drawing/2014/main" id="{A4745794-CF3E-4A70-8789-D1A37C5ED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9" y="705463"/>
            <a:ext cx="1477609" cy="1235516"/>
          </a:xfrm>
          <a:prstGeom prst="rect">
            <a:avLst/>
          </a:prstGeom>
        </p:spPr>
      </p:pic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3AAB1ED4-915F-4D7E-ABA1-6B1A431E2BF3}"/>
              </a:ext>
            </a:extLst>
          </p:cNvPr>
          <p:cNvSpPr txBox="1"/>
          <p:nvPr/>
        </p:nvSpPr>
        <p:spPr>
          <a:xfrm>
            <a:off x="5395267" y="474631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25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BE1920-01BE-4FC0-9280-1BF64A76CC6C}"/>
              </a:ext>
            </a:extLst>
          </p:cNvPr>
          <p:cNvSpPr/>
          <p:nvPr/>
        </p:nvSpPr>
        <p:spPr>
          <a:xfrm>
            <a:off x="325696" y="297732"/>
            <a:ext cx="70062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đề: Ước mơ tuổi thơ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94626D-1CC1-4E6C-BCFC-1C7D5607B616}"/>
              </a:ext>
            </a:extLst>
          </p:cNvPr>
          <p:cNvSpPr txBox="1"/>
          <p:nvPr/>
        </p:nvSpPr>
        <p:spPr>
          <a:xfrm>
            <a:off x="4172144" y="1084204"/>
            <a:ext cx="9577569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nhạc cụ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Nghe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nhạc: Ngôi sao sáng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34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- HELLO! HÃY VỖ TAY ĐI (Hát kết hợp vận động)">
            <a:hlinkClick r:id="" action="ppaction://media"/>
            <a:extLst>
              <a:ext uri="{FF2B5EF4-FFF2-40B4-BE49-F238E27FC236}">
                <a16:creationId xmlns:a16="http://schemas.microsoft.com/office/drawing/2014/main" id="{9A66FFE4-62AE-4147-8ACE-B5234FD54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80440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8133233" y="3901168"/>
            <a:ext cx="421962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43046" y="6161517"/>
            <a:ext cx="7389289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5C0CBC7-9A8F-49B8-BD83-79530154C31F}"/>
              </a:ext>
            </a:extLst>
          </p:cNvPr>
          <p:cNvSpPr/>
          <p:nvPr/>
        </p:nvSpPr>
        <p:spPr>
          <a:xfrm>
            <a:off x="-922788" y="6161517"/>
            <a:ext cx="8376540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52BE49A8-F1B9-4342-925C-4DCBF0119AE6}"/>
              </a:ext>
            </a:extLst>
          </p:cNvPr>
          <p:cNvSpPr/>
          <p:nvPr/>
        </p:nvSpPr>
        <p:spPr>
          <a:xfrm>
            <a:off x="-7083" y="5907169"/>
            <a:ext cx="6527524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B5E85848-F812-463B-9629-59ED8941152F}"/>
              </a:ext>
            </a:extLst>
          </p:cNvPr>
          <p:cNvSpPr/>
          <p:nvPr/>
        </p:nvSpPr>
        <p:spPr>
          <a:xfrm>
            <a:off x="6033331" y="5907168"/>
            <a:ext cx="6248373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7E06FF6-A8AF-417D-A8D2-CB317B1519EB}"/>
              </a:ext>
            </a:extLst>
          </p:cNvPr>
          <p:cNvSpPr/>
          <p:nvPr/>
        </p:nvSpPr>
        <p:spPr>
          <a:xfrm>
            <a:off x="9421464" y="5097713"/>
            <a:ext cx="2248480" cy="1672581"/>
          </a:xfrm>
          <a:custGeom>
            <a:avLst/>
            <a:gdLst/>
            <a:ahLst/>
            <a:cxnLst/>
            <a:rect l="l" t="t" r="r" b="b"/>
            <a:pathLst>
              <a:path w="6069690" h="5144062">
                <a:moveTo>
                  <a:pt x="0" y="0"/>
                </a:moveTo>
                <a:lnTo>
                  <a:pt x="6069689" y="0"/>
                </a:lnTo>
                <a:lnTo>
                  <a:pt x="6069689" y="5144062"/>
                </a:lnTo>
                <a:lnTo>
                  <a:pt x="0" y="51440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图片 22">
            <a:extLst>
              <a:ext uri="{FF2B5EF4-FFF2-40B4-BE49-F238E27FC236}">
                <a16:creationId xmlns:a16="http://schemas.microsoft.com/office/drawing/2014/main" id="{A4745794-CF3E-4A70-8789-D1A37C5ED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9" y="705463"/>
            <a:ext cx="1477609" cy="1235516"/>
          </a:xfrm>
          <a:prstGeom prst="rect">
            <a:avLst/>
          </a:prstGeom>
        </p:spPr>
      </p:pic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3AAB1ED4-915F-4D7E-ABA1-6B1A431E2BF3}"/>
              </a:ext>
            </a:extLst>
          </p:cNvPr>
          <p:cNvSpPr txBox="1"/>
          <p:nvPr/>
        </p:nvSpPr>
        <p:spPr>
          <a:xfrm>
            <a:off x="5395267" y="474631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25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BE1920-01BE-4FC0-9280-1BF64A76CC6C}"/>
              </a:ext>
            </a:extLst>
          </p:cNvPr>
          <p:cNvSpPr/>
          <p:nvPr/>
        </p:nvSpPr>
        <p:spPr>
          <a:xfrm>
            <a:off x="325696" y="297732"/>
            <a:ext cx="70062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đề: Ước mơ tuổi thơ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94626D-1CC1-4E6C-BCFC-1C7D5607B616}"/>
              </a:ext>
            </a:extLst>
          </p:cNvPr>
          <p:cNvSpPr txBox="1"/>
          <p:nvPr/>
        </p:nvSpPr>
        <p:spPr>
          <a:xfrm>
            <a:off x="4172144" y="1084204"/>
            <a:ext cx="9577569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nhạc cụ</a:t>
            </a:r>
            <a:endParaRPr lang="vi-VN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Nghe 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nhạc: Ngôi sao sáng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78727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793" y="-1768977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15F34D-4569-4EF6-838E-5E5FAE74B147}"/>
              </a:ext>
            </a:extLst>
          </p:cNvPr>
          <p:cNvSpPr/>
          <p:nvPr/>
        </p:nvSpPr>
        <p:spPr>
          <a:xfrm>
            <a:off x="1555881" y="1126275"/>
            <a:ext cx="2201244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 dung 1 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2BA8F70-2155-4E4D-9959-400F876A25E1}"/>
              </a:ext>
            </a:extLst>
          </p:cNvPr>
          <p:cNvSpPr/>
          <p:nvPr/>
        </p:nvSpPr>
        <p:spPr>
          <a:xfrm>
            <a:off x="7783626" y="4169587"/>
            <a:ext cx="3179228" cy="2614372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E625A-6D30-4C8C-8EE1-42E5D92EE0FF}"/>
              </a:ext>
            </a:extLst>
          </p:cNvPr>
          <p:cNvSpPr txBox="1"/>
          <p:nvPr/>
        </p:nvSpPr>
        <p:spPr>
          <a:xfrm>
            <a:off x="4754752" y="1868786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 tập: </a:t>
            </a:r>
            <a:r>
              <a:rPr lang="en-US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 cụ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9EC73-44B4-4AAD-B466-02086974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0" y="443434"/>
            <a:ext cx="9104762" cy="492149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11" name="nhac u">
            <a:hlinkClick r:id="" action="ppaction://media"/>
            <a:extLst>
              <a:ext uri="{FF2B5EF4-FFF2-40B4-BE49-F238E27FC236}">
                <a16:creationId xmlns:a16="http://schemas.microsoft.com/office/drawing/2014/main" id="{28376040-1D04-4EFF-8617-195AAB314E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4955" y="3593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A74DA9-00A0-448A-9BE0-EE865B113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346" y="309877"/>
            <a:ext cx="9419048" cy="5230548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12" name="dem th">
            <a:hlinkClick r:id="" action="ppaction://media"/>
            <a:extLst>
              <a:ext uri="{FF2B5EF4-FFF2-40B4-BE49-F238E27FC236}">
                <a16:creationId xmlns:a16="http://schemas.microsoft.com/office/drawing/2014/main" id="{7AD5E131-28E9-4D6C-AC53-06DE45BA7B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4806" y="3275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3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56697906-95F9-4CE3-A696-6AB11D82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79" y="337180"/>
            <a:ext cx="9943691" cy="60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>
            <a:extLst>
              <a:ext uri="{FF2B5EF4-FFF2-40B4-BE49-F238E27FC236}">
                <a16:creationId xmlns:a16="http://schemas.microsoft.com/office/drawing/2014/main" id="{7B450B0D-91E1-4676-8668-2EFFD0D7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81" y="492486"/>
            <a:ext cx="2206985" cy="64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2">
            <a:extLst>
              <a:ext uri="{FF2B5EF4-FFF2-40B4-BE49-F238E27FC236}">
                <a16:creationId xmlns:a16="http://schemas.microsoft.com/office/drawing/2014/main" id="{0A0FEE36-0C91-49C2-B13E-1242D4B18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548" y="5697290"/>
            <a:ext cx="868489" cy="9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5">
            <a:extLst>
              <a:ext uri="{FF2B5EF4-FFF2-40B4-BE49-F238E27FC236}">
                <a16:creationId xmlns:a16="http://schemas.microsoft.com/office/drawing/2014/main" id="{3A350CA6-CF46-40BE-95F4-4C7532960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58" y="5529722"/>
            <a:ext cx="543572" cy="50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Freeform 2">
            <a:extLst>
              <a:ext uri="{FF2B5EF4-FFF2-40B4-BE49-F238E27FC236}">
                <a16:creationId xmlns:a16="http://schemas.microsoft.com/office/drawing/2014/main" id="{BB407ADD-F6B1-4F17-9CFE-D55EC81FCD68}"/>
              </a:ext>
            </a:extLst>
          </p:cNvPr>
          <p:cNvSpPr>
            <a:spLocks/>
          </p:cNvSpPr>
          <p:nvPr/>
        </p:nvSpPr>
        <p:spPr bwMode="auto">
          <a:xfrm>
            <a:off x="-87643" y="6551475"/>
            <a:ext cx="12385679" cy="306526"/>
          </a:xfrm>
          <a:custGeom>
            <a:avLst/>
            <a:gdLst>
              <a:gd name="T0" fmla="*/ 0 w 7315200"/>
              <a:gd name="T1" fmla="*/ 0 h 1542842"/>
              <a:gd name="T2" fmla="*/ 7315200 w 7315200"/>
              <a:gd name="T3" fmla="*/ 0 h 1542842"/>
              <a:gd name="T4" fmla="*/ 7315200 w 7315200"/>
              <a:gd name="T5" fmla="*/ 1542843 h 1542842"/>
              <a:gd name="T6" fmla="*/ 0 w 7315200"/>
              <a:gd name="T7" fmla="*/ 1542843 h 1542842"/>
              <a:gd name="T8" fmla="*/ 0 w 7315200"/>
              <a:gd name="T9" fmla="*/ 0 h 154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8" name="图片 1">
            <a:extLst>
              <a:ext uri="{FF2B5EF4-FFF2-40B4-BE49-F238E27FC236}">
                <a16:creationId xmlns:a16="http://schemas.microsoft.com/office/drawing/2014/main" id="{79197232-5E07-412D-9901-B863460094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175513" y="4389447"/>
            <a:ext cx="1655238" cy="25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5">
            <a:extLst>
              <a:ext uri="{FF2B5EF4-FFF2-40B4-BE49-F238E27FC236}">
                <a16:creationId xmlns:a16="http://schemas.microsoft.com/office/drawing/2014/main" id="{9CBB6656-3ACF-421B-BCD4-72A816DC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038" y="3974616"/>
            <a:ext cx="10479089" cy="6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Tuổi   hồng   ơi,      chứa      chan     bao    niềm     vui        tháng  ngày.              Tuổi  hồng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10" name="TextBox 16">
            <a:extLst>
              <a:ext uri="{FF2B5EF4-FFF2-40B4-BE49-F238E27FC236}">
                <a16:creationId xmlns:a16="http://schemas.microsoft.com/office/drawing/2014/main" id="{60AB2A4B-8282-4D92-8640-387DD1D5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118" y="4749103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ơi,                êm        đềm       như      những     áng         mây.                                      Và    em </a:t>
            </a: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B532F519-A8A8-4939-B061-2F697AD0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689" y="5468417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sẽ                          tô                  hồng     thêm      bao       ước               mơ,                  đem  </a:t>
            </a:r>
          </a:p>
        </p:txBody>
      </p:sp>
      <p:sp>
        <p:nvSpPr>
          <p:cNvPr id="25612" name="TextBox 18">
            <a:extLst>
              <a:ext uri="{FF2B5EF4-FFF2-40B4-BE49-F238E27FC236}">
                <a16:creationId xmlns:a16="http://schemas.microsoft.com/office/drawing/2014/main" id="{2E119666-C87F-4797-81D4-EC4415B6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943" y="6204078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lòng         tin      yêu    cuộc          sống,  thiết         tha       tuổi     hồng   mến       thương.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1606C-C019-4927-AA97-685D2A2CB71F}"/>
              </a:ext>
            </a:extLst>
          </p:cNvPr>
          <p:cNvSpPr/>
          <p:nvPr/>
        </p:nvSpPr>
        <p:spPr>
          <a:xfrm>
            <a:off x="4424829" y="36783"/>
            <a:ext cx="2655727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4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hồng ơi</a:t>
            </a:r>
            <a:endParaRPr kumimoji="0" lang="vi-VN" sz="3604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C2230E-91C6-43BD-BE8F-70498707A47D}"/>
              </a:ext>
            </a:extLst>
          </p:cNvPr>
          <p:cNvSpPr/>
          <p:nvPr/>
        </p:nvSpPr>
        <p:spPr>
          <a:xfrm>
            <a:off x="7430863" y="363745"/>
            <a:ext cx="3626313" cy="409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60" b="0" i="1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 và lời: Nguyễn Công Minh</a:t>
            </a:r>
            <a:endParaRPr kumimoji="0" lang="vi-VN" sz="2060" b="0" i="1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D37F0-7581-4729-9BF9-6ACCDE6F06EC}"/>
              </a:ext>
            </a:extLst>
          </p:cNvPr>
          <p:cNvSpPr txBox="1"/>
          <p:nvPr/>
        </p:nvSpPr>
        <p:spPr>
          <a:xfrm>
            <a:off x="2220027" y="1191701"/>
            <a:ext cx="10814224" cy="92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Rồi    mai       đây,                bước      chân     trên     đường thênh    thang,             ước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3BB03-C070-4C75-ABA9-D64FFB81C47F}"/>
              </a:ext>
            </a:extLst>
          </p:cNvPr>
          <p:cNvSpPr txBox="1"/>
          <p:nvPr/>
        </p:nvSpPr>
        <p:spPr>
          <a:xfrm>
            <a:off x="2858460" y="2687117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 hồng     ơi,               biết           bao    kỉ      niệm   thân         thương,           với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98282-2E1E-46B1-9261-69709B4D83D8}"/>
              </a:ext>
            </a:extLst>
          </p:cNvPr>
          <p:cNvSpPr txBox="1"/>
          <p:nvPr/>
        </p:nvSpPr>
        <p:spPr>
          <a:xfrm>
            <a:off x="1912947" y="1933362"/>
            <a:ext cx="11212708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mơ     bay     xa      cùng       em,              đến       những  nơi    miền    quê       vẫy         gọi.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F90AA-2E97-4294-AA90-824825FFF4BD}"/>
              </a:ext>
            </a:extLst>
          </p:cNvPr>
          <p:cNvSpPr txBox="1"/>
          <p:nvPr/>
        </p:nvSpPr>
        <p:spPr>
          <a:xfrm>
            <a:off x="1860707" y="3386608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người      bạn     cùng            em,         nhớ        mãi        ôi       tuổi     thần            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729BA-5AE4-48DF-BCF5-F7AF60335C84}"/>
              </a:ext>
            </a:extLst>
          </p:cNvPr>
          <p:cNvSpPr txBox="1"/>
          <p:nvPr/>
        </p:nvSpPr>
        <p:spPr>
          <a:xfrm>
            <a:off x="2574912" y="993105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minh      lên,                 líu           lo       trên    cành     cây       cao,               gió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FFC97-20C1-4000-A51A-A771D5704325}"/>
              </a:ext>
            </a:extLst>
          </p:cNvPr>
          <p:cNvSpPr txBox="1"/>
          <p:nvPr/>
        </p:nvSpPr>
        <p:spPr>
          <a:xfrm>
            <a:off x="1912947" y="1748441"/>
            <a:ext cx="1066913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đưa      lời        ca,                 ánh      dương chan    hòa     em         tới       trường.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BE54A-AF77-440B-93CD-4DDF2CD59AF1}"/>
              </a:ext>
            </a:extLst>
          </p:cNvPr>
          <p:cNvSpPr txBox="1"/>
          <p:nvPr/>
        </p:nvSpPr>
        <p:spPr>
          <a:xfrm>
            <a:off x="2280777" y="2486258"/>
            <a:ext cx="1047704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  hồng    ơi,               biết          bao   gương   mặt   thân         quen,            biết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B1828-F5EC-4988-9742-0C940E3339BC}"/>
              </a:ext>
            </a:extLst>
          </p:cNvPr>
          <p:cNvSpPr txBox="1"/>
          <p:nvPr/>
        </p:nvSpPr>
        <p:spPr>
          <a:xfrm>
            <a:off x="1996600" y="3175522"/>
            <a:ext cx="1054243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   nụ     cười      hồn           nhiên,       mến      thương   ôi       tuổi      thần          tiên. </a:t>
            </a:r>
          </a:p>
        </p:txBody>
      </p:sp>
      <p:pic>
        <p:nvPicPr>
          <p:cNvPr id="3" name="[KARAOKE] Tuổi hồng ơi (Nguyễn Công Minh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886648B4-DCCF-4B02-B8C3-E8F4D7457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7031" y="593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52C001-F34E-4C9D-9AC0-02B20208C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809" y="1363024"/>
            <a:ext cx="8752381" cy="3980952"/>
          </a:xfrm>
          <a:prstGeom prst="rect">
            <a:avLst/>
          </a:prstGeom>
        </p:spPr>
      </p:pic>
      <p:pic>
        <p:nvPicPr>
          <p:cNvPr id="7" name="图片 12" descr="资源 9@4x3">
            <a:extLst>
              <a:ext uri="{FF2B5EF4-FFF2-40B4-BE49-F238E27FC236}">
                <a16:creationId xmlns:a16="http://schemas.microsoft.com/office/drawing/2014/main" id="{07E63A0E-5A3D-41FB-8CC6-B091FD9A5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8" name="图片 12" descr="资源 9@4x3">
            <a:extLst>
              <a:ext uri="{FF2B5EF4-FFF2-40B4-BE49-F238E27FC236}">
                <a16:creationId xmlns:a16="http://schemas.microsoft.com/office/drawing/2014/main" id="{F800E7EA-6153-49BE-8E80-288E79F75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2" name="r">
            <a:hlinkClick r:id="" action="ppaction://media"/>
            <a:extLst>
              <a:ext uri="{FF2B5EF4-FFF2-40B4-BE49-F238E27FC236}">
                <a16:creationId xmlns:a16="http://schemas.microsoft.com/office/drawing/2014/main" id="{D95A7974-0521-4C60-BA0F-00D75EABE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197" y="478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D12473-F399-4FEF-A5B1-7B67BF1A2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875" y="3607968"/>
            <a:ext cx="2398125" cy="2319145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7412DD-00BC-40E5-A5F5-9ADB986BDD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2034" y="1833452"/>
            <a:ext cx="9266848" cy="1326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CE74C4-6C68-4ED9-BE22-1D662180992F}"/>
              </a:ext>
            </a:extLst>
          </p:cNvPr>
          <p:cNvSpPr/>
          <p:nvPr/>
        </p:nvSpPr>
        <p:spPr>
          <a:xfrm>
            <a:off x="1582503" y="1016884"/>
            <a:ext cx="32063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Thực hành mẫu âm</a:t>
            </a:r>
            <a:endParaRPr kumimoji="0" lang="vi-VN" sz="2800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r5">
            <a:hlinkClick r:id="" action="ppaction://media"/>
            <a:extLst>
              <a:ext uri="{FF2B5EF4-FFF2-40B4-BE49-F238E27FC236}">
                <a16:creationId xmlns:a16="http://schemas.microsoft.com/office/drawing/2014/main" id="{600DCD45-4A7D-4358-BECA-9054056607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8522" y="3492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Mother and Baby Greeting Cards by Slidesgo">
  <a:themeElements>
    <a:clrScheme name="Simple Light">
      <a:dk1>
        <a:srgbClr val="70312E"/>
      </a:dk1>
      <a:lt1>
        <a:srgbClr val="FFFFFF"/>
      </a:lt1>
      <a:dk2>
        <a:srgbClr val="EF8981"/>
      </a:dk2>
      <a:lt2>
        <a:srgbClr val="FFDA9F"/>
      </a:lt2>
      <a:accent1>
        <a:srgbClr val="94D9F7"/>
      </a:accent1>
      <a:accent2>
        <a:srgbClr val="8A93E2"/>
      </a:accent2>
      <a:accent3>
        <a:srgbClr val="F6C4C1"/>
      </a:accent3>
      <a:accent4>
        <a:srgbClr val="FFF3F3"/>
      </a:accent4>
      <a:accent5>
        <a:srgbClr val="D9EEFC"/>
      </a:accent5>
      <a:accent6>
        <a:srgbClr val="F2C483"/>
      </a:accent6>
      <a:hlink>
        <a:srgbClr val="7031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417</Words>
  <Application>Microsoft Office PowerPoint</Application>
  <PresentationFormat>Widescreen</PresentationFormat>
  <Paragraphs>52</Paragraphs>
  <Slides>18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McLaren</vt:lpstr>
      <vt:lpstr>Microsoft YaHei</vt:lpstr>
      <vt:lpstr>Times New Roman</vt:lpstr>
      <vt:lpstr>Mother and Baby Greeting Cards by Slidesgo</vt:lpstr>
      <vt:lpstr>2_Office Theme</vt:lpstr>
      <vt:lpstr>Office Theme</vt:lpstr>
      <vt:lpstr>11_Office 主题</vt:lpstr>
      <vt:lpstr>Office 主题​​</vt:lpstr>
      <vt:lpstr>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Thị Tân Cao</cp:lastModifiedBy>
  <cp:revision>21</cp:revision>
  <dcterms:created xsi:type="dcterms:W3CDTF">2024-06-02T07:48:40Z</dcterms:created>
  <dcterms:modified xsi:type="dcterms:W3CDTF">2024-07-12T00:17:42Z</dcterms:modified>
</cp:coreProperties>
</file>