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  <p:sldMasterId id="2147483737" r:id="rId4"/>
    <p:sldMasterId id="2147483760" r:id="rId5"/>
    <p:sldMasterId id="2147483772" r:id="rId6"/>
  </p:sldMasterIdLst>
  <p:notesMasterIdLst>
    <p:notesMasterId r:id="rId32"/>
  </p:notesMasterIdLst>
  <p:sldIdLst>
    <p:sldId id="267" r:id="rId7"/>
    <p:sldId id="547" r:id="rId8"/>
    <p:sldId id="548" r:id="rId9"/>
    <p:sldId id="326" r:id="rId10"/>
    <p:sldId id="672" r:id="rId11"/>
    <p:sldId id="673" r:id="rId12"/>
    <p:sldId id="674" r:id="rId13"/>
    <p:sldId id="675" r:id="rId14"/>
    <p:sldId id="671" r:id="rId15"/>
    <p:sldId id="666" r:id="rId16"/>
    <p:sldId id="676" r:id="rId17"/>
    <p:sldId id="677" r:id="rId18"/>
    <p:sldId id="678" r:id="rId19"/>
    <p:sldId id="300" r:id="rId20"/>
    <p:sldId id="328" r:id="rId21"/>
    <p:sldId id="679" r:id="rId22"/>
    <p:sldId id="256" r:id="rId23"/>
    <p:sldId id="667" r:id="rId24"/>
    <p:sldId id="681" r:id="rId25"/>
    <p:sldId id="680" r:id="rId26"/>
    <p:sldId id="686" r:id="rId27"/>
    <p:sldId id="682" r:id="rId28"/>
    <p:sldId id="683" r:id="rId29"/>
    <p:sldId id="684" r:id="rId30"/>
    <p:sldId id="685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0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2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8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6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37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111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72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1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12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72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3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3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8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829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13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1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GIF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5.sv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23.svg"/><Relationship Id="rId15" Type="http://schemas.openxmlformats.org/officeDocument/2006/relationships/image" Target="../media/image21.sv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29.sv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3.sv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3.sv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11" Type="http://schemas.openxmlformats.org/officeDocument/2006/relationships/image" Target="../media/image21.svg"/><Relationship Id="rId5" Type="http://schemas.openxmlformats.org/officeDocument/2006/relationships/image" Target="../media/image45.wmf"/><Relationship Id="rId10" Type="http://schemas.openxmlformats.org/officeDocument/2006/relationships/image" Target="../media/image2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21.svg"/><Relationship Id="rId4" Type="http://schemas.openxmlformats.org/officeDocument/2006/relationships/image" Target="../media/image45.wmf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52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6.png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55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6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11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31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9.svg"/><Relationship Id="rId11" Type="http://schemas.openxmlformats.org/officeDocument/2006/relationships/image" Target="../media/image23.sv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2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21.svg"/><Relationship Id="rId4" Type="http://schemas.openxmlformats.org/officeDocument/2006/relationships/image" Target="../media/image30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3.sv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9.svg"/><Relationship Id="rId10" Type="http://schemas.openxmlformats.org/officeDocument/2006/relationships/image" Target="../media/image23.sv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image" Target="../media/image34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B4CAE75F-BAB2-4DD5-9CE6-1B110293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6554" y="685408"/>
            <a:ext cx="2082927" cy="14986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D6A0BFF6-22C4-4335-A39A-EFC2361822A9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996A1F-10A6-4BE8-96F7-AACD941966CE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3976037" cy="3211086"/>
          </a:xfrm>
          <a:custGeom>
            <a:avLst/>
            <a:gdLst/>
            <a:ahLst/>
            <a:cxnLst/>
            <a:rect l="l" t="t" r="r" b="b"/>
            <a:pathLst>
              <a:path w="8238421" h="8229600">
                <a:moveTo>
                  <a:pt x="0" y="0"/>
                </a:moveTo>
                <a:lnTo>
                  <a:pt x="8238421" y="0"/>
                </a:lnTo>
                <a:lnTo>
                  <a:pt x="823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DE5F3FA-CB77-4231-B9A1-E28C5B7227A1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A_图片 34">
            <a:extLst>
              <a:ext uri="{FF2B5EF4-FFF2-40B4-BE49-F238E27FC236}">
                <a16:creationId xmlns:a16="http://schemas.microsoft.com/office/drawing/2014/main" id="{53E75C2C-0C96-4424-B251-AACF397E61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1311" flipH="1">
            <a:off x="660439" y="2046630"/>
            <a:ext cx="717325" cy="636625"/>
          </a:xfrm>
          <a:prstGeom prst="rect">
            <a:avLst/>
          </a:prstGeom>
        </p:spPr>
      </p:pic>
      <p:sp>
        <p:nvSpPr>
          <p:cNvPr id="15" name="Rectangle 26">
            <a:extLst>
              <a:ext uri="{FF2B5EF4-FFF2-40B4-BE49-F238E27FC236}">
                <a16:creationId xmlns:a16="http://schemas.microsoft.com/office/drawing/2014/main" id="{8FA9C633-1C86-475C-9A3E-DEC078BF6B32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522953" y="4983875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460762"/>
            <a:ext cx="12161270" cy="16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87AAB1-08AC-4546-A589-A81FE3093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673" y="2459366"/>
            <a:ext cx="6077470" cy="111277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CFBC4AC-EDAD-489C-AF41-1E1D7BF33F0A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 chấm dôi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AF963B-2C63-4F72-8D82-F2097C56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55" y="2041294"/>
            <a:ext cx="9723809" cy="122857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991390" y="5170206"/>
            <a:ext cx="1112348" cy="1556826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285843" y="2316247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934316" y="5393309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56350A4-B1E2-4885-9A06-82DB0BCD40B7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0" y="2986156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43FC5-D0A6-4359-9A21-5B770020422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02" y="3002429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76485E-D651-42A9-954D-EEE1E868E5F2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78" y="2990898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F34FD-5C58-40B5-8FD1-70F0ACA8C72B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40" y="3034257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C52D0-036C-4215-9DA5-F1E1B27B495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6" y="2986156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EA412-9363-4B83-BC5B-B02BF3EE0C0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25" y="2968875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583DA-55B1-4104-B2D0-AA4AA4C9B81F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94" y="2951594"/>
            <a:ext cx="607060" cy="601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F5848-04F5-429E-BDD0-62EC5F4E766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64" y="2963509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A19812-E4AA-494B-994E-526F58DA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24" y="2065624"/>
            <a:ext cx="9892610" cy="14661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68AF93B-CBF8-41C6-AE81-12175E82BD6C}"/>
              </a:ext>
            </a:extLst>
          </p:cNvPr>
          <p:cNvSpPr txBox="1"/>
          <p:nvPr/>
        </p:nvSpPr>
        <p:spPr>
          <a:xfrm>
            <a:off x="1471087" y="1198630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vỗ tay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33A28-8986-4718-9A43-334D86579E0A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77" y="3045976"/>
            <a:ext cx="607060" cy="601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410B6-05E1-4804-8112-18AAD47A4B1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0" y="3045976"/>
            <a:ext cx="607060" cy="601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605F03-5C12-45FF-9E94-E1DD7147D46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38" y="2987865"/>
            <a:ext cx="607060" cy="6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C6350A-893A-4965-A1E1-C7B70B49043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70" y="3045976"/>
            <a:ext cx="607060" cy="601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855861-82BD-42A7-9ECD-351B64426B97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69" y="3117492"/>
            <a:ext cx="607060" cy="601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740CFB-1AD5-49FB-AD20-4D96992D2BFF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76" y="3135195"/>
            <a:ext cx="607060" cy="601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F41114-817E-42F1-8F3F-EC8C95488080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13" y="3084402"/>
            <a:ext cx="607060" cy="601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E8158F-5A7B-4C68-BADB-CD9AC6D2E6FD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49" y="3105576"/>
            <a:ext cx="607060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BE921-33DF-4D58-8C31-64554AAE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7" y="1708463"/>
            <a:ext cx="10491956" cy="282377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076342" y="608729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đọc nhạc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4798236" y="1117846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B0A84-76CB-467A-8F19-17E7D7C69033}"/>
              </a:ext>
            </a:extLst>
          </p:cNvPr>
          <p:cNvSpPr txBox="1"/>
          <p:nvPr/>
        </p:nvSpPr>
        <p:spPr>
          <a:xfrm>
            <a:off x="2121907" y="4658596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son,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 trắng,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 chấm dôi, nốt đen, nốt móc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724" y="494612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toàn bài một lần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33E509-48AC-4515-B585-65A4B76BF348}"/>
              </a:ext>
            </a:extLst>
          </p:cNvPr>
          <p:cNvSpPr/>
          <p:nvPr/>
        </p:nvSpPr>
        <p:spPr>
          <a:xfrm>
            <a:off x="2272895" y="2240284"/>
            <a:ext cx="3046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từng câu: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5B0D3C75-2FBD-43EC-A42B-15AF2C6D2366}"/>
              </a:ext>
            </a:extLst>
          </p:cNvPr>
          <p:cNvSpPr txBox="1"/>
          <p:nvPr/>
        </p:nvSpPr>
        <p:spPr>
          <a:xfrm>
            <a:off x="5310356" y="2624342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E79FD-D46F-4EEB-8FD3-0B16B31355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8422" y="3967383"/>
            <a:ext cx="2502574" cy="23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5ED780BB-7258-4312-8F12-556F691C94E2}"/>
              </a:ext>
            </a:extLst>
          </p:cNvPr>
          <p:cNvSpPr/>
          <p:nvPr/>
        </p:nvSpPr>
        <p:spPr>
          <a:xfrm>
            <a:off x="10622423" y="4261300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491201" y="1085120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743342" y="2397252"/>
            <a:ext cx="11733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đô     rê    đô          son             son           la       đô          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4AE7F-C77B-4C20-B667-C55E67DC5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15" y="1494047"/>
            <a:ext cx="11285264" cy="101424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6064199-49E2-491F-900E-3DEC6CF5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820" y="395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292033-EBC3-4037-92FA-F9F86039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4" y="1359940"/>
            <a:ext cx="10976392" cy="116385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153683" y="2406801"/>
            <a:ext cx="1233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   son  la     son           mi            mi             son        mi     rê             đô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AC26AFA-DA67-4F4F-8E2F-61F56A7BE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903" y="3292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ai doc 2">
            <a:hlinkClick r:id="" action="ppaction://media"/>
            <a:extLst>
              <a:ext uri="{FF2B5EF4-FFF2-40B4-BE49-F238E27FC236}">
                <a16:creationId xmlns:a16="http://schemas.microsoft.com/office/drawing/2014/main" id="{E5880B1E-ADF1-4BA3-B24A-063C844E5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132" y="2598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53">
            <a:hlinkClick r:id="" action="ppaction://media"/>
            <a:extLst>
              <a:ext uri="{FF2B5EF4-FFF2-40B4-BE49-F238E27FC236}">
                <a16:creationId xmlns:a16="http://schemas.microsoft.com/office/drawing/2014/main" id="{AE299B1C-5432-4DB2-BB3A-ADE9A5911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2" name="ca bai go dem">
            <a:hlinkClick r:id="" action="ppaction://media"/>
            <a:extLst>
              <a:ext uri="{FF2B5EF4-FFF2-40B4-BE49-F238E27FC236}">
                <a16:creationId xmlns:a16="http://schemas.microsoft.com/office/drawing/2014/main" id="{DBD4141D-7CD7-4598-90C6-5E6F713B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446" y="516613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748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cụ Tamborin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302C5-1DD5-4CA0-8A34-97CF10E7874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83" y="2872418"/>
            <a:ext cx="887573" cy="662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3418E-BEE5-4152-AB21-F34D09E4DFF6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07" y="2906631"/>
            <a:ext cx="887573" cy="662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A17C-6453-4E9F-AB7A-19A4296EADD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433" y="2906631"/>
            <a:ext cx="887573" cy="66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789D8-8B52-475B-896A-89B9012837BA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541" y="2895488"/>
            <a:ext cx="887573" cy="66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351531-70F8-4AA1-8781-4F501D825A9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177" y="2840899"/>
            <a:ext cx="887573" cy="662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7DC04-24C7-49A9-B924-81DCDBC80F46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14" y="2872418"/>
            <a:ext cx="887573" cy="662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C0B2B-C746-4B2A-9C87-8EEA03CA291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542" y="2841922"/>
            <a:ext cx="887573" cy="662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DFD20E-0B4E-42BF-831D-681143B6C8E0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650" y="2830779"/>
            <a:ext cx="887573" cy="662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D7E3B4-9938-4C8A-B2A8-2C57E6DA01D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345" y="4299586"/>
            <a:ext cx="887573" cy="662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6B862D-4E32-4C5D-BBB9-6B18F83C3CFE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69" y="4333799"/>
            <a:ext cx="887573" cy="6621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EFBAF-AC23-4C6C-81BA-F0007B1DB92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595" y="4333799"/>
            <a:ext cx="887573" cy="662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304F3D-306D-4FF4-9C0E-AAFD7BF63BD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703" y="4322656"/>
            <a:ext cx="887573" cy="662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8CF49-F1E6-4C45-8F30-8E5C3462825C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78" y="4317488"/>
            <a:ext cx="923225" cy="662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2B30B3-C3EC-45C7-A198-D9624C85FB5B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30" y="4352840"/>
            <a:ext cx="923225" cy="662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A2CDA-9D9E-44C6-8011-9696B593E38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568" y="4453690"/>
            <a:ext cx="923225" cy="662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DAF40D-9221-49ED-B775-C2282BAC30E8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676" y="4442547"/>
            <a:ext cx="923225" cy="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8BDDFA-42DC-4395-BB63-C1BE6AAA6036}"/>
              </a:ext>
            </a:extLst>
          </p:cNvPr>
          <p:cNvSpPr/>
          <p:nvPr/>
        </p:nvSpPr>
        <p:spPr>
          <a:xfrm>
            <a:off x="1472334" y="291495"/>
            <a:ext cx="748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cùng nhạc cụ Tamborin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302C5-1DD5-4CA0-8A34-97CF10E7874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183" y="2872418"/>
            <a:ext cx="887573" cy="662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3418E-BEE5-4152-AB21-F34D09E4DFF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807" y="2906631"/>
            <a:ext cx="887573" cy="6621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A17C-6453-4E9F-AB7A-19A4296EADD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433" y="2906631"/>
            <a:ext cx="887573" cy="662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789D8-8B52-475B-896A-89B9012837BA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541" y="2895488"/>
            <a:ext cx="887573" cy="66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351531-70F8-4AA1-8781-4F501D825A9F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177" y="2840899"/>
            <a:ext cx="887573" cy="662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7DC04-24C7-49A9-B924-81DCDBC80F4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14" y="2872418"/>
            <a:ext cx="887573" cy="662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7C0B2B-C746-4B2A-9C87-8EEA03CA291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542" y="2841922"/>
            <a:ext cx="887573" cy="662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DFD20E-0B4E-42BF-831D-681143B6C8E0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650" y="2830779"/>
            <a:ext cx="887573" cy="662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D7E3B4-9938-4C8A-B2A8-2C57E6DA01D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345" y="4299586"/>
            <a:ext cx="887573" cy="662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6B862D-4E32-4C5D-BBB9-6B18F83C3CFE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969" y="4333799"/>
            <a:ext cx="887573" cy="6621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EFBAF-AC23-4C6C-81BA-F0007B1DB92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595" y="4333799"/>
            <a:ext cx="887573" cy="662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304F3D-306D-4FF4-9C0E-AAFD7BF63BD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703" y="4322656"/>
            <a:ext cx="887573" cy="662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8CF49-F1E6-4C45-8F30-8E5C3462825C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878" y="4317488"/>
            <a:ext cx="923225" cy="662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2B30B3-C3EC-45C7-A198-D9624C85FB5B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0230" y="4352840"/>
            <a:ext cx="923225" cy="662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A2CDA-9D9E-44C6-8011-9696B593E38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568" y="4453690"/>
            <a:ext cx="923225" cy="662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DAF40D-9221-49ED-B775-C2282BAC30E8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676" y="4442547"/>
            <a:ext cx="923225" cy="662127"/>
          </a:xfrm>
          <a:prstGeom prst="rect">
            <a:avLst/>
          </a:prstGeom>
        </p:spPr>
      </p:pic>
      <p:pic>
        <p:nvPicPr>
          <p:cNvPr id="3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69332BBE-9A38-4126-93C7-372FC7A3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57C362-D4AA-4FE5-BC68-83241EA53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70" y="2903102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1793922-E106-4013-9E2C-EB0D31B67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9316" y="291931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F4F96C0-65AE-475F-914A-48C80B1E2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643" y="2900352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4BF9074-B4FC-44D7-87B2-DF9F5F055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262" y="2881736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558B60D-C191-47C2-AC96-E3CE1C989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199" y="4320868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EA703B-5B87-46F5-A03D-CFE5637B1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638" y="4358601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0DB9385-AEB0-4115-8275-3A8427BC7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4669" y="4418190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B1DBA62-E112-4CEE-8735-FE7AFC1D7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257" y="4444486"/>
            <a:ext cx="427990" cy="379095"/>
          </a:xfrm>
          <a:prstGeom prst="rect">
            <a:avLst/>
          </a:prstGeom>
        </p:spPr>
      </p:pic>
      <p:pic>
        <p:nvPicPr>
          <p:cNvPr id="26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0165D486-78D9-43A5-BD09-0EC334B31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nhịp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3E97728-9E02-4E40-B657-E8DA912146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68" y="2919316"/>
            <a:ext cx="427990" cy="379095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68F561E-C8C2-41CD-A7B6-82D628053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634" y="2881735"/>
            <a:ext cx="427990" cy="379095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05413C4-1F50-489D-9499-2F809665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010" y="2892875"/>
            <a:ext cx="427990" cy="379095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71F6BF-C17D-4B80-9A71-AC5440BE7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1313" y="2900352"/>
            <a:ext cx="427990" cy="379095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FAAF76C-B970-4794-99A6-E115A1E5F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7" y="4337082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731F766-1B13-4E84-BE88-84F5327DD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391" y="4323818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7FF0BDE-8625-4B06-A653-290250D46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1968" y="4408182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227499A-D6AC-4984-A439-5D6CF790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308" y="4463102"/>
            <a:ext cx="427990" cy="379095"/>
          </a:xfrm>
          <a:prstGeom prst="rect">
            <a:avLst/>
          </a:prstGeom>
        </p:spPr>
      </p:pic>
      <p:pic>
        <p:nvPicPr>
          <p:cNvPr id="18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3AA8C23B-18D7-477F-A0BE-6CD9082A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841" y="4946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599552" y="1109608"/>
            <a:ext cx="15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31ED7-5AEB-4D8E-9968-F0ECC708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22" y="1783964"/>
            <a:ext cx="10491956" cy="2823773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3D5E0D12-421A-4F19-914E-DD671D9666EF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F8851E-106B-41B6-8EDE-90C2F375D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E0FB42-C657-4771-8778-0AC58F8BD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8BD7FBF7-D5A2-48C2-8457-E78A8A66F918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Hình ảnh 2" descr="sol">
            <a:extLst>
              <a:ext uri="{FF2B5EF4-FFF2-40B4-BE49-F238E27FC236}">
                <a16:creationId xmlns:a16="http://schemas.microsoft.com/office/drawing/2014/main" id="{1B677DDA-841E-4680-9517-6508C7E1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682" y="4637493"/>
            <a:ext cx="579120" cy="293370"/>
          </a:xfrm>
          <a:prstGeom prst="rect">
            <a:avLst/>
          </a:prstGeom>
        </p:spPr>
      </p:pic>
      <p:pic>
        <p:nvPicPr>
          <p:cNvPr id="19" name="Hình ảnh 3" descr="la">
            <a:extLst>
              <a:ext uri="{FF2B5EF4-FFF2-40B4-BE49-F238E27FC236}">
                <a16:creationId xmlns:a16="http://schemas.microsoft.com/office/drawing/2014/main" id="{CF09871C-B2BC-4E86-9B42-CEAB6DA5F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6969" y="4657198"/>
            <a:ext cx="498475" cy="276860"/>
          </a:xfrm>
          <a:prstGeom prst="rect">
            <a:avLst/>
          </a:prstGeom>
        </p:spPr>
      </p:pic>
      <p:pic>
        <p:nvPicPr>
          <p:cNvPr id="20" name="Hình ảnh 15" descr="do">
            <a:extLst>
              <a:ext uri="{FF2B5EF4-FFF2-40B4-BE49-F238E27FC236}">
                <a16:creationId xmlns:a16="http://schemas.microsoft.com/office/drawing/2014/main" id="{14EBCC23-0A88-4A38-A919-E5FC82B92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6931" y="3043993"/>
            <a:ext cx="558800" cy="266700"/>
          </a:xfrm>
          <a:prstGeom prst="rect">
            <a:avLst/>
          </a:prstGeom>
        </p:spPr>
      </p:pic>
      <p:pic>
        <p:nvPicPr>
          <p:cNvPr id="23" name="Hình ảnh 20" descr="sol">
            <a:extLst>
              <a:ext uri="{FF2B5EF4-FFF2-40B4-BE49-F238E27FC236}">
                <a16:creationId xmlns:a16="http://schemas.microsoft.com/office/drawing/2014/main" id="{806BA5AD-5D70-4183-8180-59C56541C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757" y="3076523"/>
            <a:ext cx="579120" cy="293370"/>
          </a:xfrm>
          <a:prstGeom prst="rect">
            <a:avLst/>
          </a:prstGeom>
        </p:spPr>
      </p:pic>
      <p:pic>
        <p:nvPicPr>
          <p:cNvPr id="24" name="Hình ảnh 23" descr="la">
            <a:extLst>
              <a:ext uri="{FF2B5EF4-FFF2-40B4-BE49-F238E27FC236}">
                <a16:creationId xmlns:a16="http://schemas.microsoft.com/office/drawing/2014/main" id="{3435BE99-0AEC-44B0-B7A5-424E739CDC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672" y="3118456"/>
            <a:ext cx="498475" cy="276860"/>
          </a:xfrm>
          <a:prstGeom prst="rect">
            <a:avLst/>
          </a:prstGeom>
        </p:spPr>
      </p:pic>
      <p:pic>
        <p:nvPicPr>
          <p:cNvPr id="25" name="Hình ảnh 27" descr="mi">
            <a:extLst>
              <a:ext uri="{FF2B5EF4-FFF2-40B4-BE49-F238E27FC236}">
                <a16:creationId xmlns:a16="http://schemas.microsoft.com/office/drawing/2014/main" id="{7BCB2378-0D8D-4693-B25C-0D604A0BE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7073" y="4682248"/>
            <a:ext cx="664845" cy="233045"/>
          </a:xfrm>
          <a:prstGeom prst="rect">
            <a:avLst/>
          </a:prstGeom>
        </p:spPr>
      </p:pic>
      <p:pic>
        <p:nvPicPr>
          <p:cNvPr id="26" name="Hình ảnh 4" descr="re">
            <a:extLst>
              <a:ext uri="{FF2B5EF4-FFF2-40B4-BE49-F238E27FC236}">
                <a16:creationId xmlns:a16="http://schemas.microsoft.com/office/drawing/2014/main" id="{C5EFF6C7-FD76-4D0A-B44D-EB5543D879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0004" y="2992685"/>
            <a:ext cx="485775" cy="388620"/>
          </a:xfrm>
          <a:prstGeom prst="rect">
            <a:avLst/>
          </a:prstGeom>
        </p:spPr>
      </p:pic>
      <p:pic>
        <p:nvPicPr>
          <p:cNvPr id="27" name="Hình ảnh 15" descr="do">
            <a:extLst>
              <a:ext uri="{FF2B5EF4-FFF2-40B4-BE49-F238E27FC236}">
                <a16:creationId xmlns:a16="http://schemas.microsoft.com/office/drawing/2014/main" id="{8C3FA254-EB2E-4105-A740-CAFD21779E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809" y="3061842"/>
            <a:ext cx="558800" cy="266700"/>
          </a:xfrm>
          <a:prstGeom prst="rect">
            <a:avLst/>
          </a:prstGeom>
        </p:spPr>
      </p:pic>
      <p:pic>
        <p:nvPicPr>
          <p:cNvPr id="28" name="Hình ảnh 15" descr="do">
            <a:extLst>
              <a:ext uri="{FF2B5EF4-FFF2-40B4-BE49-F238E27FC236}">
                <a16:creationId xmlns:a16="http://schemas.microsoft.com/office/drawing/2014/main" id="{6E52CA73-132A-4648-A3BE-742F38A7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055" y="3123536"/>
            <a:ext cx="558800" cy="266700"/>
          </a:xfrm>
          <a:prstGeom prst="rect">
            <a:avLst/>
          </a:prstGeom>
        </p:spPr>
      </p:pic>
      <p:pic>
        <p:nvPicPr>
          <p:cNvPr id="29" name="Hình ảnh 20" descr="sol">
            <a:extLst>
              <a:ext uri="{FF2B5EF4-FFF2-40B4-BE49-F238E27FC236}">
                <a16:creationId xmlns:a16="http://schemas.microsoft.com/office/drawing/2014/main" id="{0EBB86A7-A1B1-4999-B5F7-F55F3A4A4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04" y="3094385"/>
            <a:ext cx="579120" cy="29337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5183DCB-41D8-43A1-889B-8BBD322705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795" y="3089858"/>
            <a:ext cx="558800" cy="266700"/>
          </a:xfrm>
          <a:prstGeom prst="rect">
            <a:avLst/>
          </a:prstGeom>
        </p:spPr>
      </p:pic>
      <p:pic>
        <p:nvPicPr>
          <p:cNvPr id="34" name="Hình ảnh 20" descr="sol">
            <a:extLst>
              <a:ext uri="{FF2B5EF4-FFF2-40B4-BE49-F238E27FC236}">
                <a16:creationId xmlns:a16="http://schemas.microsoft.com/office/drawing/2014/main" id="{D2409B6D-4563-4FFA-8232-36C0E5EBC2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4903" y="3025278"/>
            <a:ext cx="579120" cy="293370"/>
          </a:xfrm>
          <a:prstGeom prst="rect">
            <a:avLst/>
          </a:prstGeom>
        </p:spPr>
      </p:pic>
      <p:pic>
        <p:nvPicPr>
          <p:cNvPr id="36" name="Hình ảnh 2" descr="sol">
            <a:extLst>
              <a:ext uri="{FF2B5EF4-FFF2-40B4-BE49-F238E27FC236}">
                <a16:creationId xmlns:a16="http://schemas.microsoft.com/office/drawing/2014/main" id="{E5E72EE4-6215-4355-B838-862913B0CB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664" y="4648943"/>
            <a:ext cx="579120" cy="293370"/>
          </a:xfrm>
          <a:prstGeom prst="rect">
            <a:avLst/>
          </a:prstGeom>
        </p:spPr>
      </p:pic>
      <p:pic>
        <p:nvPicPr>
          <p:cNvPr id="38" name="Hình ảnh 2" descr="sol">
            <a:extLst>
              <a:ext uri="{FF2B5EF4-FFF2-40B4-BE49-F238E27FC236}">
                <a16:creationId xmlns:a16="http://schemas.microsoft.com/office/drawing/2014/main" id="{31AFFCC9-5E92-4FF5-8D6B-9A894E6311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659" y="4666045"/>
            <a:ext cx="579120" cy="293370"/>
          </a:xfrm>
          <a:prstGeom prst="rect">
            <a:avLst/>
          </a:prstGeom>
        </p:spPr>
      </p:pic>
      <p:pic>
        <p:nvPicPr>
          <p:cNvPr id="40" name="Hình ảnh 27" descr="mi">
            <a:extLst>
              <a:ext uri="{FF2B5EF4-FFF2-40B4-BE49-F238E27FC236}">
                <a16:creationId xmlns:a16="http://schemas.microsoft.com/office/drawing/2014/main" id="{6B9EBA8E-90A1-436D-A31B-B9593BD40E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1838" y="4682248"/>
            <a:ext cx="664845" cy="233045"/>
          </a:xfrm>
          <a:prstGeom prst="rect">
            <a:avLst/>
          </a:prstGeom>
        </p:spPr>
      </p:pic>
      <p:pic>
        <p:nvPicPr>
          <p:cNvPr id="42" name="Hình ảnh 20" descr="sol">
            <a:extLst>
              <a:ext uri="{FF2B5EF4-FFF2-40B4-BE49-F238E27FC236}">
                <a16:creationId xmlns:a16="http://schemas.microsoft.com/office/drawing/2014/main" id="{E883F1ED-ADBD-4CEF-9236-FE99F663A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8330" y="4583123"/>
            <a:ext cx="579120" cy="293370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49BDCEE-435B-4345-9262-A5CC0B24C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902" y="4607737"/>
            <a:ext cx="664845" cy="233045"/>
          </a:xfrm>
          <a:prstGeom prst="rect">
            <a:avLst/>
          </a:prstGeom>
        </p:spPr>
      </p:pic>
      <p:pic>
        <p:nvPicPr>
          <p:cNvPr id="46" name="Hình ảnh 4" descr="re">
            <a:extLst>
              <a:ext uri="{FF2B5EF4-FFF2-40B4-BE49-F238E27FC236}">
                <a16:creationId xmlns:a16="http://schemas.microsoft.com/office/drawing/2014/main" id="{A7DD967D-41C0-4032-A97E-DD68B6574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9122" y="4462888"/>
            <a:ext cx="485775" cy="388620"/>
          </a:xfrm>
          <a:prstGeom prst="rect">
            <a:avLst/>
          </a:prstGeom>
        </p:spPr>
      </p:pic>
      <p:pic>
        <p:nvPicPr>
          <p:cNvPr id="47" name="Hình ảnh 15" descr="do">
            <a:extLst>
              <a:ext uri="{FF2B5EF4-FFF2-40B4-BE49-F238E27FC236}">
                <a16:creationId xmlns:a16="http://schemas.microsoft.com/office/drawing/2014/main" id="{2D1AEC85-AF64-42CC-A322-A45E165250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769" y="4637493"/>
            <a:ext cx="558800" cy="266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104DDD-08EC-4E5D-8123-C87EE7F6E2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3962075"/>
            <a:ext cx="1910641" cy="2895925"/>
          </a:xfrm>
          <a:prstGeom prst="rect">
            <a:avLst/>
          </a:prstGeom>
        </p:spPr>
      </p:pic>
      <p:pic>
        <p:nvPicPr>
          <p:cNvPr id="31" name="Bài đọc nhạc số 2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FF094254-A664-4A29-A3F3-5085CC94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07980" y="5505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0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833622" y="1004517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10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2E36-242B-4B8B-996F-26BB2DE7D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22" y="11870"/>
            <a:ext cx="8333201" cy="6363293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2E4D92F-0CCE-4CBD-94FB-DF74044100E8}"/>
              </a:ext>
            </a:extLst>
          </p:cNvPr>
          <p:cNvSpPr/>
          <p:nvPr/>
        </p:nvSpPr>
        <p:spPr>
          <a:xfrm>
            <a:off x="4294270" y="507620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D0BE084-F2C2-40DB-8D21-894BFD82C97F}"/>
              </a:ext>
            </a:extLst>
          </p:cNvPr>
          <p:cNvSpPr/>
          <p:nvPr/>
        </p:nvSpPr>
        <p:spPr>
          <a:xfrm>
            <a:off x="7709628" y="496518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71A4E48F-8379-4720-9D3B-9DF0FF45F3E4}"/>
              </a:ext>
            </a:extLst>
          </p:cNvPr>
          <p:cNvSpPr/>
          <p:nvPr/>
        </p:nvSpPr>
        <p:spPr>
          <a:xfrm>
            <a:off x="878912" y="5187222"/>
            <a:ext cx="2101995" cy="1670778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21C1D9C-7C5D-4D26-B25E-5628E4C1D6C2}"/>
              </a:ext>
            </a:extLst>
          </p:cNvPr>
          <p:cNvSpPr/>
          <p:nvPr/>
        </p:nvSpPr>
        <p:spPr>
          <a:xfrm>
            <a:off x="-752576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5B3FC50-FE26-42EB-B969-E2E9A9AA5193}"/>
              </a:ext>
            </a:extLst>
          </p:cNvPr>
          <p:cNvSpPr/>
          <p:nvPr/>
        </p:nvSpPr>
        <p:spPr>
          <a:xfrm>
            <a:off x="9811623" y="-291107"/>
            <a:ext cx="3524826" cy="7285839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B8FDAD5-F3F9-43F5-841F-439C68728803}"/>
              </a:ext>
            </a:extLst>
          </p:cNvPr>
          <p:cNvSpPr/>
          <p:nvPr/>
        </p:nvSpPr>
        <p:spPr>
          <a:xfrm>
            <a:off x="6276363" y="5545560"/>
            <a:ext cx="7466965" cy="1312440"/>
          </a:xfrm>
          <a:custGeom>
            <a:avLst/>
            <a:gdLst/>
            <a:ahLst/>
            <a:cxnLst/>
            <a:rect l="l" t="t" r="r" b="b"/>
            <a:pathLst>
              <a:path w="7315200" h="1968660">
                <a:moveTo>
                  <a:pt x="0" y="0"/>
                </a:moveTo>
                <a:lnTo>
                  <a:pt x="7315200" y="0"/>
                </a:lnTo>
                <a:lnTo>
                  <a:pt x="7315200" y="1968660"/>
                </a:lnTo>
                <a:lnTo>
                  <a:pt x="0" y="196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7">
            <a:extLst>
              <a:ext uri="{FF2B5EF4-FFF2-40B4-BE49-F238E27FC236}">
                <a16:creationId xmlns:a16="http://schemas.microsoft.com/office/drawing/2014/main" id="{3D07D865-DC38-44F8-9C49-4FBE0FD2A434}"/>
              </a:ext>
            </a:extLst>
          </p:cNvPr>
          <p:cNvSpPr/>
          <p:nvPr/>
        </p:nvSpPr>
        <p:spPr>
          <a:xfrm>
            <a:off x="-164386" y="4517387"/>
            <a:ext cx="3055418" cy="2515526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5061" y="453234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11468367" y="3932837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9765813" y="-298287"/>
            <a:ext cx="2949551" cy="7156287"/>
            <a:chOff x="9324550" y="-440239"/>
            <a:chExt cx="2949551" cy="7156287"/>
          </a:xfrm>
        </p:grpSpPr>
        <p:pic>
          <p:nvPicPr>
            <p:cNvPr id="22" name="Google Shape;2201;p13"/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2290082" flipH="1">
              <a:off x="10548092" y="-433154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9324550" y="4192223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3090025">
              <a:off x="11580630" y="-440239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 2/4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2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3: Bay vào tương lai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5" name="Freeform 4">
            <a:extLst>
              <a:ext uri="{FF2B5EF4-FFF2-40B4-BE49-F238E27FC236}">
                <a16:creationId xmlns:a16="http://schemas.microsoft.com/office/drawing/2014/main" id="{5CD74E85-CF01-4BF1-9FF8-C63AA777CA2D}"/>
              </a:ext>
            </a:extLst>
          </p:cNvPr>
          <p:cNvSpPr/>
          <p:nvPr/>
        </p:nvSpPr>
        <p:spPr>
          <a:xfrm>
            <a:off x="-1508751" y="1661960"/>
            <a:ext cx="4416875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1258DE6-C340-4811-A621-1FF36936B92F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8">
            <a:extLst>
              <a:ext uri="{FF2B5EF4-FFF2-40B4-BE49-F238E27FC236}">
                <a16:creationId xmlns:a16="http://schemas.microsoft.com/office/drawing/2014/main" id="{88591A49-DCAC-44A4-BDB9-4FAC91698A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5" y="2129980"/>
            <a:ext cx="2442165" cy="439041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CA615-CA7E-4C76-A323-77C6E1C9EEFE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91531C5-73D1-4B74-851B-8949D0145BD4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nhạc: Nhịp 2/4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03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B1FE42-0C8C-416E-A809-2C23B0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88" y="2349050"/>
            <a:ext cx="10141035" cy="221845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C2665-FEB6-48AC-9DEA-8C8323CC0E6C}"/>
              </a:ext>
            </a:extLst>
          </p:cNvPr>
          <p:cNvSpPr/>
          <p:nvPr/>
        </p:nvSpPr>
        <p:spPr>
          <a:xfrm>
            <a:off x="956130" y="695096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 2/4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1E7FF2-C596-43AF-A31E-91F32ADEA7EF}"/>
              </a:ext>
            </a:extLst>
          </p:cNvPr>
          <p:cNvSpPr txBox="1"/>
          <p:nvPr/>
        </p:nvSpPr>
        <p:spPr>
          <a:xfrm>
            <a:off x="1803164" y="1239672"/>
            <a:ext cx="999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Nghe, vỗ tay và cảm nhận nhịp 2/4 qua trích đoạn bài hát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“Khăn quàng thắp sáng bình minh”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21F654-3299-4E63-8169-D64F6AC8CE26}"/>
              </a:ext>
            </a:extLst>
          </p:cNvPr>
          <p:cNvSpPr txBox="1"/>
          <p:nvPr/>
        </p:nvSpPr>
        <p:spPr>
          <a:xfrm>
            <a:off x="3503802" y="3285027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   có      con    chim          non,                chim  chơi    ở    sân     trường.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B1AB3A0-7515-4474-AF6B-ED848D7C4615}"/>
              </a:ext>
            </a:extLst>
          </p:cNvPr>
          <p:cNvSpPr txBox="1"/>
          <p:nvPr/>
        </p:nvSpPr>
        <p:spPr>
          <a:xfrm>
            <a:off x="2807919" y="4505079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    chú   chim  xinh           đẹp       hót              chào    mùa          xuân.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KHAN QUANG">
            <a:hlinkClick r:id="" action="ppaction://media"/>
            <a:extLst>
              <a:ext uri="{FF2B5EF4-FFF2-40B4-BE49-F238E27FC236}">
                <a16:creationId xmlns:a16="http://schemas.microsoft.com/office/drawing/2014/main" id="{D2CC03DB-C5AF-414E-B4C6-8ED78972A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1278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17A376-4CFC-421C-AD15-839BA030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480069"/>
            <a:ext cx="9444579" cy="487097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01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55D18-7EC6-4202-9235-C217AFA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2462775"/>
            <a:ext cx="9734881" cy="133206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F6FC3-3E22-4813-8D7B-BC04C5B37B0B}"/>
              </a:ext>
            </a:extLst>
          </p:cNvPr>
          <p:cNvSpPr/>
          <p:nvPr/>
        </p:nvSpPr>
        <p:spPr>
          <a:xfrm>
            <a:off x="956130" y="695096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27A6D15-4D69-46F3-A920-5C3B53AA9F8C}"/>
              </a:ext>
            </a:extLst>
          </p:cNvPr>
          <p:cNvSpPr txBox="1"/>
          <p:nvPr/>
        </p:nvSpPr>
        <p:spPr>
          <a:xfrm>
            <a:off x="803779" y="1425193"/>
            <a:ext cx="110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và chỉ ra các nốt nhạc là phách mạnh và phách nhẹ trong dòng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82A855AE-DBEB-4255-81D8-4BB933245C48}"/>
              </a:ext>
            </a:extLst>
          </p:cNvPr>
          <p:cNvSpPr/>
          <p:nvPr/>
        </p:nvSpPr>
        <p:spPr>
          <a:xfrm rot="18788227" flipH="1" flipV="1">
            <a:off x="2726856" y="3620874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39A54B6-84D2-4EF5-A7B3-C405F837CC2F}"/>
              </a:ext>
            </a:extLst>
          </p:cNvPr>
          <p:cNvSpPr/>
          <p:nvPr/>
        </p:nvSpPr>
        <p:spPr>
          <a:xfrm rot="18788227" flipH="1" flipV="1">
            <a:off x="5272079" y="3535065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8D233CF8-DAFB-4FA8-A8AF-F6A538C60332}"/>
              </a:ext>
            </a:extLst>
          </p:cNvPr>
          <p:cNvSpPr/>
          <p:nvPr/>
        </p:nvSpPr>
        <p:spPr>
          <a:xfrm rot="18788227" flipH="1" flipV="1">
            <a:off x="7962581" y="3451509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9078458-3CBF-4B0C-BEDE-D4C0732361E6}"/>
              </a:ext>
            </a:extLst>
          </p:cNvPr>
          <p:cNvSpPr/>
          <p:nvPr/>
        </p:nvSpPr>
        <p:spPr>
          <a:xfrm rot="18788227" flipH="1" flipV="1">
            <a:off x="10133929" y="3554410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3AF3D8-3579-41E9-B330-1FB8751B8D65}"/>
              </a:ext>
            </a:extLst>
          </p:cNvPr>
          <p:cNvSpPr/>
          <p:nvPr/>
        </p:nvSpPr>
        <p:spPr>
          <a:xfrm>
            <a:off x="2464792" y="41187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48EFE-789E-41E3-A389-8B32F068DB5B}"/>
              </a:ext>
            </a:extLst>
          </p:cNvPr>
          <p:cNvSpPr/>
          <p:nvPr/>
        </p:nvSpPr>
        <p:spPr>
          <a:xfrm>
            <a:off x="5080988" y="402603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6FA13-09C9-4159-A70E-3E1074E09CB9}"/>
              </a:ext>
            </a:extLst>
          </p:cNvPr>
          <p:cNvSpPr/>
          <p:nvPr/>
        </p:nvSpPr>
        <p:spPr>
          <a:xfrm>
            <a:off x="7720258" y="39333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39D03-4F9C-4A11-B8D3-BAC400E10EEA}"/>
              </a:ext>
            </a:extLst>
          </p:cNvPr>
          <p:cNvSpPr/>
          <p:nvPr/>
        </p:nvSpPr>
        <p:spPr>
          <a:xfrm>
            <a:off x="10079731" y="40032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6DBBF-A93D-4EEF-979B-B2B6D2789E30}"/>
              </a:ext>
            </a:extLst>
          </p:cNvPr>
          <p:cNvSpPr/>
          <p:nvPr/>
        </p:nvSpPr>
        <p:spPr>
          <a:xfrm>
            <a:off x="3524568" y="403522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A0F85-C278-473F-9CFC-A9159510AB70}"/>
              </a:ext>
            </a:extLst>
          </p:cNvPr>
          <p:cNvCxnSpPr>
            <a:cxnSpLocks/>
          </p:cNvCxnSpPr>
          <p:nvPr/>
        </p:nvCxnSpPr>
        <p:spPr>
          <a:xfrm flipH="1">
            <a:off x="3818946" y="334521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E49FA-42C9-4DDD-8A08-967542C92DE7}"/>
              </a:ext>
            </a:extLst>
          </p:cNvPr>
          <p:cNvSpPr/>
          <p:nvPr/>
        </p:nvSpPr>
        <p:spPr>
          <a:xfrm>
            <a:off x="6269326" y="409060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163B9-A3A4-46A9-8474-C1E9C421135A}"/>
              </a:ext>
            </a:extLst>
          </p:cNvPr>
          <p:cNvCxnSpPr>
            <a:cxnSpLocks/>
          </p:cNvCxnSpPr>
          <p:nvPr/>
        </p:nvCxnSpPr>
        <p:spPr>
          <a:xfrm flipH="1">
            <a:off x="6563704" y="3400585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B1BA2-C4AD-4967-9708-95AD403CD396}"/>
              </a:ext>
            </a:extLst>
          </p:cNvPr>
          <p:cNvSpPr/>
          <p:nvPr/>
        </p:nvSpPr>
        <p:spPr>
          <a:xfrm>
            <a:off x="8646871" y="404651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F86B9C-7712-418A-AE18-92DB20E582DA}"/>
              </a:ext>
            </a:extLst>
          </p:cNvPr>
          <p:cNvCxnSpPr>
            <a:cxnSpLocks/>
          </p:cNvCxnSpPr>
          <p:nvPr/>
        </p:nvCxnSpPr>
        <p:spPr>
          <a:xfrm flipH="1">
            <a:off x="8941249" y="335650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6F2BC-8F0B-40B8-A479-213A904B8D8B}"/>
              </a:ext>
            </a:extLst>
          </p:cNvPr>
          <p:cNvSpPr/>
          <p:nvPr/>
        </p:nvSpPr>
        <p:spPr>
          <a:xfrm>
            <a:off x="10779526" y="4010007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344065-4CF3-4369-AFDD-0250781F2478}"/>
              </a:ext>
            </a:extLst>
          </p:cNvPr>
          <p:cNvCxnSpPr>
            <a:cxnSpLocks/>
          </p:cNvCxnSpPr>
          <p:nvPr/>
        </p:nvCxnSpPr>
        <p:spPr>
          <a:xfrm flipH="1">
            <a:off x="11073904" y="3319990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31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số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F78819B-1EB6-449D-9DAF-75EB36335CD3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78CDDB-6514-4995-B2BD-88C7C039F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C5990AA-76A2-4D21-8D79-11F0916AE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F6214F47-43D1-4946-AD1D-B2DE1F5FA9A3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79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325</Words>
  <Application>Microsoft Office PowerPoint</Application>
  <PresentationFormat>Widescreen</PresentationFormat>
  <Paragraphs>60</Paragraphs>
  <Slides>25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Times New Roman</vt:lpstr>
      <vt:lpstr>4_Office Theme</vt:lpstr>
      <vt:lpstr>Office Theme</vt:lpstr>
      <vt:lpstr>Office 主题</vt:lpstr>
      <vt:lpstr>第一PPT，www.1ppt.com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37</cp:revision>
  <dcterms:created xsi:type="dcterms:W3CDTF">2024-06-06T06:59:24Z</dcterms:created>
  <dcterms:modified xsi:type="dcterms:W3CDTF">2024-07-11T23:48:37Z</dcterms:modified>
</cp:coreProperties>
</file>