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2" r:id="rId2"/>
    <p:sldId id="413" r:id="rId3"/>
    <p:sldId id="414" r:id="rId4"/>
    <p:sldId id="417" r:id="rId5"/>
    <p:sldId id="394" r:id="rId6"/>
    <p:sldId id="408" r:id="rId7"/>
    <p:sldId id="415" r:id="rId8"/>
    <p:sldId id="405" r:id="rId9"/>
    <p:sldId id="418" r:id="rId10"/>
    <p:sldId id="416" r:id="rId11"/>
    <p:sldId id="402" r:id="rId12"/>
    <p:sldId id="419" r:id="rId13"/>
    <p:sldId id="404" r:id="rId14"/>
    <p:sldId id="401" r:id="rId15"/>
    <p:sldId id="420" r:id="rId16"/>
    <p:sldId id="400" r:id="rId17"/>
    <p:sldId id="399" r:id="rId18"/>
    <p:sldId id="421" r:id="rId19"/>
    <p:sldId id="39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839200" cy="1607889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TRƯỜNG TIỂU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</a:rPr>
              <a:t>HỌC SỐ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1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29873"/>
            <a:ext cx="8839200" cy="32136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65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65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7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539750"/>
            <a:ext cx="5118100" cy="1308100"/>
          </a:xfrm>
        </p:spPr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>    </a:t>
            </a:r>
            <a:br>
              <a:rPr lang="vi-VN" dirty="0"/>
            </a:br>
            <a:r>
              <a:rPr lang="vi-VN" b="1" dirty="0"/>
              <a:t>     </a:t>
            </a:r>
            <a:r>
              <a:rPr lang="vi-VN" sz="3800" b="1" dirty="0">
                <a:solidFill>
                  <a:srgbClr val="FF0000"/>
                </a:solidFill>
              </a:rPr>
              <a:t>Câu hỏi thảo luận:</a:t>
            </a:r>
            <a:r>
              <a:rPr lang="vi-VN" sz="3800" dirty="0">
                <a:solidFill>
                  <a:srgbClr val="FF0000"/>
                </a:solidFill>
              </a:rPr>
              <a:t/>
            </a:r>
            <a:br>
              <a:rPr lang="vi-VN" sz="3800" dirty="0">
                <a:solidFill>
                  <a:srgbClr val="FF0000"/>
                </a:solidFill>
              </a:rPr>
            </a:b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1981199"/>
            <a:ext cx="7416800" cy="4195763"/>
          </a:xfrm>
        </p:spPr>
        <p:txBody>
          <a:bodyPr/>
          <a:lstStyle/>
          <a:p>
            <a:pPr algn="just"/>
            <a:r>
              <a:rPr lang="en-US" b="1" dirty="0" err="1">
                <a:solidFill>
                  <a:srgbClr val="00B050"/>
                </a:solidFill>
              </a:rPr>
              <a:t>Trong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bức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tranh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ảnh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gì</a:t>
            </a:r>
            <a:r>
              <a:rPr lang="en-US" b="1" dirty="0">
                <a:solidFill>
                  <a:srgbClr val="00B050"/>
                </a:solidFill>
              </a:rPr>
              <a:t>?</a:t>
            </a:r>
          </a:p>
          <a:p>
            <a:pPr lvl="0" algn="just"/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ảnh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này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gì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en-US" b="1" dirty="0" err="1">
                <a:solidFill>
                  <a:srgbClr val="C705D1"/>
                </a:solidFill>
              </a:rPr>
              <a:t>Hãy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đọc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tên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màu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em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đã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biết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trong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bức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tranh</a:t>
            </a:r>
            <a:r>
              <a:rPr lang="en-US" b="1" dirty="0">
                <a:solidFill>
                  <a:srgbClr val="C705D1"/>
                </a:solidFill>
              </a:rPr>
              <a:t>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09" y="612397"/>
            <a:ext cx="6376117" cy="67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2" y="1191237"/>
            <a:ext cx="8113918" cy="54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1" y="679450"/>
            <a:ext cx="7799539" cy="5441950"/>
          </a:xfrm>
        </p:spPr>
      </p:pic>
    </p:spTree>
    <p:extLst>
      <p:ext uri="{BB962C8B-B14F-4D97-AF65-F5344CB8AC3E}">
        <p14:creationId xmlns:p14="http://schemas.microsoft.com/office/powerpoint/2010/main" val="60420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0" y="874453"/>
            <a:ext cx="3391373" cy="514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91" y="1632791"/>
            <a:ext cx="4720951" cy="389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72" y="1284227"/>
            <a:ext cx="3712035" cy="5487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191201"/>
            <a:ext cx="4608192" cy="42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2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8" y="202357"/>
            <a:ext cx="8895808" cy="47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3675"/>
            <a:ext cx="1506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405133"/>
            <a:ext cx="7273158" cy="6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40" y="1728284"/>
            <a:ext cx="6086475" cy="455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39" y="1751183"/>
            <a:ext cx="6086475" cy="453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77" y="1751183"/>
            <a:ext cx="6350000" cy="445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27" y="1609895"/>
            <a:ext cx="6374048" cy="46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96" y="1542682"/>
            <a:ext cx="6326110" cy="474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26" y="1542682"/>
            <a:ext cx="6622702" cy="45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5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5" y="751438"/>
            <a:ext cx="7451003" cy="39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0" y="64774"/>
            <a:ext cx="8269896" cy="1969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84" y="2635395"/>
            <a:ext cx="5950516" cy="41421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57" y="2498773"/>
            <a:ext cx="6101970" cy="42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4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9CB7D-3DB3-4912-8B06-851350EF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6EE254-AC69-4F57-9F7B-EBBC9E92B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96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6004" y="1430448"/>
            <a:ext cx="6572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</a:rPr>
              <a:t>Củng cố- dặn dò: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vi-VN" sz="3200" b="1" dirty="0"/>
              <a:t>-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vi-VN" sz="3200" b="1" dirty="0"/>
              <a:t>5</a:t>
            </a:r>
            <a:r>
              <a:rPr lang="en-US" sz="3200" b="1" dirty="0"/>
              <a:t>: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Sự</a:t>
            </a:r>
            <a:r>
              <a:rPr lang="vi-VN" sz="3400" b="1" i="1" dirty="0">
                <a:solidFill>
                  <a:srgbClr val="FF0000"/>
                </a:solidFill>
                <a:latin typeface="Calibri (Body)"/>
              </a:rPr>
              <a:t> kết hợp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thú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vị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của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vi-VN" sz="3400" b="1" i="1" dirty="0">
                <a:solidFill>
                  <a:srgbClr val="FF0000"/>
                </a:solidFill>
                <a:latin typeface="Calibri (Body)"/>
              </a:rPr>
              <a:t>khối</a:t>
            </a:r>
            <a:endParaRPr lang="en-US" sz="3400" i="1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84439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4613945" y="-16778"/>
            <a:ext cx="3791824" cy="32549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</a:rPr>
              <a:t>Khởi 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u-Hoa-Thieu-Nhi-Yen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965" y="3384432"/>
            <a:ext cx="2216035" cy="22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5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i="1" dirty="0"/>
              <a:t>                    Chủ đề 4:</a:t>
            </a:r>
          </a:p>
          <a:p>
            <a:pPr marL="0" indent="0">
              <a:buNone/>
            </a:pPr>
            <a:r>
              <a:rPr lang="vi-VN" dirty="0"/>
              <a:t>           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 MẢNG MÀU</a:t>
            </a:r>
          </a:p>
          <a:p>
            <a:pPr marL="0" indent="0">
              <a:buNone/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THÍCH</a:t>
            </a:r>
          </a:p>
          <a:p>
            <a:pPr marL="0" indent="0">
              <a:buNone/>
            </a:pPr>
            <a:r>
              <a:rPr lang="vi-VN" dirty="0"/>
              <a:t>                                          (3 tiết)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23801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0" y="488950"/>
            <a:ext cx="3606800" cy="730251"/>
          </a:xfrm>
        </p:spPr>
        <p:txBody>
          <a:bodyPr>
            <a:normAutofit fontScale="90000"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/>
            </a:r>
            <a:br>
              <a:rPr lang="vi-VN" sz="3600" b="1" dirty="0">
                <a:solidFill>
                  <a:srgbClr val="FF0000"/>
                </a:solidFill>
              </a:rPr>
            </a:br>
            <a:r>
              <a:rPr lang="vi-VN" sz="3600" b="1" dirty="0">
                <a:solidFill>
                  <a:srgbClr val="FF0000"/>
                </a:solidFill>
              </a:rPr>
              <a:t>Mục tiêu của em</a:t>
            </a:r>
            <a:r>
              <a:rPr lang="vi-VN" sz="3600" dirty="0">
                <a:solidFill>
                  <a:srgbClr val="FF0000"/>
                </a:solidFill>
              </a:rPr>
              <a:t>:</a:t>
            </a:r>
            <a:br>
              <a:rPr lang="vi-VN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3750" y="1155184"/>
            <a:ext cx="55879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/>
              <a:t>HS tạo được những mảng màu yêu thích và chỉ được màu đậm, màu nhạt trong các sản phẩm mĩ thuật.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378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61" y="0"/>
            <a:ext cx="1257475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36" y="345764"/>
            <a:ext cx="3924848" cy="504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96999"/>
            <a:ext cx="2930771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39" y="3953870"/>
            <a:ext cx="4626761" cy="26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22" y="1000917"/>
            <a:ext cx="4322124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8" y="382214"/>
            <a:ext cx="8278162" cy="61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521200" cy="809624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hỏi thảo luận: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089025"/>
            <a:ext cx="7645400" cy="4351338"/>
          </a:xfrm>
        </p:spPr>
        <p:txBody>
          <a:bodyPr>
            <a:normAutofit/>
          </a:bodyPr>
          <a:lstStyle/>
          <a:p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sắc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có</a:t>
            </a:r>
            <a:r>
              <a:rPr lang="en-US" sz="2700" b="1" dirty="0">
                <a:solidFill>
                  <a:schemeClr val="tx2"/>
                </a:solidFill>
              </a:rPr>
              <a:t> ở </a:t>
            </a:r>
            <a:r>
              <a:rPr lang="en-US" sz="2700" b="1" dirty="0" err="1">
                <a:solidFill>
                  <a:schemeClr val="tx2"/>
                </a:solidFill>
              </a:rPr>
              <a:t>đâu</a:t>
            </a:r>
            <a:r>
              <a:rPr lang="en-US" sz="2700" b="1" dirty="0">
                <a:solidFill>
                  <a:schemeClr val="tx2"/>
                </a:solidFill>
              </a:rPr>
              <a:t>? </a:t>
            </a:r>
            <a:r>
              <a:rPr lang="en-US" sz="2700" b="1" dirty="0" err="1">
                <a:solidFill>
                  <a:schemeClr val="tx2"/>
                </a:solidFill>
              </a:rPr>
              <a:t>Em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nhận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ra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những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gì</a:t>
            </a:r>
            <a:r>
              <a:rPr lang="en-US" sz="2700" b="1" dirty="0">
                <a:solidFill>
                  <a:schemeClr val="tx2"/>
                </a:solidFill>
              </a:rPr>
              <a:t>? </a:t>
            </a:r>
            <a:r>
              <a:rPr lang="en-US" sz="2700" b="1" dirty="0" err="1">
                <a:solidFill>
                  <a:schemeClr val="tx2"/>
                </a:solidFill>
              </a:rPr>
              <a:t>Hãy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đọc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tên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các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em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biết</a:t>
            </a:r>
            <a:r>
              <a:rPr lang="en-US" sz="2700" b="1" dirty="0">
                <a:solidFill>
                  <a:schemeClr val="tx2"/>
                </a:solidFill>
              </a:rPr>
              <a:t>.</a:t>
            </a:r>
            <a:endParaRPr lang="vi-VN" sz="2700" b="1" dirty="0">
              <a:solidFill>
                <a:schemeClr val="tx2"/>
              </a:solidFill>
            </a:endParaRPr>
          </a:p>
          <a:p>
            <a:pPr lvl="0"/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đã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vi-VN" sz="2700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phải</a:t>
            </a:r>
            <a:r>
              <a:rPr lang="vi-VN" sz="2700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r>
              <a:rPr lang="en-US" sz="2700" b="1" dirty="0" err="1">
                <a:solidFill>
                  <a:srgbClr val="7030A0"/>
                </a:solidFill>
              </a:rPr>
              <a:t>Trong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những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màu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này</a:t>
            </a:r>
            <a:r>
              <a:rPr lang="en-US" sz="2700" b="1" dirty="0">
                <a:solidFill>
                  <a:srgbClr val="7030A0"/>
                </a:solidFill>
              </a:rPr>
              <a:t>, </a:t>
            </a:r>
            <a:r>
              <a:rPr lang="en-US" sz="2700" b="1" dirty="0" err="1">
                <a:solidFill>
                  <a:srgbClr val="7030A0"/>
                </a:solidFill>
              </a:rPr>
              <a:t>em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thích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màu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nào</a:t>
            </a:r>
            <a:r>
              <a:rPr lang="en-US" sz="27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vi-VN" sz="2700" b="1" dirty="0">
                <a:solidFill>
                  <a:srgbClr val="7030A0"/>
                </a:solidFill>
              </a:rPr>
              <a:t>           </a:t>
            </a:r>
            <a:r>
              <a:rPr lang="en-US" sz="2700" b="1" dirty="0" err="1">
                <a:solidFill>
                  <a:srgbClr val="7030A0"/>
                </a:solidFill>
              </a:rPr>
              <a:t>Hãy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liên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tưởng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đến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endParaRPr lang="vi-VN" sz="27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vi-VN" sz="2700" b="1" dirty="0">
                <a:solidFill>
                  <a:srgbClr val="7030A0"/>
                </a:solidFill>
              </a:rPr>
              <a:t>             </a:t>
            </a:r>
            <a:r>
              <a:rPr lang="en-US" sz="2700" b="1" dirty="0" err="1">
                <a:solidFill>
                  <a:srgbClr val="7030A0"/>
                </a:solidFill>
              </a:rPr>
              <a:t>đồ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vậ</a:t>
            </a:r>
            <a:r>
              <a:rPr lang="vi-VN" sz="2700" b="1" dirty="0">
                <a:solidFill>
                  <a:srgbClr val="7030A0"/>
                </a:solidFill>
              </a:rPr>
              <a:t>t </a:t>
            </a:r>
            <a:r>
              <a:rPr lang="en-US" sz="2700" b="1" dirty="0" err="1">
                <a:solidFill>
                  <a:srgbClr val="7030A0"/>
                </a:solidFill>
              </a:rPr>
              <a:t>có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màu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em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thích</a:t>
            </a:r>
            <a:r>
              <a:rPr lang="en-US" sz="2700" b="1" dirty="0">
                <a:solidFill>
                  <a:srgbClr val="7030A0"/>
                </a:solidFill>
              </a:rPr>
              <a:t>.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5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97" y="782639"/>
            <a:ext cx="5216542" cy="600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7" y="1591064"/>
            <a:ext cx="4645390" cy="379373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8" y="1663698"/>
            <a:ext cx="4210258" cy="37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865980"/>
            <a:ext cx="3815545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935037"/>
            <a:ext cx="4762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0850" y="4173537"/>
            <a:ext cx="47625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1600" b="1" i="1" dirty="0"/>
              <a:t>Điệu múa cổ</a:t>
            </a:r>
            <a:r>
              <a:rPr lang="vi-VN" dirty="0"/>
              <a:t>, Tranh sơn mài</a:t>
            </a:r>
          </a:p>
          <a:p>
            <a:r>
              <a:rPr lang="vi-VN" dirty="0"/>
              <a:t> Nguyễn Tư Nghiêm,190, 50x75cm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1315</TotalTime>
  <Words>168</Words>
  <Application>Microsoft Office PowerPoint</Application>
  <PresentationFormat>On-screen Show (4:3)</PresentationFormat>
  <Paragraphs>25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    TRƯỜNG TIỂU HỌC SỐ 1 </vt:lpstr>
      <vt:lpstr>PowerPoint Presentation</vt:lpstr>
      <vt:lpstr>PowerPoint Presentation</vt:lpstr>
      <vt:lpstr> Mục tiêu của em: </vt:lpstr>
      <vt:lpstr>PowerPoint Presentation</vt:lpstr>
      <vt:lpstr>PowerPoint Presentation</vt:lpstr>
      <vt:lpstr>Câu hỏi thảo luận:</vt:lpstr>
      <vt:lpstr>PowerPoint Presentation</vt:lpstr>
      <vt:lpstr>PowerPoint Presentation</vt:lpstr>
      <vt:lpstr>           Câu hỏi thảo luận: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155</cp:revision>
  <dcterms:created xsi:type="dcterms:W3CDTF">2021-01-29T04:19:07Z</dcterms:created>
  <dcterms:modified xsi:type="dcterms:W3CDTF">2025-03-13T13:14:30Z</dcterms:modified>
</cp:coreProperties>
</file>