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33" autoAdjust="0"/>
  </p:normalViewPr>
  <p:slideViewPr>
    <p:cSldViewPr>
      <p:cViewPr varScale="1">
        <p:scale>
          <a:sx n="63" d="100"/>
          <a:sy n="6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0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0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6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E07C7-8B29-4D83-8368-2D711401501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2685-4586-4E52-B773-0D423B325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2879" b="2121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999" y="2514600"/>
            <a:ext cx="80956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 đề 3: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sự kết hợp của các hình cơ bản</a:t>
            </a:r>
            <a:endParaRPr lang="en-US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778" r="6647" b="10223"/>
          <a:stretch/>
        </p:blipFill>
        <p:spPr>
          <a:xfrm>
            <a:off x="2743200" y="2590800"/>
            <a:ext cx="3505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63111" r="52807" b="9778"/>
          <a:stretch/>
        </p:blipFill>
        <p:spPr>
          <a:xfrm>
            <a:off x="701040" y="2743200"/>
            <a:ext cx="775716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t="26889" r="52808" b="40667"/>
          <a:stretch/>
        </p:blipFill>
        <p:spPr>
          <a:xfrm>
            <a:off x="2438400" y="2590800"/>
            <a:ext cx="4038600" cy="40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7" t="31832" r="9115" b="43111"/>
          <a:stretch/>
        </p:blipFill>
        <p:spPr>
          <a:xfrm>
            <a:off x="1600200" y="2514600"/>
            <a:ext cx="612183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58668" r="11325" b="6888"/>
          <a:stretch/>
        </p:blipFill>
        <p:spPr>
          <a:xfrm>
            <a:off x="609600" y="2590800"/>
            <a:ext cx="7620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30707" r="24463" b="50101"/>
          <a:stretch/>
        </p:blipFill>
        <p:spPr>
          <a:xfrm>
            <a:off x="457200" y="2971800"/>
            <a:ext cx="7924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48283" b="30303"/>
          <a:stretch/>
        </p:blipFill>
        <p:spPr>
          <a:xfrm>
            <a:off x="685800" y="2819400"/>
            <a:ext cx="7924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66917" r="65501" b="4648"/>
          <a:stretch/>
        </p:blipFill>
        <p:spPr>
          <a:xfrm>
            <a:off x="304800" y="2642753"/>
            <a:ext cx="3860800" cy="3955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3" t="71111" r="10022" b="3788"/>
          <a:stretch/>
        </p:blipFill>
        <p:spPr>
          <a:xfrm>
            <a:off x="5486400" y="2670462"/>
            <a:ext cx="2971800" cy="38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58"/>
          <a:stretch/>
        </p:blipFill>
        <p:spPr>
          <a:xfrm>
            <a:off x="533400" y="2667000"/>
            <a:ext cx="8153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t="29898" r="50047" b="43637"/>
          <a:stretch/>
        </p:blipFill>
        <p:spPr>
          <a:xfrm>
            <a:off x="554182" y="2819400"/>
            <a:ext cx="2417618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5" t="24040" r="4918" b="30303"/>
          <a:stretch/>
        </p:blipFill>
        <p:spPr>
          <a:xfrm>
            <a:off x="3006436" y="2514600"/>
            <a:ext cx="2784764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59799" r="19662" b="3636"/>
          <a:stretch/>
        </p:blipFill>
        <p:spPr>
          <a:xfrm>
            <a:off x="5638801" y="2743200"/>
            <a:ext cx="3124200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t="4444" r="23739" b="75555"/>
          <a:stretch/>
        </p:blipFill>
        <p:spPr>
          <a:xfrm>
            <a:off x="484908" y="2895600"/>
            <a:ext cx="826745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23636" r="6902" b="4041"/>
          <a:stretch/>
        </p:blipFill>
        <p:spPr>
          <a:xfrm>
            <a:off x="2057400" y="2514600"/>
            <a:ext cx="5105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050" r="2436" b="8164"/>
          <a:stretch/>
        </p:blipFill>
        <p:spPr>
          <a:xfrm>
            <a:off x="0" y="0"/>
            <a:ext cx="9220200" cy="701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t="34889" r="50000" b="38444"/>
          <a:stretch/>
        </p:blipFill>
        <p:spPr>
          <a:xfrm>
            <a:off x="685800" y="2667000"/>
            <a:ext cx="7315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13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12</cp:revision>
  <dcterms:created xsi:type="dcterms:W3CDTF">2021-08-23T02:47:29Z</dcterms:created>
  <dcterms:modified xsi:type="dcterms:W3CDTF">2021-09-23T01:51:44Z</dcterms:modified>
</cp:coreProperties>
</file>