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002A7-E6A9-481D-83B1-2E79500E4A7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F170E-46B9-4522-84DC-D267C6E9C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6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F170E-46B9-4522-84DC-D267C6E9CF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1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9A45BB5-ABCC-4B22-A73A-599AF1F440B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5838BB2-1EF8-4BA9-9E94-13073D9B91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-23805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48872" y="2296829"/>
            <a:ext cx="6630982" cy="532317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CHỦ ĐỀ 2: SỰ THÚ VỊ CỦA NÉT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92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41"/>
          <a:stretch/>
        </p:blipFill>
        <p:spPr>
          <a:xfrm>
            <a:off x="457200" y="304799"/>
            <a:ext cx="8153400" cy="6172201"/>
          </a:xfrm>
        </p:spPr>
      </p:pic>
    </p:spTree>
    <p:extLst>
      <p:ext uri="{BB962C8B-B14F-4D97-AF65-F5344CB8AC3E}">
        <p14:creationId xmlns:p14="http://schemas.microsoft.com/office/powerpoint/2010/main" val="166834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5" t="4911" r="8581" b="7733"/>
          <a:stretch/>
        </p:blipFill>
        <p:spPr>
          <a:xfrm>
            <a:off x="457200" y="228600"/>
            <a:ext cx="8153400" cy="6172200"/>
          </a:xfrm>
        </p:spPr>
      </p:pic>
    </p:spTree>
    <p:extLst>
      <p:ext uri="{BB962C8B-B14F-4D97-AF65-F5344CB8AC3E}">
        <p14:creationId xmlns:p14="http://schemas.microsoft.com/office/powerpoint/2010/main" val="269916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8153400" cy="6096000"/>
          </a:xfrm>
        </p:spPr>
      </p:pic>
    </p:spTree>
    <p:extLst>
      <p:ext uri="{BB962C8B-B14F-4D97-AF65-F5344CB8AC3E}">
        <p14:creationId xmlns:p14="http://schemas.microsoft.com/office/powerpoint/2010/main" val="186834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1" t="71248" r="7987" b="9380"/>
          <a:stretch/>
        </p:blipFill>
        <p:spPr>
          <a:xfrm>
            <a:off x="457200" y="1316182"/>
            <a:ext cx="8153400" cy="3338945"/>
          </a:xfrm>
        </p:spPr>
      </p:pic>
    </p:spTree>
    <p:extLst>
      <p:ext uri="{BB962C8B-B14F-4D97-AF65-F5344CB8AC3E}">
        <p14:creationId xmlns:p14="http://schemas.microsoft.com/office/powerpoint/2010/main" val="311124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8077200" cy="6172200"/>
          </a:xfrm>
        </p:spPr>
      </p:pic>
    </p:spTree>
    <p:extLst>
      <p:ext uri="{BB962C8B-B14F-4D97-AF65-F5344CB8AC3E}">
        <p14:creationId xmlns:p14="http://schemas.microsoft.com/office/powerpoint/2010/main" val="35652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66</TotalTime>
  <Words>10</Words>
  <Application>Microsoft Office PowerPoint</Application>
  <PresentationFormat>On-screen Show (4:3)</PresentationFormat>
  <Paragraphs>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7</cp:revision>
  <dcterms:created xsi:type="dcterms:W3CDTF">2021-08-23T02:14:00Z</dcterms:created>
  <dcterms:modified xsi:type="dcterms:W3CDTF">2023-09-13T07:37:04Z</dcterms:modified>
</cp:coreProperties>
</file>