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6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4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3461-3B52-4CAA-97FD-CFD8E643EE2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BC6F-4DFF-4C73-AC75-3F81C636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79"/>
            <a:ext cx="8763000" cy="6508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977" y="2133600"/>
            <a:ext cx="7535846" cy="3886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ĐỀ 1: MĨ THUẬT TRONG CUỘC SỐNG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-27709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3" r="162" b="-1"/>
          <a:stretch/>
        </p:blipFill>
        <p:spPr>
          <a:xfrm>
            <a:off x="762000" y="1295400"/>
            <a:ext cx="5791200" cy="4340736"/>
          </a:xfrm>
        </p:spPr>
      </p:pic>
    </p:spTree>
    <p:extLst>
      <p:ext uri="{BB962C8B-B14F-4D97-AF65-F5344CB8AC3E}">
        <p14:creationId xmlns:p14="http://schemas.microsoft.com/office/powerpoint/2010/main" val="35809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79"/>
            <a:ext cx="8763000" cy="6508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30909" r="19945" b="30505"/>
          <a:stretch/>
        </p:blipFill>
        <p:spPr>
          <a:xfrm>
            <a:off x="1981200" y="838200"/>
            <a:ext cx="5638800" cy="41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69637" r="49604" b="6395"/>
          <a:stretch/>
        </p:blipFill>
        <p:spPr>
          <a:xfrm>
            <a:off x="762000" y="1219199"/>
            <a:ext cx="5867399" cy="5611091"/>
          </a:xfrm>
        </p:spPr>
      </p:pic>
    </p:spTree>
    <p:extLst>
      <p:ext uri="{BB962C8B-B14F-4D97-AF65-F5344CB8AC3E}">
        <p14:creationId xmlns:p14="http://schemas.microsoft.com/office/powerpoint/2010/main" val="21789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4" t="69730" r="8964" b="6726"/>
          <a:stretch/>
        </p:blipFill>
        <p:spPr>
          <a:xfrm>
            <a:off x="762000" y="1238992"/>
            <a:ext cx="6019800" cy="4552208"/>
          </a:xfrm>
        </p:spPr>
      </p:pic>
    </p:spTree>
    <p:extLst>
      <p:ext uri="{BB962C8B-B14F-4D97-AF65-F5344CB8AC3E}">
        <p14:creationId xmlns:p14="http://schemas.microsoft.com/office/powerpoint/2010/main" val="3865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1990" r="7895" b="56379"/>
          <a:stretch/>
        </p:blipFill>
        <p:spPr>
          <a:xfrm>
            <a:off x="762000" y="1219200"/>
            <a:ext cx="6019800" cy="4343400"/>
          </a:xfrm>
        </p:spPr>
      </p:pic>
    </p:spTree>
    <p:extLst>
      <p:ext uri="{BB962C8B-B14F-4D97-AF65-F5344CB8AC3E}">
        <p14:creationId xmlns:p14="http://schemas.microsoft.com/office/powerpoint/2010/main" val="20591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27709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1" t="43823" r="7480" b="36581"/>
          <a:stretch/>
        </p:blipFill>
        <p:spPr>
          <a:xfrm>
            <a:off x="762000" y="1219200"/>
            <a:ext cx="6019800" cy="5257800"/>
          </a:xfrm>
        </p:spPr>
      </p:pic>
    </p:spTree>
    <p:extLst>
      <p:ext uri="{BB962C8B-B14F-4D97-AF65-F5344CB8AC3E}">
        <p14:creationId xmlns:p14="http://schemas.microsoft.com/office/powerpoint/2010/main" val="2898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27709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47906" r="7304" b="3728"/>
          <a:stretch/>
        </p:blipFill>
        <p:spPr>
          <a:xfrm>
            <a:off x="762000" y="1212272"/>
            <a:ext cx="6019800" cy="5112328"/>
          </a:xfrm>
        </p:spPr>
      </p:pic>
    </p:spTree>
    <p:extLst>
      <p:ext uri="{BB962C8B-B14F-4D97-AF65-F5344CB8AC3E}">
        <p14:creationId xmlns:p14="http://schemas.microsoft.com/office/powerpoint/2010/main" val="17804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-27709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6"/>
          <a:stretch/>
        </p:blipFill>
        <p:spPr>
          <a:xfrm>
            <a:off x="838199" y="1143000"/>
            <a:ext cx="6563143" cy="3200400"/>
          </a:xfrm>
        </p:spPr>
      </p:pic>
    </p:spTree>
    <p:extLst>
      <p:ext uri="{BB962C8B-B14F-4D97-AF65-F5344CB8AC3E}">
        <p14:creationId xmlns:p14="http://schemas.microsoft.com/office/powerpoint/2010/main" val="19890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-27709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7" t="34131" r="860" b="33115"/>
          <a:stretch/>
        </p:blipFill>
        <p:spPr>
          <a:xfrm>
            <a:off x="1371600" y="1295400"/>
            <a:ext cx="5105400" cy="5087397"/>
          </a:xfrm>
        </p:spPr>
      </p:pic>
    </p:spTree>
    <p:extLst>
      <p:ext uri="{BB962C8B-B14F-4D97-AF65-F5344CB8AC3E}">
        <p14:creationId xmlns:p14="http://schemas.microsoft.com/office/powerpoint/2010/main" val="3436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9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2021-08-17T02:23:55Z</dcterms:created>
  <dcterms:modified xsi:type="dcterms:W3CDTF">2021-08-23T02:13:14Z</dcterms:modified>
</cp:coreProperties>
</file>