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76" r:id="rId4"/>
    <p:sldId id="277" r:id="rId5"/>
    <p:sldId id="278" r:id="rId6"/>
    <p:sldId id="279" r:id="rId7"/>
    <p:sldId id="281" r:id="rId8"/>
    <p:sldId id="283" r:id="rId9"/>
    <p:sldId id="266" r:id="rId10"/>
    <p:sldId id="284" r:id="rId11"/>
    <p:sldId id="288" r:id="rId12"/>
    <p:sldId id="309" r:id="rId13"/>
    <p:sldId id="303" r:id="rId14"/>
    <p:sldId id="290" r:id="rId15"/>
    <p:sldId id="311" r:id="rId16"/>
    <p:sldId id="305" r:id="rId17"/>
    <p:sldId id="306" r:id="rId18"/>
    <p:sldId id="307" r:id="rId19"/>
    <p:sldId id="304" r:id="rId20"/>
    <p:sldId id="291" r:id="rId21"/>
    <p:sldId id="292" r:id="rId22"/>
    <p:sldId id="294" r:id="rId23"/>
    <p:sldId id="295" r:id="rId24"/>
    <p:sldId id="296" r:id="rId25"/>
    <p:sldId id="297" r:id="rId26"/>
    <p:sldId id="298" r:id="rId27"/>
    <p:sldId id="299" r:id="rId28"/>
    <p:sldId id="269" r:id="rId29"/>
    <p:sldId id="301" r:id="rId30"/>
    <p:sldId id="302" r:id="rId31"/>
    <p:sldId id="308" r:id="rId32"/>
    <p:sldId id="270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6D367-01C6-4513-B65A-F29D3C098CAC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F3A58-DEE7-44FE-8E3F-71F98875E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3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77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171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1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326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118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991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471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7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37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270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80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120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476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1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35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52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83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67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65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4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F3A58-DEE7-44FE-8E3F-71F98875EC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99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09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0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555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728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45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852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84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845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7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919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316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060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193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558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498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306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162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27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19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914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947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37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ACEBE-87AE-4E2B-A3BD-035575D40FFD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57E5E-718B-4C72-998F-72DA55DF7FA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06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19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118" y="1304365"/>
            <a:ext cx="8095378" cy="1344706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</a:rPr>
              <a:t>TRƯỜNG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</a:rPr>
              <a:t> TH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</a:rPr>
              <a:t> 1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10" y="2162840"/>
            <a:ext cx="8387593" cy="24590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>
              <a:spcBef>
                <a:spcPts val="0"/>
              </a:spcBef>
              <a:defRPr/>
            </a:pPr>
            <a:r>
              <a:rPr lang="vi-VN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21424" y="3393403"/>
            <a:ext cx="58225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</a:rPr>
              <a:t>Ũ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</a:rPr>
              <a:t>THỊ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</a:rPr>
              <a:t>BÍCH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</a:rPr>
              <a:t>HẰNG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96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89807" y="2539092"/>
            <a:ext cx="2979396" cy="2473779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5279" y="2628899"/>
            <a:ext cx="2514601" cy="2400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323960" y="2539092"/>
            <a:ext cx="2656754" cy="2579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92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6412" y="1932368"/>
            <a:ext cx="3374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Củng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cố</a:t>
            </a:r>
            <a:r>
              <a:rPr lang="en-US" sz="3600" b="1" dirty="0" smtClean="0">
                <a:solidFill>
                  <a:srgbClr val="FF0000"/>
                </a:solidFill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</a:rPr>
              <a:t>dặn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dò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5576" y="2671638"/>
            <a:ext cx="791154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-</a:t>
            </a:r>
            <a:r>
              <a:rPr lang="en-US" sz="2800" b="1" dirty="0" err="1" smtClean="0"/>
              <a:t>Hoàn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thiện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phẩm</a:t>
            </a:r>
            <a:r>
              <a:rPr lang="en-US" sz="2800" b="1" smtClean="0"/>
              <a:t>.</a:t>
            </a:r>
            <a:endParaRPr lang="en-US" sz="2800" b="1" dirty="0" smtClean="0"/>
          </a:p>
          <a:p>
            <a:r>
              <a:rPr lang="en-US" sz="2800" b="1" dirty="0" smtClean="0"/>
              <a:t>-</a:t>
            </a:r>
            <a:r>
              <a:rPr lang="en-US" sz="2800" b="1" dirty="0" err="1" smtClean="0"/>
              <a:t>Quan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sát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một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số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đồ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dạng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cơ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bản</a:t>
            </a:r>
            <a:r>
              <a:rPr lang="en-US" sz="2800" b="1" dirty="0" smtClean="0"/>
              <a:t>.</a:t>
            </a:r>
          </a:p>
          <a:p>
            <a:r>
              <a:rPr lang="en-US" sz="2800" b="1" dirty="0" smtClean="0"/>
              <a:t>-</a:t>
            </a:r>
            <a:r>
              <a:rPr lang="en-US" sz="2800" b="1" dirty="0" err="1" smtClean="0"/>
              <a:t>Chuẩn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bị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đồ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dùng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tiết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.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1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764" y="675369"/>
            <a:ext cx="6498772" cy="1325563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C00000"/>
                </a:solidFill>
                <a:latin typeface="+mn-lt"/>
              </a:rPr>
              <a:t>TUẦN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10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8650" y="1825625"/>
            <a:ext cx="7886700" cy="2014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vi-VN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4:                                                         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TẠO TỪ NHỮNG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CƠ BẢN</a:t>
            </a:r>
            <a:r>
              <a:rPr lang="vi-VN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i="1" dirty="0"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b="1" i="1" dirty="0">
                <a:cs typeface="Arial" panose="020B0604020202020204" pitchFamily="34" charset="0"/>
              </a:rPr>
              <a:t>Tiết </a:t>
            </a:r>
            <a:r>
              <a:rPr lang="en-US" sz="2800" b="1" i="1" dirty="0">
                <a:cs typeface="Arial" panose="020B0604020202020204" pitchFamily="34" charset="0"/>
              </a:rPr>
              <a:t>2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1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62" y="1463751"/>
            <a:ext cx="6194065" cy="1325563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               </a:t>
            </a:r>
            <a:r>
              <a:rPr lang="vi-VN" sz="7200" b="1" dirty="0" smtClean="0">
                <a:solidFill>
                  <a:srgbClr val="FF0000"/>
                </a:solidFill>
              </a:rPr>
              <a:t>Khởi động</a:t>
            </a:r>
            <a:endParaRPr lang="en-US" sz="7200" b="1" dirty="0">
              <a:solidFill>
                <a:srgbClr val="FF0000"/>
              </a:solidFill>
            </a:endParaRPr>
          </a:p>
        </p:txBody>
      </p:sp>
      <p:pic>
        <p:nvPicPr>
          <p:cNvPr id="4" name="CacHinhCoBan-BeKimHong_4eyq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935" y="2126533"/>
            <a:ext cx="2305063" cy="23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30667" r="1730" b="7094"/>
          <a:stretch/>
        </p:blipFill>
        <p:spPr>
          <a:xfrm>
            <a:off x="2900214" y="1280160"/>
            <a:ext cx="5971587" cy="541849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040369" y="572695"/>
            <a:ext cx="7079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sát vật có dạng hình tam giác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13" y="127422"/>
            <a:ext cx="2153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85413" y="2520564"/>
            <a:ext cx="2618030" cy="2031132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6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576" y="572695"/>
            <a:ext cx="66447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sát vật có dạng hình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413" y="127422"/>
            <a:ext cx="2153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558" y="2644801"/>
            <a:ext cx="2514601" cy="2400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6032" y="985622"/>
            <a:ext cx="6068475" cy="6169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74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3181" y="572695"/>
            <a:ext cx="62135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sát vật có dạng hình tròn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153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4804" y="2780174"/>
            <a:ext cx="2656754" cy="2579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48" y="1248419"/>
            <a:ext cx="5769852" cy="5279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47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63973" y="1619007"/>
            <a:ext cx="5573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 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Thể hiện: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cắt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8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021" r="8589"/>
          <a:stretch/>
        </p:blipFill>
        <p:spPr>
          <a:xfrm>
            <a:off x="1641737" y="1003905"/>
            <a:ext cx="6225871" cy="5287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8" r="5141"/>
          <a:stretch/>
        </p:blipFill>
        <p:spPr>
          <a:xfrm>
            <a:off x="1256097" y="1003905"/>
            <a:ext cx="7173061" cy="5287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25" y="1003905"/>
            <a:ext cx="7211833" cy="5352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891" y="1003905"/>
            <a:ext cx="7255574" cy="5507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018" y="923656"/>
            <a:ext cx="7487447" cy="5621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4680" y="79000"/>
            <a:ext cx="4176122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91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3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6722" y="1059090"/>
            <a:ext cx="3135086" cy="13255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TUẦN 11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306286" y="2095046"/>
            <a:ext cx="7551964" cy="2014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vi-VN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4:                                                 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TẠO TỪ NHỮNG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CƠ BẢN</a:t>
            </a:r>
            <a:r>
              <a:rPr lang="vi-VN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i="1" dirty="0"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b="1" i="1" dirty="0">
                <a:cs typeface="Arial" panose="020B0604020202020204" pitchFamily="34" charset="0"/>
              </a:rPr>
              <a:t>Tiết </a:t>
            </a:r>
            <a:r>
              <a:rPr lang="en-US" sz="2800" b="1" i="1" dirty="0" smtClean="0">
                <a:cs typeface="Arial" panose="020B0604020202020204" pitchFamily="34" charset="0"/>
              </a:rPr>
              <a:t>3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800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888" y="1828166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10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888" y="1828166"/>
            <a:ext cx="7886700" cy="1325563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5551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93" y="497757"/>
            <a:ext cx="5211280" cy="521128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67" y="2524051"/>
            <a:ext cx="3474024" cy="41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5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208599"/>
            <a:ext cx="9024730" cy="4985468"/>
            <a:chOff x="63611" y="850790"/>
            <a:chExt cx="9024730" cy="49854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11" y="850790"/>
              <a:ext cx="9024730" cy="498546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99106" y="1192696"/>
              <a:ext cx="2441051" cy="156640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59" y="1208599"/>
            <a:ext cx="5001371" cy="498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9741" y="1637969"/>
            <a:ext cx="8970893" cy="4548145"/>
            <a:chOff x="173107" y="2169297"/>
            <a:chExt cx="8766147" cy="43587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107" y="2169297"/>
              <a:ext cx="8766147" cy="435872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7252" y="2488424"/>
              <a:ext cx="2640734" cy="157900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20" y="1418561"/>
            <a:ext cx="5565915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1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2739" y="1327868"/>
            <a:ext cx="8908012" cy="4392145"/>
            <a:chOff x="138642" y="1571334"/>
            <a:chExt cx="8908012" cy="43921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642" y="1571334"/>
              <a:ext cx="8908012" cy="43921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29" y="1780134"/>
              <a:ext cx="3449110" cy="1647621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39" y="1184745"/>
            <a:ext cx="5193061" cy="483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2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79" y="882721"/>
            <a:ext cx="8694518" cy="5385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214" y="1151164"/>
            <a:ext cx="3249387" cy="1125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771" y="917809"/>
            <a:ext cx="5711079" cy="53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3"/>
          <a:stretch/>
        </p:blipFill>
        <p:spPr>
          <a:xfrm>
            <a:off x="1167922" y="1538009"/>
            <a:ext cx="6282450" cy="51981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5116" y="246692"/>
            <a:ext cx="2291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3.Thảo luận</a:t>
            </a:r>
            <a:r>
              <a:rPr lang="vi-VN" sz="3200" b="1" smtClean="0">
                <a:solidFill>
                  <a:srgbClr val="FF0000"/>
                </a:solidFill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3853" y="771478"/>
            <a:ext cx="9358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Chúng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cùng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nhé</a:t>
            </a:r>
            <a:r>
              <a:rPr lang="en-US" sz="2800" dirty="0" smtClean="0"/>
              <a:t>!</a:t>
            </a:r>
            <a:endParaRPr lang="en-US" sz="28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188" y="191033"/>
            <a:ext cx="384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4.Vận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tạo</a:t>
            </a:r>
            <a:r>
              <a:rPr lang="vi-VN" sz="3200" b="1" dirty="0" smtClean="0">
                <a:solidFill>
                  <a:srgbClr val="FF0000"/>
                </a:solidFill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4" y="2250219"/>
            <a:ext cx="4246447" cy="4393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3853" y="771478"/>
            <a:ext cx="9358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bản</a:t>
            </a:r>
            <a:r>
              <a:rPr lang="en-US" sz="2400" dirty="0" smtClean="0"/>
              <a:t> </a:t>
            </a:r>
            <a:r>
              <a:rPr lang="en-US" sz="2400" dirty="0" err="1" smtClean="0"/>
              <a:t>đã</a:t>
            </a:r>
            <a:r>
              <a:rPr lang="en-US" sz="2400" dirty="0" smtClean="0"/>
              <a:t> </a:t>
            </a:r>
            <a:r>
              <a:rPr lang="en-US" sz="2400" dirty="0" err="1" smtClean="0"/>
              <a:t>học</a:t>
            </a:r>
            <a:r>
              <a:rPr lang="en-US" sz="2400" dirty="0" smtClean="0"/>
              <a:t> </a:t>
            </a:r>
            <a:r>
              <a:rPr lang="en-US" sz="2400" dirty="0" err="1" smtClean="0"/>
              <a:t>để</a:t>
            </a:r>
            <a:r>
              <a:rPr lang="en-US" sz="2400" dirty="0" smtClean="0"/>
              <a:t> </a:t>
            </a:r>
            <a:r>
              <a:rPr lang="en-US" sz="2400" dirty="0" err="1" smtClean="0"/>
              <a:t>trang</a:t>
            </a:r>
            <a:r>
              <a:rPr lang="en-US" sz="2400" dirty="0" smtClean="0"/>
              <a:t> </a:t>
            </a:r>
            <a:r>
              <a:rPr lang="en-US" sz="2400" dirty="0" err="1" smtClean="0"/>
              <a:t>trí</a:t>
            </a:r>
            <a:r>
              <a:rPr lang="en-US" sz="2400" dirty="0" smtClean="0"/>
              <a:t> 1 </a:t>
            </a:r>
            <a:r>
              <a:rPr lang="en-US" sz="2400" dirty="0" err="1" smtClean="0"/>
              <a:t>đồ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mà</a:t>
            </a:r>
            <a:r>
              <a:rPr lang="en-US" sz="2400" dirty="0" smtClean="0"/>
              <a:t> </a:t>
            </a:r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yêu</a:t>
            </a:r>
            <a:r>
              <a:rPr lang="en-US" sz="2400" dirty="0" smtClean="0"/>
              <a:t> </a:t>
            </a:r>
            <a:r>
              <a:rPr lang="en-US" sz="2400" dirty="0" err="1" smtClean="0"/>
              <a:t>thích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64" y="1674862"/>
            <a:ext cx="3926164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764" y="675369"/>
            <a:ext cx="6498772" cy="1325563"/>
          </a:xfrm>
        </p:spPr>
        <p:txBody>
          <a:bodyPr>
            <a:normAutofit/>
          </a:bodyPr>
          <a:lstStyle/>
          <a:p>
            <a:r>
              <a:rPr lang="vi-VN" b="1" dirty="0" smtClean="0">
                <a:solidFill>
                  <a:srgbClr val="C00000"/>
                </a:solidFill>
                <a:latin typeface="+mn-lt"/>
              </a:rPr>
              <a:t>TUẦN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12 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8650" y="1825625"/>
            <a:ext cx="7886700" cy="2014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vi-VN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4:                                                         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TẠO TỪ NHỮNG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CƠ BẢN</a:t>
            </a:r>
            <a:r>
              <a:rPr lang="vi-VN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i="1" dirty="0"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b="1" i="1" dirty="0">
                <a:cs typeface="Arial" panose="020B0604020202020204" pitchFamily="34" charset="0"/>
              </a:rPr>
              <a:t>Tiết </a:t>
            </a:r>
            <a:r>
              <a:rPr lang="en-US" sz="2800" b="1" i="1" dirty="0" smtClean="0">
                <a:cs typeface="Arial" panose="020B0604020202020204" pitchFamily="34" charset="0"/>
              </a:rPr>
              <a:t>4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47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188" y="191033"/>
            <a:ext cx="38499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4.Vận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4" y="2250219"/>
            <a:ext cx="4246447" cy="4393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3853" y="771478"/>
            <a:ext cx="93586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cơ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yêu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864" y="1674862"/>
            <a:ext cx="3926164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6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bài hát - học tên hình dạng - nhac thieu nhi hay nhất - Shape Song - Baby Box Vietna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5763" y="580445"/>
            <a:ext cx="8462836" cy="4760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107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96554" y="1693829"/>
            <a:ext cx="37696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Củng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cố</a:t>
            </a:r>
            <a:r>
              <a:rPr lang="en-US" sz="4000" b="1" dirty="0" smtClean="0">
                <a:solidFill>
                  <a:srgbClr val="FF0000"/>
                </a:solidFill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</a:rPr>
              <a:t>dặn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dò</a:t>
            </a:r>
            <a:r>
              <a:rPr lang="vi-VN" sz="4000" b="1" dirty="0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4979" y="2394966"/>
            <a:ext cx="72824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-</a:t>
            </a:r>
            <a:r>
              <a:rPr lang="en-US" sz="3200" dirty="0" err="1" smtClean="0"/>
              <a:t>Hoàn</a:t>
            </a:r>
            <a:r>
              <a:rPr lang="en-US" sz="3200" dirty="0" smtClean="0"/>
              <a:t> </a:t>
            </a:r>
            <a:r>
              <a:rPr lang="en-US" sz="3200" dirty="0" err="1" smtClean="0"/>
              <a:t>thiện</a:t>
            </a:r>
            <a:r>
              <a:rPr lang="en-US" sz="3200" dirty="0" smtClean="0"/>
              <a:t> </a:t>
            </a:r>
            <a:r>
              <a:rPr lang="en-US" sz="3200" dirty="0" err="1" smtClean="0"/>
              <a:t>sản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vận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sang </a:t>
            </a:r>
            <a:r>
              <a:rPr lang="en-US" sz="3200" dirty="0" err="1" smtClean="0"/>
              <a:t>tạo</a:t>
            </a:r>
            <a:r>
              <a:rPr lang="en-US" sz="3200" dirty="0" smtClean="0"/>
              <a:t>: </a:t>
            </a:r>
            <a:r>
              <a:rPr lang="en-US" sz="3200" dirty="0" err="1" smtClean="0"/>
              <a:t>Sử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cơ</a:t>
            </a:r>
            <a:r>
              <a:rPr lang="en-US" sz="3200" dirty="0" smtClean="0"/>
              <a:t> </a:t>
            </a:r>
            <a:r>
              <a:rPr lang="en-US" sz="3200" dirty="0" err="1" smtClean="0"/>
              <a:t>bản</a:t>
            </a:r>
            <a:r>
              <a:rPr lang="en-US" sz="3200" dirty="0" smtClean="0"/>
              <a:t> </a:t>
            </a:r>
            <a:r>
              <a:rPr lang="en-US" sz="3200" dirty="0" err="1" smtClean="0"/>
              <a:t>đã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trang</a:t>
            </a:r>
            <a:r>
              <a:rPr lang="en-US" sz="3200" dirty="0" smtClean="0"/>
              <a:t> </a:t>
            </a:r>
            <a:r>
              <a:rPr lang="en-US" sz="3200" dirty="0" err="1" smtClean="0"/>
              <a:t>trí</a:t>
            </a:r>
            <a:r>
              <a:rPr lang="en-US" sz="3200" dirty="0" smtClean="0"/>
              <a:t> 1 </a:t>
            </a:r>
            <a:r>
              <a:rPr lang="en-US" sz="3200" dirty="0" err="1" smtClean="0"/>
              <a:t>đồ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mà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yêu</a:t>
            </a:r>
            <a:r>
              <a:rPr lang="en-US" sz="3200" dirty="0" smtClean="0"/>
              <a:t> </a:t>
            </a:r>
            <a:r>
              <a:rPr lang="en-US" sz="3200" dirty="0" err="1" smtClean="0"/>
              <a:t>thích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-</a:t>
            </a:r>
            <a:r>
              <a:rPr lang="en-US" sz="3200" dirty="0" err="1" smtClean="0"/>
              <a:t>Chụp</a:t>
            </a:r>
            <a:r>
              <a:rPr lang="en-US" sz="3200" dirty="0" smtClean="0"/>
              <a:t> </a:t>
            </a:r>
            <a:r>
              <a:rPr lang="en-US" sz="3200" dirty="0" err="1" smtClean="0"/>
              <a:t>hình</a:t>
            </a:r>
            <a:r>
              <a:rPr lang="en-US" sz="3200" dirty="0" smtClean="0"/>
              <a:t> </a:t>
            </a:r>
            <a:r>
              <a:rPr lang="en-US" sz="3200" dirty="0" err="1" smtClean="0"/>
              <a:t>sản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 </a:t>
            </a:r>
            <a:r>
              <a:rPr lang="en-US" sz="3200" dirty="0" err="1" smtClean="0"/>
              <a:t>gởi</a:t>
            </a:r>
            <a:r>
              <a:rPr lang="en-US" sz="3200" dirty="0" smtClean="0"/>
              <a:t> </a:t>
            </a:r>
            <a:r>
              <a:rPr lang="en-US" sz="3200" dirty="0" err="1" smtClean="0"/>
              <a:t>vào</a:t>
            </a:r>
            <a:r>
              <a:rPr lang="en-US" sz="3200" dirty="0" smtClean="0"/>
              <a:t> </a:t>
            </a:r>
            <a:r>
              <a:rPr lang="en-US" sz="3200" dirty="0" err="1" smtClean="0"/>
              <a:t>nhóm</a:t>
            </a:r>
            <a:r>
              <a:rPr lang="en-US" sz="3200" dirty="0" smtClean="0"/>
              <a:t> </a:t>
            </a:r>
            <a:r>
              <a:rPr lang="en-US" sz="3200" dirty="0" err="1" smtClean="0"/>
              <a:t>Zalo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GV </a:t>
            </a:r>
            <a:r>
              <a:rPr lang="en-US" sz="3200" dirty="0" err="1" smtClean="0"/>
              <a:t>nhận</a:t>
            </a:r>
            <a:r>
              <a:rPr lang="en-US" sz="3200" dirty="0" smtClean="0"/>
              <a:t> </a:t>
            </a:r>
            <a:r>
              <a:rPr lang="en-US" sz="3200" dirty="0" err="1" smtClean="0"/>
              <a:t>xét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-</a:t>
            </a:r>
            <a:r>
              <a:rPr lang="en-US" sz="3200" dirty="0" err="1" smtClean="0"/>
              <a:t>Bảo</a:t>
            </a:r>
            <a:r>
              <a:rPr lang="en-US" sz="3200" dirty="0" smtClean="0"/>
              <a:t> </a:t>
            </a:r>
            <a:r>
              <a:rPr lang="en-US" sz="3200" dirty="0" err="1" smtClean="0"/>
              <a:t>quản</a:t>
            </a:r>
            <a:r>
              <a:rPr lang="en-US" sz="3200" dirty="0" smtClean="0"/>
              <a:t> </a:t>
            </a:r>
            <a:r>
              <a:rPr lang="en-US" sz="3200" dirty="0" err="1" smtClean="0"/>
              <a:t>sản</a:t>
            </a:r>
            <a:r>
              <a:rPr lang="en-US" sz="3200" dirty="0" smtClean="0"/>
              <a:t> </a:t>
            </a:r>
            <a:r>
              <a:rPr lang="en-US" sz="3200" dirty="0" err="1" smtClean="0"/>
              <a:t>phẩm</a:t>
            </a:r>
            <a:r>
              <a:rPr lang="en-US" sz="3200" dirty="0" smtClean="0"/>
              <a:t>, </a:t>
            </a:r>
            <a:r>
              <a:rPr lang="en-US" sz="3200" dirty="0" err="1" smtClean="0"/>
              <a:t>sử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để</a:t>
            </a:r>
            <a:r>
              <a:rPr lang="en-US" sz="3200" dirty="0" smtClean="0"/>
              <a:t> </a:t>
            </a:r>
            <a:r>
              <a:rPr lang="en-US" sz="3200" dirty="0" err="1" smtClean="0"/>
              <a:t>trang</a:t>
            </a:r>
            <a:r>
              <a:rPr lang="en-US" sz="3200" dirty="0" smtClean="0"/>
              <a:t> </a:t>
            </a:r>
            <a:r>
              <a:rPr lang="en-US" sz="3200" dirty="0" err="1" smtClean="0"/>
              <a:t>trí</a:t>
            </a:r>
            <a:r>
              <a:rPr lang="en-US" sz="3200" dirty="0" smtClean="0"/>
              <a:t> </a:t>
            </a:r>
            <a:r>
              <a:rPr lang="en-US" sz="3200" dirty="0" err="1" smtClean="0"/>
              <a:t>góc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r>
              <a:rPr lang="en-US" sz="3200" dirty="0" smtClean="0"/>
              <a:t> </a:t>
            </a:r>
            <a:r>
              <a:rPr lang="en-US" sz="3200" dirty="0" err="1" smtClean="0"/>
              <a:t>tập</a:t>
            </a:r>
            <a:r>
              <a:rPr lang="en-US" sz="3200" dirty="0" smtClean="0"/>
              <a:t>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004" y="1105231"/>
            <a:ext cx="875438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TẠO TỪ NHỮNG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CƠ BẢN</a:t>
            </a:r>
          </a:p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09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764" y="675369"/>
            <a:ext cx="1910443" cy="1325563"/>
          </a:xfrm>
        </p:spPr>
        <p:txBody>
          <a:bodyPr/>
          <a:lstStyle/>
          <a:p>
            <a:r>
              <a:rPr lang="vi-VN" b="1" dirty="0" smtClean="0">
                <a:solidFill>
                  <a:srgbClr val="C00000"/>
                </a:solidFill>
              </a:rPr>
              <a:t>TUẦN 9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8650" y="1825625"/>
            <a:ext cx="7886700" cy="2014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vi-VN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4:                                                         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TẠO TỪ NHỮNG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CƠ BẢN</a:t>
            </a:r>
            <a:r>
              <a:rPr lang="vi-VN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i="1" dirty="0">
                <a:cs typeface="Arial" panose="020B0604020202020204" pitchFamily="34" charset="0"/>
              </a:rPr>
              <a:t>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800" b="1" i="1" dirty="0">
                <a:cs typeface="Arial" panose="020B0604020202020204" pitchFamily="34" charset="0"/>
              </a:rPr>
              <a:t>Tiết 1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461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89807" y="2539092"/>
            <a:ext cx="2979396" cy="2473779"/>
          </a:xfrm>
          <a:prstGeom prst="triangl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i="1" dirty="0">
                <a:cs typeface="Arial" panose="020B0604020202020204" pitchFamily="34" charset="0"/>
              </a:rPr>
              <a:t> </a:t>
            </a:r>
            <a:r>
              <a:rPr lang="vi-VN" sz="32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5279" y="2628899"/>
            <a:ext cx="2514601" cy="24003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b="1" i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endParaRPr lang="vi-VN" sz="3600" b="1" i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36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323960" y="2539092"/>
            <a:ext cx="2656754" cy="25799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 i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endParaRPr lang="vi-VN" sz="3200" b="1" i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endParaRPr lang="vi-VN" sz="3200" b="1" i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ctr"/>
            <a:r>
              <a:rPr lang="vi-VN" sz="3200" b="1" i="1" dirty="0" smtClean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361" y="1402661"/>
            <a:ext cx="75193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i="1" dirty="0" smtClean="0">
                <a:cs typeface="Arial" panose="020B0604020202020204" pitchFamily="34" charset="0"/>
              </a:rPr>
              <a:t>Một số hình cơ bản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69"/>
            <a:ext cx="1723276" cy="16658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26856" y="392222"/>
            <a:ext cx="2404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1.Quan </a:t>
            </a:r>
            <a:r>
              <a:rPr lang="en-US" sz="3600" b="1" dirty="0" err="1" smtClean="0">
                <a:solidFill>
                  <a:srgbClr val="FF0000"/>
                </a:solidFill>
              </a:rPr>
              <a:t>sát</a:t>
            </a:r>
            <a:r>
              <a:rPr lang="vi-VN" sz="3600" b="1" dirty="0" smtClean="0">
                <a:solidFill>
                  <a:srgbClr val="FF0000"/>
                </a:solidFill>
              </a:rPr>
              <a:t>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935" y="5253285"/>
            <a:ext cx="2541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Hình tam giác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3561996" y="5253285"/>
            <a:ext cx="2161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Hình vuông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6706961" y="5253285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</a:rPr>
              <a:t>Hình tròn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437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55716" r="17232" b="8037"/>
          <a:stretch>
            <a:fillRect/>
          </a:stretch>
        </p:blipFill>
        <p:spPr>
          <a:xfrm>
            <a:off x="513124" y="896571"/>
            <a:ext cx="8074286" cy="575071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04682" y="151277"/>
            <a:ext cx="2153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1.Quan </a:t>
            </a:r>
            <a:r>
              <a:rPr lang="en-US" sz="3200" b="1" dirty="0" err="1">
                <a:solidFill>
                  <a:srgbClr val="FF0000"/>
                </a:solidFill>
              </a:rPr>
              <a:t>sát</a:t>
            </a:r>
            <a:r>
              <a:rPr lang="vi-VN" sz="3200" b="1" dirty="0">
                <a:solidFill>
                  <a:srgbClr val="FF0000"/>
                </a:solidFill>
              </a:rPr>
              <a:t>:</a:t>
            </a:r>
            <a:endParaRPr lang="en-US" sz="3200" dirty="0"/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4" y="0"/>
            <a:ext cx="1639966" cy="12497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3382" y="159228"/>
            <a:ext cx="2340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r>
              <a:rPr lang="vi-VN" sz="3200" b="1" dirty="0" smtClean="0">
                <a:solidFill>
                  <a:srgbClr val="FF0000"/>
                </a:solidFill>
              </a:rPr>
              <a:t>Thể hiện: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211" y="572763"/>
            <a:ext cx="6615486" cy="6494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7922" b="4881"/>
          <a:stretch/>
        </p:blipFill>
        <p:spPr>
          <a:xfrm>
            <a:off x="2329731" y="903231"/>
            <a:ext cx="4953663" cy="5586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2320" y="915243"/>
            <a:ext cx="4427268" cy="5574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39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63973" y="1619007"/>
            <a:ext cx="55738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	  </a:t>
            </a:r>
            <a:r>
              <a:rPr lang="vi-VN" sz="3200" b="1" dirty="0" smtClean="0">
                <a:solidFill>
                  <a:srgbClr val="FF0000"/>
                </a:solidFill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.</a:t>
            </a:r>
            <a:r>
              <a:rPr lang="vi-VN" sz="3200" b="1" dirty="0" smtClean="0">
                <a:solidFill>
                  <a:srgbClr val="FF0000"/>
                </a:solidFill>
              </a:rPr>
              <a:t>Thể hiện: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vẽ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r>
              <a:rPr lang="en-US" sz="3200" b="1" dirty="0" smtClean="0"/>
              <a:t> 3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bản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đã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và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vẽ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màu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theo</a:t>
            </a:r>
            <a:r>
              <a:rPr lang="en-US" sz="3200" b="1" dirty="0" smtClean="0"/>
              <a:t> ý </a:t>
            </a:r>
            <a:r>
              <a:rPr lang="en-US" sz="3200" b="1" dirty="0" err="1" smtClean="0"/>
              <a:t>thích</a:t>
            </a:r>
            <a:r>
              <a:rPr lang="en-US" sz="3200" b="1" dirty="0" smtClean="0"/>
              <a:t>.</a:t>
            </a:r>
          </a:p>
          <a:p>
            <a:endParaRPr lang="en-US" sz="3200" b="1" dirty="0" smtClean="0">
              <a:solidFill>
                <a:srgbClr val="FF0000"/>
              </a:solidFill>
            </a:endParaRPr>
          </a:p>
          <a:p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0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MT1-CĐ 4-Nguyên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0F892D-99EB-4D78-94FC-677889C4A343}:2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D94DED-E05A-4C40-A67F-83161A766145}:28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DE84D3-3088-463F-9197-CFDF24DD8351}:2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2E8A48-4D57-4771-9E38-9BC04E232596}:26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FC24F-2330-44BE-B7EF-84EAE2824DEC}:28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AB8ED9-1048-44CB-B664-F549CB9371F2}:28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0CB8F5-06AF-409F-8C90-5372E8FE27E4}:2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200E5D-7FB7-44E4-9F41-D63E8E561580}: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18D0B8-FC52-449A-9253-1B1442367183}:2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92056F-D362-4609-92C5-CC5D7ABC8E5C}:2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34522-FD14-4B8B-A22A-BC9CB78E4C96}:2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5D44F4-4A52-4351-AF74-623EDF99C89C}:2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18D0B8-FC52-449A-9253-1B1442367183}:2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086F09-E252-4E5E-8E74-06898465B975}:2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92056F-D362-4609-92C5-CC5D7ABC8E5C}:27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7A809E-2E42-41E1-B99E-7A42810E30F7}: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4166BC-5B91-4175-B876-76B98A22F6AF}:2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1C6D73-6EC7-458B-B83C-E55772A85FA0}:2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D94DED-E05A-4C40-A67F-83161A766145}: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E3DDD3-3527-457A-AED5-F399359B84D5}:2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75FE89-76C4-420E-BBDF-314460A7DD80}:28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</TotalTime>
  <Words>360</Words>
  <Application>Microsoft Office PowerPoint</Application>
  <PresentationFormat>On-screen Show (4:3)</PresentationFormat>
  <Paragraphs>94</Paragraphs>
  <Slides>30</Slides>
  <Notes>21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1_Office Theme</vt:lpstr>
      <vt:lpstr>2_Office Theme</vt:lpstr>
      <vt:lpstr>TRƯỜNG TH SỐ 1 </vt:lpstr>
      <vt:lpstr>KHỞI ĐỘNG</vt:lpstr>
      <vt:lpstr>PowerPoint Presentation</vt:lpstr>
      <vt:lpstr>PowerPoint Presentation</vt:lpstr>
      <vt:lpstr>TUẦN 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TUẦN 10</vt:lpstr>
      <vt:lpstr>              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TUẦN 11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TUẦN 12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MT1-CĐ 4-Nguyên</dc:title>
  <dc:creator>DELL</dc:creator>
  <cp:lastModifiedBy>Windows User</cp:lastModifiedBy>
  <cp:revision>76</cp:revision>
  <dcterms:created xsi:type="dcterms:W3CDTF">2020-11-02T00:50:00Z</dcterms:created>
  <dcterms:modified xsi:type="dcterms:W3CDTF">2025-03-13T13:09:18Z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649B8BD6992240B3803723A296C719A9</vt:lpwstr>
  </property>
  <property fmtid="{D5CDD505-2E9C-101B-9397-08002B2CF9AE}" pid="3" name="KSOProductBuildVer">
    <vt:lpwstr>1033-11.2.0.10265</vt:lpwstr>
  </property>
</Properties>
</file>