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67" r:id="rId4"/>
    <p:sldId id="264" r:id="rId5"/>
    <p:sldId id="260" r:id="rId6"/>
    <p:sldId id="261" r:id="rId7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11A5-39A4-4957-9A1D-1DD798D56AA1}" type="datetimeFigureOut">
              <a:rPr lang="vi-VN" smtClean="0"/>
              <a:pPr/>
              <a:t>08/12/2024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FA6DE-4421-4D9E-8E5E-383A6BC2DDE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11A5-39A4-4957-9A1D-1DD798D56AA1}" type="datetimeFigureOut">
              <a:rPr lang="vi-VN" smtClean="0"/>
              <a:pPr/>
              <a:t>08/12/2024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FA6DE-4421-4D9E-8E5E-383A6BC2DDE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11A5-39A4-4957-9A1D-1DD798D56AA1}" type="datetimeFigureOut">
              <a:rPr lang="vi-VN" smtClean="0"/>
              <a:pPr/>
              <a:t>08/12/2024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FA6DE-4421-4D9E-8E5E-383A6BC2DDE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11A5-39A4-4957-9A1D-1DD798D56AA1}" type="datetimeFigureOut">
              <a:rPr lang="vi-VN" smtClean="0"/>
              <a:pPr/>
              <a:t>08/12/2024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FA6DE-4421-4D9E-8E5E-383A6BC2DDE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11A5-39A4-4957-9A1D-1DD798D56AA1}" type="datetimeFigureOut">
              <a:rPr lang="vi-VN" smtClean="0"/>
              <a:pPr/>
              <a:t>08/12/2024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FA6DE-4421-4D9E-8E5E-383A6BC2DDE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11A5-39A4-4957-9A1D-1DD798D56AA1}" type="datetimeFigureOut">
              <a:rPr lang="vi-VN" smtClean="0"/>
              <a:pPr/>
              <a:t>08/12/2024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FA6DE-4421-4D9E-8E5E-383A6BC2DDE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11A5-39A4-4957-9A1D-1DD798D56AA1}" type="datetimeFigureOut">
              <a:rPr lang="vi-VN" smtClean="0"/>
              <a:pPr/>
              <a:t>08/12/2024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FA6DE-4421-4D9E-8E5E-383A6BC2DDE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11A5-39A4-4957-9A1D-1DD798D56AA1}" type="datetimeFigureOut">
              <a:rPr lang="vi-VN" smtClean="0"/>
              <a:pPr/>
              <a:t>08/12/2024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FA6DE-4421-4D9E-8E5E-383A6BC2DDE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11A5-39A4-4957-9A1D-1DD798D56AA1}" type="datetimeFigureOut">
              <a:rPr lang="vi-VN" smtClean="0"/>
              <a:pPr/>
              <a:t>08/12/2024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FA6DE-4421-4D9E-8E5E-383A6BC2DDE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11A5-39A4-4957-9A1D-1DD798D56AA1}" type="datetimeFigureOut">
              <a:rPr lang="vi-VN" smtClean="0"/>
              <a:pPr/>
              <a:t>08/12/2024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FA6DE-4421-4D9E-8E5E-383A6BC2DDE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11A5-39A4-4957-9A1D-1DD798D56AA1}" type="datetimeFigureOut">
              <a:rPr lang="vi-VN" smtClean="0"/>
              <a:pPr/>
              <a:t>08/12/2024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FA6DE-4421-4D9E-8E5E-383A6BC2DDE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211A5-39A4-4957-9A1D-1DD798D56AA1}" type="datetimeFigureOut">
              <a:rPr lang="vi-VN" smtClean="0"/>
              <a:pPr/>
              <a:t>08/12/2024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FA6DE-4421-4D9E-8E5E-383A6BC2DDE5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z6108949377234_046c6b4882d45a58276a082aa7437e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928992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7">
            <a:extLst>
              <a:ext uri="{FF2B5EF4-FFF2-40B4-BE49-F238E27FC236}">
                <a16:creationId xmlns:a16="http://schemas.microsoft.com/office/drawing/2014/main" xmlns="" id="{4A254261-1F42-492E-BA8A-6A99E5F3489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55576" y="548679"/>
            <a:ext cx="7259960" cy="3672409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kern="10" spc="-320" dirty="0" err="1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kern="10" spc="-320" dirty="0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spc="-320" dirty="0" err="1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800" kern="10" spc="-320" dirty="0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spc="-320" dirty="0" err="1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800" kern="10" spc="-320" dirty="0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spc="-320" dirty="0" err="1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2800" kern="10" spc="-320" dirty="0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spc="-320" dirty="0" err="1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kern="10" spc="-320" dirty="0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spc="-320" dirty="0" err="1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kern="10" spc="-320" dirty="0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sz="2800" kern="10" spc="-320" dirty="0" err="1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kern="10" spc="-320" dirty="0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spc="-320" dirty="0" err="1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kern="10" spc="-320" dirty="0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WordArt 3">
            <a:extLst>
              <a:ext uri="{FF2B5EF4-FFF2-40B4-BE49-F238E27FC236}">
                <a16:creationId xmlns:a16="http://schemas.microsoft.com/office/drawing/2014/main" xmlns="" id="{383F7695-5252-4385-9DE1-6BB9B51961A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2276872"/>
            <a:ext cx="548640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kern="10" dirty="0" err="1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4000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WordArt 3">
            <a:extLst>
              <a:ext uri="{FF2B5EF4-FFF2-40B4-BE49-F238E27FC236}">
                <a16:creationId xmlns:a16="http://schemas.microsoft.com/office/drawing/2014/main" xmlns="" id="{D4D4E55A-6842-4EE2-B6F3-CCA88158EB6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5536" y="3140472"/>
            <a:ext cx="7620000" cy="1600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kern="10" dirty="0" err="1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000" b="1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kern="10" dirty="0" err="1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4000" b="1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4000" b="1" kern="10" dirty="0">
              <a:ln w="9525">
                <a:solidFill>
                  <a:srgbClr val="00FF00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37ADE5BC-D48F-48B1-9FE5-28C08AE2E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2233" y="5257800"/>
            <a:ext cx="675020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alt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Bích</a:t>
            </a:r>
            <a:r>
              <a:rPr lang="en-US" alt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tapchicongthuong.vn/images/20/1/3/mau-do-vang-xanh-duo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0"/>
            <a:ext cx="6552728" cy="6552728"/>
          </a:xfrm>
          <a:prstGeom prst="rect">
            <a:avLst/>
          </a:prstGeom>
          <a:noFill/>
        </p:spPr>
      </p:pic>
      <p:sp>
        <p:nvSpPr>
          <p:cNvPr id="5" name="Pie 4"/>
          <p:cNvSpPr/>
          <p:nvPr/>
        </p:nvSpPr>
        <p:spPr>
          <a:xfrm rot="6989888">
            <a:off x="1844016" y="288718"/>
            <a:ext cx="6030952" cy="6003687"/>
          </a:xfrm>
          <a:prstGeom prst="pie">
            <a:avLst>
              <a:gd name="adj1" fmla="val 5545090"/>
              <a:gd name="adj2" fmla="val 12769167"/>
            </a:avLst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6" name="Pie 5"/>
          <p:cNvSpPr/>
          <p:nvPr/>
        </p:nvSpPr>
        <p:spPr>
          <a:xfrm rot="14233894">
            <a:off x="1833613" y="250033"/>
            <a:ext cx="6030952" cy="6025725"/>
          </a:xfrm>
          <a:prstGeom prst="pie">
            <a:avLst>
              <a:gd name="adj1" fmla="val 5545090"/>
              <a:gd name="adj2" fmla="val 12769167"/>
            </a:avLst>
          </a:prstGeom>
          <a:solidFill>
            <a:srgbClr val="0000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7" name="Pie 6"/>
          <p:cNvSpPr/>
          <p:nvPr/>
        </p:nvSpPr>
        <p:spPr>
          <a:xfrm rot="21427912">
            <a:off x="1912370" y="147070"/>
            <a:ext cx="6030952" cy="6093846"/>
          </a:xfrm>
          <a:prstGeom prst="pie">
            <a:avLst>
              <a:gd name="adj1" fmla="val 5654554"/>
              <a:gd name="adj2" fmla="val 12769167"/>
            </a:avLst>
          </a:prstGeom>
          <a:solidFill>
            <a:srgbClr val="FFFF6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0114" r="8081" b="1370"/>
          <a:stretch>
            <a:fillRect/>
          </a:stretch>
        </p:blipFill>
        <p:spPr bwMode="auto">
          <a:xfrm>
            <a:off x="1115616" y="476672"/>
            <a:ext cx="6984776" cy="5883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buc tranh ve trung thu dep nhat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7739633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upload.wikimedia.org/wikipedia/vi/2/2e/Nhannghia.embe-om-co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620688"/>
            <a:ext cx="3600400" cy="5400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2" descr="https://upload.wikimedia.org/wikipedia/commons/9/97/Dong_Ho_painting_-_Ly_Ngu_vong_nguy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20688"/>
            <a:ext cx="3538324" cy="5400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Soạn mĩ thuật lớp 8 Bài 31: Vẽ theo mẫu – Xé dán giấy lọ hoa và quả | Âm  nhạc và mỹ thuật lớp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3816424" cy="55530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6" descr="https://scontent-sin6-1.xx.fbcdn.net/v/t1.0-9/13256142_1027090804046170_3669436532031904216_n.jpg?_nc_cat=106&amp;ccb=2&amp;_nc_sid=cdbe9c&amp;_nc_ohc=51qh3RtyUwoAX8bZph2&amp;_nc_ht=scontent-sin6-1.xx&amp;oh=365bc8ee95cbc21a40e7ae5528c47def&amp;oe=5FCEFB37"/>
          <p:cNvPicPr>
            <a:picLocks noChangeAspect="1" noChangeArrowheads="1"/>
          </p:cNvPicPr>
          <p:nvPr/>
        </p:nvPicPr>
        <p:blipFill>
          <a:blip r:embed="rId3" cstate="print"/>
          <a:srcRect l="7735" t="6867" r="8280" b="11869"/>
          <a:stretch>
            <a:fillRect/>
          </a:stretch>
        </p:blipFill>
        <p:spPr bwMode="auto">
          <a:xfrm>
            <a:off x="4788024" y="476672"/>
            <a:ext cx="3960440" cy="556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</a:spPr>
      <a:bodyPr rtlCol="0" anchor="ctr"/>
      <a:lstStyle>
        <a:defPPr algn="ctr">
          <a:defRPr dirty="0">
            <a:solidFill>
              <a:srgbClr val="FF0000"/>
            </a:solidFill>
          </a:defRPr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24</Words>
  <Application>Microsoft Office PowerPoint</Application>
  <PresentationFormat>On-screen Show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39</cp:revision>
  <dcterms:created xsi:type="dcterms:W3CDTF">2020-11-09T05:01:51Z</dcterms:created>
  <dcterms:modified xsi:type="dcterms:W3CDTF">2024-12-08T03:40:14Z</dcterms:modified>
</cp:coreProperties>
</file>