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92" r:id="rId3"/>
    <p:sldId id="403" r:id="rId4"/>
    <p:sldId id="408" r:id="rId5"/>
    <p:sldId id="409" r:id="rId6"/>
    <p:sldId id="410" r:id="rId7"/>
    <p:sldId id="411" r:id="rId8"/>
    <p:sldId id="404" r:id="rId9"/>
    <p:sldId id="406" r:id="rId10"/>
    <p:sldId id="412" r:id="rId11"/>
    <p:sldId id="405" r:id="rId12"/>
    <p:sldId id="413" r:id="rId13"/>
    <p:sldId id="414" r:id="rId14"/>
    <p:sldId id="400" r:id="rId15"/>
    <p:sldId id="399" r:id="rId16"/>
    <p:sldId id="398" r:id="rId17"/>
    <p:sldId id="397" r:id="rId18"/>
    <p:sldId id="396" r:id="rId19"/>
    <p:sldId id="395" r:id="rId20"/>
    <p:sldId id="416" r:id="rId21"/>
    <p:sldId id="417" r:id="rId22"/>
    <p:sldId id="418" r:id="rId23"/>
    <p:sldId id="394" r:id="rId24"/>
    <p:sldId id="415" r:id="rId25"/>
    <p:sldId id="393" r:id="rId26"/>
    <p:sldId id="41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/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3" y="1937402"/>
            <a:ext cx="3425593" cy="337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937402"/>
            <a:ext cx="3575893" cy="33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8" y="1174992"/>
            <a:ext cx="6348867" cy="72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534" y="1993597"/>
            <a:ext cx="3280460" cy="320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22" y="528697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7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35" y="1740821"/>
            <a:ext cx="2524386" cy="214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7" y="2196884"/>
            <a:ext cx="5144218" cy="338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24" y="4038206"/>
            <a:ext cx="2095792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5585" y="5005555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44" y="1937402"/>
            <a:ext cx="2961873" cy="2923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74" y="1937402"/>
            <a:ext cx="3007130" cy="29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23" y="487124"/>
            <a:ext cx="3258005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8" y="1851833"/>
            <a:ext cx="7675617" cy="34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6" y="1345512"/>
            <a:ext cx="7412072" cy="4511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96" y="993038"/>
            <a:ext cx="1390844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38" y="1022914"/>
            <a:ext cx="6986506" cy="5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2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0" y="973952"/>
            <a:ext cx="7068176" cy="517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60" y="611951"/>
            <a:ext cx="1276528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79" y="1228418"/>
            <a:ext cx="6382641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88" y="1148036"/>
            <a:ext cx="5901919" cy="484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88" y="814614"/>
            <a:ext cx="111458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" y="995053"/>
            <a:ext cx="8306959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593" y="3305622"/>
            <a:ext cx="5077534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03124"/>
              </p:ext>
            </p:extLst>
          </p:nvPr>
        </p:nvGraphicFramePr>
        <p:xfrm>
          <a:off x="937071" y="1570812"/>
          <a:ext cx="7557025" cy="434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32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như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thế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thấy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hấp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dẫn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391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sẽ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sử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dụng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trong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thực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hành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của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mình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5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Trò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gợi</a:t>
            </a:r>
            <a:r>
              <a:rPr lang="en-US" sz="2000" dirty="0" smtClean="0">
                <a:solidFill>
                  <a:schemeClr val="tx1"/>
                </a:solidFill>
              </a:rPr>
              <a:t> ý: </a:t>
            </a:r>
            <a:r>
              <a:rPr lang="vi-VN" sz="2000" b="1" dirty="0">
                <a:solidFill>
                  <a:schemeClr val="tx1"/>
                </a:solidFill>
              </a:rPr>
              <a:t>Hình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Mục đích: </a:t>
            </a:r>
            <a:r>
              <a:rPr lang="vi-VN" sz="2000" dirty="0">
                <a:solidFill>
                  <a:schemeClr val="tx1"/>
                </a:solidFill>
              </a:rPr>
              <a:t>Học sinh quen với việc liên tưởng từ một hình cơ bản với một vật ngoài cuộc sống.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chuẩn bị hình một số đồ vật (ảnh, vật thật) có dạng hình cơ bản (tròn, vuông, chữ nhật, tam giác).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vẽ 4 hình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HS sắp xếp các hình đồ vật tương ứng với hình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tiến hành: </a:t>
            </a:r>
            <a:r>
              <a:rPr lang="vi-VN" sz="2000" dirty="0">
                <a:solidFill>
                  <a:schemeClr val="tx1"/>
                </a:solidFill>
              </a:rPr>
              <a:t>cho 2 HS hay 2 nhóm lên sắp xếp các hình có dạng hình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đồ vật có hình tương ứng với một hình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49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5" y="984742"/>
            <a:ext cx="1314633" cy="1019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7808" y="1369199"/>
            <a:ext cx="6431174" cy="634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49" y="2087719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42" y="2733663"/>
            <a:ext cx="4150440" cy="284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9" y="2733663"/>
            <a:ext cx="4118453" cy="28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1" y="932988"/>
            <a:ext cx="1133633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24" y="1333094"/>
            <a:ext cx="6392167" cy="571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78711"/>
              </p:ext>
            </p:extLst>
          </p:nvPr>
        </p:nvGraphicFramePr>
        <p:xfrm>
          <a:off x="1020198" y="2077133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tam </a:t>
                      </a:r>
                      <a:r>
                        <a:rPr lang="en-US" sz="3600" baseline="0" dirty="0" err="1" smtClean="0"/>
                        <a:t>giác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vuông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chữ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nhật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tròn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5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2" y="775163"/>
            <a:ext cx="1619476" cy="143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848" y="1632533"/>
            <a:ext cx="6506483" cy="581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533" y="2314430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63" y="2853585"/>
            <a:ext cx="3414570" cy="332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994" y="2853585"/>
            <a:ext cx="4566475" cy="33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18" y="447553"/>
            <a:ext cx="5934903" cy="1171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11" y="1689795"/>
            <a:ext cx="7097115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63" y="3895671"/>
            <a:ext cx="7078063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9" y="460202"/>
            <a:ext cx="2529929" cy="2539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7" y="2999231"/>
            <a:ext cx="2124371" cy="135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3" y="4361525"/>
            <a:ext cx="2378418" cy="235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060" y="237679"/>
            <a:ext cx="4734586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6" y="716493"/>
            <a:ext cx="1381318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54" y="1526231"/>
            <a:ext cx="3067478" cy="42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07" y="2181709"/>
            <a:ext cx="7653830" cy="24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07" y="490308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Ngoài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nữa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4" y="490879"/>
            <a:ext cx="5647354" cy="66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96" y="1236673"/>
            <a:ext cx="5687003" cy="402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7" y="553787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thấy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8" y="937567"/>
            <a:ext cx="6413166" cy="58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45" y="1642630"/>
            <a:ext cx="3780825" cy="293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331" y="4695136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95" y="2202501"/>
            <a:ext cx="3975159" cy="40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27" y="3958706"/>
            <a:ext cx="2971062" cy="2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55" y="2066467"/>
            <a:ext cx="4299089" cy="18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5" y="2316655"/>
            <a:ext cx="3878596" cy="30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934" y="2316655"/>
            <a:ext cx="3702829" cy="302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6" y="1384312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8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82" y="877112"/>
            <a:ext cx="6879273" cy="65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16" y="1629448"/>
            <a:ext cx="3822373" cy="3599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583" y="5201457"/>
            <a:ext cx="7813840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67" y="4285104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81" y="1812376"/>
            <a:ext cx="2654177" cy="230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7" y="1812376"/>
            <a:ext cx="3657602" cy="45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</TotalTime>
  <Words>477</Words>
  <Application>Microsoft Office PowerPoint</Application>
  <PresentationFormat>On-screen Show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115</cp:revision>
  <dcterms:created xsi:type="dcterms:W3CDTF">2021-01-29T04:19:07Z</dcterms:created>
  <dcterms:modified xsi:type="dcterms:W3CDTF">2021-09-08T09:26:03Z</dcterms:modified>
</cp:coreProperties>
</file>