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6"/>
  </p:notesMasterIdLst>
  <p:sldIdLst>
    <p:sldId id="293" r:id="rId2"/>
    <p:sldId id="281" r:id="rId3"/>
    <p:sldId id="267" r:id="rId4"/>
    <p:sldId id="295" r:id="rId5"/>
    <p:sldId id="272" r:id="rId6"/>
    <p:sldId id="296" r:id="rId7"/>
    <p:sldId id="297" r:id="rId8"/>
    <p:sldId id="299" r:id="rId9"/>
    <p:sldId id="269" r:id="rId10"/>
    <p:sldId id="300" r:id="rId11"/>
    <p:sldId id="301" r:id="rId12"/>
    <p:sldId id="298" r:id="rId13"/>
    <p:sldId id="302" r:id="rId14"/>
    <p:sldId id="304" r:id="rId15"/>
    <p:sldId id="305" r:id="rId16"/>
    <p:sldId id="306" r:id="rId17"/>
    <p:sldId id="308" r:id="rId18"/>
    <p:sldId id="309" r:id="rId19"/>
    <p:sldId id="310" r:id="rId20"/>
    <p:sldId id="311" r:id="rId21"/>
    <p:sldId id="313" r:id="rId22"/>
    <p:sldId id="314" r:id="rId23"/>
    <p:sldId id="315" r:id="rId24"/>
    <p:sldId id="316" r:id="rId25"/>
    <p:sldId id="322" r:id="rId26"/>
    <p:sldId id="323" r:id="rId27"/>
    <p:sldId id="324" r:id="rId28"/>
    <p:sldId id="325" r:id="rId29"/>
    <p:sldId id="326" r:id="rId30"/>
    <p:sldId id="321" r:id="rId31"/>
    <p:sldId id="307" r:id="rId32"/>
    <p:sldId id="327" r:id="rId33"/>
    <p:sldId id="328" r:id="rId34"/>
    <p:sldId id="329" r:id="rId3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7"/>
    </p:embeddedFont>
    <p:embeddedFont>
      <p:font typeface="PT Sans" panose="020B0503020203020204" pitchFamily="34" charset="0"/>
      <p:regular r:id="rId38"/>
      <p:bold r:id="rId39"/>
      <p:italic r:id="rId40"/>
      <p:boldItalic r:id="rId41"/>
    </p:embeddedFont>
    <p:embeddedFont>
      <p:font typeface="Varela Round" panose="00000500000000000000" pitchFamily="2" charset="-79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FE"/>
    <a:srgbClr val="000000"/>
    <a:srgbClr val="F9F3DB"/>
    <a:srgbClr val="FDF3ED"/>
    <a:srgbClr val="F6E7DE"/>
    <a:srgbClr val="70AD47"/>
    <a:srgbClr val="BD0C08"/>
    <a:srgbClr val="EC7929"/>
    <a:srgbClr val="6DA94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94BE5C-6EBF-4D31-9410-76240536685D}">
  <a:tblStyle styleId="{E094BE5C-6EBF-4D31-9410-7624053668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806C55-99D0-4864-B9E8-E1B0BC56D2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Google Shape;3271;g1dbf865485b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2" name="Google Shape;3272;g1dbf865485b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41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17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quả cam để đến câu hỏi. Sau khi thu hoạch xong 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cam b</a:t>
            </a:r>
            <a:r>
              <a:rPr lang="en-US"/>
              <a:t>ê</a:t>
            </a:r>
            <a:r>
              <a:rPr lang="en-VN"/>
              <a:t>n </a:t>
            </a:r>
            <a:r>
              <a:rPr lang="en-VN" dirty="0"/>
              <a:t>trái </a:t>
            </a:r>
            <a:r>
              <a:rPr lang="en-VN"/>
              <a:t>để sang</a:t>
            </a:r>
            <a:r>
              <a:rPr lang="en-US" baseline="0"/>
              <a:t> nội dung tiếp theo.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006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7441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212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8188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7829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692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</a:t>
            </a:r>
            <a:r>
              <a:rPr lang="en-VN"/>
              <a:t>vào q</a:t>
            </a:r>
            <a:r>
              <a:rPr lang="en-US"/>
              <a:t>u</a:t>
            </a:r>
            <a:r>
              <a:rPr lang="en-US" baseline="0"/>
              <a:t>ả</a:t>
            </a:r>
            <a:r>
              <a:rPr lang="en-VN"/>
              <a:t> </a:t>
            </a:r>
            <a:r>
              <a:rPr lang="en-VN" dirty="0"/>
              <a:t>cam góc phải để trở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B4121-0671-944C-A536-7A555BF54743}" type="slidenum">
              <a:rPr lang="en-VN" smtClean="0"/>
              <a:t>29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625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4" name="Google Shape;231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43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326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1dbf865485b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1dbf865485b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03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6" name="Google Shape;277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rial" panose="020B0604020202020204" pitchFamily="34" charset="0"/>
              <a:ea typeface="Anaheim"/>
              <a:cs typeface="Arial" panose="020B0604020202020204" pitchFamily="34" charset="0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43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88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51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77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89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dk2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9" name="Google Shape;1479;p2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480" name="Google Shape;1480;p2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3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543" name="Google Shape;1543;p2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8" name="Google Shape;154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3"/>
          <p:cNvSpPr txBox="1">
            <a:spLocks noGrp="1"/>
          </p:cNvSpPr>
          <p:nvPr>
            <p:ph type="subTitle" idx="1"/>
          </p:nvPr>
        </p:nvSpPr>
        <p:spPr>
          <a:xfrm>
            <a:off x="956752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23"/>
          <p:cNvSpPr txBox="1">
            <a:spLocks noGrp="1"/>
          </p:cNvSpPr>
          <p:nvPr>
            <p:ph type="subTitle" idx="2"/>
          </p:nvPr>
        </p:nvSpPr>
        <p:spPr>
          <a:xfrm>
            <a:off x="3579000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3"/>
          <p:cNvSpPr txBox="1">
            <a:spLocks noGrp="1"/>
          </p:cNvSpPr>
          <p:nvPr>
            <p:ph type="subTitle" idx="3"/>
          </p:nvPr>
        </p:nvSpPr>
        <p:spPr>
          <a:xfrm>
            <a:off x="956752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23"/>
          <p:cNvSpPr txBox="1">
            <a:spLocks noGrp="1"/>
          </p:cNvSpPr>
          <p:nvPr>
            <p:ph type="subTitle" idx="4"/>
          </p:nvPr>
        </p:nvSpPr>
        <p:spPr>
          <a:xfrm>
            <a:off x="3579000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3" name="Google Shape;1553;p23"/>
          <p:cNvSpPr txBox="1">
            <a:spLocks noGrp="1"/>
          </p:cNvSpPr>
          <p:nvPr>
            <p:ph type="subTitle" idx="5"/>
          </p:nvPr>
        </p:nvSpPr>
        <p:spPr>
          <a:xfrm>
            <a:off x="6201248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23"/>
          <p:cNvSpPr txBox="1">
            <a:spLocks noGrp="1"/>
          </p:cNvSpPr>
          <p:nvPr>
            <p:ph type="subTitle" idx="6"/>
          </p:nvPr>
        </p:nvSpPr>
        <p:spPr>
          <a:xfrm>
            <a:off x="6201248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5" name="Google Shape;1555;p23"/>
          <p:cNvSpPr txBox="1">
            <a:spLocks noGrp="1"/>
          </p:cNvSpPr>
          <p:nvPr>
            <p:ph type="subTitle" idx="7"/>
          </p:nvPr>
        </p:nvSpPr>
        <p:spPr>
          <a:xfrm>
            <a:off x="960652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6" name="Google Shape;1556;p23"/>
          <p:cNvSpPr txBox="1">
            <a:spLocks noGrp="1"/>
          </p:cNvSpPr>
          <p:nvPr>
            <p:ph type="subTitle" idx="8"/>
          </p:nvPr>
        </p:nvSpPr>
        <p:spPr>
          <a:xfrm>
            <a:off x="3582900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7" name="Google Shape;1557;p23"/>
          <p:cNvSpPr txBox="1">
            <a:spLocks noGrp="1"/>
          </p:cNvSpPr>
          <p:nvPr>
            <p:ph type="subTitle" idx="9"/>
          </p:nvPr>
        </p:nvSpPr>
        <p:spPr>
          <a:xfrm>
            <a:off x="6205148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8" name="Google Shape;1558;p23"/>
          <p:cNvSpPr txBox="1">
            <a:spLocks noGrp="1"/>
          </p:cNvSpPr>
          <p:nvPr>
            <p:ph type="subTitle" idx="13"/>
          </p:nvPr>
        </p:nvSpPr>
        <p:spPr>
          <a:xfrm>
            <a:off x="960652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9" name="Google Shape;1559;p23"/>
          <p:cNvSpPr txBox="1">
            <a:spLocks noGrp="1"/>
          </p:cNvSpPr>
          <p:nvPr>
            <p:ph type="subTitle" idx="14"/>
          </p:nvPr>
        </p:nvSpPr>
        <p:spPr>
          <a:xfrm>
            <a:off x="3582900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0" name="Google Shape;1560;p23"/>
          <p:cNvSpPr txBox="1">
            <a:spLocks noGrp="1"/>
          </p:cNvSpPr>
          <p:nvPr>
            <p:ph type="subTitle" idx="15"/>
          </p:nvPr>
        </p:nvSpPr>
        <p:spPr>
          <a:xfrm>
            <a:off x="6205148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dk2"/>
        </a:solid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24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563" name="Google Shape;1563;p2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24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626" name="Google Shape;1626;p2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4"/>
          <p:cNvSpPr txBox="1">
            <a:spLocks noGrp="1"/>
          </p:cNvSpPr>
          <p:nvPr>
            <p:ph type="title" hasCustomPrompt="1"/>
          </p:nvPr>
        </p:nvSpPr>
        <p:spPr>
          <a:xfrm>
            <a:off x="2223600" y="6283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2" name="Google Shape;1632;p24"/>
          <p:cNvSpPr txBox="1">
            <a:spLocks noGrp="1"/>
          </p:cNvSpPr>
          <p:nvPr>
            <p:ph type="subTitle" idx="1"/>
          </p:nvPr>
        </p:nvSpPr>
        <p:spPr>
          <a:xfrm>
            <a:off x="2223600" y="1361146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3" name="Google Shape;1633;p24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805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4" name="Google Shape;1634;p24"/>
          <p:cNvSpPr txBox="1">
            <a:spLocks noGrp="1"/>
          </p:cNvSpPr>
          <p:nvPr>
            <p:ph type="subTitle" idx="3"/>
          </p:nvPr>
        </p:nvSpPr>
        <p:spPr>
          <a:xfrm>
            <a:off x="2223600" y="2714971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5" name="Google Shape;1635;p24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3282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6" name="Google Shape;1636;p24"/>
          <p:cNvSpPr txBox="1">
            <a:spLocks noGrp="1"/>
          </p:cNvSpPr>
          <p:nvPr>
            <p:ph type="subTitle" idx="5"/>
          </p:nvPr>
        </p:nvSpPr>
        <p:spPr>
          <a:xfrm>
            <a:off x="2223600" y="4068796"/>
            <a:ext cx="46968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9" name="Google Shape;2009;p30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10" name="Google Shape;2010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2" name="Google Shape;2072;p30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2073" name="Google Shape;2073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9" name="Google Shape;2079;p3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80" name="Google Shape;2080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2" name="Google Shape;2142;p31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2143" name="Google Shape;2143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84" name="Google Shape;84;p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47" name="Google Shape;147;p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1291500" y="2400500"/>
            <a:ext cx="43200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1291500" y="12415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1291500" y="3360725"/>
            <a:ext cx="4320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1190841" y="4876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212841" y="44457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6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306" name="Google Shape;306;p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369" name="Google Shape;369;p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1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659" name="Google Shape;659;p1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11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22" name="Google Shape;722;p1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7" name="Google Shape;72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092213"/>
            <a:ext cx="65760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28" name="Google Shape;728;p11"/>
          <p:cNvSpPr txBox="1">
            <a:spLocks noGrp="1"/>
          </p:cNvSpPr>
          <p:nvPr>
            <p:ph type="subTitle" idx="1"/>
          </p:nvPr>
        </p:nvSpPr>
        <p:spPr>
          <a:xfrm>
            <a:off x="1284000" y="24467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dk2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732" name="Google Shape;732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13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795" name="Google Shape;795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13"/>
          <p:cNvSpPr txBox="1">
            <a:spLocks noGrp="1"/>
          </p:cNvSpPr>
          <p:nvPr>
            <p:ph type="subTitle" idx="1"/>
          </p:nvPr>
        </p:nvSpPr>
        <p:spPr>
          <a:xfrm>
            <a:off x="2151325" y="3691175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title"/>
          </p:nvPr>
        </p:nvSpPr>
        <p:spPr>
          <a:xfrm>
            <a:off x="1329600" y="448056"/>
            <a:ext cx="70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subTitle" idx="2"/>
          </p:nvPr>
        </p:nvSpPr>
        <p:spPr>
          <a:xfrm>
            <a:off x="1482025" y="1946045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3"/>
          <p:cNvSpPr txBox="1">
            <a:spLocks noGrp="1"/>
          </p:cNvSpPr>
          <p:nvPr>
            <p:ph type="subTitle" idx="3"/>
          </p:nvPr>
        </p:nvSpPr>
        <p:spPr>
          <a:xfrm>
            <a:off x="1482025" y="3063013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4"/>
          </p:nvPr>
        </p:nvSpPr>
        <p:spPr>
          <a:xfrm>
            <a:off x="1482025" y="4179981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5" hasCustomPrompt="1"/>
          </p:nvPr>
        </p:nvSpPr>
        <p:spPr>
          <a:xfrm>
            <a:off x="1482000" y="1424620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6" hasCustomPrompt="1"/>
          </p:nvPr>
        </p:nvSpPr>
        <p:spPr>
          <a:xfrm>
            <a:off x="1482000" y="3663874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7" name="Google Shape;807;p13"/>
          <p:cNvSpPr txBox="1">
            <a:spLocks noGrp="1"/>
          </p:cNvSpPr>
          <p:nvPr>
            <p:ph type="title" idx="7" hasCustomPrompt="1"/>
          </p:nvPr>
        </p:nvSpPr>
        <p:spPr>
          <a:xfrm>
            <a:off x="1482000" y="2544247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8" name="Google Shape;808;p13"/>
          <p:cNvSpPr txBox="1">
            <a:spLocks noGrp="1"/>
          </p:cNvSpPr>
          <p:nvPr>
            <p:ph type="subTitle" idx="8"/>
          </p:nvPr>
        </p:nvSpPr>
        <p:spPr>
          <a:xfrm>
            <a:off x="2150125" y="1454125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9" name="Google Shape;809;p13"/>
          <p:cNvSpPr txBox="1">
            <a:spLocks noGrp="1"/>
          </p:cNvSpPr>
          <p:nvPr>
            <p:ph type="subTitle" idx="9"/>
          </p:nvPr>
        </p:nvSpPr>
        <p:spPr>
          <a:xfrm>
            <a:off x="2150125" y="2572650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2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14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812" name="Google Shape;812;p1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14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875" name="Google Shape;875;p1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14"/>
          <p:cNvSpPr txBox="1">
            <a:spLocks noGrp="1"/>
          </p:cNvSpPr>
          <p:nvPr>
            <p:ph type="title"/>
          </p:nvPr>
        </p:nvSpPr>
        <p:spPr>
          <a:xfrm>
            <a:off x="2539225" y="3557500"/>
            <a:ext cx="5378400" cy="5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1" name="Google Shape;881;p14"/>
          <p:cNvSpPr txBox="1">
            <a:spLocks noGrp="1"/>
          </p:cNvSpPr>
          <p:nvPr>
            <p:ph type="subTitle" idx="1"/>
          </p:nvPr>
        </p:nvSpPr>
        <p:spPr>
          <a:xfrm>
            <a:off x="1847750" y="975200"/>
            <a:ext cx="6069900" cy="23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1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101" name="Google Shape;1101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1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164" name="Google Shape;1164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18"/>
          <p:cNvSpPr txBox="1">
            <a:spLocks noGrp="1"/>
          </p:cNvSpPr>
          <p:nvPr>
            <p:ph type="subTitle" idx="1"/>
          </p:nvPr>
        </p:nvSpPr>
        <p:spPr>
          <a:xfrm>
            <a:off x="4923076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8"/>
          <p:cNvSpPr txBox="1">
            <a:spLocks noGrp="1"/>
          </p:cNvSpPr>
          <p:nvPr>
            <p:ph type="subTitle" idx="2"/>
          </p:nvPr>
        </p:nvSpPr>
        <p:spPr>
          <a:xfrm>
            <a:off x="1580900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18"/>
          <p:cNvSpPr txBox="1">
            <a:spLocks noGrp="1"/>
          </p:cNvSpPr>
          <p:nvPr>
            <p:ph type="subTitle" idx="3"/>
          </p:nvPr>
        </p:nvSpPr>
        <p:spPr>
          <a:xfrm>
            <a:off x="1580905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3" name="Google Shape;1173;p18"/>
          <p:cNvSpPr txBox="1">
            <a:spLocks noGrp="1"/>
          </p:cNvSpPr>
          <p:nvPr>
            <p:ph type="subTitle" idx="4"/>
          </p:nvPr>
        </p:nvSpPr>
        <p:spPr>
          <a:xfrm>
            <a:off x="492308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4" name="Google Shape;1174;p18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dk2"/>
        </a:solid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2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401" name="Google Shape;1401;p2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22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464" name="Google Shape;1464;p2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9" name="Google Shape;146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0" name="Google Shape;1470;p22"/>
          <p:cNvSpPr txBox="1">
            <a:spLocks noGrp="1"/>
          </p:cNvSpPr>
          <p:nvPr>
            <p:ph type="subTitle" idx="1"/>
          </p:nvPr>
        </p:nvSpPr>
        <p:spPr>
          <a:xfrm>
            <a:off x="2110311" y="18429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2"/>
          <p:cNvSpPr txBox="1">
            <a:spLocks noGrp="1"/>
          </p:cNvSpPr>
          <p:nvPr>
            <p:ph type="subTitle" idx="2"/>
          </p:nvPr>
        </p:nvSpPr>
        <p:spPr>
          <a:xfrm>
            <a:off x="4903089" y="18429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2" name="Google Shape;1472;p22"/>
          <p:cNvSpPr txBox="1">
            <a:spLocks noGrp="1"/>
          </p:cNvSpPr>
          <p:nvPr>
            <p:ph type="subTitle" idx="3"/>
          </p:nvPr>
        </p:nvSpPr>
        <p:spPr>
          <a:xfrm>
            <a:off x="2110311" y="3485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22"/>
          <p:cNvSpPr txBox="1">
            <a:spLocks noGrp="1"/>
          </p:cNvSpPr>
          <p:nvPr>
            <p:ph type="subTitle" idx="4"/>
          </p:nvPr>
        </p:nvSpPr>
        <p:spPr>
          <a:xfrm>
            <a:off x="4903089" y="3485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2"/>
          <p:cNvSpPr txBox="1">
            <a:spLocks noGrp="1"/>
          </p:cNvSpPr>
          <p:nvPr>
            <p:ph type="subTitle" idx="5"/>
          </p:nvPr>
        </p:nvSpPr>
        <p:spPr>
          <a:xfrm>
            <a:off x="2110311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5" name="Google Shape;1475;p22"/>
          <p:cNvSpPr txBox="1">
            <a:spLocks noGrp="1"/>
          </p:cNvSpPr>
          <p:nvPr>
            <p:ph type="subTitle" idx="6"/>
          </p:nvPr>
        </p:nvSpPr>
        <p:spPr>
          <a:xfrm>
            <a:off x="2110311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6" name="Google Shape;1476;p22"/>
          <p:cNvSpPr txBox="1">
            <a:spLocks noGrp="1"/>
          </p:cNvSpPr>
          <p:nvPr>
            <p:ph type="subTitle" idx="7"/>
          </p:nvPr>
        </p:nvSpPr>
        <p:spPr>
          <a:xfrm>
            <a:off x="4903086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7" name="Google Shape;1477;p22"/>
          <p:cNvSpPr txBox="1">
            <a:spLocks noGrp="1"/>
          </p:cNvSpPr>
          <p:nvPr>
            <p:ph type="subTitle" idx="8"/>
          </p:nvPr>
        </p:nvSpPr>
        <p:spPr>
          <a:xfrm>
            <a:off x="4903086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8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70" r:id="rId11"/>
    <p:sldLayoutId id="2147483676" r:id="rId12"/>
    <p:sldLayoutId id="214748367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9.xml"/><Relationship Id="rId3" Type="http://schemas.openxmlformats.org/officeDocument/2006/relationships/image" Target="../media/image34.png"/><Relationship Id="rId7" Type="http://schemas.openxmlformats.org/officeDocument/2006/relationships/slide" Target="slide24.xml"/><Relationship Id="rId12" Type="http://schemas.openxmlformats.org/officeDocument/2006/relationships/slide" Target="slide2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slide" Target="slide25.xml"/><Relationship Id="rId10" Type="http://schemas.openxmlformats.org/officeDocument/2006/relationships/slide" Target="slide30.xml"/><Relationship Id="rId4" Type="http://schemas.openxmlformats.org/officeDocument/2006/relationships/image" Target="../media/image35.png"/><Relationship Id="rId9" Type="http://schemas.openxmlformats.org/officeDocument/2006/relationships/slide" Target="slide28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97;p35"/>
          <p:cNvGrpSpPr/>
          <p:nvPr/>
        </p:nvGrpSpPr>
        <p:grpSpPr>
          <a:xfrm rot="854941" flipH="1">
            <a:off x="7310980" y="608231"/>
            <a:ext cx="1468014" cy="1968452"/>
            <a:chOff x="1400935" y="1333409"/>
            <a:chExt cx="760984" cy="1020399"/>
          </a:xfrm>
        </p:grpSpPr>
        <p:sp>
          <p:nvSpPr>
            <p:cNvPr id="9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0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6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112;p35"/>
          <p:cNvSpPr/>
          <p:nvPr/>
        </p:nvSpPr>
        <p:spPr>
          <a:xfrm>
            <a:off x="6269195" y="393954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113;p35"/>
          <p:cNvSpPr/>
          <p:nvPr/>
        </p:nvSpPr>
        <p:spPr>
          <a:xfrm>
            <a:off x="1939886" y="452254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114;p35"/>
          <p:cNvSpPr/>
          <p:nvPr/>
        </p:nvSpPr>
        <p:spPr>
          <a:xfrm>
            <a:off x="754379" y="245139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6" name="Google Shape;2115;p35"/>
          <p:cNvSpPr/>
          <p:nvPr/>
        </p:nvSpPr>
        <p:spPr>
          <a:xfrm>
            <a:off x="8166644" y="442916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116;p35"/>
          <p:cNvGrpSpPr/>
          <p:nvPr/>
        </p:nvGrpSpPr>
        <p:grpSpPr>
          <a:xfrm rot="1315589">
            <a:off x="877750" y="359826"/>
            <a:ext cx="902596" cy="1584801"/>
            <a:chOff x="2332850" y="1508965"/>
            <a:chExt cx="495799" cy="870474"/>
          </a:xfrm>
        </p:grpSpPr>
        <p:sp>
          <p:nvSpPr>
            <p:cNvPr id="28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29;p35"/>
          <p:cNvGrpSpPr/>
          <p:nvPr/>
        </p:nvGrpSpPr>
        <p:grpSpPr>
          <a:xfrm>
            <a:off x="761684" y="3478383"/>
            <a:ext cx="1059580" cy="1088238"/>
            <a:chOff x="1742490" y="367839"/>
            <a:chExt cx="629242" cy="646260"/>
          </a:xfrm>
        </p:grpSpPr>
        <p:sp>
          <p:nvSpPr>
            <p:cNvPr id="41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1492817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0B7262"/>
                </a:solidFill>
              </a:rPr>
              <a:t>CHÀO ĐÓN CẢ LỚP</a:t>
            </a:r>
          </a:p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0B7262"/>
                </a:solidFill>
              </a:rPr>
              <a:t>ĐẾN BUỔI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99642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Định dạng văn bản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9930" y="1022395"/>
            <a:ext cx="76041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Sử dụng nhóm lệnh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Font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để định dạng chữ màu xanh, phông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Calibri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cho toàn bộ văn bản.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tên bài hát theo kiểu chữ đậm,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chữ màu đỏ.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dòng thông tin tác giả và nguồn hình ảnh theo kiểu chữ nghiêng.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Định dạng màu chữ vàng cho các cụm từ “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Trẻ em hôm nay, Thế giới ngày mai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510761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48"/>
          <p:cNvSpPr/>
          <p:nvPr/>
        </p:nvSpPr>
        <p:spPr>
          <a:xfrm>
            <a:off x="1004528" y="66764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525837" y="69414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978139" y="116567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2677103" y="761031"/>
            <a:ext cx="3789791" cy="779315"/>
            <a:chOff x="-609601" y="391227"/>
            <a:chExt cx="4027714" cy="779315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599" y="462656"/>
              <a:ext cx="40277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>
                  <a:solidFill>
                    <a:schemeClr val="accent6"/>
                  </a:solidFill>
                </a:rPr>
                <a:t>Hoàn thiện và lưu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48448" y="1669740"/>
            <a:ext cx="4107080" cy="2619003"/>
            <a:chOff x="3748448" y="1669740"/>
            <a:chExt cx="4107080" cy="2619003"/>
          </a:xfrm>
        </p:grpSpPr>
        <p:sp>
          <p:nvSpPr>
            <p:cNvPr id="40" name="Rounded Rectangle 39"/>
            <p:cNvSpPr/>
            <p:nvPr/>
          </p:nvSpPr>
          <p:spPr>
            <a:xfrm>
              <a:off x="3748448" y="1669740"/>
              <a:ext cx="4107080" cy="2619003"/>
            </a:xfrm>
            <a:prstGeom prst="roundRect">
              <a:avLst>
                <a:gd name="adj" fmla="val 10716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26715" y="1778912"/>
              <a:ext cx="375054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Xem lại và sửa các lỗi chính tả để hoàn thiện văn bản.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Lưu văn bản với tên tệp </a:t>
              </a: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TreEmHomNay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4" name="Picture 2" descr="https://img.freepik.com/premium-vector/woman-sits-ground-with-laptop-drawing-woman-her-lap_1230457-1609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300" y="1540346"/>
            <a:ext cx="3033283" cy="30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69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67563"/>
            <a:ext cx="914400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C00000"/>
                </a:solidFill>
              </a:rPr>
              <a:t>NHIỆM VỤ 2: </a:t>
            </a:r>
            <a:endParaRPr lang="en-US" sz="3000" b="1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7A5132"/>
                </a:solidFill>
              </a:rPr>
              <a:t>CHỈNH SỬA TỆP VĂN BẢN </a:t>
            </a:r>
            <a:r>
              <a:rPr lang="vi-VN" sz="3000" b="1">
                <a:solidFill>
                  <a:srgbClr val="0B7262"/>
                </a:solidFill>
              </a:rPr>
              <a:t>TREEMHOMNAY</a:t>
            </a:r>
            <a:r>
              <a:rPr lang="vi-VN" sz="3000" b="1">
                <a:solidFill>
                  <a:srgbClr val="7A5132"/>
                </a:solidFill>
              </a:rPr>
              <a:t> </a:t>
            </a:r>
            <a:endParaRPr lang="en-US" sz="3000" b="1">
              <a:solidFill>
                <a:srgbClr val="7A51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7A5132"/>
                </a:solidFill>
              </a:rPr>
              <a:t>ĐỂ BỔ SUNG LỜI BÀI HÁT LẦN 2</a:t>
            </a:r>
          </a:p>
        </p:txBody>
      </p:sp>
      <p:pic>
        <p:nvPicPr>
          <p:cNvPr id="2050" name="Picture 2" descr="https://static.vecteezy.com/system/resources/previews/026/617/706/original/cute-little-kid-girl-use-computer-illustration-vecto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55" y="2826328"/>
            <a:ext cx="2119744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3003;p58"/>
          <p:cNvGrpSpPr/>
          <p:nvPr/>
        </p:nvGrpSpPr>
        <p:grpSpPr>
          <a:xfrm rot="1837553">
            <a:off x="-528311" y="-38180"/>
            <a:ext cx="1513811" cy="2029860"/>
            <a:chOff x="1400935" y="1333409"/>
            <a:chExt cx="760984" cy="1020399"/>
          </a:xfrm>
        </p:grpSpPr>
        <p:sp>
          <p:nvSpPr>
            <p:cNvPr id="19" name="Google Shape;3004;p5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5;p5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06;p5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07;p5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08;p5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9;p5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0;p5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1;p5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2;p5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3;p5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4;p5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5;p5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16;p5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17;p5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825;p52"/>
          <p:cNvSpPr/>
          <p:nvPr/>
        </p:nvSpPr>
        <p:spPr>
          <a:xfrm>
            <a:off x="7626927" y="425476"/>
            <a:ext cx="952596" cy="377093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" y="3079475"/>
            <a:ext cx="1837930" cy="16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2121"/>
      </p:ext>
    </p:extLst>
  </p:cSld>
  <p:clrMapOvr>
    <a:masterClrMapping/>
  </p:clrMapOvr>
  <p:transition spd="med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Chỉnh sửa văn bản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790928" y="3574717"/>
            <a:ext cx="2565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39. Kết quả sau khi thực hiện Bước 1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49" y="1278082"/>
            <a:ext cx="2692612" cy="2193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0610" y="1112450"/>
            <a:ext cx="4924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Nháy chuột để đặt con trỏ soạn thảo ở vị trí cuối câu của dòng 3. Nhấn phím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để xuống dòng. Gõ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 và định dạng kiểu chữ gạch chân và chữ nghiêng như Hình 39.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Sao chép phần văn bản từ dòng 4 đến hết, đặt vào vị trí cuối cùng của văn bản.</a:t>
            </a:r>
          </a:p>
        </p:txBody>
      </p:sp>
    </p:spTree>
    <p:extLst>
      <p:ext uri="{BB962C8B-B14F-4D97-AF65-F5344CB8AC3E}">
        <p14:creationId xmlns:p14="http://schemas.microsoft.com/office/powerpoint/2010/main" val="11250848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45"/>
          <p:cNvSpPr/>
          <p:nvPr/>
        </p:nvSpPr>
        <p:spPr>
          <a:xfrm>
            <a:off x="8027426" y="44514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5"/>
          <p:cNvSpPr/>
          <p:nvPr/>
        </p:nvSpPr>
        <p:spPr>
          <a:xfrm>
            <a:off x="8420161" y="76418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Chỉnh sửa văn bản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790928" y="3574717"/>
            <a:ext cx="2565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39. Kết quả sau khi thực hiện Bước 1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49" y="1278082"/>
            <a:ext cx="2692612" cy="2193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4356" y="1202928"/>
            <a:ext cx="4924288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Chỉnh sửa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1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 của phần văn bản mới được sao chép thành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2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4: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Xoá dòng nguồn hình ảnh ở trước dòng “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Lần 2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0" name="Google Shape;178;p2"/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>
            <a:off x="727424" y="3954900"/>
            <a:ext cx="1340368" cy="730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97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48"/>
          <p:cNvSpPr/>
          <p:nvPr/>
        </p:nvSpPr>
        <p:spPr>
          <a:xfrm>
            <a:off x="1004528" y="66764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525837" y="69414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978139" y="116567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2677103" y="761031"/>
            <a:ext cx="3789791" cy="779315"/>
            <a:chOff x="-609601" y="391227"/>
            <a:chExt cx="4027714" cy="779315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599" y="462656"/>
              <a:ext cx="40277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>
                  <a:solidFill>
                    <a:schemeClr val="accent6"/>
                  </a:solidFill>
                </a:rPr>
                <a:t>Hoàn thiện và lưu văn bản</a:t>
              </a:r>
              <a:endParaRPr lang="en-US" sz="20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77984" y="1845723"/>
            <a:ext cx="4107080" cy="2442876"/>
            <a:chOff x="1077984" y="1845723"/>
            <a:chExt cx="4107080" cy="2442876"/>
          </a:xfrm>
        </p:grpSpPr>
        <p:sp>
          <p:nvSpPr>
            <p:cNvPr id="40" name="Rounded Rectangle 39"/>
            <p:cNvSpPr/>
            <p:nvPr/>
          </p:nvSpPr>
          <p:spPr>
            <a:xfrm>
              <a:off x="1077984" y="1845723"/>
              <a:ext cx="4107080" cy="2112551"/>
            </a:xfrm>
            <a:prstGeom prst="roundRect">
              <a:avLst>
                <a:gd name="adj" fmla="val 10716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56251" y="1961003"/>
              <a:ext cx="3750545" cy="188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Xem lại và sửa các lỗi chính tả để hoàn thiện văn bản.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Lưu văn bản.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82285">
              <a:off x="4483563" y="3855710"/>
              <a:ext cx="432889" cy="432889"/>
            </a:xfrm>
            <a:prstGeom prst="rect">
              <a:avLst/>
            </a:prstGeom>
          </p:spPr>
        </p:pic>
      </p:grpSp>
      <p:pic>
        <p:nvPicPr>
          <p:cNvPr id="15" name="Picture 2" descr="https://static.vecteezy.com/system/resources/previews/007/036/651/non_2x/male-working-on-computer-with-cat-cartoon-icon-illustration-people-technology-icon-concept-isolated-premium-flat-cartoon-style-vecto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67" y="1611775"/>
            <a:ext cx="3031719" cy="30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28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780;p69"/>
          <p:cNvGrpSpPr/>
          <p:nvPr/>
        </p:nvGrpSpPr>
        <p:grpSpPr>
          <a:xfrm>
            <a:off x="7260374" y="1731412"/>
            <a:ext cx="1671196" cy="2265062"/>
            <a:chOff x="2522614" y="409334"/>
            <a:chExt cx="595325" cy="806847"/>
          </a:xfrm>
        </p:grpSpPr>
        <p:sp>
          <p:nvSpPr>
            <p:cNvPr id="7" name="Google Shape;3781;p69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82;p69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83;p69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84;p69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85;p69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86;p69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87;p69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88;p69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89;p69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90;p69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91;p69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92;p69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93;p69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94;p69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95;p69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96;p69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97;p69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98;p69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99;p69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00;p69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01;p69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3802;p69"/>
          <p:cNvSpPr/>
          <p:nvPr/>
        </p:nvSpPr>
        <p:spPr>
          <a:xfrm>
            <a:off x="7359847" y="1403528"/>
            <a:ext cx="179847" cy="161950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803;p69"/>
          <p:cNvSpPr/>
          <p:nvPr/>
        </p:nvSpPr>
        <p:spPr>
          <a:xfrm>
            <a:off x="8000808" y="945954"/>
            <a:ext cx="179847" cy="161950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804;p69"/>
          <p:cNvGrpSpPr/>
          <p:nvPr/>
        </p:nvGrpSpPr>
        <p:grpSpPr>
          <a:xfrm>
            <a:off x="1533596" y="3347628"/>
            <a:ext cx="939143" cy="964543"/>
            <a:chOff x="1742490" y="367839"/>
            <a:chExt cx="629242" cy="646260"/>
          </a:xfrm>
        </p:grpSpPr>
        <p:sp>
          <p:nvSpPr>
            <p:cNvPr id="31" name="Google Shape;3805;p69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06;p69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07;p69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08;p69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09;p69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10;p69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11;p69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12;p69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13;p69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14;p69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15;p69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3816;p69"/>
          <p:cNvGrpSpPr/>
          <p:nvPr/>
        </p:nvGrpSpPr>
        <p:grpSpPr>
          <a:xfrm rot="1837553">
            <a:off x="603522" y="674517"/>
            <a:ext cx="1513811" cy="2029860"/>
            <a:chOff x="1400935" y="1333409"/>
            <a:chExt cx="760984" cy="1020399"/>
          </a:xfrm>
        </p:grpSpPr>
        <p:sp>
          <p:nvSpPr>
            <p:cNvPr id="43" name="Google Shape;3817;p69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18;p69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19;p69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20;p69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21;p69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22;p69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23;p69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24;p69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25;p69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26;p69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27;p69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28;p69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9;p69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0;p69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3831;p69"/>
          <p:cNvSpPr/>
          <p:nvPr/>
        </p:nvSpPr>
        <p:spPr>
          <a:xfrm>
            <a:off x="915966" y="11539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832;p69"/>
          <p:cNvSpPr/>
          <p:nvPr/>
        </p:nvSpPr>
        <p:spPr>
          <a:xfrm>
            <a:off x="1360428" y="788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833;p69"/>
          <p:cNvSpPr/>
          <p:nvPr/>
        </p:nvSpPr>
        <p:spPr>
          <a:xfrm>
            <a:off x="1094581" y="404022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Oval 59"/>
          <p:cNvSpPr/>
          <p:nvPr/>
        </p:nvSpPr>
        <p:spPr>
          <a:xfrm>
            <a:off x="2855088" y="1723618"/>
            <a:ext cx="3433823" cy="149629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0" y="219476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993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6331" y="229223"/>
            <a:ext cx="76913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40 và thực hiện các việc sau: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a) Sử dụng phần mềm soạn thảo văn bản để gõ văn bản ở Hình 40. (Lưu ý: Thực hiện thao tác sao chép với những phần văn bản giống nhau).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b) Thực hiện các thao tác định dạng: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Toàn bộ văn bản có phông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Tahoma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Màu chữ của văn bản như minh hoạ trong Hình 40.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Tên bài hát cỡ chữ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, kiểu chữ đậm.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Dòng thông tin tác giả nhạc và lời (hai dòng cuối cùng) kiểu chữ nghiêng.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6645" y="1763319"/>
            <a:ext cx="435455" cy="435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1248">
            <a:off x="6948580" y="4557552"/>
            <a:ext cx="585653" cy="465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72" y="1934319"/>
            <a:ext cx="1326702" cy="8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1391" y="540950"/>
            <a:ext cx="5457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c) Di chuyển hai dòng cuối cùng (thông tin tác giả nhạc và lời) lên vị trí sau tên bài hát.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d) Chèn một hình ảnh minh hoạ phù hợp vời lời bài hát và ghi rõ nguồn hình ảnh vào cuối văn bản.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e) Lưu văn bản vào thư mục của 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1832" y="3543300"/>
            <a:ext cx="1139842" cy="11916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32380" y="540950"/>
            <a:ext cx="2770783" cy="3989487"/>
            <a:chOff x="5832380" y="540950"/>
            <a:chExt cx="2770783" cy="3989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81" y="540950"/>
              <a:ext cx="2410182" cy="39894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12860">
              <a:off x="5832380" y="3301759"/>
              <a:ext cx="435455" cy="435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525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37641" y="407872"/>
            <a:ext cx="46935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6DA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vàng</a:t>
            </a:r>
          </a:p>
          <a:p>
            <a:pPr algn="just">
              <a:lnSpc>
                <a:spcPct val="150000"/>
              </a:lnSpc>
            </a:pPr>
            <a:r>
              <a:rPr lang="vi-VN" sz="2000" i="1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Nhạc: Bùi Đình Thảo</a:t>
            </a:r>
          </a:p>
          <a:p>
            <a:pPr algn="just">
              <a:lnSpc>
                <a:spcPct val="150000"/>
              </a:lnSpc>
            </a:pPr>
            <a:r>
              <a:rPr lang="vi-VN" sz="2000" i="1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Lời: Nguyễn Khoa Đăng, Bùi Đình Thảo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EC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vàng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mênh mang trên đồng lúa hát,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lúa chín thoang thoảng bay,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lung lay hàng cột điện,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xao động cả rặng cây.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EC7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đi giữa biển vàng</a:t>
            </a:r>
          </a:p>
        </p:txBody>
      </p:sp>
      <p:sp>
        <p:nvSpPr>
          <p:cNvPr id="14" name="8-Point Star 13"/>
          <p:cNvSpPr/>
          <p:nvPr/>
        </p:nvSpPr>
        <p:spPr>
          <a:xfrm rot="20870533">
            <a:off x="649917" y="436415"/>
            <a:ext cx="2015547" cy="1068013"/>
          </a:xfrm>
          <a:prstGeom prst="star8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</a:rPr>
              <a:t>Kết quả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AEFEE4-2B0B-C600-EA2F-51B8DC73A7FE}"/>
              </a:ext>
            </a:extLst>
          </p:cNvPr>
          <p:cNvSpPr/>
          <p:nvPr/>
        </p:nvSpPr>
        <p:spPr>
          <a:xfrm flipH="1">
            <a:off x="1146015" y="1838214"/>
            <a:ext cx="1463834" cy="2905875"/>
          </a:xfrm>
          <a:custGeom>
            <a:avLst/>
            <a:gdLst/>
            <a:ahLst/>
            <a:cxnLst/>
            <a:rect l="l" t="t" r="r" b="b"/>
            <a:pathLst>
              <a:path w="677873" h="1345653">
                <a:moveTo>
                  <a:pt x="0" y="0"/>
                </a:moveTo>
                <a:lnTo>
                  <a:pt x="677873" y="0"/>
                </a:lnTo>
                <a:lnTo>
                  <a:pt x="677873" y="1345652"/>
                </a:lnTo>
                <a:lnTo>
                  <a:pt x="0" y="1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962048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" name="Google Shape;3277;p60"/>
          <p:cNvGrpSpPr/>
          <p:nvPr/>
        </p:nvGrpSpPr>
        <p:grpSpPr>
          <a:xfrm rot="-1005538">
            <a:off x="8041159" y="209143"/>
            <a:ext cx="1279692" cy="2666046"/>
            <a:chOff x="503795" y="323625"/>
            <a:chExt cx="502785" cy="1047439"/>
          </a:xfrm>
        </p:grpSpPr>
        <p:sp>
          <p:nvSpPr>
            <p:cNvPr id="3278" name="Google Shape;3278;p60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60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60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60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60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60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0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60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0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60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60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60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60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2" name="Google Shape;3292;p60"/>
          <p:cNvSpPr/>
          <p:nvPr/>
        </p:nvSpPr>
        <p:spPr>
          <a:xfrm>
            <a:off x="609516" y="40773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60"/>
          <p:cNvSpPr/>
          <p:nvPr/>
        </p:nvSpPr>
        <p:spPr>
          <a:xfrm>
            <a:off x="609516" y="451062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0" y="43829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7030A0"/>
                </a:solidFill>
              </a:rPr>
              <a:t>KHỞI ĐỘNG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55101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</a:rPr>
              <a:t>Đọc tình huống phần Khởi động SGK tr.34 và trả lời câu hỏi:</a:t>
            </a:r>
            <a:endParaRPr lang="en-US" sz="2000" i="1">
              <a:solidFill>
                <a:srgbClr val="7030A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29530" y="1071598"/>
            <a:ext cx="2884940" cy="400110"/>
            <a:chOff x="1001261" y="1461267"/>
            <a:chExt cx="2884940" cy="40011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261" y="1515729"/>
              <a:ext cx="280989" cy="28381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82251" y="1461267"/>
              <a:ext cx="2603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 6">
            <a:extLst>
              <a:ext uri="{FF2B5EF4-FFF2-40B4-BE49-F238E27FC236}">
                <a16:creationId xmlns:a16="http://schemas.microsoft.com/office/drawing/2014/main" id="{20AA03FA-3AF7-5268-9013-B9440ED24BF8}"/>
              </a:ext>
            </a:extLst>
          </p:cNvPr>
          <p:cNvSpPr/>
          <p:nvPr/>
        </p:nvSpPr>
        <p:spPr>
          <a:xfrm>
            <a:off x="1270579" y="2325672"/>
            <a:ext cx="3331750" cy="2344720"/>
          </a:xfrm>
          <a:custGeom>
            <a:avLst/>
            <a:gdLst/>
            <a:ahLst/>
            <a:cxnLst/>
            <a:rect l="l" t="t" r="r" b="b"/>
            <a:pathLst>
              <a:path w="2923481" h="2057400">
                <a:moveTo>
                  <a:pt x="0" y="0"/>
                </a:moveTo>
                <a:lnTo>
                  <a:pt x="2923481" y="0"/>
                </a:lnTo>
                <a:lnTo>
                  <a:pt x="29234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" name="Group 1"/>
          <p:cNvGrpSpPr/>
          <p:nvPr/>
        </p:nvGrpSpPr>
        <p:grpSpPr>
          <a:xfrm>
            <a:off x="5132825" y="2106358"/>
            <a:ext cx="3235870" cy="2636825"/>
            <a:chOff x="5132825" y="2106358"/>
            <a:chExt cx="3235870" cy="2636825"/>
          </a:xfrm>
        </p:grpSpPr>
        <p:sp>
          <p:nvSpPr>
            <p:cNvPr id="28" name="TextBox 27"/>
            <p:cNvSpPr txBox="1"/>
            <p:nvPr/>
          </p:nvSpPr>
          <p:spPr>
            <a:xfrm>
              <a:off x="5132825" y="2106358"/>
              <a:ext cx="309978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Em hãy quan sát văn bản ở Hình 38 và cho biết cần thực hiện các thao tác nào để có được văn bản như vậy.</a:t>
              </a:r>
            </a:p>
          </p:txBody>
        </p:sp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508838" y="4069629"/>
              <a:ext cx="859857" cy="67355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-Point Star 13"/>
          <p:cNvSpPr/>
          <p:nvPr/>
        </p:nvSpPr>
        <p:spPr>
          <a:xfrm rot="20870533">
            <a:off x="649917" y="436415"/>
            <a:ext cx="2015547" cy="1068013"/>
          </a:xfrm>
          <a:prstGeom prst="star8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</a:rPr>
              <a:t>Kết quả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AEFEE4-2B0B-C600-EA2F-51B8DC73A7FE}"/>
              </a:ext>
            </a:extLst>
          </p:cNvPr>
          <p:cNvSpPr/>
          <p:nvPr/>
        </p:nvSpPr>
        <p:spPr>
          <a:xfrm flipH="1">
            <a:off x="1146015" y="1838214"/>
            <a:ext cx="1463834" cy="2905875"/>
          </a:xfrm>
          <a:custGeom>
            <a:avLst/>
            <a:gdLst/>
            <a:ahLst/>
            <a:cxnLst/>
            <a:rect l="l" t="t" r="r" b="b"/>
            <a:pathLst>
              <a:path w="677873" h="1345653">
                <a:moveTo>
                  <a:pt x="0" y="0"/>
                </a:moveTo>
                <a:lnTo>
                  <a:pt x="677873" y="0"/>
                </a:lnTo>
                <a:lnTo>
                  <a:pt x="677873" y="1345652"/>
                </a:lnTo>
                <a:lnTo>
                  <a:pt x="0" y="1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1200"/>
          </a:p>
        </p:txBody>
      </p:sp>
      <p:grpSp>
        <p:nvGrpSpPr>
          <p:cNvPr id="3" name="Group 2"/>
          <p:cNvGrpSpPr/>
          <p:nvPr/>
        </p:nvGrpSpPr>
        <p:grpSpPr>
          <a:xfrm>
            <a:off x="3551916" y="236150"/>
            <a:ext cx="4852309" cy="4662815"/>
            <a:chOff x="3551916" y="236150"/>
            <a:chExt cx="4852309" cy="4662815"/>
          </a:xfrm>
        </p:grpSpPr>
        <p:sp>
          <p:nvSpPr>
            <p:cNvPr id="12" name="Rectangle 11"/>
            <p:cNvSpPr/>
            <p:nvPr/>
          </p:nvSpPr>
          <p:spPr>
            <a:xfrm>
              <a:off x="3551916" y="236150"/>
              <a:ext cx="4852309" cy="4662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mênh mang trên đồng lúa hát,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 lúa trĩu trong lòng tay,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đựng đầy mưa gió nắng,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mang nặng giọt mồ hôi,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BD0C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bao người nuôi lúa lớn, lúa ơi,</a:t>
              </a:r>
            </a:p>
            <a:p>
              <a:pPr algn="just">
                <a:lnSpc>
                  <a:spcPct val="150000"/>
                </a:lnSpc>
              </a:pPr>
              <a:r>
                <a:rPr lang="vi-VN" sz="1800">
                  <a:solidFill>
                    <a:srgbClr val="BD0C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bao người nuôi lúa lớn, lúa ơi.</a:t>
              </a: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1800">
                <a:solidFill>
                  <a:srgbClr val="BD0C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i="1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(Nguồn hình ảnh: https://vuonillustration.com)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525" y="2836326"/>
              <a:ext cx="1536700" cy="1534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203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67749" y="3021536"/>
            <a:ext cx="2755568" cy="2592353"/>
          </a:xfrm>
          <a:custGeom>
            <a:avLst/>
            <a:gdLst/>
            <a:ahLst/>
            <a:cxnLst/>
            <a:rect l="l" t="t" r="r" b="b"/>
            <a:pathLst>
              <a:path w="5511135" h="5184706">
                <a:moveTo>
                  <a:pt x="0" y="0"/>
                </a:moveTo>
                <a:lnTo>
                  <a:pt x="5511135" y="0"/>
                </a:lnTo>
                <a:lnTo>
                  <a:pt x="5511135" y="5184706"/>
                </a:lnTo>
                <a:lnTo>
                  <a:pt x="0" y="5184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293809" y="3191357"/>
            <a:ext cx="2030890" cy="2252711"/>
          </a:xfrm>
          <a:custGeom>
            <a:avLst/>
            <a:gdLst/>
            <a:ahLst/>
            <a:cxnLst/>
            <a:rect l="l" t="t" r="r" b="b"/>
            <a:pathLst>
              <a:path w="4061780" h="4505421">
                <a:moveTo>
                  <a:pt x="4061780" y="0"/>
                </a:moveTo>
                <a:lnTo>
                  <a:pt x="0" y="0"/>
                </a:lnTo>
                <a:lnTo>
                  <a:pt x="0" y="4505420"/>
                </a:lnTo>
                <a:lnTo>
                  <a:pt x="4061780" y="4505420"/>
                </a:lnTo>
                <a:lnTo>
                  <a:pt x="40617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460854">
            <a:off x="-218094" y="107165"/>
            <a:ext cx="2309683" cy="902446"/>
          </a:xfrm>
          <a:custGeom>
            <a:avLst/>
            <a:gdLst/>
            <a:ahLst/>
            <a:cxnLst/>
            <a:rect l="l" t="t" r="r" b="b"/>
            <a:pathLst>
              <a:path w="5657047" h="1786684">
                <a:moveTo>
                  <a:pt x="0" y="0"/>
                </a:moveTo>
                <a:lnTo>
                  <a:pt x="5657047" y="0"/>
                </a:lnTo>
                <a:lnTo>
                  <a:pt x="5657047" y="1786684"/>
                </a:lnTo>
                <a:lnTo>
                  <a:pt x="0" y="1786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42268">
            <a:off x="7209168" y="82175"/>
            <a:ext cx="1979639" cy="874358"/>
          </a:xfrm>
          <a:custGeom>
            <a:avLst/>
            <a:gdLst/>
            <a:ahLst/>
            <a:cxnLst/>
            <a:rect l="l" t="t" r="r" b="b"/>
            <a:pathLst>
              <a:path w="6642989" h="3055661">
                <a:moveTo>
                  <a:pt x="0" y="0"/>
                </a:moveTo>
                <a:lnTo>
                  <a:pt x="6642990" y="0"/>
                </a:lnTo>
                <a:lnTo>
                  <a:pt x="6642990" y="3055660"/>
                </a:lnTo>
                <a:lnTo>
                  <a:pt x="0" y="305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4B3A0-4742-008F-6322-989B30D7FBF4}"/>
              </a:ext>
            </a:extLst>
          </p:cNvPr>
          <p:cNvSpPr txBox="1"/>
          <p:nvPr/>
        </p:nvSpPr>
        <p:spPr>
          <a:xfrm>
            <a:off x="855846" y="353068"/>
            <a:ext cx="74323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8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000" b="1" spc="-8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CAM</a:t>
            </a:r>
            <a:endParaRPr lang="en-US" sz="4000" b="1" spc="-8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>
            <a:hlinkClick r:id="rId8" action="ppaction://hlinksldjump"/>
            <a:extLst>
              <a:ext uri="{FF2B5EF4-FFF2-40B4-BE49-F238E27FC236}">
                <a16:creationId xmlns:a16="http://schemas.microsoft.com/office/drawing/2014/main" id="{96DD9691-CA1B-63CE-C1C9-77AFE71EB984}"/>
              </a:ext>
            </a:extLst>
          </p:cNvPr>
          <p:cNvSpPr/>
          <p:nvPr/>
        </p:nvSpPr>
        <p:spPr>
          <a:xfrm>
            <a:off x="1905000" y="2559512"/>
            <a:ext cx="2154215" cy="2408065"/>
          </a:xfrm>
          <a:custGeom>
            <a:avLst/>
            <a:gdLst/>
            <a:ahLst/>
            <a:cxnLst/>
            <a:rect l="l" t="t" r="r" b="b"/>
            <a:pathLst>
              <a:path w="2848205" h="3183834">
                <a:moveTo>
                  <a:pt x="0" y="0"/>
                </a:moveTo>
                <a:lnTo>
                  <a:pt x="2848205" y="0"/>
                </a:lnTo>
                <a:lnTo>
                  <a:pt x="2848205" y="3183834"/>
                </a:lnTo>
                <a:lnTo>
                  <a:pt x="0" y="31838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6">
            <a:hlinkClick r:id="rId8" action="ppaction://hlinksldjump"/>
            <a:extLst>
              <a:ext uri="{FF2B5EF4-FFF2-40B4-BE49-F238E27FC236}">
                <a16:creationId xmlns:a16="http://schemas.microsoft.com/office/drawing/2014/main" id="{BE43EB97-7CAD-1C09-B16E-B9720DF9E021}"/>
              </a:ext>
            </a:extLst>
          </p:cNvPr>
          <p:cNvSpPr/>
          <p:nvPr/>
        </p:nvSpPr>
        <p:spPr>
          <a:xfrm>
            <a:off x="5029200" y="2559512"/>
            <a:ext cx="2185319" cy="2408065"/>
          </a:xfrm>
          <a:custGeom>
            <a:avLst/>
            <a:gdLst/>
            <a:ahLst/>
            <a:cxnLst/>
            <a:rect l="l" t="t" r="r" b="b"/>
            <a:pathLst>
              <a:path w="2889330" h="3183834">
                <a:moveTo>
                  <a:pt x="0" y="0"/>
                </a:moveTo>
                <a:lnTo>
                  <a:pt x="2889329" y="0"/>
                </a:lnTo>
                <a:lnTo>
                  <a:pt x="2889329" y="3183835"/>
                </a:lnTo>
                <a:lnTo>
                  <a:pt x="0" y="3183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54468" y="482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895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0" y="0"/>
            <a:ext cx="4572000" cy="5143500"/>
            <a:chOff x="0" y="0"/>
            <a:chExt cx="3070990" cy="3257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990" cy="3257100"/>
            </a:xfrm>
            <a:custGeom>
              <a:avLst/>
              <a:gdLst/>
              <a:ahLst/>
              <a:cxnLst/>
              <a:rect l="l" t="t" r="r" b="b"/>
              <a:pathLst>
                <a:path w="3070990" h="3257100">
                  <a:moveTo>
                    <a:pt x="2946530" y="3257100"/>
                  </a:moveTo>
                  <a:lnTo>
                    <a:pt x="124460" y="3257100"/>
                  </a:lnTo>
                  <a:cubicBezTo>
                    <a:pt x="55880" y="3257100"/>
                    <a:pt x="0" y="3201220"/>
                    <a:pt x="0" y="3132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6530" y="0"/>
                  </a:lnTo>
                  <a:cubicBezTo>
                    <a:pt x="3015110" y="0"/>
                    <a:pt x="3070990" y="55880"/>
                    <a:pt x="3070990" y="124460"/>
                  </a:cubicBezTo>
                  <a:lnTo>
                    <a:pt x="3070990" y="3132640"/>
                  </a:lnTo>
                  <a:cubicBezTo>
                    <a:pt x="3070990" y="3201220"/>
                    <a:pt x="3015110" y="3257100"/>
                    <a:pt x="2946530" y="3257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28">
            <a:extLst>
              <a:ext uri="{FF2B5EF4-FFF2-40B4-BE49-F238E27FC236}">
                <a16:creationId xmlns:a16="http://schemas.microsoft.com/office/drawing/2014/main" id="{2C7D9217-8A7E-7015-42ED-AE8E3F1A2A9B}"/>
              </a:ext>
            </a:extLst>
          </p:cNvPr>
          <p:cNvSpPr/>
          <p:nvPr/>
        </p:nvSpPr>
        <p:spPr>
          <a:xfrm>
            <a:off x="435279" y="319760"/>
            <a:ext cx="3965639" cy="41148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2102A629-7067-E369-FE78-91B9C00D9921}"/>
              </a:ext>
            </a:extLst>
          </p:cNvPr>
          <p:cNvSpPr/>
          <p:nvPr/>
        </p:nvSpPr>
        <p:spPr>
          <a:xfrm>
            <a:off x="4884943" y="86250"/>
            <a:ext cx="675017" cy="1438757"/>
          </a:xfrm>
          <a:custGeom>
            <a:avLst/>
            <a:gdLst/>
            <a:ahLst/>
            <a:cxnLst/>
            <a:rect l="l" t="t" r="r" b="b"/>
            <a:pathLst>
              <a:path w="3861054" h="8229600">
                <a:moveTo>
                  <a:pt x="0" y="0"/>
                </a:moveTo>
                <a:lnTo>
                  <a:pt x="3861054" y="0"/>
                </a:lnTo>
                <a:lnTo>
                  <a:pt x="38610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E5E27CD9-6C40-2EBF-DD1C-425D03E0DE61}"/>
              </a:ext>
            </a:extLst>
          </p:cNvPr>
          <p:cNvSpPr/>
          <p:nvPr/>
        </p:nvSpPr>
        <p:spPr>
          <a:xfrm>
            <a:off x="7792575" y="148717"/>
            <a:ext cx="1101421" cy="1313823"/>
          </a:xfrm>
          <a:custGeom>
            <a:avLst/>
            <a:gdLst/>
            <a:ahLst/>
            <a:cxnLst/>
            <a:rect l="l" t="t" r="r" b="b"/>
            <a:pathLst>
              <a:path w="6899148" h="8229600">
                <a:moveTo>
                  <a:pt x="0" y="0"/>
                </a:moveTo>
                <a:lnTo>
                  <a:pt x="6899148" y="0"/>
                </a:lnTo>
                <a:lnTo>
                  <a:pt x="6899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9A60D33C-2434-1334-F752-D79A43413C05}"/>
              </a:ext>
            </a:extLst>
          </p:cNvPr>
          <p:cNvSpPr/>
          <p:nvPr/>
        </p:nvSpPr>
        <p:spPr>
          <a:xfrm>
            <a:off x="1066800" y="3714750"/>
            <a:ext cx="838200" cy="93523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76B67D2-0117-2DD6-0927-AECD3E9F9A9C}"/>
              </a:ext>
            </a:extLst>
          </p:cNvPr>
          <p:cNvSpPr txBox="1"/>
          <p:nvPr/>
        </p:nvSpPr>
        <p:spPr>
          <a:xfrm>
            <a:off x="5254445" y="1103425"/>
            <a:ext cx="2843646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CAM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1CA3B8D-48F5-CE2C-227D-75CABDD750D9}"/>
              </a:ext>
            </a:extLst>
          </p:cNvPr>
          <p:cNvSpPr txBox="1"/>
          <p:nvPr/>
        </p:nvSpPr>
        <p:spPr>
          <a:xfrm>
            <a:off x="4849144" y="2188777"/>
            <a:ext cx="4017712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2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45312356"/>
      </p:ext>
    </p:extLst>
  </p:cSld>
  <p:clrMapOvr>
    <a:masterClrMapping/>
  </p:clrMapOvr>
  <p:transition spd="med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>
            <a:extLst>
              <a:ext uri="{FF2B5EF4-FFF2-40B4-BE49-F238E27FC236}">
                <a16:creationId xmlns:a16="http://schemas.microsoft.com/office/drawing/2014/main" id="{DAEE40C2-C681-C47E-ED4E-36FB2673FBD4}"/>
              </a:ext>
            </a:extLst>
          </p:cNvPr>
          <p:cNvSpPr/>
          <p:nvPr/>
        </p:nvSpPr>
        <p:spPr>
          <a:xfrm>
            <a:off x="2209800" y="95250"/>
            <a:ext cx="4862885" cy="4962127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 sz="700" dirty="0"/>
          </a:p>
        </p:txBody>
      </p:sp>
      <p:sp>
        <p:nvSpPr>
          <p:cNvPr id="5" name="1">
            <a:hlinkClick r:id="rId5" action="ppaction://hlinksldjump"/>
            <a:extLst>
              <a:ext uri="{FF2B5EF4-FFF2-40B4-BE49-F238E27FC236}">
                <a16:creationId xmlns:a16="http://schemas.microsoft.com/office/drawing/2014/main" id="{32A67754-9721-9F71-D364-32FBDBF8D427}"/>
              </a:ext>
            </a:extLst>
          </p:cNvPr>
          <p:cNvSpPr/>
          <p:nvPr/>
        </p:nvSpPr>
        <p:spPr>
          <a:xfrm>
            <a:off x="2825420" y="95245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3">
            <a:hlinkClick r:id="rId7" action="ppaction://hlinksldjump"/>
            <a:extLst>
              <a:ext uri="{FF2B5EF4-FFF2-40B4-BE49-F238E27FC236}">
                <a16:creationId xmlns:a16="http://schemas.microsoft.com/office/drawing/2014/main" id="{8078E848-A808-BC43-E3DB-B02A6DE3BA7C}"/>
              </a:ext>
            </a:extLst>
          </p:cNvPr>
          <p:cNvSpPr/>
          <p:nvPr/>
        </p:nvSpPr>
        <p:spPr>
          <a:xfrm>
            <a:off x="2336676" y="211455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4">
            <a:hlinkClick r:id="rId8" action="ppaction://hlinksldjump"/>
            <a:extLst>
              <a:ext uri="{FF2B5EF4-FFF2-40B4-BE49-F238E27FC236}">
                <a16:creationId xmlns:a16="http://schemas.microsoft.com/office/drawing/2014/main" id="{C5F970D0-84EC-C33D-8006-490B9B2DF38A}"/>
              </a:ext>
            </a:extLst>
          </p:cNvPr>
          <p:cNvSpPr/>
          <p:nvPr/>
        </p:nvSpPr>
        <p:spPr>
          <a:xfrm>
            <a:off x="4019160" y="1955996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5">
            <a:hlinkClick r:id="rId9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5302720" y="1191025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2">
            <a:hlinkClick r:id="rId10" action="ppaction://hlinksldjump"/>
            <a:extLst>
              <a:ext uri="{FF2B5EF4-FFF2-40B4-BE49-F238E27FC236}">
                <a16:creationId xmlns:a16="http://schemas.microsoft.com/office/drawing/2014/main" id="{336C979B-A5E3-97CE-C043-05D0AA6E5836}"/>
              </a:ext>
            </a:extLst>
          </p:cNvPr>
          <p:cNvSpPr/>
          <p:nvPr/>
        </p:nvSpPr>
        <p:spPr>
          <a:xfrm>
            <a:off x="7353300" y="3672628"/>
            <a:ext cx="1346187" cy="1387822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2">
            <a:hlinkClick r:id="rId12" action="ppaction://hlinksldjump"/>
            <a:extLst>
              <a:ext uri="{FF2B5EF4-FFF2-40B4-BE49-F238E27FC236}">
                <a16:creationId xmlns:a16="http://schemas.microsoft.com/office/drawing/2014/main" id="{704845CC-DB23-9CBD-BC86-D597DFEBB612}"/>
              </a:ext>
            </a:extLst>
          </p:cNvPr>
          <p:cNvSpPr/>
          <p:nvPr/>
        </p:nvSpPr>
        <p:spPr>
          <a:xfrm>
            <a:off x="4106639" y="51371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5">
            <a:hlinkClick r:id="rId13" action="ppaction://hlinksldjump"/>
            <a:extLst>
              <a:ext uri="{FF2B5EF4-FFF2-40B4-BE49-F238E27FC236}">
                <a16:creationId xmlns:a16="http://schemas.microsoft.com/office/drawing/2014/main" id="{9CB07CE0-5ABC-4E8A-BEE5-45D2D69BD223}"/>
              </a:ext>
            </a:extLst>
          </p:cNvPr>
          <p:cNvSpPr/>
          <p:nvPr/>
        </p:nvSpPr>
        <p:spPr>
          <a:xfrm>
            <a:off x="5671167" y="2327611"/>
            <a:ext cx="1069205" cy="923526"/>
          </a:xfrm>
          <a:custGeom>
            <a:avLst/>
            <a:gdLst/>
            <a:ahLst/>
            <a:cxnLst/>
            <a:rect l="l" t="t" r="r" b="b"/>
            <a:pathLst>
              <a:path w="3233002" h="2792505">
                <a:moveTo>
                  <a:pt x="0" y="0"/>
                </a:moveTo>
                <a:lnTo>
                  <a:pt x="3233001" y="0"/>
                </a:lnTo>
                <a:lnTo>
                  <a:pt x="3233001" y="2792505"/>
                </a:lnTo>
                <a:lnTo>
                  <a:pt x="0" y="2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1572BC7B-6222-B821-463E-F5526E63FD3B}"/>
              </a:ext>
            </a:extLst>
          </p:cNvPr>
          <p:cNvSpPr/>
          <p:nvPr/>
        </p:nvSpPr>
        <p:spPr>
          <a:xfrm>
            <a:off x="2871966" y="3515225"/>
            <a:ext cx="1382154" cy="1542152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35490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0432 L -0.03472 0.55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2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16528 0.6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0.07396 0.34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8577 0.39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22344 0.489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30625 0.2956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68001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1: Phát biểu nào sau đây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SAI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447970"/>
            <a:ext cx="344206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Em có thể đổi màu chữ khi soạn thảo văn bản.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128996"/>
            <a:ext cx="344206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Em chỉ có thể đặt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hình ảnh vào bên dưới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chữ trong văn bản.</a:t>
            </a: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201297" y="1447970"/>
            <a:ext cx="442315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B. Để định dạng cỡ chữ trong phần mềm soạn thảo văn bản, trước tiên em cần chọn phần văn bản.</a:t>
            </a: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201297" y="3128996"/>
            <a:ext cx="4423157" cy="145043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Khi soạn thảo văn bản, em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có thể sử dụng nhiều phông chữ khác nhau. </a:t>
            </a: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8507" y="3128996"/>
            <a:ext cx="3453752" cy="145043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Em chỉ có thể đặt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hình ảnh vào bên dưới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chữ trong văn bản.</a:t>
            </a: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8145094" y="4028303"/>
            <a:ext cx="846125" cy="936670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6086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833239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2: Để gõ chữ hoa, em thực hiện như thế nào?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618530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Nhấn giữ phím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Shift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 và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gõ phím chữ.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029805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Nhấn giữ phím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Ctrl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</a:p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gõ 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618530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Nhấn giữ phím </a:t>
            </a:r>
            <a:r>
              <a:rPr lang="pt-BR" sz="2000" b="1" noProof="1">
                <a:solidFill>
                  <a:srgbClr val="000000"/>
                </a:solidFill>
                <a:cs typeface="Arial" panose="020B0604020202020204" pitchFamily="34" charset="0"/>
              </a:rPr>
              <a:t>Tab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 và </a:t>
            </a:r>
          </a:p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gõ phím chữ.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029805"/>
            <a:ext cx="3871669" cy="115610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Nhấn giữ phím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Alt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 và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gõ phím chữ.</a:t>
            </a: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01006" y="1618530"/>
            <a:ext cx="3884812" cy="1156102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Nhấn giữ phím </a:t>
            </a: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Shift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và </a:t>
            </a:r>
            <a:endParaRPr lang="en-US" sz="20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gõ phím chữ.</a:t>
            </a: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4381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143710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3: Để sao chép những phần giống nhau, </a:t>
            </a:r>
            <a:endParaRPr lang="en-US" sz="2000" b="1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em sử dụng lệnh nào sau đây?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2006486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Move to + Paste. 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252225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Copy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2006486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Cut + Paste.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252225"/>
            <a:ext cx="3871669" cy="933681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Enter + Paste.</a:t>
            </a: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4350" y="3252224"/>
            <a:ext cx="3871669" cy="933681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C. Copy + Paste.</a:t>
            </a: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6768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07026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4: Khi sử dụng một hình ảnh lấy từ pinterest.com, </a:t>
            </a:r>
            <a:endParaRPr lang="en-US" sz="2000" b="1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em sẽ ghi nguồn như thế nào?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1854847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A. Hình ảnh: Tên em.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142349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Nguồn hình ảnh: Internet. 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1854847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B. Sưu tầm.</a:t>
            </a: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142349"/>
            <a:ext cx="3871669" cy="104355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Nguồn hình ảnh: pinterest.com.</a:t>
            </a: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785" y="3140002"/>
            <a:ext cx="3884812" cy="1043558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Nguồn hình ảnh: pinterest.com.</a:t>
            </a: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54590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07026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5: Để định dạng màu chữ, em sử dụng lệnh nào sau đây?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4350" y="1854847"/>
            <a:ext cx="3871669" cy="1043558"/>
            <a:chOff x="514350" y="1854847"/>
            <a:chExt cx="3871669" cy="1043558"/>
          </a:xfrm>
        </p:grpSpPr>
        <p:sp>
          <p:nvSpPr>
            <p:cNvPr id="47" name="Đáp án đúng">
              <a:extLst>
                <a:ext uri="{FF2B5EF4-FFF2-40B4-BE49-F238E27FC236}">
                  <a16:creationId xmlns:a16="http://schemas.microsoft.com/office/drawing/2014/main" id="{2FB644CA-CB55-3594-B5C2-C9F8A867CDF0}"/>
                </a:ext>
              </a:extLst>
            </p:cNvPr>
            <p:cNvSpPr/>
            <p:nvPr/>
          </p:nvSpPr>
          <p:spPr>
            <a:xfrm>
              <a:off x="514350" y="1854847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A.		</a:t>
              </a:r>
              <a:endParaRPr lang="vi-VN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" t="803" r="74571" b="59839"/>
            <a:stretch/>
          </p:blipFill>
          <p:spPr>
            <a:xfrm>
              <a:off x="2054978" y="2019701"/>
              <a:ext cx="790411" cy="7239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52785" y="3142349"/>
            <a:ext cx="3871669" cy="1043558"/>
            <a:chOff x="4752785" y="3142349"/>
            <a:chExt cx="3871669" cy="1043558"/>
          </a:xfrm>
        </p:grpSpPr>
        <p:sp>
          <p:nvSpPr>
            <p:cNvPr id="50" name="Đáp án sai 3">
              <a:extLst>
                <a:ext uri="{FF2B5EF4-FFF2-40B4-BE49-F238E27FC236}">
                  <a16:creationId xmlns:a16="http://schemas.microsoft.com/office/drawing/2014/main" id="{39170EEF-8452-D761-9524-3629836006CB}"/>
                </a:ext>
              </a:extLst>
            </p:cNvPr>
            <p:cNvSpPr/>
            <p:nvPr/>
          </p:nvSpPr>
          <p:spPr>
            <a:xfrm>
              <a:off x="4752785" y="3142349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D.</a:t>
              </a:r>
              <a:r>
                <a:rPr lang="en-US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2" t="60778" r="860" b="1586"/>
            <a:stretch/>
          </p:blipFill>
          <p:spPr>
            <a:xfrm>
              <a:off x="6168715" y="3357422"/>
              <a:ext cx="1039808" cy="6134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14351" y="3142349"/>
            <a:ext cx="3871669" cy="1043558"/>
            <a:chOff x="514351" y="3142349"/>
            <a:chExt cx="3871669" cy="1043558"/>
          </a:xfrm>
        </p:grpSpPr>
        <p:sp>
          <p:nvSpPr>
            <p:cNvPr id="48" name="Đáp án sai 1">
              <a:extLst>
                <a:ext uri="{FF2B5EF4-FFF2-40B4-BE49-F238E27FC236}">
                  <a16:creationId xmlns:a16="http://schemas.microsoft.com/office/drawing/2014/main" id="{30828281-61AD-7A62-0775-C0E24C9C1DEB}"/>
                </a:ext>
              </a:extLst>
            </p:cNvPr>
            <p:cNvSpPr/>
            <p:nvPr/>
          </p:nvSpPr>
          <p:spPr>
            <a:xfrm>
              <a:off x="514351" y="3142349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C.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" t="58543" r="70074" b="5886"/>
            <a:stretch/>
          </p:blipFill>
          <p:spPr>
            <a:xfrm>
              <a:off x="1938863" y="3357422"/>
              <a:ext cx="1031917" cy="61341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52785" y="1854847"/>
            <a:ext cx="3871669" cy="1043558"/>
            <a:chOff x="4752785" y="1854847"/>
            <a:chExt cx="3871669" cy="1043558"/>
          </a:xfrm>
        </p:grpSpPr>
        <p:sp>
          <p:nvSpPr>
            <p:cNvPr id="49" name="Đáp án sai 2">
              <a:extLst>
                <a:ext uri="{FF2B5EF4-FFF2-40B4-BE49-F238E27FC236}">
                  <a16:creationId xmlns:a16="http://schemas.microsoft.com/office/drawing/2014/main" id="{E6A889FC-D3A7-FA7C-0DE3-0EA076B22F62}"/>
                </a:ext>
              </a:extLst>
            </p:cNvPr>
            <p:cNvSpPr/>
            <p:nvPr/>
          </p:nvSpPr>
          <p:spPr>
            <a:xfrm>
              <a:off x="4752785" y="1854847"/>
              <a:ext cx="3871669" cy="1043558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t-BR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B. 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5" t="461" r="764" b="61903"/>
            <a:stretch/>
          </p:blipFill>
          <p:spPr>
            <a:xfrm>
              <a:off x="6168715" y="2067697"/>
              <a:ext cx="1039808" cy="61785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739642" y="1861588"/>
            <a:ext cx="3884812" cy="1043558"/>
            <a:chOff x="2713495" y="4964973"/>
            <a:chExt cx="3884812" cy="1043558"/>
          </a:xfrm>
        </p:grpSpPr>
        <p:sp>
          <p:nvSpPr>
            <p:cNvPr id="51" name="Đáp án đúng">
              <a:extLst>
                <a:ext uri="{FF2B5EF4-FFF2-40B4-BE49-F238E27FC236}">
                  <a16:creationId xmlns:a16="http://schemas.microsoft.com/office/drawing/2014/main" id="{73F5B725-A6FC-F5A2-F2A4-6047B0B0A3CC}"/>
                </a:ext>
              </a:extLst>
            </p:cNvPr>
            <p:cNvSpPr/>
            <p:nvPr/>
          </p:nvSpPr>
          <p:spPr>
            <a:xfrm>
              <a:off x="2713495" y="4964973"/>
              <a:ext cx="3884812" cy="1043558"/>
            </a:xfrm>
            <a:prstGeom prst="roundRect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noProof="1">
                  <a:solidFill>
                    <a:srgbClr val="000000"/>
                  </a:solidFill>
                  <a:cs typeface="Arial" panose="020B0604020202020204" pitchFamily="34" charset="0"/>
                </a:rPr>
                <a:t>B.		</a:t>
              </a:r>
              <a:endParaRPr lang="vi-VN" sz="2000" noProof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5" t="461" r="764" b="61903"/>
            <a:stretch/>
          </p:blipFill>
          <p:spPr>
            <a:xfrm>
              <a:off x="4135997" y="5177823"/>
              <a:ext cx="1039808" cy="617857"/>
            </a:xfrm>
            <a:prstGeom prst="rect">
              <a:avLst/>
            </a:prstGeom>
          </p:spPr>
        </p:pic>
      </p:grpSp>
      <p:sp>
        <p:nvSpPr>
          <p:cNvPr id="15" name="Freeform 8">
            <a:hlinkClick r:id="rId4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61418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E2E14CD7-297F-B58A-D5CD-DBA20F88755D}"/>
              </a:ext>
            </a:extLst>
          </p:cNvPr>
          <p:cNvSpPr/>
          <p:nvPr/>
        </p:nvSpPr>
        <p:spPr>
          <a:xfrm>
            <a:off x="274667" y="333480"/>
            <a:ext cx="8594667" cy="4476542"/>
          </a:xfrm>
          <a:custGeom>
            <a:avLst/>
            <a:gdLst/>
            <a:ahLst/>
            <a:cxnLst/>
            <a:rect l="l" t="t" r="r" b="b"/>
            <a:pathLst>
              <a:path w="5814733" h="3028610">
                <a:moveTo>
                  <a:pt x="5690272" y="3028609"/>
                </a:moveTo>
                <a:lnTo>
                  <a:pt x="124460" y="3028609"/>
                </a:lnTo>
                <a:cubicBezTo>
                  <a:pt x="55880" y="3028609"/>
                  <a:pt x="0" y="2972729"/>
                  <a:pt x="0" y="290414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90273" y="0"/>
                </a:lnTo>
                <a:cubicBezTo>
                  <a:pt x="5758853" y="0"/>
                  <a:pt x="5814733" y="55880"/>
                  <a:pt x="5814733" y="124460"/>
                </a:cubicBezTo>
                <a:lnTo>
                  <a:pt x="5814733" y="2904149"/>
                </a:lnTo>
                <a:cubicBezTo>
                  <a:pt x="5814733" y="2972729"/>
                  <a:pt x="5758853" y="3028610"/>
                  <a:pt x="5690273" y="302861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514352" y="550718"/>
            <a:ext cx="8110102" cy="1249234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Câu 6: Để định dạng gạch chân chữ, </a:t>
            </a:r>
            <a:endParaRPr lang="en-US" sz="2000" b="1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noProof="1">
                <a:solidFill>
                  <a:srgbClr val="000000"/>
                </a:solidFill>
                <a:cs typeface="Arial" panose="020B0604020202020204" pitchFamily="34" charset="0"/>
              </a:rPr>
              <a:t>em sử dụng lệnh nào sau đây? 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514350" y="2112010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en-US" sz="2000" u="sng" noProof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514351" y="3304987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en-US" sz="2000" b="1" noProof="1">
                <a:solidFill>
                  <a:srgbClr val="000000"/>
                </a:solidFill>
                <a:cs typeface="Arial" panose="020B0604020202020204" pitchFamily="34" charset="0"/>
              </a:rPr>
              <a:t>B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5" y="2112010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pt-BR" sz="2000" strike="sngStrike" noProof="1">
                <a:solidFill>
                  <a:srgbClr val="000000"/>
                </a:solidFill>
                <a:cs typeface="Arial" panose="020B0604020202020204" pitchFamily="34" charset="0"/>
              </a:rPr>
              <a:t>ab</a:t>
            </a:r>
            <a:r>
              <a:rPr lang="pt-BR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5" y="3304987"/>
            <a:ext cx="3871669" cy="88091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2000" i="1" noProof="1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514350" y="2112009"/>
            <a:ext cx="3884812" cy="880919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u="sng" noProof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Freeform 8">
            <a:hlinkClick r:id="rId3" action="ppaction://hlinksldjump"/>
            <a:extLst>
              <a:ext uri="{FF2B5EF4-FFF2-40B4-BE49-F238E27FC236}">
                <a16:creationId xmlns:a16="http://schemas.microsoft.com/office/drawing/2014/main" id="{32EC5DDA-3675-4E0A-A11D-EEA119D04F0F}"/>
              </a:ext>
            </a:extLst>
          </p:cNvPr>
          <p:cNvSpPr/>
          <p:nvPr/>
        </p:nvSpPr>
        <p:spPr>
          <a:xfrm>
            <a:off x="7977188" y="3842429"/>
            <a:ext cx="1014031" cy="1122544"/>
          </a:xfrm>
          <a:custGeom>
            <a:avLst/>
            <a:gdLst/>
            <a:ahLst/>
            <a:cxnLst/>
            <a:rect l="l" t="t" r="r" b="b"/>
            <a:pathLst>
              <a:path w="2685817" h="2973230">
                <a:moveTo>
                  <a:pt x="0" y="0"/>
                </a:moveTo>
                <a:lnTo>
                  <a:pt x="2685817" y="0"/>
                </a:lnTo>
                <a:lnTo>
                  <a:pt x="2685817" y="2973229"/>
                </a:lnTo>
                <a:lnTo>
                  <a:pt x="0" y="297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959050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2" y="459115"/>
            <a:ext cx="6976796" cy="375002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0" y="4209143"/>
            <a:ext cx="914400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2000" i="1"/>
              <a:t>Hình 38. Lời bài hát soạn thảo trên máy tính</a:t>
            </a:r>
            <a:endParaRPr lang="vi-VN" sz="2000" i="1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094" y="169912"/>
            <a:ext cx="3343206" cy="4803676"/>
            <a:chOff x="0" y="0"/>
            <a:chExt cx="2070557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0557" cy="3249895"/>
            </a:xfrm>
            <a:custGeom>
              <a:avLst/>
              <a:gdLst/>
              <a:ahLst/>
              <a:cxnLst/>
              <a:rect l="l" t="t" r="r" b="b"/>
              <a:pathLst>
                <a:path w="2070557" h="3249895">
                  <a:moveTo>
                    <a:pt x="1946097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097" y="0"/>
                  </a:lnTo>
                  <a:cubicBezTo>
                    <a:pt x="2014677" y="0"/>
                    <a:pt x="2070557" y="55880"/>
                    <a:pt x="2070557" y="124460"/>
                  </a:cubicBezTo>
                  <a:lnTo>
                    <a:pt x="2070557" y="3125435"/>
                  </a:lnTo>
                  <a:cubicBezTo>
                    <a:pt x="2070557" y="3194015"/>
                    <a:pt x="2014677" y="3249895"/>
                    <a:pt x="1946097" y="3249895"/>
                  </a:cubicBezTo>
                  <a:close/>
                </a:path>
              </a:pathLst>
            </a:custGeom>
            <a:solidFill>
              <a:srgbClr val="FF6F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95700" y="169912"/>
            <a:ext cx="5333156" cy="4803676"/>
            <a:chOff x="0" y="0"/>
            <a:chExt cx="3718711" cy="3249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18711" cy="3249895"/>
            </a:xfrm>
            <a:custGeom>
              <a:avLst/>
              <a:gdLst/>
              <a:ahLst/>
              <a:cxnLst/>
              <a:rect l="l" t="t" r="r" b="b"/>
              <a:pathLst>
                <a:path w="3718711" h="3249895">
                  <a:moveTo>
                    <a:pt x="3594251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4251" y="0"/>
                  </a:lnTo>
                  <a:cubicBezTo>
                    <a:pt x="3662831" y="0"/>
                    <a:pt x="3718711" y="55880"/>
                    <a:pt x="3718711" y="124460"/>
                  </a:cubicBezTo>
                  <a:lnTo>
                    <a:pt x="3718711" y="3125435"/>
                  </a:lnTo>
                  <a:cubicBezTo>
                    <a:pt x="3718711" y="3194015"/>
                    <a:pt x="3662831" y="3249895"/>
                    <a:pt x="3594251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id="{A9223873-076A-1C01-1805-EB0FC9FB73F7}"/>
              </a:ext>
            </a:extLst>
          </p:cNvPr>
          <p:cNvSpPr txBox="1"/>
          <p:nvPr/>
        </p:nvSpPr>
        <p:spPr>
          <a:xfrm>
            <a:off x="451844" y="2571751"/>
            <a:ext cx="283970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KẾT THÚC!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AC970F79-A8D6-6E20-7460-6EB9CF89CF6E}"/>
              </a:ext>
            </a:extLst>
          </p:cNvPr>
          <p:cNvSpPr/>
          <p:nvPr/>
        </p:nvSpPr>
        <p:spPr>
          <a:xfrm>
            <a:off x="381000" y="323850"/>
            <a:ext cx="1277684" cy="2895600"/>
          </a:xfrm>
          <a:custGeom>
            <a:avLst/>
            <a:gdLst/>
            <a:ahLst/>
            <a:cxnLst/>
            <a:rect l="l" t="t" r="r" b="b"/>
            <a:pathLst>
              <a:path w="1815656" h="4114800">
                <a:moveTo>
                  <a:pt x="0" y="0"/>
                </a:moveTo>
                <a:lnTo>
                  <a:pt x="1815655" y="0"/>
                </a:lnTo>
                <a:lnTo>
                  <a:pt x="1815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https://png.pngtree.com/png-clipart/20231021/original/pngtree-watercolor-orange-tree-png-image_1339440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"/>
          <a:stretch/>
        </p:blipFill>
        <p:spPr bwMode="auto">
          <a:xfrm>
            <a:off x="3904303" y="129032"/>
            <a:ext cx="4915948" cy="483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9708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37958">
            <a:off x="5827398" y="783192"/>
            <a:ext cx="2371858" cy="3558238"/>
            <a:chOff x="5879353" y="741629"/>
            <a:chExt cx="2371858" cy="3558238"/>
          </a:xfrm>
        </p:grpSpPr>
        <p:grpSp>
          <p:nvGrpSpPr>
            <p:cNvPr id="2320" name="Google Shape;2320;p39"/>
            <p:cNvGrpSpPr/>
            <p:nvPr/>
          </p:nvGrpSpPr>
          <p:grpSpPr>
            <a:xfrm>
              <a:off x="6086768" y="741629"/>
              <a:ext cx="2026677" cy="3558238"/>
              <a:chOff x="2332850" y="1508965"/>
              <a:chExt cx="495799" cy="870474"/>
            </a:xfrm>
          </p:grpSpPr>
          <p:sp>
            <p:nvSpPr>
              <p:cNvPr id="2321" name="Google Shape;2321;p39"/>
              <p:cNvSpPr/>
              <p:nvPr/>
            </p:nvSpPr>
            <p:spPr>
              <a:xfrm>
                <a:off x="2347410" y="1709183"/>
                <a:ext cx="467748" cy="569138"/>
              </a:xfrm>
              <a:custGeom>
                <a:avLst/>
                <a:gdLst/>
                <a:ahLst/>
                <a:cxnLst/>
                <a:rect l="l" t="t" r="r" b="b"/>
                <a:pathLst>
                  <a:path w="8770" h="10671" extrusionOk="0">
                    <a:moveTo>
                      <a:pt x="4336" y="1"/>
                    </a:moveTo>
                    <a:cubicBezTo>
                      <a:pt x="4096" y="1"/>
                      <a:pt x="3869" y="8"/>
                      <a:pt x="3774" y="23"/>
                    </a:cubicBezTo>
                    <a:cubicBezTo>
                      <a:pt x="3116" y="126"/>
                      <a:pt x="2471" y="296"/>
                      <a:pt x="1881" y="622"/>
                    </a:cubicBezTo>
                    <a:cubicBezTo>
                      <a:pt x="1050" y="1081"/>
                      <a:pt x="456" y="1815"/>
                      <a:pt x="217" y="2738"/>
                    </a:cubicBezTo>
                    <a:cubicBezTo>
                      <a:pt x="95" y="3209"/>
                      <a:pt x="43" y="3707"/>
                      <a:pt x="20" y="4193"/>
                    </a:cubicBezTo>
                    <a:cubicBezTo>
                      <a:pt x="1" y="4646"/>
                      <a:pt x="18" y="5111"/>
                      <a:pt x="119" y="5555"/>
                    </a:cubicBezTo>
                    <a:cubicBezTo>
                      <a:pt x="226" y="6023"/>
                      <a:pt x="438" y="6457"/>
                      <a:pt x="759" y="6815"/>
                    </a:cubicBezTo>
                    <a:cubicBezTo>
                      <a:pt x="1053" y="7143"/>
                      <a:pt x="1424" y="7390"/>
                      <a:pt x="1768" y="7662"/>
                    </a:cubicBezTo>
                    <a:cubicBezTo>
                      <a:pt x="2542" y="8276"/>
                      <a:pt x="3029" y="9149"/>
                      <a:pt x="3040" y="10149"/>
                    </a:cubicBezTo>
                    <a:cubicBezTo>
                      <a:pt x="3040" y="10202"/>
                      <a:pt x="3052" y="10250"/>
                      <a:pt x="3070" y="10290"/>
                    </a:cubicBezTo>
                    <a:cubicBezTo>
                      <a:pt x="3070" y="10294"/>
                      <a:pt x="3068" y="10298"/>
                      <a:pt x="3068" y="10301"/>
                    </a:cubicBezTo>
                    <a:cubicBezTo>
                      <a:pt x="3072" y="10391"/>
                      <a:pt x="3102" y="10487"/>
                      <a:pt x="3171" y="10551"/>
                    </a:cubicBezTo>
                    <a:cubicBezTo>
                      <a:pt x="3234" y="10611"/>
                      <a:pt x="3321" y="10657"/>
                      <a:pt x="3409" y="10657"/>
                    </a:cubicBezTo>
                    <a:cubicBezTo>
                      <a:pt x="3413" y="10657"/>
                      <a:pt x="3416" y="10657"/>
                      <a:pt x="3419" y="10657"/>
                    </a:cubicBezTo>
                    <a:cubicBezTo>
                      <a:pt x="3726" y="10638"/>
                      <a:pt x="4030" y="10618"/>
                      <a:pt x="4335" y="10601"/>
                    </a:cubicBezTo>
                    <a:cubicBezTo>
                      <a:pt x="4339" y="10601"/>
                      <a:pt x="4342" y="10601"/>
                      <a:pt x="4346" y="10599"/>
                    </a:cubicBezTo>
                    <a:cubicBezTo>
                      <a:pt x="4348" y="10601"/>
                      <a:pt x="4353" y="10601"/>
                      <a:pt x="4355" y="10601"/>
                    </a:cubicBezTo>
                    <a:cubicBezTo>
                      <a:pt x="4661" y="10622"/>
                      <a:pt x="4964" y="10647"/>
                      <a:pt x="5269" y="10670"/>
                    </a:cubicBezTo>
                    <a:cubicBezTo>
                      <a:pt x="5274" y="10670"/>
                      <a:pt x="5279" y="10670"/>
                      <a:pt x="5284" y="10670"/>
                    </a:cubicBezTo>
                    <a:cubicBezTo>
                      <a:pt x="5372" y="10670"/>
                      <a:pt x="5457" y="10624"/>
                      <a:pt x="5521" y="10567"/>
                    </a:cubicBezTo>
                    <a:cubicBezTo>
                      <a:pt x="5590" y="10505"/>
                      <a:pt x="5622" y="10407"/>
                      <a:pt x="5625" y="10317"/>
                    </a:cubicBezTo>
                    <a:cubicBezTo>
                      <a:pt x="5627" y="10315"/>
                      <a:pt x="5625" y="10310"/>
                      <a:pt x="5625" y="10308"/>
                    </a:cubicBezTo>
                    <a:cubicBezTo>
                      <a:pt x="5645" y="10267"/>
                      <a:pt x="5655" y="10220"/>
                      <a:pt x="5655" y="10166"/>
                    </a:cubicBezTo>
                    <a:cubicBezTo>
                      <a:pt x="5682" y="9167"/>
                      <a:pt x="6180" y="8300"/>
                      <a:pt x="6962" y="7696"/>
                    </a:cubicBezTo>
                    <a:cubicBezTo>
                      <a:pt x="7309" y="7428"/>
                      <a:pt x="7683" y="7187"/>
                      <a:pt x="7980" y="6863"/>
                    </a:cubicBezTo>
                    <a:cubicBezTo>
                      <a:pt x="8308" y="6511"/>
                      <a:pt x="8526" y="6078"/>
                      <a:pt x="8640" y="5612"/>
                    </a:cubicBezTo>
                    <a:cubicBezTo>
                      <a:pt x="8746" y="5169"/>
                      <a:pt x="8769" y="4705"/>
                      <a:pt x="8755" y="4251"/>
                    </a:cubicBezTo>
                    <a:cubicBezTo>
                      <a:pt x="8739" y="3766"/>
                      <a:pt x="8696" y="3268"/>
                      <a:pt x="8579" y="2794"/>
                    </a:cubicBezTo>
                    <a:cubicBezTo>
                      <a:pt x="8353" y="1866"/>
                      <a:pt x="7768" y="1127"/>
                      <a:pt x="6942" y="656"/>
                    </a:cubicBezTo>
                    <a:cubicBezTo>
                      <a:pt x="6357" y="322"/>
                      <a:pt x="5714" y="143"/>
                      <a:pt x="5057" y="32"/>
                    </a:cubicBezTo>
                    <a:cubicBezTo>
                      <a:pt x="4941" y="11"/>
                      <a:pt x="4629" y="1"/>
                      <a:pt x="4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39"/>
              <p:cNvSpPr/>
              <p:nvPr/>
            </p:nvSpPr>
            <p:spPr>
              <a:xfrm>
                <a:off x="2516587" y="2272290"/>
                <a:ext cx="132964" cy="96323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806" extrusionOk="0">
                    <a:moveTo>
                      <a:pt x="454" y="0"/>
                    </a:moveTo>
                    <a:cubicBezTo>
                      <a:pt x="244" y="0"/>
                      <a:pt x="1" y="191"/>
                      <a:pt x="26" y="422"/>
                    </a:cubicBezTo>
                    <a:cubicBezTo>
                      <a:pt x="31" y="459"/>
                      <a:pt x="36" y="496"/>
                      <a:pt x="42" y="535"/>
                    </a:cubicBezTo>
                    <a:cubicBezTo>
                      <a:pt x="19" y="604"/>
                      <a:pt x="15" y="684"/>
                      <a:pt x="42" y="774"/>
                    </a:cubicBezTo>
                    <a:cubicBezTo>
                      <a:pt x="82" y="918"/>
                      <a:pt x="144" y="1051"/>
                      <a:pt x="222" y="1173"/>
                    </a:cubicBezTo>
                    <a:cubicBezTo>
                      <a:pt x="380" y="1512"/>
                      <a:pt x="641" y="1777"/>
                      <a:pt x="1059" y="1802"/>
                    </a:cubicBezTo>
                    <a:cubicBezTo>
                      <a:pt x="1080" y="1803"/>
                      <a:pt x="1101" y="1804"/>
                      <a:pt x="1122" y="1804"/>
                    </a:cubicBezTo>
                    <a:cubicBezTo>
                      <a:pt x="1160" y="1804"/>
                      <a:pt x="1198" y="1802"/>
                      <a:pt x="1236" y="1799"/>
                    </a:cubicBezTo>
                    <a:cubicBezTo>
                      <a:pt x="1278" y="1803"/>
                      <a:pt x="1320" y="1805"/>
                      <a:pt x="1363" y="1805"/>
                    </a:cubicBezTo>
                    <a:cubicBezTo>
                      <a:pt x="1380" y="1805"/>
                      <a:pt x="1396" y="1805"/>
                      <a:pt x="1413" y="1804"/>
                    </a:cubicBezTo>
                    <a:cubicBezTo>
                      <a:pt x="1831" y="1786"/>
                      <a:pt x="2095" y="1522"/>
                      <a:pt x="2257" y="1186"/>
                    </a:cubicBezTo>
                    <a:cubicBezTo>
                      <a:pt x="2338" y="1065"/>
                      <a:pt x="2402" y="932"/>
                      <a:pt x="2445" y="790"/>
                    </a:cubicBezTo>
                    <a:cubicBezTo>
                      <a:pt x="2471" y="702"/>
                      <a:pt x="2469" y="620"/>
                      <a:pt x="2448" y="551"/>
                    </a:cubicBezTo>
                    <a:cubicBezTo>
                      <a:pt x="2453" y="514"/>
                      <a:pt x="2459" y="475"/>
                      <a:pt x="2464" y="438"/>
                    </a:cubicBezTo>
                    <a:cubicBezTo>
                      <a:pt x="2492" y="207"/>
                      <a:pt x="2253" y="14"/>
                      <a:pt x="2042" y="11"/>
                    </a:cubicBezTo>
                    <a:cubicBezTo>
                      <a:pt x="2039" y="11"/>
                      <a:pt x="2036" y="11"/>
                      <a:pt x="2033" y="11"/>
                    </a:cubicBezTo>
                    <a:cubicBezTo>
                      <a:pt x="1961" y="11"/>
                      <a:pt x="1900" y="30"/>
                      <a:pt x="1846" y="58"/>
                    </a:cubicBezTo>
                    <a:cubicBezTo>
                      <a:pt x="1804" y="44"/>
                      <a:pt x="1761" y="37"/>
                      <a:pt x="1717" y="37"/>
                    </a:cubicBezTo>
                    <a:cubicBezTo>
                      <a:pt x="1623" y="37"/>
                      <a:pt x="1525" y="73"/>
                      <a:pt x="1438" y="160"/>
                    </a:cubicBezTo>
                    <a:cubicBezTo>
                      <a:pt x="1383" y="216"/>
                      <a:pt x="1316" y="262"/>
                      <a:pt x="1247" y="296"/>
                    </a:cubicBezTo>
                    <a:cubicBezTo>
                      <a:pt x="1176" y="262"/>
                      <a:pt x="1110" y="214"/>
                      <a:pt x="1055" y="158"/>
                    </a:cubicBezTo>
                    <a:cubicBezTo>
                      <a:pt x="967" y="67"/>
                      <a:pt x="868" y="30"/>
                      <a:pt x="772" y="30"/>
                    </a:cubicBezTo>
                    <a:cubicBezTo>
                      <a:pt x="730" y="30"/>
                      <a:pt x="689" y="37"/>
                      <a:pt x="649" y="50"/>
                    </a:cubicBezTo>
                    <a:cubicBezTo>
                      <a:pt x="594" y="20"/>
                      <a:pt x="529" y="0"/>
                      <a:pt x="4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39"/>
              <p:cNvSpPr/>
              <p:nvPr/>
            </p:nvSpPr>
            <p:spPr>
              <a:xfrm>
                <a:off x="2540908" y="1888227"/>
                <a:ext cx="89816" cy="406413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7620" extrusionOk="0">
                    <a:moveTo>
                      <a:pt x="1044" y="288"/>
                    </a:moveTo>
                    <a:cubicBezTo>
                      <a:pt x="1141" y="288"/>
                      <a:pt x="1232" y="333"/>
                      <a:pt x="1290" y="439"/>
                    </a:cubicBezTo>
                    <a:cubicBezTo>
                      <a:pt x="1413" y="664"/>
                      <a:pt x="1296" y="926"/>
                      <a:pt x="1186" y="1128"/>
                    </a:cubicBezTo>
                    <a:cubicBezTo>
                      <a:pt x="1053" y="1369"/>
                      <a:pt x="902" y="1598"/>
                      <a:pt x="753" y="1828"/>
                    </a:cubicBezTo>
                    <a:cubicBezTo>
                      <a:pt x="737" y="1810"/>
                      <a:pt x="723" y="1794"/>
                      <a:pt x="707" y="1777"/>
                    </a:cubicBezTo>
                    <a:cubicBezTo>
                      <a:pt x="535" y="1576"/>
                      <a:pt x="482" y="1381"/>
                      <a:pt x="512" y="1117"/>
                    </a:cubicBezTo>
                    <a:cubicBezTo>
                      <a:pt x="539" y="873"/>
                      <a:pt x="587" y="563"/>
                      <a:pt x="783" y="393"/>
                    </a:cubicBezTo>
                    <a:cubicBezTo>
                      <a:pt x="859" y="327"/>
                      <a:pt x="954" y="288"/>
                      <a:pt x="1044" y="288"/>
                    </a:cubicBezTo>
                    <a:close/>
                    <a:moveTo>
                      <a:pt x="1046" y="0"/>
                    </a:moveTo>
                    <a:cubicBezTo>
                      <a:pt x="593" y="0"/>
                      <a:pt x="347" y="446"/>
                      <a:pt x="270" y="841"/>
                    </a:cubicBezTo>
                    <a:cubicBezTo>
                      <a:pt x="224" y="1084"/>
                      <a:pt x="185" y="1350"/>
                      <a:pt x="266" y="1589"/>
                    </a:cubicBezTo>
                    <a:cubicBezTo>
                      <a:pt x="330" y="1780"/>
                      <a:pt x="463" y="1929"/>
                      <a:pt x="597" y="2074"/>
                    </a:cubicBezTo>
                    <a:cubicBezTo>
                      <a:pt x="542" y="2163"/>
                      <a:pt x="489" y="2252"/>
                      <a:pt x="440" y="2344"/>
                    </a:cubicBezTo>
                    <a:cubicBezTo>
                      <a:pt x="209" y="2767"/>
                      <a:pt x="75" y="3210"/>
                      <a:pt x="41" y="3694"/>
                    </a:cubicBezTo>
                    <a:cubicBezTo>
                      <a:pt x="0" y="4302"/>
                      <a:pt x="41" y="4922"/>
                      <a:pt x="52" y="5532"/>
                    </a:cubicBezTo>
                    <a:cubicBezTo>
                      <a:pt x="60" y="6115"/>
                      <a:pt x="37" y="6714"/>
                      <a:pt x="188" y="7281"/>
                    </a:cubicBezTo>
                    <a:cubicBezTo>
                      <a:pt x="207" y="7351"/>
                      <a:pt x="262" y="7382"/>
                      <a:pt x="319" y="7382"/>
                    </a:cubicBezTo>
                    <a:cubicBezTo>
                      <a:pt x="403" y="7382"/>
                      <a:pt x="490" y="7313"/>
                      <a:pt x="463" y="7208"/>
                    </a:cubicBezTo>
                    <a:cubicBezTo>
                      <a:pt x="310" y="6643"/>
                      <a:pt x="342" y="6042"/>
                      <a:pt x="333" y="5464"/>
                    </a:cubicBezTo>
                    <a:cubicBezTo>
                      <a:pt x="323" y="4887"/>
                      <a:pt x="287" y="4304"/>
                      <a:pt x="323" y="3728"/>
                    </a:cubicBezTo>
                    <a:cubicBezTo>
                      <a:pt x="355" y="3203"/>
                      <a:pt x="530" y="2748"/>
                      <a:pt x="791" y="2303"/>
                    </a:cubicBezTo>
                    <a:cubicBezTo>
                      <a:pt x="1044" y="2654"/>
                      <a:pt x="1145" y="3076"/>
                      <a:pt x="1182" y="3513"/>
                    </a:cubicBezTo>
                    <a:cubicBezTo>
                      <a:pt x="1294" y="4816"/>
                      <a:pt x="1166" y="6163"/>
                      <a:pt x="911" y="7440"/>
                    </a:cubicBezTo>
                    <a:cubicBezTo>
                      <a:pt x="890" y="7548"/>
                      <a:pt x="980" y="7620"/>
                      <a:pt x="1063" y="7620"/>
                    </a:cubicBezTo>
                    <a:cubicBezTo>
                      <a:pt x="1117" y="7620"/>
                      <a:pt x="1168" y="7589"/>
                      <a:pt x="1182" y="7518"/>
                    </a:cubicBezTo>
                    <a:cubicBezTo>
                      <a:pt x="1395" y="6457"/>
                      <a:pt x="1503" y="5378"/>
                      <a:pt x="1496" y="4295"/>
                    </a:cubicBezTo>
                    <a:cubicBezTo>
                      <a:pt x="1492" y="3825"/>
                      <a:pt x="1483" y="3341"/>
                      <a:pt x="1368" y="2882"/>
                    </a:cubicBezTo>
                    <a:cubicBezTo>
                      <a:pt x="1319" y="2691"/>
                      <a:pt x="1248" y="2501"/>
                      <a:pt x="1152" y="2328"/>
                    </a:cubicBezTo>
                    <a:cubicBezTo>
                      <a:pt x="1094" y="2225"/>
                      <a:pt x="1024" y="2135"/>
                      <a:pt x="948" y="2048"/>
                    </a:cubicBezTo>
                    <a:cubicBezTo>
                      <a:pt x="1195" y="1679"/>
                      <a:pt x="1494" y="1298"/>
                      <a:pt x="1595" y="875"/>
                    </a:cubicBezTo>
                    <a:cubicBezTo>
                      <a:pt x="1684" y="506"/>
                      <a:pt x="1519" y="26"/>
                      <a:pt x="1083" y="1"/>
                    </a:cubicBezTo>
                    <a:cubicBezTo>
                      <a:pt x="1071" y="0"/>
                      <a:pt x="1058" y="0"/>
                      <a:pt x="1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9"/>
              <p:cNvSpPr/>
              <p:nvPr/>
            </p:nvSpPr>
            <p:spPr>
              <a:xfrm>
                <a:off x="2485120" y="2193675"/>
                <a:ext cx="205233" cy="132004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2475" extrusionOk="0">
                    <a:moveTo>
                      <a:pt x="2832" y="0"/>
                    </a:moveTo>
                    <a:cubicBezTo>
                      <a:pt x="2601" y="0"/>
                      <a:pt x="2367" y="24"/>
                      <a:pt x="2189" y="24"/>
                    </a:cubicBezTo>
                    <a:cubicBezTo>
                      <a:pt x="1946" y="24"/>
                      <a:pt x="1702" y="22"/>
                      <a:pt x="1459" y="22"/>
                    </a:cubicBezTo>
                    <a:cubicBezTo>
                      <a:pt x="1144" y="22"/>
                      <a:pt x="830" y="25"/>
                      <a:pt x="516" y="37"/>
                    </a:cubicBezTo>
                    <a:cubicBezTo>
                      <a:pt x="190" y="51"/>
                      <a:pt x="38" y="327"/>
                      <a:pt x="59" y="577"/>
                    </a:cubicBezTo>
                    <a:cubicBezTo>
                      <a:pt x="59" y="588"/>
                      <a:pt x="59" y="597"/>
                      <a:pt x="61" y="606"/>
                    </a:cubicBezTo>
                    <a:cubicBezTo>
                      <a:pt x="57" y="643"/>
                      <a:pt x="54" y="678"/>
                      <a:pt x="49" y="716"/>
                    </a:cubicBezTo>
                    <a:cubicBezTo>
                      <a:pt x="20" y="999"/>
                      <a:pt x="1" y="1281"/>
                      <a:pt x="38" y="1525"/>
                    </a:cubicBezTo>
                    <a:cubicBezTo>
                      <a:pt x="40" y="1587"/>
                      <a:pt x="43" y="1646"/>
                      <a:pt x="52" y="1704"/>
                    </a:cubicBezTo>
                    <a:cubicBezTo>
                      <a:pt x="57" y="1754"/>
                      <a:pt x="64" y="1802"/>
                      <a:pt x="75" y="1850"/>
                    </a:cubicBezTo>
                    <a:cubicBezTo>
                      <a:pt x="82" y="1883"/>
                      <a:pt x="91" y="1915"/>
                      <a:pt x="100" y="1947"/>
                    </a:cubicBezTo>
                    <a:cubicBezTo>
                      <a:pt x="155" y="2126"/>
                      <a:pt x="318" y="2282"/>
                      <a:pt x="511" y="2296"/>
                    </a:cubicBezTo>
                    <a:cubicBezTo>
                      <a:pt x="546" y="2309"/>
                      <a:pt x="585" y="2323"/>
                      <a:pt x="628" y="2330"/>
                    </a:cubicBezTo>
                    <a:cubicBezTo>
                      <a:pt x="1155" y="2414"/>
                      <a:pt x="1683" y="2474"/>
                      <a:pt x="2216" y="2474"/>
                    </a:cubicBezTo>
                    <a:cubicBezTo>
                      <a:pt x="2246" y="2474"/>
                      <a:pt x="2275" y="2474"/>
                      <a:pt x="2304" y="2473"/>
                    </a:cubicBezTo>
                    <a:cubicBezTo>
                      <a:pt x="2335" y="2473"/>
                      <a:pt x="2366" y="2473"/>
                      <a:pt x="2397" y="2473"/>
                    </a:cubicBezTo>
                    <a:cubicBezTo>
                      <a:pt x="2446" y="2473"/>
                      <a:pt x="2496" y="2473"/>
                      <a:pt x="2546" y="2473"/>
                    </a:cubicBezTo>
                    <a:cubicBezTo>
                      <a:pt x="2872" y="2473"/>
                      <a:pt x="3230" y="2461"/>
                      <a:pt x="3479" y="2271"/>
                    </a:cubicBezTo>
                    <a:cubicBezTo>
                      <a:pt x="3582" y="2192"/>
                      <a:pt x="3664" y="2069"/>
                      <a:pt x="3722" y="1919"/>
                    </a:cubicBezTo>
                    <a:cubicBezTo>
                      <a:pt x="3742" y="1869"/>
                      <a:pt x="3759" y="1818"/>
                      <a:pt x="3773" y="1765"/>
                    </a:cubicBezTo>
                    <a:cubicBezTo>
                      <a:pt x="3816" y="1612"/>
                      <a:pt x="3835" y="1442"/>
                      <a:pt x="3835" y="1272"/>
                    </a:cubicBezTo>
                    <a:cubicBezTo>
                      <a:pt x="3848" y="1107"/>
                      <a:pt x="3841" y="939"/>
                      <a:pt x="3814" y="779"/>
                    </a:cubicBezTo>
                    <a:cubicBezTo>
                      <a:pt x="3807" y="737"/>
                      <a:pt x="3800" y="694"/>
                      <a:pt x="3789" y="654"/>
                    </a:cubicBezTo>
                    <a:cubicBezTo>
                      <a:pt x="3729" y="423"/>
                      <a:pt x="3621" y="228"/>
                      <a:pt x="3460" y="127"/>
                    </a:cubicBezTo>
                    <a:cubicBezTo>
                      <a:pt x="3298" y="25"/>
                      <a:pt x="3067" y="0"/>
                      <a:pt x="28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9"/>
              <p:cNvSpPr/>
              <p:nvPr/>
            </p:nvSpPr>
            <p:spPr>
              <a:xfrm>
                <a:off x="2485120" y="2231222"/>
                <a:ext cx="205233" cy="56588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1061" extrusionOk="0">
                    <a:moveTo>
                      <a:pt x="1008" y="0"/>
                    </a:moveTo>
                    <a:cubicBezTo>
                      <a:pt x="688" y="0"/>
                      <a:pt x="368" y="4"/>
                      <a:pt x="49" y="12"/>
                    </a:cubicBezTo>
                    <a:cubicBezTo>
                      <a:pt x="20" y="295"/>
                      <a:pt x="1" y="577"/>
                      <a:pt x="38" y="821"/>
                    </a:cubicBezTo>
                    <a:cubicBezTo>
                      <a:pt x="40" y="883"/>
                      <a:pt x="43" y="942"/>
                      <a:pt x="52" y="1000"/>
                    </a:cubicBezTo>
                    <a:cubicBezTo>
                      <a:pt x="414" y="988"/>
                      <a:pt x="777" y="983"/>
                      <a:pt x="1141" y="983"/>
                    </a:cubicBezTo>
                    <a:cubicBezTo>
                      <a:pt x="2017" y="983"/>
                      <a:pt x="2898" y="1014"/>
                      <a:pt x="3773" y="1061"/>
                    </a:cubicBezTo>
                    <a:cubicBezTo>
                      <a:pt x="3816" y="908"/>
                      <a:pt x="3835" y="738"/>
                      <a:pt x="3835" y="568"/>
                    </a:cubicBezTo>
                    <a:cubicBezTo>
                      <a:pt x="3848" y="403"/>
                      <a:pt x="3841" y="235"/>
                      <a:pt x="3814" y="75"/>
                    </a:cubicBezTo>
                    <a:cubicBezTo>
                      <a:pt x="2878" y="30"/>
                      <a:pt x="1942" y="0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9"/>
              <p:cNvSpPr/>
              <p:nvPr/>
            </p:nvSpPr>
            <p:spPr>
              <a:xfrm>
                <a:off x="2697711" y="1935802"/>
                <a:ext cx="130937" cy="210247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3942" extrusionOk="0">
                    <a:moveTo>
                      <a:pt x="2139" y="0"/>
                    </a:moveTo>
                    <a:cubicBezTo>
                      <a:pt x="2119" y="0"/>
                      <a:pt x="2099" y="2"/>
                      <a:pt x="2081" y="7"/>
                    </a:cubicBezTo>
                    <a:cubicBezTo>
                      <a:pt x="1946" y="43"/>
                      <a:pt x="1886" y="176"/>
                      <a:pt x="1910" y="305"/>
                    </a:cubicBezTo>
                    <a:cubicBezTo>
                      <a:pt x="1974" y="663"/>
                      <a:pt x="1884" y="1025"/>
                      <a:pt x="1765" y="1363"/>
                    </a:cubicBezTo>
                    <a:cubicBezTo>
                      <a:pt x="1655" y="1680"/>
                      <a:pt x="1537" y="2035"/>
                      <a:pt x="1333" y="2306"/>
                    </a:cubicBezTo>
                    <a:cubicBezTo>
                      <a:pt x="977" y="2783"/>
                      <a:pt x="413" y="3050"/>
                      <a:pt x="110" y="3576"/>
                    </a:cubicBezTo>
                    <a:cubicBezTo>
                      <a:pt x="0" y="3765"/>
                      <a:pt x="169" y="3942"/>
                      <a:pt x="334" y="3942"/>
                    </a:cubicBezTo>
                    <a:cubicBezTo>
                      <a:pt x="407" y="3942"/>
                      <a:pt x="479" y="3907"/>
                      <a:pt x="526" y="3825"/>
                    </a:cubicBezTo>
                    <a:cubicBezTo>
                      <a:pt x="844" y="3277"/>
                      <a:pt x="1473" y="3004"/>
                      <a:pt x="1811" y="2467"/>
                    </a:cubicBezTo>
                    <a:cubicBezTo>
                      <a:pt x="1910" y="2309"/>
                      <a:pt x="1980" y="2134"/>
                      <a:pt x="2050" y="1962"/>
                    </a:cubicBezTo>
                    <a:cubicBezTo>
                      <a:pt x="2127" y="1780"/>
                      <a:pt x="2201" y="1597"/>
                      <a:pt x="2263" y="1409"/>
                    </a:cubicBezTo>
                    <a:cubicBezTo>
                      <a:pt x="2394" y="1009"/>
                      <a:pt x="2454" y="596"/>
                      <a:pt x="2378" y="179"/>
                    </a:cubicBezTo>
                    <a:cubicBezTo>
                      <a:pt x="2359" y="70"/>
                      <a:pt x="2246" y="0"/>
                      <a:pt x="2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9"/>
              <p:cNvSpPr/>
              <p:nvPr/>
            </p:nvSpPr>
            <p:spPr>
              <a:xfrm>
                <a:off x="2727099" y="1748437"/>
                <a:ext cx="93710" cy="10656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998" extrusionOk="0">
                    <a:moveTo>
                      <a:pt x="277" y="0"/>
                    </a:moveTo>
                    <a:cubicBezTo>
                      <a:pt x="192" y="0"/>
                      <a:pt x="104" y="44"/>
                      <a:pt x="64" y="120"/>
                    </a:cubicBezTo>
                    <a:cubicBezTo>
                      <a:pt x="0" y="239"/>
                      <a:pt x="36" y="377"/>
                      <a:pt x="149" y="451"/>
                    </a:cubicBezTo>
                    <a:cubicBezTo>
                      <a:pt x="213" y="494"/>
                      <a:pt x="277" y="538"/>
                      <a:pt x="339" y="586"/>
                    </a:cubicBezTo>
                    <a:cubicBezTo>
                      <a:pt x="344" y="591"/>
                      <a:pt x="353" y="598"/>
                      <a:pt x="358" y="602"/>
                    </a:cubicBezTo>
                    <a:cubicBezTo>
                      <a:pt x="372" y="614"/>
                      <a:pt x="388" y="627"/>
                      <a:pt x="403" y="639"/>
                    </a:cubicBezTo>
                    <a:cubicBezTo>
                      <a:pt x="433" y="666"/>
                      <a:pt x="463" y="690"/>
                      <a:pt x="493" y="719"/>
                    </a:cubicBezTo>
                    <a:cubicBezTo>
                      <a:pt x="608" y="825"/>
                      <a:pt x="716" y="940"/>
                      <a:pt x="815" y="1063"/>
                    </a:cubicBezTo>
                    <a:cubicBezTo>
                      <a:pt x="822" y="1071"/>
                      <a:pt x="830" y="1082"/>
                      <a:pt x="837" y="1091"/>
                    </a:cubicBezTo>
                    <a:cubicBezTo>
                      <a:pt x="836" y="1091"/>
                      <a:pt x="836" y="1090"/>
                      <a:pt x="836" y="1090"/>
                    </a:cubicBezTo>
                    <a:lnTo>
                      <a:pt x="836" y="1090"/>
                    </a:lnTo>
                    <a:cubicBezTo>
                      <a:pt x="837" y="1090"/>
                      <a:pt x="863" y="1126"/>
                      <a:pt x="863" y="1126"/>
                    </a:cubicBezTo>
                    <a:cubicBezTo>
                      <a:pt x="886" y="1158"/>
                      <a:pt x="909" y="1190"/>
                      <a:pt x="932" y="1224"/>
                    </a:cubicBezTo>
                    <a:cubicBezTo>
                      <a:pt x="973" y="1286"/>
                      <a:pt x="1012" y="1350"/>
                      <a:pt x="1049" y="1413"/>
                    </a:cubicBezTo>
                    <a:cubicBezTo>
                      <a:pt x="1088" y="1483"/>
                      <a:pt x="1126" y="1552"/>
                      <a:pt x="1159" y="1624"/>
                    </a:cubicBezTo>
                    <a:cubicBezTo>
                      <a:pt x="1177" y="1660"/>
                      <a:pt x="1193" y="1695"/>
                      <a:pt x="1207" y="1732"/>
                    </a:cubicBezTo>
                    <a:cubicBezTo>
                      <a:pt x="1209" y="1736"/>
                      <a:pt x="1211" y="1738"/>
                      <a:pt x="1211" y="1738"/>
                    </a:cubicBezTo>
                    <a:cubicBezTo>
                      <a:pt x="1212" y="1741"/>
                      <a:pt x="1212" y="1745"/>
                      <a:pt x="1216" y="1750"/>
                    </a:cubicBezTo>
                    <a:cubicBezTo>
                      <a:pt x="1223" y="1771"/>
                      <a:pt x="1232" y="1794"/>
                      <a:pt x="1241" y="1816"/>
                    </a:cubicBezTo>
                    <a:cubicBezTo>
                      <a:pt x="1278" y="1915"/>
                      <a:pt x="1368" y="1998"/>
                      <a:pt x="1474" y="1998"/>
                    </a:cubicBezTo>
                    <a:cubicBezTo>
                      <a:pt x="1495" y="1998"/>
                      <a:pt x="1516" y="1995"/>
                      <a:pt x="1538" y="1988"/>
                    </a:cubicBezTo>
                    <a:cubicBezTo>
                      <a:pt x="1654" y="1952"/>
                      <a:pt x="1756" y="1817"/>
                      <a:pt x="1710" y="1690"/>
                    </a:cubicBezTo>
                    <a:cubicBezTo>
                      <a:pt x="1459" y="1011"/>
                      <a:pt x="1003" y="432"/>
                      <a:pt x="397" y="35"/>
                    </a:cubicBezTo>
                    <a:cubicBezTo>
                      <a:pt x="362" y="11"/>
                      <a:pt x="320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9"/>
              <p:cNvSpPr/>
              <p:nvPr/>
            </p:nvSpPr>
            <p:spPr>
              <a:xfrm>
                <a:off x="2332850" y="1917775"/>
                <a:ext cx="90936" cy="185819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3484" extrusionOk="0">
                    <a:moveTo>
                      <a:pt x="238" y="1"/>
                    </a:moveTo>
                    <a:cubicBezTo>
                      <a:pt x="118" y="1"/>
                      <a:pt x="1" y="78"/>
                      <a:pt x="6" y="234"/>
                    </a:cubicBezTo>
                    <a:cubicBezTo>
                      <a:pt x="49" y="1400"/>
                      <a:pt x="167" y="2741"/>
                      <a:pt x="1238" y="3443"/>
                    </a:cubicBezTo>
                    <a:cubicBezTo>
                      <a:pt x="1281" y="3471"/>
                      <a:pt x="1324" y="3484"/>
                      <a:pt x="1364" y="3484"/>
                    </a:cubicBezTo>
                    <a:cubicBezTo>
                      <a:pt x="1568" y="3484"/>
                      <a:pt x="1705" y="3168"/>
                      <a:pt x="1486" y="3025"/>
                    </a:cubicBezTo>
                    <a:cubicBezTo>
                      <a:pt x="580" y="2431"/>
                      <a:pt x="527" y="1208"/>
                      <a:pt x="492" y="237"/>
                    </a:cubicBezTo>
                    <a:cubicBezTo>
                      <a:pt x="486" y="80"/>
                      <a:pt x="361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9"/>
              <p:cNvSpPr/>
              <p:nvPr/>
            </p:nvSpPr>
            <p:spPr>
              <a:xfrm>
                <a:off x="2523201" y="2334265"/>
                <a:ext cx="66615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47" extrusionOk="0">
                    <a:moveTo>
                      <a:pt x="435" y="91"/>
                    </a:moveTo>
                    <a:cubicBezTo>
                      <a:pt x="435" y="91"/>
                      <a:pt x="436" y="92"/>
                      <a:pt x="436" y="93"/>
                    </a:cubicBezTo>
                    <a:lnTo>
                      <a:pt x="436" y="93"/>
                    </a:lnTo>
                    <a:cubicBezTo>
                      <a:pt x="436" y="92"/>
                      <a:pt x="435" y="91"/>
                      <a:pt x="435" y="91"/>
                    </a:cubicBezTo>
                    <a:close/>
                    <a:moveTo>
                      <a:pt x="436" y="93"/>
                    </a:moveTo>
                    <a:cubicBezTo>
                      <a:pt x="441" y="98"/>
                      <a:pt x="445" y="103"/>
                      <a:pt x="449" y="108"/>
                    </a:cubicBezTo>
                    <a:lnTo>
                      <a:pt x="449" y="108"/>
                    </a:lnTo>
                    <a:cubicBezTo>
                      <a:pt x="445" y="103"/>
                      <a:pt x="441" y="98"/>
                      <a:pt x="436" y="93"/>
                    </a:cubicBezTo>
                    <a:close/>
                    <a:moveTo>
                      <a:pt x="248" y="1"/>
                    </a:moveTo>
                    <a:cubicBezTo>
                      <a:pt x="206" y="1"/>
                      <a:pt x="162" y="11"/>
                      <a:pt x="128" y="32"/>
                    </a:cubicBezTo>
                    <a:cubicBezTo>
                      <a:pt x="75" y="66"/>
                      <a:pt x="29" y="116"/>
                      <a:pt x="15" y="176"/>
                    </a:cubicBezTo>
                    <a:cubicBezTo>
                      <a:pt x="1" y="236"/>
                      <a:pt x="1" y="312"/>
                      <a:pt x="38" y="364"/>
                    </a:cubicBezTo>
                    <a:cubicBezTo>
                      <a:pt x="150" y="514"/>
                      <a:pt x="286" y="644"/>
                      <a:pt x="456" y="725"/>
                    </a:cubicBezTo>
                    <a:cubicBezTo>
                      <a:pt x="613" y="800"/>
                      <a:pt x="782" y="847"/>
                      <a:pt x="954" y="847"/>
                    </a:cubicBezTo>
                    <a:cubicBezTo>
                      <a:pt x="969" y="847"/>
                      <a:pt x="984" y="847"/>
                      <a:pt x="999" y="846"/>
                    </a:cubicBezTo>
                    <a:cubicBezTo>
                      <a:pt x="1126" y="842"/>
                      <a:pt x="1248" y="741"/>
                      <a:pt x="1243" y="605"/>
                    </a:cubicBezTo>
                    <a:cubicBezTo>
                      <a:pt x="1240" y="482"/>
                      <a:pt x="1143" y="360"/>
                      <a:pt x="1011" y="360"/>
                    </a:cubicBezTo>
                    <a:cubicBezTo>
                      <a:pt x="1008" y="360"/>
                      <a:pt x="1005" y="360"/>
                      <a:pt x="1002" y="360"/>
                    </a:cubicBezTo>
                    <a:cubicBezTo>
                      <a:pt x="991" y="361"/>
                      <a:pt x="980" y="361"/>
                      <a:pt x="969" y="361"/>
                    </a:cubicBezTo>
                    <a:cubicBezTo>
                      <a:pt x="940" y="361"/>
                      <a:pt x="910" y="359"/>
                      <a:pt x="882" y="357"/>
                    </a:cubicBezTo>
                    <a:cubicBezTo>
                      <a:pt x="823" y="346"/>
                      <a:pt x="766" y="330"/>
                      <a:pt x="713" y="309"/>
                    </a:cubicBezTo>
                    <a:cubicBezTo>
                      <a:pt x="658" y="284"/>
                      <a:pt x="607" y="254"/>
                      <a:pt x="559" y="218"/>
                    </a:cubicBezTo>
                    <a:cubicBezTo>
                      <a:pt x="520" y="184"/>
                      <a:pt x="483" y="148"/>
                      <a:pt x="449" y="108"/>
                    </a:cubicBezTo>
                    <a:lnTo>
                      <a:pt x="449" y="108"/>
                    </a:lnTo>
                    <a:cubicBezTo>
                      <a:pt x="451" y="110"/>
                      <a:pt x="453" y="113"/>
                      <a:pt x="454" y="116"/>
                    </a:cubicBezTo>
                    <a:cubicBezTo>
                      <a:pt x="417" y="66"/>
                      <a:pt x="378" y="27"/>
                      <a:pt x="314" y="9"/>
                    </a:cubicBezTo>
                    <a:cubicBezTo>
                      <a:pt x="294" y="4"/>
                      <a:pt x="272" y="1"/>
                      <a:pt x="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9"/>
              <p:cNvSpPr/>
              <p:nvPr/>
            </p:nvSpPr>
            <p:spPr>
              <a:xfrm>
                <a:off x="2570029" y="1508965"/>
                <a:ext cx="32428" cy="147738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770" extrusionOk="0">
                    <a:moveTo>
                      <a:pt x="245" y="1"/>
                    </a:moveTo>
                    <a:cubicBezTo>
                      <a:pt x="228" y="1"/>
                      <a:pt x="212" y="2"/>
                      <a:pt x="197" y="6"/>
                    </a:cubicBezTo>
                    <a:cubicBezTo>
                      <a:pt x="57" y="36"/>
                      <a:pt x="0" y="165"/>
                      <a:pt x="14" y="295"/>
                    </a:cubicBezTo>
                    <a:cubicBezTo>
                      <a:pt x="90" y="1035"/>
                      <a:pt x="122" y="1780"/>
                      <a:pt x="112" y="2522"/>
                    </a:cubicBezTo>
                    <a:cubicBezTo>
                      <a:pt x="109" y="2685"/>
                      <a:pt x="238" y="2769"/>
                      <a:pt x="364" y="2769"/>
                    </a:cubicBezTo>
                    <a:cubicBezTo>
                      <a:pt x="480" y="2769"/>
                      <a:pt x="594" y="2696"/>
                      <a:pt x="595" y="2545"/>
                    </a:cubicBezTo>
                    <a:cubicBezTo>
                      <a:pt x="608" y="1759"/>
                      <a:pt x="569" y="972"/>
                      <a:pt x="487" y="188"/>
                    </a:cubicBezTo>
                    <a:cubicBezTo>
                      <a:pt x="477" y="75"/>
                      <a:pt x="353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9"/>
              <p:cNvSpPr/>
              <p:nvPr/>
            </p:nvSpPr>
            <p:spPr>
              <a:xfrm>
                <a:off x="2363091" y="1613501"/>
                <a:ext cx="80483" cy="74776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402" extrusionOk="0">
                    <a:moveTo>
                      <a:pt x="292" y="0"/>
                    </a:moveTo>
                    <a:cubicBezTo>
                      <a:pt x="267" y="0"/>
                      <a:pt x="243" y="3"/>
                      <a:pt x="219" y="8"/>
                    </a:cubicBezTo>
                    <a:cubicBezTo>
                      <a:pt x="95" y="36"/>
                      <a:pt x="1" y="172"/>
                      <a:pt x="35" y="298"/>
                    </a:cubicBezTo>
                    <a:cubicBezTo>
                      <a:pt x="63" y="399"/>
                      <a:pt x="143" y="472"/>
                      <a:pt x="240" y="484"/>
                    </a:cubicBezTo>
                    <a:cubicBezTo>
                      <a:pt x="245" y="490"/>
                      <a:pt x="249" y="495"/>
                      <a:pt x="254" y="498"/>
                    </a:cubicBezTo>
                    <a:lnTo>
                      <a:pt x="371" y="621"/>
                    </a:lnTo>
                    <a:cubicBezTo>
                      <a:pt x="447" y="699"/>
                      <a:pt x="524" y="777"/>
                      <a:pt x="600" y="855"/>
                    </a:cubicBezTo>
                    <a:cubicBezTo>
                      <a:pt x="752" y="1011"/>
                      <a:pt x="903" y="1168"/>
                      <a:pt x="1055" y="1324"/>
                    </a:cubicBezTo>
                    <a:cubicBezTo>
                      <a:pt x="1104" y="1374"/>
                      <a:pt x="1174" y="1402"/>
                      <a:pt x="1243" y="1402"/>
                    </a:cubicBezTo>
                    <a:cubicBezTo>
                      <a:pt x="1299" y="1402"/>
                      <a:pt x="1356" y="1383"/>
                      <a:pt x="1399" y="1340"/>
                    </a:cubicBezTo>
                    <a:cubicBezTo>
                      <a:pt x="1489" y="1250"/>
                      <a:pt x="1509" y="1094"/>
                      <a:pt x="1415" y="996"/>
                    </a:cubicBezTo>
                    <a:cubicBezTo>
                      <a:pt x="1245" y="821"/>
                      <a:pt x="1075" y="646"/>
                      <a:pt x="905" y="470"/>
                    </a:cubicBezTo>
                    <a:cubicBezTo>
                      <a:pt x="821" y="385"/>
                      <a:pt x="738" y="300"/>
                      <a:pt x="655" y="215"/>
                    </a:cubicBezTo>
                    <a:cubicBezTo>
                      <a:pt x="605" y="164"/>
                      <a:pt x="556" y="109"/>
                      <a:pt x="497" y="66"/>
                    </a:cubicBezTo>
                    <a:cubicBezTo>
                      <a:pt x="437" y="22"/>
                      <a:pt x="36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9"/>
              <p:cNvSpPr/>
              <p:nvPr/>
            </p:nvSpPr>
            <p:spPr>
              <a:xfrm>
                <a:off x="2758939" y="1619954"/>
                <a:ext cx="62829" cy="68642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287" extrusionOk="0">
                    <a:moveTo>
                      <a:pt x="892" y="1"/>
                    </a:moveTo>
                    <a:cubicBezTo>
                      <a:pt x="836" y="1"/>
                      <a:pt x="780" y="20"/>
                      <a:pt x="738" y="64"/>
                    </a:cubicBezTo>
                    <a:cubicBezTo>
                      <a:pt x="484" y="321"/>
                      <a:pt x="257" y="606"/>
                      <a:pt x="68" y="914"/>
                    </a:cubicBezTo>
                    <a:cubicBezTo>
                      <a:pt x="0" y="1023"/>
                      <a:pt x="23" y="1182"/>
                      <a:pt x="139" y="1249"/>
                    </a:cubicBezTo>
                    <a:cubicBezTo>
                      <a:pt x="180" y="1274"/>
                      <a:pt x="227" y="1286"/>
                      <a:pt x="274" y="1286"/>
                    </a:cubicBezTo>
                    <a:cubicBezTo>
                      <a:pt x="353" y="1286"/>
                      <a:pt x="430" y="1251"/>
                      <a:pt x="475" y="1178"/>
                    </a:cubicBezTo>
                    <a:cubicBezTo>
                      <a:pt x="564" y="1035"/>
                      <a:pt x="660" y="898"/>
                      <a:pt x="762" y="766"/>
                    </a:cubicBezTo>
                    <a:cubicBezTo>
                      <a:pt x="787" y="734"/>
                      <a:pt x="812" y="702"/>
                      <a:pt x="839" y="672"/>
                    </a:cubicBezTo>
                    <a:cubicBezTo>
                      <a:pt x="844" y="663"/>
                      <a:pt x="851" y="656"/>
                      <a:pt x="858" y="649"/>
                    </a:cubicBezTo>
                    <a:cubicBezTo>
                      <a:pt x="860" y="645"/>
                      <a:pt x="867" y="638"/>
                      <a:pt x="871" y="633"/>
                    </a:cubicBezTo>
                    <a:cubicBezTo>
                      <a:pt x="878" y="626"/>
                      <a:pt x="883" y="617"/>
                      <a:pt x="890" y="610"/>
                    </a:cubicBezTo>
                    <a:cubicBezTo>
                      <a:pt x="947" y="546"/>
                      <a:pt x="1005" y="484"/>
                      <a:pt x="1064" y="422"/>
                    </a:cubicBezTo>
                    <a:cubicBezTo>
                      <a:pt x="1152" y="331"/>
                      <a:pt x="1177" y="175"/>
                      <a:pt x="1080" y="80"/>
                    </a:cubicBezTo>
                    <a:cubicBezTo>
                      <a:pt x="1032" y="30"/>
                      <a:pt x="961" y="1"/>
                      <a:pt x="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3" name="Google Shape;2333;p39"/>
            <p:cNvSpPr/>
            <p:nvPr/>
          </p:nvSpPr>
          <p:spPr>
            <a:xfrm>
              <a:off x="5879353" y="1674786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7405091" y="963661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8043791" y="3962636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6" name="Google Shape;2336;p39"/>
          <p:cNvSpPr/>
          <p:nvPr/>
        </p:nvSpPr>
        <p:spPr>
          <a:xfrm>
            <a:off x="8" y="-7"/>
            <a:ext cx="1190838" cy="3333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290;p38"/>
          <p:cNvGrpSpPr/>
          <p:nvPr/>
        </p:nvGrpSpPr>
        <p:grpSpPr>
          <a:xfrm rot="8431384" flipH="1">
            <a:off x="-11944" y="2488729"/>
            <a:ext cx="1513811" cy="2029860"/>
            <a:chOff x="1400935" y="1333409"/>
            <a:chExt cx="760984" cy="1020399"/>
          </a:xfrm>
        </p:grpSpPr>
        <p:sp>
          <p:nvSpPr>
            <p:cNvPr id="24" name="Google Shape;2291;p3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92;p3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93;p3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94;p3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95;p3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96;p3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97;p3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98;p3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99;p3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00;p3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01;p3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02;p3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03;p3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04;p3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305;p38"/>
          <p:cNvSpPr/>
          <p:nvPr/>
        </p:nvSpPr>
        <p:spPr>
          <a:xfrm rot="12436451">
            <a:off x="2170459" y="3311303"/>
            <a:ext cx="1218105" cy="1024964"/>
          </a:xfrm>
          <a:custGeom>
            <a:avLst/>
            <a:gdLst/>
            <a:ahLst/>
            <a:cxnLst/>
            <a:rect l="l" t="t" r="r" b="b"/>
            <a:pathLst>
              <a:path w="23947" h="20150" extrusionOk="0">
                <a:moveTo>
                  <a:pt x="6831" y="1"/>
                </a:moveTo>
                <a:cubicBezTo>
                  <a:pt x="6782" y="1"/>
                  <a:pt x="6732" y="1"/>
                  <a:pt x="6683" y="3"/>
                </a:cubicBezTo>
                <a:cubicBezTo>
                  <a:pt x="6612" y="3"/>
                  <a:pt x="6538" y="6"/>
                  <a:pt x="6467" y="10"/>
                </a:cubicBezTo>
                <a:cubicBezTo>
                  <a:pt x="6352" y="17"/>
                  <a:pt x="6265" y="112"/>
                  <a:pt x="6270" y="228"/>
                </a:cubicBezTo>
                <a:cubicBezTo>
                  <a:pt x="6277" y="337"/>
                  <a:pt x="6368" y="423"/>
                  <a:pt x="6475" y="423"/>
                </a:cubicBezTo>
                <a:cubicBezTo>
                  <a:pt x="6480" y="423"/>
                  <a:pt x="6484" y="423"/>
                  <a:pt x="6488" y="422"/>
                </a:cubicBezTo>
                <a:cubicBezTo>
                  <a:pt x="6555" y="419"/>
                  <a:pt x="6625" y="417"/>
                  <a:pt x="6692" y="415"/>
                </a:cubicBezTo>
                <a:cubicBezTo>
                  <a:pt x="6734" y="414"/>
                  <a:pt x="6777" y="414"/>
                  <a:pt x="6819" y="414"/>
                </a:cubicBezTo>
                <a:cubicBezTo>
                  <a:pt x="6995" y="414"/>
                  <a:pt x="7172" y="422"/>
                  <a:pt x="7346" y="437"/>
                </a:cubicBezTo>
                <a:cubicBezTo>
                  <a:pt x="7353" y="437"/>
                  <a:pt x="7358" y="438"/>
                  <a:pt x="7364" y="438"/>
                </a:cubicBezTo>
                <a:cubicBezTo>
                  <a:pt x="7470" y="438"/>
                  <a:pt x="7560" y="357"/>
                  <a:pt x="7569" y="249"/>
                </a:cubicBezTo>
                <a:cubicBezTo>
                  <a:pt x="7580" y="135"/>
                  <a:pt x="7496" y="34"/>
                  <a:pt x="7381" y="26"/>
                </a:cubicBezTo>
                <a:cubicBezTo>
                  <a:pt x="7200" y="9"/>
                  <a:pt x="7016" y="1"/>
                  <a:pt x="6831" y="1"/>
                </a:cubicBezTo>
                <a:close/>
                <a:moveTo>
                  <a:pt x="5596" y="114"/>
                </a:moveTo>
                <a:cubicBezTo>
                  <a:pt x="5583" y="114"/>
                  <a:pt x="5571" y="115"/>
                  <a:pt x="5558" y="118"/>
                </a:cubicBezTo>
                <a:cubicBezTo>
                  <a:pt x="5260" y="174"/>
                  <a:pt x="4962" y="249"/>
                  <a:pt x="4672" y="343"/>
                </a:cubicBezTo>
                <a:cubicBezTo>
                  <a:pt x="4564" y="378"/>
                  <a:pt x="4503" y="495"/>
                  <a:pt x="4539" y="603"/>
                </a:cubicBezTo>
                <a:cubicBezTo>
                  <a:pt x="4567" y="692"/>
                  <a:pt x="4649" y="747"/>
                  <a:pt x="4736" y="747"/>
                </a:cubicBezTo>
                <a:cubicBezTo>
                  <a:pt x="4757" y="747"/>
                  <a:pt x="4778" y="743"/>
                  <a:pt x="4799" y="736"/>
                </a:cubicBezTo>
                <a:cubicBezTo>
                  <a:pt x="5072" y="648"/>
                  <a:pt x="5352" y="577"/>
                  <a:pt x="5634" y="525"/>
                </a:cubicBezTo>
                <a:cubicBezTo>
                  <a:pt x="5746" y="504"/>
                  <a:pt x="5820" y="396"/>
                  <a:pt x="5799" y="284"/>
                </a:cubicBezTo>
                <a:cubicBezTo>
                  <a:pt x="5780" y="184"/>
                  <a:pt x="5693" y="114"/>
                  <a:pt x="5596" y="114"/>
                </a:cubicBezTo>
                <a:close/>
                <a:moveTo>
                  <a:pt x="8241" y="162"/>
                </a:moveTo>
                <a:cubicBezTo>
                  <a:pt x="8147" y="162"/>
                  <a:pt x="8062" y="227"/>
                  <a:pt x="8039" y="323"/>
                </a:cubicBezTo>
                <a:cubicBezTo>
                  <a:pt x="8014" y="435"/>
                  <a:pt x="8083" y="545"/>
                  <a:pt x="8195" y="571"/>
                </a:cubicBezTo>
                <a:cubicBezTo>
                  <a:pt x="8469" y="635"/>
                  <a:pt x="8746" y="718"/>
                  <a:pt x="9017" y="819"/>
                </a:cubicBezTo>
                <a:cubicBezTo>
                  <a:pt x="9040" y="828"/>
                  <a:pt x="9065" y="834"/>
                  <a:pt x="9090" y="834"/>
                </a:cubicBezTo>
                <a:cubicBezTo>
                  <a:pt x="9173" y="834"/>
                  <a:pt x="9251" y="782"/>
                  <a:pt x="9283" y="699"/>
                </a:cubicBezTo>
                <a:cubicBezTo>
                  <a:pt x="9323" y="593"/>
                  <a:pt x="9269" y="474"/>
                  <a:pt x="9162" y="433"/>
                </a:cubicBezTo>
                <a:cubicBezTo>
                  <a:pt x="8875" y="325"/>
                  <a:pt x="8581" y="236"/>
                  <a:pt x="8287" y="167"/>
                </a:cubicBezTo>
                <a:cubicBezTo>
                  <a:pt x="8271" y="164"/>
                  <a:pt x="8256" y="162"/>
                  <a:pt x="8241" y="162"/>
                </a:cubicBezTo>
                <a:close/>
                <a:moveTo>
                  <a:pt x="3910" y="660"/>
                </a:moveTo>
                <a:cubicBezTo>
                  <a:pt x="3881" y="660"/>
                  <a:pt x="3851" y="666"/>
                  <a:pt x="3823" y="679"/>
                </a:cubicBezTo>
                <a:cubicBezTo>
                  <a:pt x="3546" y="811"/>
                  <a:pt x="3277" y="959"/>
                  <a:pt x="3022" y="1122"/>
                </a:cubicBezTo>
                <a:cubicBezTo>
                  <a:pt x="2926" y="1184"/>
                  <a:pt x="2898" y="1312"/>
                  <a:pt x="2960" y="1408"/>
                </a:cubicBezTo>
                <a:cubicBezTo>
                  <a:pt x="3001" y="1470"/>
                  <a:pt x="3066" y="1503"/>
                  <a:pt x="3135" y="1503"/>
                </a:cubicBezTo>
                <a:cubicBezTo>
                  <a:pt x="3173" y="1503"/>
                  <a:pt x="3212" y="1493"/>
                  <a:pt x="3245" y="1470"/>
                </a:cubicBezTo>
                <a:cubicBezTo>
                  <a:pt x="3486" y="1316"/>
                  <a:pt x="3740" y="1176"/>
                  <a:pt x="3998" y="1053"/>
                </a:cubicBezTo>
                <a:cubicBezTo>
                  <a:pt x="4103" y="1006"/>
                  <a:pt x="4147" y="881"/>
                  <a:pt x="4098" y="779"/>
                </a:cubicBezTo>
                <a:cubicBezTo>
                  <a:pt x="4063" y="704"/>
                  <a:pt x="3988" y="660"/>
                  <a:pt x="3910" y="660"/>
                </a:cubicBezTo>
                <a:close/>
                <a:moveTo>
                  <a:pt x="9899" y="785"/>
                </a:moveTo>
                <a:cubicBezTo>
                  <a:pt x="9824" y="785"/>
                  <a:pt x="9752" y="825"/>
                  <a:pt x="9715" y="896"/>
                </a:cubicBezTo>
                <a:cubicBezTo>
                  <a:pt x="9662" y="997"/>
                  <a:pt x="9701" y="1121"/>
                  <a:pt x="9802" y="1174"/>
                </a:cubicBezTo>
                <a:cubicBezTo>
                  <a:pt x="10052" y="1307"/>
                  <a:pt x="10300" y="1457"/>
                  <a:pt x="10539" y="1622"/>
                </a:cubicBezTo>
                <a:cubicBezTo>
                  <a:pt x="10575" y="1647"/>
                  <a:pt x="10615" y="1658"/>
                  <a:pt x="10656" y="1658"/>
                </a:cubicBezTo>
                <a:cubicBezTo>
                  <a:pt x="10722" y="1658"/>
                  <a:pt x="10787" y="1628"/>
                  <a:pt x="10826" y="1569"/>
                </a:cubicBezTo>
                <a:cubicBezTo>
                  <a:pt x="10892" y="1475"/>
                  <a:pt x="10867" y="1346"/>
                  <a:pt x="10773" y="1282"/>
                </a:cubicBezTo>
                <a:cubicBezTo>
                  <a:pt x="10521" y="1107"/>
                  <a:pt x="10259" y="949"/>
                  <a:pt x="9995" y="809"/>
                </a:cubicBezTo>
                <a:cubicBezTo>
                  <a:pt x="9964" y="793"/>
                  <a:pt x="9932" y="785"/>
                  <a:pt x="9899" y="785"/>
                </a:cubicBezTo>
                <a:close/>
                <a:moveTo>
                  <a:pt x="2421" y="1617"/>
                </a:moveTo>
                <a:cubicBezTo>
                  <a:pt x="2374" y="1617"/>
                  <a:pt x="2326" y="1633"/>
                  <a:pt x="2287" y="1667"/>
                </a:cubicBezTo>
                <a:cubicBezTo>
                  <a:pt x="2054" y="1863"/>
                  <a:pt x="1833" y="2076"/>
                  <a:pt x="1629" y="2299"/>
                </a:cubicBezTo>
                <a:cubicBezTo>
                  <a:pt x="1551" y="2384"/>
                  <a:pt x="1556" y="2515"/>
                  <a:pt x="1641" y="2592"/>
                </a:cubicBezTo>
                <a:cubicBezTo>
                  <a:pt x="1680" y="2629"/>
                  <a:pt x="1732" y="2646"/>
                  <a:pt x="1781" y="2646"/>
                </a:cubicBezTo>
                <a:cubicBezTo>
                  <a:pt x="1836" y="2646"/>
                  <a:pt x="1893" y="2623"/>
                  <a:pt x="1934" y="2579"/>
                </a:cubicBezTo>
                <a:cubicBezTo>
                  <a:pt x="2127" y="2368"/>
                  <a:pt x="2336" y="2168"/>
                  <a:pt x="2554" y="1982"/>
                </a:cubicBezTo>
                <a:cubicBezTo>
                  <a:pt x="2641" y="1908"/>
                  <a:pt x="2653" y="1778"/>
                  <a:pt x="2579" y="1691"/>
                </a:cubicBezTo>
                <a:cubicBezTo>
                  <a:pt x="2538" y="1642"/>
                  <a:pt x="2480" y="1617"/>
                  <a:pt x="2421" y="1617"/>
                </a:cubicBezTo>
                <a:close/>
                <a:moveTo>
                  <a:pt x="11359" y="1786"/>
                </a:moveTo>
                <a:cubicBezTo>
                  <a:pt x="11301" y="1786"/>
                  <a:pt x="11243" y="1810"/>
                  <a:pt x="11202" y="1858"/>
                </a:cubicBezTo>
                <a:cubicBezTo>
                  <a:pt x="11129" y="1945"/>
                  <a:pt x="11138" y="2076"/>
                  <a:pt x="11225" y="2150"/>
                </a:cubicBezTo>
                <a:cubicBezTo>
                  <a:pt x="11441" y="2335"/>
                  <a:pt x="11654" y="2535"/>
                  <a:pt x="11854" y="2746"/>
                </a:cubicBezTo>
                <a:cubicBezTo>
                  <a:pt x="11895" y="2788"/>
                  <a:pt x="11950" y="2810"/>
                  <a:pt x="12005" y="2810"/>
                </a:cubicBezTo>
                <a:cubicBezTo>
                  <a:pt x="12056" y="2810"/>
                  <a:pt x="12107" y="2790"/>
                  <a:pt x="12146" y="2753"/>
                </a:cubicBezTo>
                <a:cubicBezTo>
                  <a:pt x="12230" y="2673"/>
                  <a:pt x="12231" y="2542"/>
                  <a:pt x="12154" y="2460"/>
                </a:cubicBezTo>
                <a:cubicBezTo>
                  <a:pt x="11943" y="2239"/>
                  <a:pt x="11721" y="2030"/>
                  <a:pt x="11494" y="1835"/>
                </a:cubicBezTo>
                <a:cubicBezTo>
                  <a:pt x="11455" y="1802"/>
                  <a:pt x="11407" y="1786"/>
                  <a:pt x="11359" y="1786"/>
                </a:cubicBezTo>
                <a:close/>
                <a:moveTo>
                  <a:pt x="23069" y="3254"/>
                </a:moveTo>
                <a:cubicBezTo>
                  <a:pt x="22994" y="3254"/>
                  <a:pt x="22918" y="3255"/>
                  <a:pt x="22843" y="3256"/>
                </a:cubicBezTo>
                <a:cubicBezTo>
                  <a:pt x="22729" y="3258"/>
                  <a:pt x="22637" y="3352"/>
                  <a:pt x="22641" y="3467"/>
                </a:cubicBezTo>
                <a:cubicBezTo>
                  <a:pt x="22643" y="3579"/>
                  <a:pt x="22735" y="3669"/>
                  <a:pt x="22847" y="3669"/>
                </a:cubicBezTo>
                <a:cubicBezTo>
                  <a:pt x="22848" y="3669"/>
                  <a:pt x="22849" y="3669"/>
                  <a:pt x="22850" y="3669"/>
                </a:cubicBezTo>
                <a:cubicBezTo>
                  <a:pt x="22923" y="3668"/>
                  <a:pt x="22996" y="3667"/>
                  <a:pt x="23069" y="3667"/>
                </a:cubicBezTo>
                <a:cubicBezTo>
                  <a:pt x="23288" y="3667"/>
                  <a:pt x="23507" y="3673"/>
                  <a:pt x="23724" y="3685"/>
                </a:cubicBezTo>
                <a:lnTo>
                  <a:pt x="23734" y="3685"/>
                </a:lnTo>
                <a:cubicBezTo>
                  <a:pt x="23844" y="3685"/>
                  <a:pt x="23934" y="3600"/>
                  <a:pt x="23941" y="3488"/>
                </a:cubicBezTo>
                <a:cubicBezTo>
                  <a:pt x="23947" y="3375"/>
                  <a:pt x="23860" y="3277"/>
                  <a:pt x="23745" y="3272"/>
                </a:cubicBezTo>
                <a:cubicBezTo>
                  <a:pt x="23521" y="3260"/>
                  <a:pt x="23295" y="3254"/>
                  <a:pt x="23069" y="3254"/>
                </a:cubicBezTo>
                <a:close/>
                <a:moveTo>
                  <a:pt x="21962" y="3303"/>
                </a:moveTo>
                <a:cubicBezTo>
                  <a:pt x="21955" y="3303"/>
                  <a:pt x="21949" y="3303"/>
                  <a:pt x="21943" y="3304"/>
                </a:cubicBezTo>
                <a:cubicBezTo>
                  <a:pt x="21643" y="3331"/>
                  <a:pt x="21342" y="3369"/>
                  <a:pt x="21046" y="3416"/>
                </a:cubicBezTo>
                <a:cubicBezTo>
                  <a:pt x="20934" y="3435"/>
                  <a:pt x="20856" y="3541"/>
                  <a:pt x="20876" y="3653"/>
                </a:cubicBezTo>
                <a:cubicBezTo>
                  <a:pt x="20892" y="3756"/>
                  <a:pt x="20979" y="3827"/>
                  <a:pt x="21080" y="3827"/>
                </a:cubicBezTo>
                <a:cubicBezTo>
                  <a:pt x="21090" y="3827"/>
                  <a:pt x="21101" y="3827"/>
                  <a:pt x="21111" y="3825"/>
                </a:cubicBezTo>
                <a:cubicBezTo>
                  <a:pt x="21399" y="3779"/>
                  <a:pt x="21689" y="3742"/>
                  <a:pt x="21978" y="3717"/>
                </a:cubicBezTo>
                <a:cubicBezTo>
                  <a:pt x="22093" y="3706"/>
                  <a:pt x="22176" y="3605"/>
                  <a:pt x="22166" y="3492"/>
                </a:cubicBezTo>
                <a:cubicBezTo>
                  <a:pt x="22156" y="3385"/>
                  <a:pt x="22067" y="3303"/>
                  <a:pt x="21962" y="3303"/>
                </a:cubicBezTo>
                <a:close/>
                <a:moveTo>
                  <a:pt x="1225" y="2925"/>
                </a:moveTo>
                <a:cubicBezTo>
                  <a:pt x="1160" y="2925"/>
                  <a:pt x="1095" y="2956"/>
                  <a:pt x="1055" y="3013"/>
                </a:cubicBezTo>
                <a:cubicBezTo>
                  <a:pt x="878" y="3267"/>
                  <a:pt x="720" y="3531"/>
                  <a:pt x="585" y="3798"/>
                </a:cubicBezTo>
                <a:cubicBezTo>
                  <a:pt x="534" y="3901"/>
                  <a:pt x="575" y="4025"/>
                  <a:pt x="676" y="4077"/>
                </a:cubicBezTo>
                <a:cubicBezTo>
                  <a:pt x="706" y="4093"/>
                  <a:pt x="738" y="4100"/>
                  <a:pt x="770" y="4100"/>
                </a:cubicBezTo>
                <a:cubicBezTo>
                  <a:pt x="844" y="4100"/>
                  <a:pt x="917" y="4057"/>
                  <a:pt x="954" y="3984"/>
                </a:cubicBezTo>
                <a:cubicBezTo>
                  <a:pt x="1080" y="3735"/>
                  <a:pt x="1229" y="3488"/>
                  <a:pt x="1395" y="3249"/>
                </a:cubicBezTo>
                <a:cubicBezTo>
                  <a:pt x="1461" y="3157"/>
                  <a:pt x="1438" y="3027"/>
                  <a:pt x="1344" y="2962"/>
                </a:cubicBezTo>
                <a:cubicBezTo>
                  <a:pt x="1308" y="2937"/>
                  <a:pt x="1266" y="2925"/>
                  <a:pt x="1225" y="2925"/>
                </a:cubicBezTo>
                <a:close/>
                <a:moveTo>
                  <a:pt x="12588" y="3065"/>
                </a:moveTo>
                <a:cubicBezTo>
                  <a:pt x="12542" y="3065"/>
                  <a:pt x="12497" y="3080"/>
                  <a:pt x="12458" y="3111"/>
                </a:cubicBezTo>
                <a:cubicBezTo>
                  <a:pt x="12370" y="3182"/>
                  <a:pt x="12356" y="3311"/>
                  <a:pt x="12426" y="3400"/>
                </a:cubicBezTo>
                <a:cubicBezTo>
                  <a:pt x="12604" y="3625"/>
                  <a:pt x="12776" y="3862"/>
                  <a:pt x="12937" y="4105"/>
                </a:cubicBezTo>
                <a:cubicBezTo>
                  <a:pt x="12976" y="4165"/>
                  <a:pt x="13041" y="4197"/>
                  <a:pt x="13109" y="4197"/>
                </a:cubicBezTo>
                <a:cubicBezTo>
                  <a:pt x="13148" y="4197"/>
                  <a:pt x="13188" y="4186"/>
                  <a:pt x="13224" y="4163"/>
                </a:cubicBezTo>
                <a:cubicBezTo>
                  <a:pt x="13318" y="4100"/>
                  <a:pt x="13344" y="3972"/>
                  <a:pt x="13281" y="3876"/>
                </a:cubicBezTo>
                <a:cubicBezTo>
                  <a:pt x="13114" y="3623"/>
                  <a:pt x="12935" y="3377"/>
                  <a:pt x="12749" y="3143"/>
                </a:cubicBezTo>
                <a:cubicBezTo>
                  <a:pt x="12708" y="3092"/>
                  <a:pt x="12648" y="3065"/>
                  <a:pt x="12588" y="3065"/>
                </a:cubicBezTo>
                <a:close/>
                <a:moveTo>
                  <a:pt x="20208" y="3586"/>
                </a:moveTo>
                <a:cubicBezTo>
                  <a:pt x="20192" y="3586"/>
                  <a:pt x="20177" y="3588"/>
                  <a:pt x="20162" y="3591"/>
                </a:cubicBezTo>
                <a:cubicBezTo>
                  <a:pt x="19869" y="3660"/>
                  <a:pt x="19575" y="3740"/>
                  <a:pt x="19290" y="3828"/>
                </a:cubicBezTo>
                <a:cubicBezTo>
                  <a:pt x="19182" y="3864"/>
                  <a:pt x="19120" y="3979"/>
                  <a:pt x="19155" y="4089"/>
                </a:cubicBezTo>
                <a:cubicBezTo>
                  <a:pt x="19182" y="4178"/>
                  <a:pt x="19263" y="4234"/>
                  <a:pt x="19352" y="4234"/>
                </a:cubicBezTo>
                <a:cubicBezTo>
                  <a:pt x="19373" y="4234"/>
                  <a:pt x="19393" y="4231"/>
                  <a:pt x="19414" y="4224"/>
                </a:cubicBezTo>
                <a:cubicBezTo>
                  <a:pt x="19690" y="4139"/>
                  <a:pt x="19974" y="4061"/>
                  <a:pt x="20256" y="3993"/>
                </a:cubicBezTo>
                <a:cubicBezTo>
                  <a:pt x="20367" y="3968"/>
                  <a:pt x="20436" y="3857"/>
                  <a:pt x="20410" y="3745"/>
                </a:cubicBezTo>
                <a:cubicBezTo>
                  <a:pt x="20387" y="3649"/>
                  <a:pt x="20301" y="3586"/>
                  <a:pt x="20208" y="3586"/>
                </a:cubicBezTo>
                <a:close/>
                <a:moveTo>
                  <a:pt x="18515" y="4115"/>
                </a:moveTo>
                <a:cubicBezTo>
                  <a:pt x="18490" y="4115"/>
                  <a:pt x="18464" y="4120"/>
                  <a:pt x="18439" y="4130"/>
                </a:cubicBezTo>
                <a:cubicBezTo>
                  <a:pt x="18297" y="4185"/>
                  <a:pt x="18154" y="4245"/>
                  <a:pt x="18016" y="4305"/>
                </a:cubicBezTo>
                <a:cubicBezTo>
                  <a:pt x="17881" y="4364"/>
                  <a:pt x="17746" y="4426"/>
                  <a:pt x="17612" y="4489"/>
                </a:cubicBezTo>
                <a:cubicBezTo>
                  <a:pt x="17509" y="4539"/>
                  <a:pt x="17464" y="4663"/>
                  <a:pt x="17514" y="4766"/>
                </a:cubicBezTo>
                <a:cubicBezTo>
                  <a:pt x="17550" y="4840"/>
                  <a:pt x="17624" y="4883"/>
                  <a:pt x="17700" y="4883"/>
                </a:cubicBezTo>
                <a:cubicBezTo>
                  <a:pt x="17730" y="4883"/>
                  <a:pt x="17760" y="4876"/>
                  <a:pt x="17791" y="4863"/>
                </a:cubicBezTo>
                <a:cubicBezTo>
                  <a:pt x="17920" y="4801"/>
                  <a:pt x="18051" y="4741"/>
                  <a:pt x="18180" y="4684"/>
                </a:cubicBezTo>
                <a:cubicBezTo>
                  <a:pt x="18315" y="4626"/>
                  <a:pt x="18453" y="4567"/>
                  <a:pt x="18590" y="4514"/>
                </a:cubicBezTo>
                <a:cubicBezTo>
                  <a:pt x="18696" y="4472"/>
                  <a:pt x="18749" y="4353"/>
                  <a:pt x="18707" y="4247"/>
                </a:cubicBezTo>
                <a:cubicBezTo>
                  <a:pt x="18674" y="4165"/>
                  <a:pt x="18597" y="4115"/>
                  <a:pt x="18515" y="4115"/>
                </a:cubicBezTo>
                <a:close/>
                <a:moveTo>
                  <a:pt x="16912" y="4877"/>
                </a:moveTo>
                <a:cubicBezTo>
                  <a:pt x="16878" y="4877"/>
                  <a:pt x="16844" y="4885"/>
                  <a:pt x="16812" y="4902"/>
                </a:cubicBezTo>
                <a:cubicBezTo>
                  <a:pt x="16562" y="5041"/>
                  <a:pt x="16302" y="5193"/>
                  <a:pt x="16038" y="5358"/>
                </a:cubicBezTo>
                <a:cubicBezTo>
                  <a:pt x="15940" y="5416"/>
                  <a:pt x="15910" y="5544"/>
                  <a:pt x="15971" y="5641"/>
                </a:cubicBezTo>
                <a:cubicBezTo>
                  <a:pt x="16010" y="5705"/>
                  <a:pt x="16077" y="5741"/>
                  <a:pt x="16146" y="5741"/>
                </a:cubicBezTo>
                <a:cubicBezTo>
                  <a:pt x="16183" y="5741"/>
                  <a:pt x="16220" y="5730"/>
                  <a:pt x="16254" y="5709"/>
                </a:cubicBezTo>
                <a:cubicBezTo>
                  <a:pt x="16513" y="5549"/>
                  <a:pt x="16768" y="5400"/>
                  <a:pt x="17013" y="5264"/>
                </a:cubicBezTo>
                <a:cubicBezTo>
                  <a:pt x="17112" y="5209"/>
                  <a:pt x="17147" y="5083"/>
                  <a:pt x="17092" y="4984"/>
                </a:cubicBezTo>
                <a:cubicBezTo>
                  <a:pt x="17055" y="4915"/>
                  <a:pt x="16984" y="4877"/>
                  <a:pt x="16912" y="4877"/>
                </a:cubicBezTo>
                <a:close/>
                <a:moveTo>
                  <a:pt x="13566" y="4544"/>
                </a:moveTo>
                <a:cubicBezTo>
                  <a:pt x="13533" y="4544"/>
                  <a:pt x="13500" y="4552"/>
                  <a:pt x="13468" y="4569"/>
                </a:cubicBezTo>
                <a:cubicBezTo>
                  <a:pt x="13367" y="4622"/>
                  <a:pt x="13330" y="4748"/>
                  <a:pt x="13383" y="4849"/>
                </a:cubicBezTo>
                <a:cubicBezTo>
                  <a:pt x="13516" y="5097"/>
                  <a:pt x="13637" y="5361"/>
                  <a:pt x="13740" y="5632"/>
                </a:cubicBezTo>
                <a:cubicBezTo>
                  <a:pt x="13771" y="5716"/>
                  <a:pt x="13849" y="5765"/>
                  <a:pt x="13933" y="5765"/>
                </a:cubicBezTo>
                <a:cubicBezTo>
                  <a:pt x="13958" y="5765"/>
                  <a:pt x="13982" y="5762"/>
                  <a:pt x="14007" y="5753"/>
                </a:cubicBezTo>
                <a:cubicBezTo>
                  <a:pt x="14113" y="5712"/>
                  <a:pt x="14167" y="5592"/>
                  <a:pt x="14126" y="5485"/>
                </a:cubicBezTo>
                <a:cubicBezTo>
                  <a:pt x="14016" y="5198"/>
                  <a:pt x="13890" y="4918"/>
                  <a:pt x="13748" y="4654"/>
                </a:cubicBezTo>
                <a:cubicBezTo>
                  <a:pt x="13712" y="4584"/>
                  <a:pt x="13640" y="4544"/>
                  <a:pt x="13566" y="4544"/>
                </a:cubicBezTo>
                <a:close/>
                <a:moveTo>
                  <a:pt x="434" y="4507"/>
                </a:moveTo>
                <a:cubicBezTo>
                  <a:pt x="346" y="4507"/>
                  <a:pt x="264" y="4563"/>
                  <a:pt x="236" y="4651"/>
                </a:cubicBezTo>
                <a:cubicBezTo>
                  <a:pt x="142" y="4948"/>
                  <a:pt x="75" y="5251"/>
                  <a:pt x="36" y="5553"/>
                </a:cubicBezTo>
                <a:cubicBezTo>
                  <a:pt x="22" y="5666"/>
                  <a:pt x="102" y="5769"/>
                  <a:pt x="215" y="5783"/>
                </a:cubicBezTo>
                <a:cubicBezTo>
                  <a:pt x="224" y="5785"/>
                  <a:pt x="233" y="5785"/>
                  <a:pt x="242" y="5785"/>
                </a:cubicBezTo>
                <a:cubicBezTo>
                  <a:pt x="344" y="5785"/>
                  <a:pt x="433" y="5709"/>
                  <a:pt x="447" y="5604"/>
                </a:cubicBezTo>
                <a:cubicBezTo>
                  <a:pt x="483" y="5329"/>
                  <a:pt x="543" y="5049"/>
                  <a:pt x="630" y="4775"/>
                </a:cubicBezTo>
                <a:cubicBezTo>
                  <a:pt x="665" y="4667"/>
                  <a:pt x="605" y="4550"/>
                  <a:pt x="495" y="4516"/>
                </a:cubicBezTo>
                <a:cubicBezTo>
                  <a:pt x="475" y="4510"/>
                  <a:pt x="454" y="4507"/>
                  <a:pt x="434" y="4507"/>
                </a:cubicBezTo>
                <a:close/>
                <a:moveTo>
                  <a:pt x="15399" y="5807"/>
                </a:moveTo>
                <a:cubicBezTo>
                  <a:pt x="15359" y="5807"/>
                  <a:pt x="15320" y="5818"/>
                  <a:pt x="15285" y="5842"/>
                </a:cubicBezTo>
                <a:cubicBezTo>
                  <a:pt x="15058" y="5992"/>
                  <a:pt x="14817" y="6159"/>
                  <a:pt x="14548" y="6347"/>
                </a:cubicBezTo>
                <a:cubicBezTo>
                  <a:pt x="14454" y="6412"/>
                  <a:pt x="14432" y="6540"/>
                  <a:pt x="14498" y="6634"/>
                </a:cubicBezTo>
                <a:cubicBezTo>
                  <a:pt x="14537" y="6692"/>
                  <a:pt x="14603" y="6722"/>
                  <a:pt x="14666" y="6722"/>
                </a:cubicBezTo>
                <a:cubicBezTo>
                  <a:pt x="14707" y="6722"/>
                  <a:pt x="14750" y="6710"/>
                  <a:pt x="14785" y="6685"/>
                </a:cubicBezTo>
                <a:cubicBezTo>
                  <a:pt x="15051" y="6499"/>
                  <a:pt x="15290" y="6336"/>
                  <a:pt x="15513" y="6185"/>
                </a:cubicBezTo>
                <a:cubicBezTo>
                  <a:pt x="15609" y="6122"/>
                  <a:pt x="15634" y="5994"/>
                  <a:pt x="15572" y="5898"/>
                </a:cubicBezTo>
                <a:cubicBezTo>
                  <a:pt x="15532" y="5839"/>
                  <a:pt x="15466" y="5807"/>
                  <a:pt x="15399" y="5807"/>
                </a:cubicBezTo>
                <a:close/>
                <a:moveTo>
                  <a:pt x="214" y="6258"/>
                </a:moveTo>
                <a:cubicBezTo>
                  <a:pt x="209" y="6258"/>
                  <a:pt x="205" y="6258"/>
                  <a:pt x="201" y="6258"/>
                </a:cubicBezTo>
                <a:cubicBezTo>
                  <a:pt x="87" y="6267"/>
                  <a:pt x="1" y="6364"/>
                  <a:pt x="8" y="6480"/>
                </a:cubicBezTo>
                <a:cubicBezTo>
                  <a:pt x="11" y="6513"/>
                  <a:pt x="13" y="6547"/>
                  <a:pt x="16" y="6582"/>
                </a:cubicBezTo>
                <a:cubicBezTo>
                  <a:pt x="41" y="6857"/>
                  <a:pt x="94" y="7132"/>
                  <a:pt x="178" y="7397"/>
                </a:cubicBezTo>
                <a:cubicBezTo>
                  <a:pt x="204" y="7486"/>
                  <a:pt x="286" y="7543"/>
                  <a:pt x="374" y="7543"/>
                </a:cubicBezTo>
                <a:cubicBezTo>
                  <a:pt x="394" y="7543"/>
                  <a:pt x="415" y="7539"/>
                  <a:pt x="435" y="7534"/>
                </a:cubicBezTo>
                <a:cubicBezTo>
                  <a:pt x="545" y="7500"/>
                  <a:pt x="607" y="7383"/>
                  <a:pt x="573" y="7275"/>
                </a:cubicBezTo>
                <a:cubicBezTo>
                  <a:pt x="498" y="7036"/>
                  <a:pt x="451" y="6791"/>
                  <a:pt x="428" y="6545"/>
                </a:cubicBezTo>
                <a:cubicBezTo>
                  <a:pt x="426" y="6513"/>
                  <a:pt x="422" y="6483"/>
                  <a:pt x="420" y="6451"/>
                </a:cubicBezTo>
                <a:cubicBezTo>
                  <a:pt x="414" y="6342"/>
                  <a:pt x="322" y="6258"/>
                  <a:pt x="214" y="6258"/>
                </a:cubicBezTo>
                <a:close/>
                <a:moveTo>
                  <a:pt x="14200" y="6198"/>
                </a:moveTo>
                <a:cubicBezTo>
                  <a:pt x="14183" y="6198"/>
                  <a:pt x="14166" y="6200"/>
                  <a:pt x="14149" y="6205"/>
                </a:cubicBezTo>
                <a:cubicBezTo>
                  <a:pt x="14039" y="6233"/>
                  <a:pt x="13972" y="6347"/>
                  <a:pt x="14000" y="6456"/>
                </a:cubicBezTo>
                <a:cubicBezTo>
                  <a:pt x="14037" y="6600"/>
                  <a:pt x="14071" y="6747"/>
                  <a:pt x="14099" y="6894"/>
                </a:cubicBezTo>
                <a:cubicBezTo>
                  <a:pt x="14059" y="6847"/>
                  <a:pt x="14000" y="6823"/>
                  <a:pt x="13942" y="6823"/>
                </a:cubicBezTo>
                <a:cubicBezTo>
                  <a:pt x="13900" y="6823"/>
                  <a:pt x="13859" y="6835"/>
                  <a:pt x="13823" y="6861"/>
                </a:cubicBezTo>
                <a:lnTo>
                  <a:pt x="13552" y="7055"/>
                </a:lnTo>
                <a:cubicBezTo>
                  <a:pt x="13401" y="7164"/>
                  <a:pt x="13250" y="7272"/>
                  <a:pt x="13100" y="7378"/>
                </a:cubicBezTo>
                <a:cubicBezTo>
                  <a:pt x="13008" y="7445"/>
                  <a:pt x="12986" y="7573"/>
                  <a:pt x="13052" y="7667"/>
                </a:cubicBezTo>
                <a:cubicBezTo>
                  <a:pt x="13093" y="7724"/>
                  <a:pt x="13157" y="7754"/>
                  <a:pt x="13220" y="7754"/>
                </a:cubicBezTo>
                <a:cubicBezTo>
                  <a:pt x="13263" y="7754"/>
                  <a:pt x="13304" y="7741"/>
                  <a:pt x="13341" y="7715"/>
                </a:cubicBezTo>
                <a:cubicBezTo>
                  <a:pt x="13491" y="7607"/>
                  <a:pt x="13642" y="7498"/>
                  <a:pt x="13793" y="7390"/>
                </a:cubicBezTo>
                <a:lnTo>
                  <a:pt x="14062" y="7197"/>
                </a:lnTo>
                <a:cubicBezTo>
                  <a:pt x="14097" y="7172"/>
                  <a:pt x="14124" y="7137"/>
                  <a:pt x="14136" y="7100"/>
                </a:cubicBezTo>
                <a:cubicBezTo>
                  <a:pt x="14149" y="7167"/>
                  <a:pt x="14160" y="7236"/>
                  <a:pt x="14170" y="7305"/>
                </a:cubicBezTo>
                <a:cubicBezTo>
                  <a:pt x="14185" y="7409"/>
                  <a:pt x="14273" y="7483"/>
                  <a:pt x="14375" y="7483"/>
                </a:cubicBezTo>
                <a:cubicBezTo>
                  <a:pt x="14384" y="7483"/>
                  <a:pt x="14394" y="7482"/>
                  <a:pt x="14404" y="7481"/>
                </a:cubicBezTo>
                <a:cubicBezTo>
                  <a:pt x="14517" y="7463"/>
                  <a:pt x="14595" y="7358"/>
                  <a:pt x="14580" y="7245"/>
                </a:cubicBezTo>
                <a:cubicBezTo>
                  <a:pt x="14535" y="6944"/>
                  <a:pt x="14475" y="6643"/>
                  <a:pt x="14401" y="6354"/>
                </a:cubicBezTo>
                <a:cubicBezTo>
                  <a:pt x="14377" y="6261"/>
                  <a:pt x="14293" y="6198"/>
                  <a:pt x="14200" y="6198"/>
                </a:cubicBezTo>
                <a:close/>
                <a:moveTo>
                  <a:pt x="12494" y="7851"/>
                </a:moveTo>
                <a:cubicBezTo>
                  <a:pt x="12454" y="7851"/>
                  <a:pt x="12413" y="7863"/>
                  <a:pt x="12377" y="7888"/>
                </a:cubicBezTo>
                <a:cubicBezTo>
                  <a:pt x="12208" y="8005"/>
                  <a:pt x="12054" y="8112"/>
                  <a:pt x="11902" y="8213"/>
                </a:cubicBezTo>
                <a:cubicBezTo>
                  <a:pt x="11817" y="8269"/>
                  <a:pt x="11732" y="8326"/>
                  <a:pt x="11647" y="8383"/>
                </a:cubicBezTo>
                <a:cubicBezTo>
                  <a:pt x="11551" y="8445"/>
                  <a:pt x="11524" y="8572"/>
                  <a:pt x="11586" y="8668"/>
                </a:cubicBezTo>
                <a:cubicBezTo>
                  <a:pt x="11625" y="8730"/>
                  <a:pt x="11693" y="8762"/>
                  <a:pt x="11760" y="8762"/>
                </a:cubicBezTo>
                <a:cubicBezTo>
                  <a:pt x="11799" y="8762"/>
                  <a:pt x="11838" y="8751"/>
                  <a:pt x="11872" y="8728"/>
                </a:cubicBezTo>
                <a:cubicBezTo>
                  <a:pt x="11960" y="8672"/>
                  <a:pt x="12047" y="8613"/>
                  <a:pt x="12132" y="8556"/>
                </a:cubicBezTo>
                <a:cubicBezTo>
                  <a:pt x="12286" y="8454"/>
                  <a:pt x="12442" y="8346"/>
                  <a:pt x="12612" y="8229"/>
                </a:cubicBezTo>
                <a:cubicBezTo>
                  <a:pt x="12706" y="8163"/>
                  <a:pt x="12729" y="8034"/>
                  <a:pt x="12664" y="7940"/>
                </a:cubicBezTo>
                <a:cubicBezTo>
                  <a:pt x="12624" y="7883"/>
                  <a:pt x="12560" y="7851"/>
                  <a:pt x="12494" y="7851"/>
                </a:cubicBezTo>
                <a:close/>
                <a:moveTo>
                  <a:pt x="729" y="7941"/>
                </a:moveTo>
                <a:cubicBezTo>
                  <a:pt x="694" y="7941"/>
                  <a:pt x="659" y="7949"/>
                  <a:pt x="626" y="7968"/>
                </a:cubicBezTo>
                <a:cubicBezTo>
                  <a:pt x="527" y="8025"/>
                  <a:pt x="493" y="8151"/>
                  <a:pt x="550" y="8250"/>
                </a:cubicBezTo>
                <a:cubicBezTo>
                  <a:pt x="700" y="8512"/>
                  <a:pt x="881" y="8767"/>
                  <a:pt x="1089" y="9005"/>
                </a:cubicBezTo>
                <a:cubicBezTo>
                  <a:pt x="1129" y="9051"/>
                  <a:pt x="1188" y="9076"/>
                  <a:pt x="1245" y="9076"/>
                </a:cubicBezTo>
                <a:cubicBezTo>
                  <a:pt x="1292" y="9076"/>
                  <a:pt x="1342" y="9058"/>
                  <a:pt x="1381" y="9024"/>
                </a:cubicBezTo>
                <a:cubicBezTo>
                  <a:pt x="1466" y="8948"/>
                  <a:pt x="1475" y="8819"/>
                  <a:pt x="1400" y="8732"/>
                </a:cubicBezTo>
                <a:cubicBezTo>
                  <a:pt x="1211" y="8516"/>
                  <a:pt x="1046" y="8284"/>
                  <a:pt x="908" y="8044"/>
                </a:cubicBezTo>
                <a:cubicBezTo>
                  <a:pt x="870" y="7978"/>
                  <a:pt x="801" y="7941"/>
                  <a:pt x="729" y="7941"/>
                </a:cubicBezTo>
                <a:close/>
                <a:moveTo>
                  <a:pt x="14457" y="7952"/>
                </a:moveTo>
                <a:cubicBezTo>
                  <a:pt x="14455" y="7952"/>
                  <a:pt x="14452" y="7952"/>
                  <a:pt x="14450" y="7952"/>
                </a:cubicBezTo>
                <a:cubicBezTo>
                  <a:pt x="14335" y="7959"/>
                  <a:pt x="14246" y="8055"/>
                  <a:pt x="14253" y="8170"/>
                </a:cubicBezTo>
                <a:cubicBezTo>
                  <a:pt x="14259" y="8291"/>
                  <a:pt x="14262" y="8413"/>
                  <a:pt x="14262" y="8535"/>
                </a:cubicBezTo>
                <a:cubicBezTo>
                  <a:pt x="14262" y="8562"/>
                  <a:pt x="14264" y="8588"/>
                  <a:pt x="14264" y="8615"/>
                </a:cubicBezTo>
                <a:cubicBezTo>
                  <a:pt x="14264" y="8755"/>
                  <a:pt x="14261" y="8897"/>
                  <a:pt x="14253" y="9038"/>
                </a:cubicBezTo>
                <a:cubicBezTo>
                  <a:pt x="14248" y="9152"/>
                  <a:pt x="14337" y="9249"/>
                  <a:pt x="14450" y="9255"/>
                </a:cubicBezTo>
                <a:lnTo>
                  <a:pt x="14461" y="9255"/>
                </a:lnTo>
                <a:cubicBezTo>
                  <a:pt x="14571" y="9255"/>
                  <a:pt x="14661" y="9168"/>
                  <a:pt x="14666" y="9056"/>
                </a:cubicBezTo>
                <a:cubicBezTo>
                  <a:pt x="14673" y="8909"/>
                  <a:pt x="14677" y="8760"/>
                  <a:pt x="14677" y="8615"/>
                </a:cubicBezTo>
                <a:cubicBezTo>
                  <a:pt x="14677" y="8587"/>
                  <a:pt x="14677" y="8560"/>
                  <a:pt x="14677" y="8532"/>
                </a:cubicBezTo>
                <a:cubicBezTo>
                  <a:pt x="14675" y="8404"/>
                  <a:pt x="14672" y="8276"/>
                  <a:pt x="14666" y="8149"/>
                </a:cubicBezTo>
                <a:cubicBezTo>
                  <a:pt x="14661" y="8038"/>
                  <a:pt x="14567" y="7952"/>
                  <a:pt x="14457" y="7952"/>
                </a:cubicBezTo>
                <a:close/>
                <a:moveTo>
                  <a:pt x="11007" y="8820"/>
                </a:moveTo>
                <a:cubicBezTo>
                  <a:pt x="10971" y="8820"/>
                  <a:pt x="10934" y="8830"/>
                  <a:pt x="10901" y="8851"/>
                </a:cubicBezTo>
                <a:cubicBezTo>
                  <a:pt x="10642" y="9005"/>
                  <a:pt x="10385" y="9150"/>
                  <a:pt x="10137" y="9283"/>
                </a:cubicBezTo>
                <a:cubicBezTo>
                  <a:pt x="10036" y="9336"/>
                  <a:pt x="9999" y="9462"/>
                  <a:pt x="10052" y="9561"/>
                </a:cubicBezTo>
                <a:cubicBezTo>
                  <a:pt x="10089" y="9632"/>
                  <a:pt x="10160" y="9671"/>
                  <a:pt x="10234" y="9671"/>
                </a:cubicBezTo>
                <a:cubicBezTo>
                  <a:pt x="10266" y="9671"/>
                  <a:pt x="10300" y="9664"/>
                  <a:pt x="10332" y="9648"/>
                </a:cubicBezTo>
                <a:cubicBezTo>
                  <a:pt x="10585" y="9512"/>
                  <a:pt x="10849" y="9363"/>
                  <a:pt x="11113" y="9205"/>
                </a:cubicBezTo>
                <a:cubicBezTo>
                  <a:pt x="11211" y="9147"/>
                  <a:pt x="11243" y="9019"/>
                  <a:pt x="11184" y="8921"/>
                </a:cubicBezTo>
                <a:cubicBezTo>
                  <a:pt x="11146" y="8856"/>
                  <a:pt x="11077" y="8820"/>
                  <a:pt x="11007" y="8820"/>
                </a:cubicBezTo>
                <a:close/>
                <a:moveTo>
                  <a:pt x="1885" y="9275"/>
                </a:moveTo>
                <a:cubicBezTo>
                  <a:pt x="1825" y="9275"/>
                  <a:pt x="1765" y="9302"/>
                  <a:pt x="1725" y="9352"/>
                </a:cubicBezTo>
                <a:cubicBezTo>
                  <a:pt x="1652" y="9441"/>
                  <a:pt x="1666" y="9572"/>
                  <a:pt x="1755" y="9643"/>
                </a:cubicBezTo>
                <a:cubicBezTo>
                  <a:pt x="1991" y="9832"/>
                  <a:pt x="2246" y="10008"/>
                  <a:pt x="2513" y="10162"/>
                </a:cubicBezTo>
                <a:cubicBezTo>
                  <a:pt x="2547" y="10181"/>
                  <a:pt x="2582" y="10190"/>
                  <a:pt x="2616" y="10190"/>
                </a:cubicBezTo>
                <a:cubicBezTo>
                  <a:pt x="2689" y="10190"/>
                  <a:pt x="2758" y="10153"/>
                  <a:pt x="2797" y="10087"/>
                </a:cubicBezTo>
                <a:cubicBezTo>
                  <a:pt x="2854" y="9988"/>
                  <a:pt x="2820" y="9862"/>
                  <a:pt x="2721" y="9804"/>
                </a:cubicBezTo>
                <a:cubicBezTo>
                  <a:pt x="2471" y="9660"/>
                  <a:pt x="2233" y="9497"/>
                  <a:pt x="2015" y="9322"/>
                </a:cubicBezTo>
                <a:cubicBezTo>
                  <a:pt x="1977" y="9291"/>
                  <a:pt x="1931" y="9275"/>
                  <a:pt x="1885" y="9275"/>
                </a:cubicBezTo>
                <a:close/>
                <a:moveTo>
                  <a:pt x="9438" y="9652"/>
                </a:moveTo>
                <a:cubicBezTo>
                  <a:pt x="9409" y="9652"/>
                  <a:pt x="9380" y="9658"/>
                  <a:pt x="9352" y="9671"/>
                </a:cubicBezTo>
                <a:cubicBezTo>
                  <a:pt x="9081" y="9795"/>
                  <a:pt x="8810" y="9909"/>
                  <a:pt x="8547" y="10006"/>
                </a:cubicBezTo>
                <a:cubicBezTo>
                  <a:pt x="8439" y="10047"/>
                  <a:pt x="8384" y="10165"/>
                  <a:pt x="8425" y="10272"/>
                </a:cubicBezTo>
                <a:cubicBezTo>
                  <a:pt x="8455" y="10355"/>
                  <a:pt x="8535" y="10406"/>
                  <a:pt x="8618" y="10406"/>
                </a:cubicBezTo>
                <a:cubicBezTo>
                  <a:pt x="8643" y="10406"/>
                  <a:pt x="8668" y="10403"/>
                  <a:pt x="8691" y="10394"/>
                </a:cubicBezTo>
                <a:cubicBezTo>
                  <a:pt x="8964" y="10291"/>
                  <a:pt x="9244" y="10176"/>
                  <a:pt x="9524" y="10047"/>
                </a:cubicBezTo>
                <a:cubicBezTo>
                  <a:pt x="9628" y="9999"/>
                  <a:pt x="9674" y="9877"/>
                  <a:pt x="9627" y="9774"/>
                </a:cubicBezTo>
                <a:cubicBezTo>
                  <a:pt x="9592" y="9697"/>
                  <a:pt x="9517" y="9652"/>
                  <a:pt x="9438" y="9652"/>
                </a:cubicBezTo>
                <a:close/>
                <a:moveTo>
                  <a:pt x="3417" y="10162"/>
                </a:moveTo>
                <a:cubicBezTo>
                  <a:pt x="3335" y="10162"/>
                  <a:pt x="3257" y="10211"/>
                  <a:pt x="3224" y="10293"/>
                </a:cubicBezTo>
                <a:cubicBezTo>
                  <a:pt x="3181" y="10399"/>
                  <a:pt x="3235" y="10520"/>
                  <a:pt x="3341" y="10561"/>
                </a:cubicBezTo>
                <a:cubicBezTo>
                  <a:pt x="3626" y="10674"/>
                  <a:pt x="3920" y="10766"/>
                  <a:pt x="4216" y="10835"/>
                </a:cubicBezTo>
                <a:cubicBezTo>
                  <a:pt x="4232" y="10839"/>
                  <a:pt x="4248" y="10841"/>
                  <a:pt x="4264" y="10841"/>
                </a:cubicBezTo>
                <a:cubicBezTo>
                  <a:pt x="4358" y="10841"/>
                  <a:pt x="4443" y="10775"/>
                  <a:pt x="4464" y="10681"/>
                </a:cubicBezTo>
                <a:cubicBezTo>
                  <a:pt x="4491" y="10570"/>
                  <a:pt x="4422" y="10458"/>
                  <a:pt x="4310" y="10433"/>
                </a:cubicBezTo>
                <a:cubicBezTo>
                  <a:pt x="4034" y="10367"/>
                  <a:pt x="3759" y="10282"/>
                  <a:pt x="3492" y="10176"/>
                </a:cubicBezTo>
                <a:cubicBezTo>
                  <a:pt x="3467" y="10167"/>
                  <a:pt x="3442" y="10162"/>
                  <a:pt x="3417" y="10162"/>
                </a:cubicBezTo>
                <a:close/>
                <a:moveTo>
                  <a:pt x="7775" y="10268"/>
                </a:moveTo>
                <a:cubicBezTo>
                  <a:pt x="7757" y="10268"/>
                  <a:pt x="7738" y="10270"/>
                  <a:pt x="7720" y="10275"/>
                </a:cubicBezTo>
                <a:cubicBezTo>
                  <a:pt x="7434" y="10355"/>
                  <a:pt x="7151" y="10419"/>
                  <a:pt x="6874" y="10467"/>
                </a:cubicBezTo>
                <a:cubicBezTo>
                  <a:pt x="6761" y="10486"/>
                  <a:pt x="6685" y="10593"/>
                  <a:pt x="6704" y="10706"/>
                </a:cubicBezTo>
                <a:cubicBezTo>
                  <a:pt x="6722" y="10805"/>
                  <a:pt x="6811" y="10878"/>
                  <a:pt x="6908" y="10878"/>
                </a:cubicBezTo>
                <a:cubicBezTo>
                  <a:pt x="6921" y="10878"/>
                  <a:pt x="6931" y="10876"/>
                  <a:pt x="6944" y="10874"/>
                </a:cubicBezTo>
                <a:cubicBezTo>
                  <a:pt x="7234" y="10825"/>
                  <a:pt x="7532" y="10757"/>
                  <a:pt x="7830" y="10674"/>
                </a:cubicBezTo>
                <a:cubicBezTo>
                  <a:pt x="7939" y="10644"/>
                  <a:pt x="8005" y="10529"/>
                  <a:pt x="7973" y="10419"/>
                </a:cubicBezTo>
                <a:cubicBezTo>
                  <a:pt x="7948" y="10327"/>
                  <a:pt x="7865" y="10268"/>
                  <a:pt x="7775" y="10268"/>
                </a:cubicBezTo>
                <a:close/>
                <a:moveTo>
                  <a:pt x="5139" y="10562"/>
                </a:moveTo>
                <a:cubicBezTo>
                  <a:pt x="5033" y="10562"/>
                  <a:pt x="4942" y="10644"/>
                  <a:pt x="4934" y="10752"/>
                </a:cubicBezTo>
                <a:cubicBezTo>
                  <a:pt x="4925" y="10867"/>
                  <a:pt x="5012" y="10966"/>
                  <a:pt x="5125" y="10974"/>
                </a:cubicBezTo>
                <a:cubicBezTo>
                  <a:pt x="5189" y="10979"/>
                  <a:pt x="5253" y="10982"/>
                  <a:pt x="5317" y="10986"/>
                </a:cubicBezTo>
                <a:cubicBezTo>
                  <a:pt x="5412" y="10989"/>
                  <a:pt x="5512" y="10991"/>
                  <a:pt x="5607" y="10991"/>
                </a:cubicBezTo>
                <a:lnTo>
                  <a:pt x="5609" y="10991"/>
                </a:lnTo>
                <a:cubicBezTo>
                  <a:pt x="5751" y="10991"/>
                  <a:pt x="5896" y="10988"/>
                  <a:pt x="6040" y="10979"/>
                </a:cubicBezTo>
                <a:cubicBezTo>
                  <a:pt x="6153" y="10972"/>
                  <a:pt x="6240" y="10874"/>
                  <a:pt x="6233" y="10761"/>
                </a:cubicBezTo>
                <a:cubicBezTo>
                  <a:pt x="6228" y="10650"/>
                  <a:pt x="6136" y="10566"/>
                  <a:pt x="6028" y="10566"/>
                </a:cubicBezTo>
                <a:cubicBezTo>
                  <a:pt x="6024" y="10566"/>
                  <a:pt x="6019" y="10566"/>
                  <a:pt x="6015" y="10566"/>
                </a:cubicBezTo>
                <a:cubicBezTo>
                  <a:pt x="5880" y="10573"/>
                  <a:pt x="5742" y="10578"/>
                  <a:pt x="5609" y="10578"/>
                </a:cubicBezTo>
                <a:lnTo>
                  <a:pt x="5607" y="10578"/>
                </a:lnTo>
                <a:cubicBezTo>
                  <a:pt x="5517" y="10578"/>
                  <a:pt x="5423" y="10577"/>
                  <a:pt x="5333" y="10571"/>
                </a:cubicBezTo>
                <a:cubicBezTo>
                  <a:pt x="5274" y="10570"/>
                  <a:pt x="5214" y="10566"/>
                  <a:pt x="5156" y="10562"/>
                </a:cubicBezTo>
                <a:cubicBezTo>
                  <a:pt x="5150" y="10562"/>
                  <a:pt x="5145" y="10562"/>
                  <a:pt x="5139" y="10562"/>
                </a:cubicBezTo>
                <a:close/>
                <a:moveTo>
                  <a:pt x="14381" y="9724"/>
                </a:moveTo>
                <a:cubicBezTo>
                  <a:pt x="14279" y="9724"/>
                  <a:pt x="14190" y="9799"/>
                  <a:pt x="14175" y="9903"/>
                </a:cubicBezTo>
                <a:cubicBezTo>
                  <a:pt x="14136" y="10189"/>
                  <a:pt x="14083" y="10476"/>
                  <a:pt x="14020" y="10759"/>
                </a:cubicBezTo>
                <a:cubicBezTo>
                  <a:pt x="13995" y="10871"/>
                  <a:pt x="14064" y="10981"/>
                  <a:pt x="14175" y="11007"/>
                </a:cubicBezTo>
                <a:cubicBezTo>
                  <a:pt x="14191" y="11009"/>
                  <a:pt x="14207" y="11011"/>
                  <a:pt x="14222" y="11011"/>
                </a:cubicBezTo>
                <a:cubicBezTo>
                  <a:pt x="14315" y="11011"/>
                  <a:pt x="14402" y="10947"/>
                  <a:pt x="14424" y="10851"/>
                </a:cubicBezTo>
                <a:cubicBezTo>
                  <a:pt x="14491" y="10555"/>
                  <a:pt x="14544" y="10256"/>
                  <a:pt x="14585" y="9960"/>
                </a:cubicBezTo>
                <a:cubicBezTo>
                  <a:pt x="14601" y="9846"/>
                  <a:pt x="14521" y="9742"/>
                  <a:pt x="14408" y="9726"/>
                </a:cubicBezTo>
                <a:cubicBezTo>
                  <a:pt x="14399" y="9725"/>
                  <a:pt x="14390" y="9724"/>
                  <a:pt x="14381" y="9724"/>
                </a:cubicBezTo>
                <a:close/>
                <a:moveTo>
                  <a:pt x="13988" y="11454"/>
                </a:moveTo>
                <a:cubicBezTo>
                  <a:pt x="13901" y="11454"/>
                  <a:pt x="13819" y="11511"/>
                  <a:pt x="13791" y="11599"/>
                </a:cubicBezTo>
                <a:cubicBezTo>
                  <a:pt x="13704" y="11872"/>
                  <a:pt x="13605" y="12148"/>
                  <a:pt x="13495" y="12418"/>
                </a:cubicBezTo>
                <a:cubicBezTo>
                  <a:pt x="13451" y="12522"/>
                  <a:pt x="13502" y="12643"/>
                  <a:pt x="13608" y="12687"/>
                </a:cubicBezTo>
                <a:cubicBezTo>
                  <a:pt x="13633" y="12698"/>
                  <a:pt x="13660" y="12703"/>
                  <a:pt x="13686" y="12703"/>
                </a:cubicBezTo>
                <a:cubicBezTo>
                  <a:pt x="13768" y="12703"/>
                  <a:pt x="13844" y="12653"/>
                  <a:pt x="13878" y="12574"/>
                </a:cubicBezTo>
                <a:cubicBezTo>
                  <a:pt x="13991" y="12294"/>
                  <a:pt x="14096" y="12008"/>
                  <a:pt x="14186" y="11723"/>
                </a:cubicBezTo>
                <a:cubicBezTo>
                  <a:pt x="14220" y="11615"/>
                  <a:pt x="14160" y="11498"/>
                  <a:pt x="14051" y="11464"/>
                </a:cubicBezTo>
                <a:cubicBezTo>
                  <a:pt x="14030" y="11458"/>
                  <a:pt x="14009" y="11454"/>
                  <a:pt x="13988" y="11454"/>
                </a:cubicBezTo>
                <a:close/>
                <a:moveTo>
                  <a:pt x="13317" y="13096"/>
                </a:moveTo>
                <a:cubicBezTo>
                  <a:pt x="13242" y="13096"/>
                  <a:pt x="13168" y="13137"/>
                  <a:pt x="13132" y="13210"/>
                </a:cubicBezTo>
                <a:cubicBezTo>
                  <a:pt x="13002" y="13467"/>
                  <a:pt x="12861" y="13724"/>
                  <a:pt x="12710" y="13972"/>
                </a:cubicBezTo>
                <a:cubicBezTo>
                  <a:pt x="12650" y="14069"/>
                  <a:pt x="12682" y="14197"/>
                  <a:pt x="12779" y="14255"/>
                </a:cubicBezTo>
                <a:cubicBezTo>
                  <a:pt x="12813" y="14277"/>
                  <a:pt x="12850" y="14286"/>
                  <a:pt x="12885" y="14286"/>
                </a:cubicBezTo>
                <a:cubicBezTo>
                  <a:pt x="12956" y="14286"/>
                  <a:pt x="13024" y="14250"/>
                  <a:pt x="13063" y="14186"/>
                </a:cubicBezTo>
                <a:cubicBezTo>
                  <a:pt x="13219" y="13929"/>
                  <a:pt x="13367" y="13664"/>
                  <a:pt x="13502" y="13396"/>
                </a:cubicBezTo>
                <a:cubicBezTo>
                  <a:pt x="13553" y="13295"/>
                  <a:pt x="13513" y="13169"/>
                  <a:pt x="13410" y="13118"/>
                </a:cubicBezTo>
                <a:cubicBezTo>
                  <a:pt x="13380" y="13103"/>
                  <a:pt x="13349" y="13096"/>
                  <a:pt x="13317" y="13096"/>
                </a:cubicBezTo>
                <a:close/>
                <a:moveTo>
                  <a:pt x="12397" y="14613"/>
                </a:moveTo>
                <a:cubicBezTo>
                  <a:pt x="12333" y="14613"/>
                  <a:pt x="12269" y="14643"/>
                  <a:pt x="12230" y="14700"/>
                </a:cubicBezTo>
                <a:cubicBezTo>
                  <a:pt x="12061" y="14936"/>
                  <a:pt x="11881" y="15168"/>
                  <a:pt x="11695" y="15390"/>
                </a:cubicBezTo>
                <a:cubicBezTo>
                  <a:pt x="11622" y="15476"/>
                  <a:pt x="11633" y="15608"/>
                  <a:pt x="11721" y="15680"/>
                </a:cubicBezTo>
                <a:cubicBezTo>
                  <a:pt x="11760" y="15714"/>
                  <a:pt x="11806" y="15728"/>
                  <a:pt x="11854" y="15728"/>
                </a:cubicBezTo>
                <a:cubicBezTo>
                  <a:pt x="11913" y="15728"/>
                  <a:pt x="11971" y="15703"/>
                  <a:pt x="12012" y="15655"/>
                </a:cubicBezTo>
                <a:cubicBezTo>
                  <a:pt x="12205" y="15425"/>
                  <a:pt x="12391" y="15184"/>
                  <a:pt x="12565" y="14941"/>
                </a:cubicBezTo>
                <a:cubicBezTo>
                  <a:pt x="12632" y="14847"/>
                  <a:pt x="12611" y="14718"/>
                  <a:pt x="12517" y="14652"/>
                </a:cubicBezTo>
                <a:cubicBezTo>
                  <a:pt x="12480" y="14626"/>
                  <a:pt x="12438" y="14613"/>
                  <a:pt x="12397" y="14613"/>
                </a:cubicBezTo>
                <a:close/>
                <a:moveTo>
                  <a:pt x="11258" y="15974"/>
                </a:moveTo>
                <a:cubicBezTo>
                  <a:pt x="11204" y="15974"/>
                  <a:pt x="11150" y="15995"/>
                  <a:pt x="11110" y="16036"/>
                </a:cubicBezTo>
                <a:cubicBezTo>
                  <a:pt x="10908" y="16246"/>
                  <a:pt x="10695" y="16448"/>
                  <a:pt x="10479" y="16639"/>
                </a:cubicBezTo>
                <a:cubicBezTo>
                  <a:pt x="10394" y="16713"/>
                  <a:pt x="10385" y="16844"/>
                  <a:pt x="10461" y="16930"/>
                </a:cubicBezTo>
                <a:cubicBezTo>
                  <a:pt x="10502" y="16977"/>
                  <a:pt x="10559" y="17000"/>
                  <a:pt x="10615" y="17000"/>
                </a:cubicBezTo>
                <a:cubicBezTo>
                  <a:pt x="10665" y="17000"/>
                  <a:pt x="10713" y="16983"/>
                  <a:pt x="10752" y="16949"/>
                </a:cubicBezTo>
                <a:cubicBezTo>
                  <a:pt x="10977" y="16751"/>
                  <a:pt x="11197" y="16541"/>
                  <a:pt x="11407" y="16325"/>
                </a:cubicBezTo>
                <a:cubicBezTo>
                  <a:pt x="11487" y="16244"/>
                  <a:pt x="11485" y="16113"/>
                  <a:pt x="11402" y="16033"/>
                </a:cubicBezTo>
                <a:cubicBezTo>
                  <a:pt x="11362" y="15994"/>
                  <a:pt x="11310" y="15974"/>
                  <a:pt x="11258" y="15974"/>
                </a:cubicBezTo>
                <a:close/>
                <a:moveTo>
                  <a:pt x="9928" y="17148"/>
                </a:moveTo>
                <a:cubicBezTo>
                  <a:pt x="9884" y="17148"/>
                  <a:pt x="9841" y="17162"/>
                  <a:pt x="9804" y="17190"/>
                </a:cubicBezTo>
                <a:cubicBezTo>
                  <a:pt x="9697" y="17270"/>
                  <a:pt x="9588" y="17350"/>
                  <a:pt x="9478" y="17426"/>
                </a:cubicBezTo>
                <a:cubicBezTo>
                  <a:pt x="9350" y="17514"/>
                  <a:pt x="9219" y="17603"/>
                  <a:pt x="9088" y="17688"/>
                </a:cubicBezTo>
                <a:cubicBezTo>
                  <a:pt x="8990" y="17748"/>
                  <a:pt x="8964" y="17876"/>
                  <a:pt x="9024" y="17973"/>
                </a:cubicBezTo>
                <a:cubicBezTo>
                  <a:pt x="9065" y="18034"/>
                  <a:pt x="9130" y="18067"/>
                  <a:pt x="9199" y="18067"/>
                </a:cubicBezTo>
                <a:cubicBezTo>
                  <a:pt x="9237" y="18067"/>
                  <a:pt x="9276" y="18057"/>
                  <a:pt x="9309" y="18035"/>
                </a:cubicBezTo>
                <a:cubicBezTo>
                  <a:pt x="9446" y="17948"/>
                  <a:pt x="9582" y="17856"/>
                  <a:pt x="9715" y="17764"/>
                </a:cubicBezTo>
                <a:cubicBezTo>
                  <a:pt x="9829" y="17686"/>
                  <a:pt x="9942" y="17603"/>
                  <a:pt x="10052" y="17520"/>
                </a:cubicBezTo>
                <a:cubicBezTo>
                  <a:pt x="10144" y="17451"/>
                  <a:pt x="10162" y="17321"/>
                  <a:pt x="10093" y="17231"/>
                </a:cubicBezTo>
                <a:cubicBezTo>
                  <a:pt x="10052" y="17176"/>
                  <a:pt x="9990" y="17148"/>
                  <a:pt x="9928" y="17148"/>
                </a:cubicBezTo>
                <a:close/>
                <a:moveTo>
                  <a:pt x="8434" y="18106"/>
                </a:moveTo>
                <a:cubicBezTo>
                  <a:pt x="8400" y="18106"/>
                  <a:pt x="8366" y="18114"/>
                  <a:pt x="8335" y="18131"/>
                </a:cubicBezTo>
                <a:cubicBezTo>
                  <a:pt x="8081" y="18269"/>
                  <a:pt x="7819" y="18399"/>
                  <a:pt x="7553" y="18521"/>
                </a:cubicBezTo>
                <a:cubicBezTo>
                  <a:pt x="7450" y="18567"/>
                  <a:pt x="7404" y="18691"/>
                  <a:pt x="7450" y="18794"/>
                </a:cubicBezTo>
                <a:cubicBezTo>
                  <a:pt x="7486" y="18870"/>
                  <a:pt x="7560" y="18916"/>
                  <a:pt x="7640" y="18916"/>
                </a:cubicBezTo>
                <a:cubicBezTo>
                  <a:pt x="7668" y="18916"/>
                  <a:pt x="7697" y="18909"/>
                  <a:pt x="7725" y="18897"/>
                </a:cubicBezTo>
                <a:cubicBezTo>
                  <a:pt x="8000" y="18773"/>
                  <a:pt x="8271" y="18636"/>
                  <a:pt x="8533" y="18494"/>
                </a:cubicBezTo>
                <a:cubicBezTo>
                  <a:pt x="8632" y="18439"/>
                  <a:pt x="8670" y="18314"/>
                  <a:pt x="8616" y="18214"/>
                </a:cubicBezTo>
                <a:cubicBezTo>
                  <a:pt x="8579" y="18145"/>
                  <a:pt x="8508" y="18106"/>
                  <a:pt x="8434" y="18106"/>
                </a:cubicBezTo>
                <a:close/>
                <a:moveTo>
                  <a:pt x="6820" y="18842"/>
                </a:moveTo>
                <a:cubicBezTo>
                  <a:pt x="6796" y="18842"/>
                  <a:pt x="6771" y="18847"/>
                  <a:pt x="6747" y="18856"/>
                </a:cubicBezTo>
                <a:cubicBezTo>
                  <a:pt x="6476" y="18957"/>
                  <a:pt x="6198" y="19051"/>
                  <a:pt x="5919" y="19136"/>
                </a:cubicBezTo>
                <a:cubicBezTo>
                  <a:pt x="5809" y="19168"/>
                  <a:pt x="5747" y="19283"/>
                  <a:pt x="5781" y="19393"/>
                </a:cubicBezTo>
                <a:cubicBezTo>
                  <a:pt x="5808" y="19483"/>
                  <a:pt x="5889" y="19540"/>
                  <a:pt x="5978" y="19540"/>
                </a:cubicBezTo>
                <a:cubicBezTo>
                  <a:pt x="5997" y="19540"/>
                  <a:pt x="6019" y="19536"/>
                  <a:pt x="6038" y="19531"/>
                </a:cubicBezTo>
                <a:cubicBezTo>
                  <a:pt x="6327" y="19444"/>
                  <a:pt x="6614" y="19347"/>
                  <a:pt x="6892" y="19242"/>
                </a:cubicBezTo>
                <a:cubicBezTo>
                  <a:pt x="6998" y="19201"/>
                  <a:pt x="7053" y="19083"/>
                  <a:pt x="7013" y="18976"/>
                </a:cubicBezTo>
                <a:cubicBezTo>
                  <a:pt x="6981" y="18893"/>
                  <a:pt x="6903" y="18842"/>
                  <a:pt x="6820" y="18842"/>
                </a:cubicBezTo>
                <a:close/>
                <a:moveTo>
                  <a:pt x="5120" y="19356"/>
                </a:moveTo>
                <a:cubicBezTo>
                  <a:pt x="5105" y="19356"/>
                  <a:pt x="5089" y="19357"/>
                  <a:pt x="5074" y="19361"/>
                </a:cubicBezTo>
                <a:cubicBezTo>
                  <a:pt x="4792" y="19426"/>
                  <a:pt x="4503" y="19485"/>
                  <a:pt x="4216" y="19535"/>
                </a:cubicBezTo>
                <a:cubicBezTo>
                  <a:pt x="4103" y="19552"/>
                  <a:pt x="4027" y="19660"/>
                  <a:pt x="4046" y="19772"/>
                </a:cubicBezTo>
                <a:cubicBezTo>
                  <a:pt x="4064" y="19873"/>
                  <a:pt x="4151" y="19944"/>
                  <a:pt x="4250" y="19944"/>
                </a:cubicBezTo>
                <a:cubicBezTo>
                  <a:pt x="4262" y="19944"/>
                  <a:pt x="4273" y="19944"/>
                  <a:pt x="4285" y="19942"/>
                </a:cubicBezTo>
                <a:cubicBezTo>
                  <a:pt x="4581" y="19892"/>
                  <a:pt x="4877" y="19832"/>
                  <a:pt x="5168" y="19765"/>
                </a:cubicBezTo>
                <a:cubicBezTo>
                  <a:pt x="5280" y="19738"/>
                  <a:pt x="5349" y="19627"/>
                  <a:pt x="5322" y="19515"/>
                </a:cubicBezTo>
                <a:cubicBezTo>
                  <a:pt x="5299" y="19420"/>
                  <a:pt x="5214" y="19356"/>
                  <a:pt x="5120" y="19356"/>
                </a:cubicBezTo>
                <a:close/>
                <a:moveTo>
                  <a:pt x="3371" y="19652"/>
                </a:moveTo>
                <a:cubicBezTo>
                  <a:pt x="3363" y="19652"/>
                  <a:pt x="3356" y="19652"/>
                  <a:pt x="3348" y="19653"/>
                </a:cubicBezTo>
                <a:cubicBezTo>
                  <a:pt x="3061" y="19685"/>
                  <a:pt x="2767" y="19706"/>
                  <a:pt x="2476" y="19721"/>
                </a:cubicBezTo>
                <a:cubicBezTo>
                  <a:pt x="2361" y="19726"/>
                  <a:pt x="2274" y="19823"/>
                  <a:pt x="2279" y="19937"/>
                </a:cubicBezTo>
                <a:cubicBezTo>
                  <a:pt x="2285" y="20048"/>
                  <a:pt x="2375" y="20133"/>
                  <a:pt x="2485" y="20133"/>
                </a:cubicBezTo>
                <a:lnTo>
                  <a:pt x="2496" y="20133"/>
                </a:lnTo>
                <a:cubicBezTo>
                  <a:pt x="2795" y="20119"/>
                  <a:pt x="3096" y="20096"/>
                  <a:pt x="3392" y="20064"/>
                </a:cubicBezTo>
                <a:cubicBezTo>
                  <a:pt x="3506" y="20052"/>
                  <a:pt x="3589" y="19951"/>
                  <a:pt x="3577" y="19838"/>
                </a:cubicBezTo>
                <a:cubicBezTo>
                  <a:pt x="3565" y="19732"/>
                  <a:pt x="3476" y="19652"/>
                  <a:pt x="3371" y="19652"/>
                </a:cubicBezTo>
                <a:close/>
                <a:moveTo>
                  <a:pt x="712" y="19699"/>
                </a:moveTo>
                <a:cubicBezTo>
                  <a:pt x="604" y="19699"/>
                  <a:pt x="512" y="19782"/>
                  <a:pt x="504" y="19891"/>
                </a:cubicBezTo>
                <a:cubicBezTo>
                  <a:pt x="497" y="20006"/>
                  <a:pt x="582" y="20103"/>
                  <a:pt x="697" y="20112"/>
                </a:cubicBezTo>
                <a:cubicBezTo>
                  <a:pt x="995" y="20133"/>
                  <a:pt x="1296" y="20146"/>
                  <a:pt x="1595" y="20149"/>
                </a:cubicBezTo>
                <a:lnTo>
                  <a:pt x="1597" y="20149"/>
                </a:lnTo>
                <a:cubicBezTo>
                  <a:pt x="1711" y="20149"/>
                  <a:pt x="1803" y="20059"/>
                  <a:pt x="1804" y="19946"/>
                </a:cubicBezTo>
                <a:cubicBezTo>
                  <a:pt x="1806" y="19830"/>
                  <a:pt x="1714" y="19737"/>
                  <a:pt x="1601" y="19737"/>
                </a:cubicBezTo>
                <a:cubicBezTo>
                  <a:pt x="1310" y="19733"/>
                  <a:pt x="1016" y="19721"/>
                  <a:pt x="725" y="19699"/>
                </a:cubicBezTo>
                <a:cubicBezTo>
                  <a:pt x="721" y="19699"/>
                  <a:pt x="716" y="19699"/>
                  <a:pt x="712" y="19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306;p38"/>
          <p:cNvSpPr/>
          <p:nvPr/>
        </p:nvSpPr>
        <p:spPr>
          <a:xfrm>
            <a:off x="5806761" y="370678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Oval 39"/>
          <p:cNvSpPr/>
          <p:nvPr/>
        </p:nvSpPr>
        <p:spPr>
          <a:xfrm>
            <a:off x="1660228" y="1254515"/>
            <a:ext cx="3433823" cy="149629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60227" y="1725662"/>
            <a:ext cx="343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531762679"/>
      </p:ext>
    </p:extLst>
  </p:cSld>
  <p:clrMapOvr>
    <a:masterClrMapping/>
  </p:clrMapOvr>
  <p:transition spd="med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52"/>
          <p:cNvSpPr/>
          <p:nvPr/>
        </p:nvSpPr>
        <p:spPr>
          <a:xfrm>
            <a:off x="6989397" y="659501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52"/>
          <p:cNvSpPr/>
          <p:nvPr/>
        </p:nvSpPr>
        <p:spPr>
          <a:xfrm>
            <a:off x="8122522" y="4092742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828" name="Google Shape;2828;p52"/>
          <p:cNvSpPr/>
          <p:nvPr/>
        </p:nvSpPr>
        <p:spPr>
          <a:xfrm>
            <a:off x="6174828" y="962334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52"/>
          <p:cNvSpPr/>
          <p:nvPr/>
        </p:nvSpPr>
        <p:spPr>
          <a:xfrm>
            <a:off x="7371584" y="427952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1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243" y="442808"/>
            <a:ext cx="1490031" cy="92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2" y="1872342"/>
            <a:ext cx="2803419" cy="28203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8751" y="1427790"/>
            <a:ext cx="4197481" cy="2619003"/>
            <a:chOff x="4028751" y="1427790"/>
            <a:chExt cx="4197481" cy="2619003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4028751" y="1427790"/>
              <a:ext cx="4197481" cy="2619003"/>
            </a:xfrm>
            <a:prstGeom prst="wedgeRoundRectCallout">
              <a:avLst>
                <a:gd name="adj1" fmla="val -75682"/>
                <a:gd name="adj2" fmla="val -3469"/>
                <a:gd name="adj3" fmla="val 16667"/>
              </a:avLst>
            </a:prstGeom>
            <a:solidFill>
              <a:srgbClr val="F0F3FE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83095" y="1560732"/>
              <a:ext cx="3892884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Em hãy chia sẻ tệp văn bản đã tạo trong phần Luyện tập với bạn, lắng nghe góp ý của bạn và thực hiện các thao tác chỉnh sửa để được văn bản hợp lí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28765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2" name="Google Shape;3742;p68"/>
          <p:cNvGrpSpPr/>
          <p:nvPr/>
        </p:nvGrpSpPr>
        <p:grpSpPr>
          <a:xfrm rot="1041406">
            <a:off x="6137483" y="-450321"/>
            <a:ext cx="4141228" cy="3220067"/>
            <a:chOff x="3609967" y="2243520"/>
            <a:chExt cx="4141513" cy="3220289"/>
          </a:xfrm>
        </p:grpSpPr>
        <p:grpSp>
          <p:nvGrpSpPr>
            <p:cNvPr id="3743" name="Google Shape;3743;p68"/>
            <p:cNvGrpSpPr/>
            <p:nvPr/>
          </p:nvGrpSpPr>
          <p:grpSpPr>
            <a:xfrm rot="-1837553" flipH="1">
              <a:off x="5826213" y="3189929"/>
              <a:ext cx="1513811" cy="2029860"/>
              <a:chOff x="1400935" y="1333409"/>
              <a:chExt cx="760984" cy="1020399"/>
            </a:xfrm>
          </p:grpSpPr>
          <p:sp>
            <p:nvSpPr>
              <p:cNvPr id="3744" name="Google Shape;3744;p68"/>
              <p:cNvSpPr/>
              <p:nvPr/>
            </p:nvSpPr>
            <p:spPr>
              <a:xfrm>
                <a:off x="1400935" y="1333409"/>
                <a:ext cx="760984" cy="100568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8856" extrusionOk="0">
                    <a:moveTo>
                      <a:pt x="14054" y="0"/>
                    </a:moveTo>
                    <a:cubicBezTo>
                      <a:pt x="14038" y="0"/>
                      <a:pt x="14023" y="2"/>
                      <a:pt x="14009" y="5"/>
                    </a:cubicBezTo>
                    <a:cubicBezTo>
                      <a:pt x="13998" y="7"/>
                      <a:pt x="13986" y="9"/>
                      <a:pt x="13975" y="14"/>
                    </a:cubicBezTo>
                    <a:cubicBezTo>
                      <a:pt x="13421" y="273"/>
                      <a:pt x="12939" y="429"/>
                      <a:pt x="12386" y="686"/>
                    </a:cubicBezTo>
                    <a:cubicBezTo>
                      <a:pt x="12370" y="693"/>
                      <a:pt x="12354" y="700"/>
                      <a:pt x="12338" y="709"/>
                    </a:cubicBezTo>
                    <a:cubicBezTo>
                      <a:pt x="12224" y="757"/>
                      <a:pt x="12111" y="805"/>
                      <a:pt x="12001" y="860"/>
                    </a:cubicBezTo>
                    <a:cubicBezTo>
                      <a:pt x="11909" y="906"/>
                      <a:pt x="11819" y="962"/>
                      <a:pt x="11744" y="1035"/>
                    </a:cubicBezTo>
                    <a:cubicBezTo>
                      <a:pt x="11723" y="1056"/>
                      <a:pt x="11703" y="1079"/>
                      <a:pt x="11684" y="1104"/>
                    </a:cubicBezTo>
                    <a:cubicBezTo>
                      <a:pt x="11684" y="1104"/>
                      <a:pt x="11684" y="1102"/>
                      <a:pt x="11684" y="1102"/>
                    </a:cubicBezTo>
                    <a:lnTo>
                      <a:pt x="10759" y="2371"/>
                    </a:lnTo>
                    <a:cubicBezTo>
                      <a:pt x="8436" y="5485"/>
                      <a:pt x="4036" y="11421"/>
                      <a:pt x="2841" y="13062"/>
                    </a:cubicBezTo>
                    <a:cubicBezTo>
                      <a:pt x="2629" y="13355"/>
                      <a:pt x="2311" y="13784"/>
                      <a:pt x="1994" y="14214"/>
                    </a:cubicBezTo>
                    <a:cubicBezTo>
                      <a:pt x="1891" y="14351"/>
                      <a:pt x="1790" y="14489"/>
                      <a:pt x="1691" y="14622"/>
                    </a:cubicBezTo>
                    <a:cubicBezTo>
                      <a:pt x="1613" y="14730"/>
                      <a:pt x="1535" y="14834"/>
                      <a:pt x="1461" y="14934"/>
                    </a:cubicBezTo>
                    <a:cubicBezTo>
                      <a:pt x="1401" y="15017"/>
                      <a:pt x="1342" y="15097"/>
                      <a:pt x="1287" y="15171"/>
                    </a:cubicBezTo>
                    <a:cubicBezTo>
                      <a:pt x="1255" y="15214"/>
                      <a:pt x="1225" y="15254"/>
                      <a:pt x="1197" y="15293"/>
                    </a:cubicBezTo>
                    <a:lnTo>
                      <a:pt x="977" y="15596"/>
                    </a:lnTo>
                    <a:cubicBezTo>
                      <a:pt x="958" y="15623"/>
                      <a:pt x="938" y="15648"/>
                      <a:pt x="919" y="15674"/>
                    </a:cubicBezTo>
                    <a:cubicBezTo>
                      <a:pt x="291" y="16536"/>
                      <a:pt x="1" y="17076"/>
                      <a:pt x="63" y="17512"/>
                    </a:cubicBezTo>
                    <a:cubicBezTo>
                      <a:pt x="107" y="17808"/>
                      <a:pt x="311" y="18056"/>
                      <a:pt x="683" y="18327"/>
                    </a:cubicBezTo>
                    <a:cubicBezTo>
                      <a:pt x="725" y="18357"/>
                      <a:pt x="766" y="18387"/>
                      <a:pt x="809" y="18414"/>
                    </a:cubicBezTo>
                    <a:cubicBezTo>
                      <a:pt x="846" y="18444"/>
                      <a:pt x="887" y="18474"/>
                      <a:pt x="929" y="18506"/>
                    </a:cubicBezTo>
                    <a:cubicBezTo>
                      <a:pt x="1115" y="18641"/>
                      <a:pt x="1282" y="18738"/>
                      <a:pt x="1441" y="18795"/>
                    </a:cubicBezTo>
                    <a:cubicBezTo>
                      <a:pt x="1552" y="18835"/>
                      <a:pt x="1659" y="18856"/>
                      <a:pt x="1764" y="18856"/>
                    </a:cubicBezTo>
                    <a:cubicBezTo>
                      <a:pt x="1808" y="18856"/>
                      <a:pt x="1852" y="18852"/>
                      <a:pt x="1895" y="18845"/>
                    </a:cubicBezTo>
                    <a:cubicBezTo>
                      <a:pt x="2326" y="18772"/>
                      <a:pt x="2746" y="18336"/>
                      <a:pt x="3364" y="17489"/>
                    </a:cubicBezTo>
                    <a:cubicBezTo>
                      <a:pt x="3387" y="17455"/>
                      <a:pt x="3412" y="17422"/>
                      <a:pt x="3437" y="17386"/>
                    </a:cubicBezTo>
                    <a:cubicBezTo>
                      <a:pt x="3469" y="17342"/>
                      <a:pt x="3508" y="17290"/>
                      <a:pt x="3550" y="17232"/>
                    </a:cubicBezTo>
                    <a:cubicBezTo>
                      <a:pt x="3582" y="17189"/>
                      <a:pt x="3614" y="17143"/>
                      <a:pt x="3651" y="17094"/>
                    </a:cubicBezTo>
                    <a:cubicBezTo>
                      <a:pt x="3731" y="16982"/>
                      <a:pt x="3821" y="16858"/>
                      <a:pt x="3919" y="16722"/>
                    </a:cubicBezTo>
                    <a:cubicBezTo>
                      <a:pt x="3990" y="16624"/>
                      <a:pt x="4062" y="16520"/>
                      <a:pt x="4138" y="16413"/>
                    </a:cubicBezTo>
                    <a:cubicBezTo>
                      <a:pt x="4234" y="16282"/>
                      <a:pt x="4332" y="16146"/>
                      <a:pt x="4429" y="16009"/>
                    </a:cubicBezTo>
                    <a:cubicBezTo>
                      <a:pt x="4744" y="15570"/>
                      <a:pt x="5060" y="15129"/>
                      <a:pt x="5274" y="14834"/>
                    </a:cubicBezTo>
                    <a:cubicBezTo>
                      <a:pt x="6469" y="13192"/>
                      <a:pt x="10764" y="7181"/>
                      <a:pt x="13011" y="4010"/>
                    </a:cubicBezTo>
                    <a:lnTo>
                      <a:pt x="13935" y="2742"/>
                    </a:lnTo>
                    <a:lnTo>
                      <a:pt x="13933" y="2742"/>
                    </a:lnTo>
                    <a:cubicBezTo>
                      <a:pt x="14011" y="2630"/>
                      <a:pt x="14048" y="2497"/>
                      <a:pt x="14069" y="2364"/>
                    </a:cubicBezTo>
                    <a:cubicBezTo>
                      <a:pt x="14089" y="2242"/>
                      <a:pt x="14098" y="2120"/>
                      <a:pt x="14110" y="1997"/>
                    </a:cubicBezTo>
                    <a:cubicBezTo>
                      <a:pt x="14112" y="1980"/>
                      <a:pt x="14114" y="1964"/>
                      <a:pt x="14115" y="1946"/>
                    </a:cubicBezTo>
                    <a:cubicBezTo>
                      <a:pt x="14191" y="1338"/>
                      <a:pt x="14191" y="833"/>
                      <a:pt x="14266" y="227"/>
                    </a:cubicBezTo>
                    <a:cubicBezTo>
                      <a:pt x="14268" y="216"/>
                      <a:pt x="14266" y="206"/>
                      <a:pt x="14266" y="197"/>
                    </a:cubicBezTo>
                    <a:cubicBezTo>
                      <a:pt x="14262" y="142"/>
                      <a:pt x="14236" y="87"/>
                      <a:pt x="14177" y="43"/>
                    </a:cubicBezTo>
                    <a:cubicBezTo>
                      <a:pt x="14136" y="13"/>
                      <a:pt x="14094" y="0"/>
                      <a:pt x="14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8"/>
              <p:cNvSpPr/>
              <p:nvPr/>
            </p:nvSpPr>
            <p:spPr>
              <a:xfrm>
                <a:off x="1429576" y="1335169"/>
                <a:ext cx="728876" cy="987391"/>
              </a:xfrm>
              <a:custGeom>
                <a:avLst/>
                <a:gdLst/>
                <a:ahLst/>
                <a:cxnLst/>
                <a:rect l="l" t="t" r="r" b="b"/>
                <a:pathLst>
                  <a:path w="13666" h="18513" extrusionOk="0">
                    <a:moveTo>
                      <a:pt x="13612" y="1"/>
                    </a:moveTo>
                    <a:cubicBezTo>
                      <a:pt x="13592" y="1"/>
                      <a:pt x="13569" y="11"/>
                      <a:pt x="13545" y="27"/>
                    </a:cubicBezTo>
                    <a:cubicBezTo>
                      <a:pt x="13538" y="31"/>
                      <a:pt x="13530" y="35"/>
                      <a:pt x="13522" y="43"/>
                    </a:cubicBezTo>
                    <a:cubicBezTo>
                      <a:pt x="13107" y="401"/>
                      <a:pt x="12763" y="658"/>
                      <a:pt x="12348" y="1016"/>
                    </a:cubicBezTo>
                    <a:cubicBezTo>
                      <a:pt x="12336" y="1027"/>
                      <a:pt x="12324" y="1038"/>
                      <a:pt x="12311" y="1048"/>
                    </a:cubicBezTo>
                    <a:cubicBezTo>
                      <a:pt x="12228" y="1117"/>
                      <a:pt x="12145" y="1186"/>
                      <a:pt x="12061" y="1261"/>
                    </a:cubicBezTo>
                    <a:cubicBezTo>
                      <a:pt x="11969" y="1342"/>
                      <a:pt x="11877" y="1434"/>
                      <a:pt x="11796" y="1544"/>
                    </a:cubicBezTo>
                    <a:cubicBezTo>
                      <a:pt x="11796" y="1544"/>
                      <a:pt x="11796" y="1544"/>
                      <a:pt x="11796" y="1543"/>
                    </a:cubicBezTo>
                    <a:lnTo>
                      <a:pt x="10872" y="2811"/>
                    </a:lnTo>
                    <a:cubicBezTo>
                      <a:pt x="8570" y="5943"/>
                      <a:pt x="4202" y="11899"/>
                      <a:pt x="3006" y="13541"/>
                    </a:cubicBezTo>
                    <a:cubicBezTo>
                      <a:pt x="2671" y="14002"/>
                      <a:pt x="2081" y="14807"/>
                      <a:pt x="1634" y="15416"/>
                    </a:cubicBezTo>
                    <a:cubicBezTo>
                      <a:pt x="1572" y="15500"/>
                      <a:pt x="1514" y="15579"/>
                      <a:pt x="1459" y="15656"/>
                    </a:cubicBezTo>
                    <a:cubicBezTo>
                      <a:pt x="1424" y="15705"/>
                      <a:pt x="1388" y="15753"/>
                      <a:pt x="1356" y="15797"/>
                    </a:cubicBezTo>
                    <a:cubicBezTo>
                      <a:pt x="1323" y="15843"/>
                      <a:pt x="1292" y="15884"/>
                      <a:pt x="1264" y="15925"/>
                    </a:cubicBezTo>
                    <a:cubicBezTo>
                      <a:pt x="1220" y="15983"/>
                      <a:pt x="1183" y="16037"/>
                      <a:pt x="1151" y="16081"/>
                    </a:cubicBezTo>
                    <a:cubicBezTo>
                      <a:pt x="484" y="16990"/>
                      <a:pt x="139" y="17522"/>
                      <a:pt x="55" y="17864"/>
                    </a:cubicBezTo>
                    <a:cubicBezTo>
                      <a:pt x="1" y="18089"/>
                      <a:pt x="59" y="18232"/>
                      <a:pt x="217" y="18346"/>
                    </a:cubicBezTo>
                    <a:cubicBezTo>
                      <a:pt x="234" y="18360"/>
                      <a:pt x="252" y="18370"/>
                      <a:pt x="270" y="18381"/>
                    </a:cubicBezTo>
                    <a:cubicBezTo>
                      <a:pt x="286" y="18395"/>
                      <a:pt x="304" y="18408"/>
                      <a:pt x="321" y="18422"/>
                    </a:cubicBezTo>
                    <a:cubicBezTo>
                      <a:pt x="402" y="18481"/>
                      <a:pt x="483" y="18512"/>
                      <a:pt x="569" y="18512"/>
                    </a:cubicBezTo>
                    <a:cubicBezTo>
                      <a:pt x="649" y="18512"/>
                      <a:pt x="734" y="18485"/>
                      <a:pt x="830" y="18427"/>
                    </a:cubicBezTo>
                    <a:cubicBezTo>
                      <a:pt x="1129" y="18243"/>
                      <a:pt x="1528" y="17750"/>
                      <a:pt x="2189" y="16838"/>
                    </a:cubicBezTo>
                    <a:cubicBezTo>
                      <a:pt x="2221" y="16793"/>
                      <a:pt x="2260" y="16740"/>
                      <a:pt x="2302" y="16682"/>
                    </a:cubicBezTo>
                    <a:cubicBezTo>
                      <a:pt x="2403" y="16543"/>
                      <a:pt x="2531" y="16368"/>
                      <a:pt x="2671" y="16173"/>
                    </a:cubicBezTo>
                    <a:cubicBezTo>
                      <a:pt x="3116" y="15560"/>
                      <a:pt x="3699" y="14750"/>
                      <a:pt x="4036" y="14289"/>
                    </a:cubicBezTo>
                    <a:cubicBezTo>
                      <a:pt x="5230" y="12647"/>
                      <a:pt x="9554" y="6659"/>
                      <a:pt x="11824" y="3504"/>
                    </a:cubicBezTo>
                    <a:lnTo>
                      <a:pt x="12747" y="2235"/>
                    </a:lnTo>
                    <a:cubicBezTo>
                      <a:pt x="12827" y="2126"/>
                      <a:pt x="12885" y="2009"/>
                      <a:pt x="12935" y="1895"/>
                    </a:cubicBezTo>
                    <a:cubicBezTo>
                      <a:pt x="12979" y="1794"/>
                      <a:pt x="13020" y="1693"/>
                      <a:pt x="13061" y="1592"/>
                    </a:cubicBezTo>
                    <a:cubicBezTo>
                      <a:pt x="13066" y="1578"/>
                      <a:pt x="13073" y="1564"/>
                      <a:pt x="13079" y="1550"/>
                    </a:cubicBezTo>
                    <a:cubicBezTo>
                      <a:pt x="13293" y="1043"/>
                      <a:pt x="13431" y="639"/>
                      <a:pt x="13646" y="132"/>
                    </a:cubicBezTo>
                    <a:cubicBezTo>
                      <a:pt x="13649" y="123"/>
                      <a:pt x="13651" y="116"/>
                      <a:pt x="13653" y="109"/>
                    </a:cubicBezTo>
                    <a:cubicBezTo>
                      <a:pt x="13665" y="66"/>
                      <a:pt x="13665" y="29"/>
                      <a:pt x="13640" y="10"/>
                    </a:cubicBezTo>
                    <a:cubicBezTo>
                      <a:pt x="13632" y="4"/>
                      <a:pt x="13622" y="1"/>
                      <a:pt x="1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8"/>
              <p:cNvSpPr/>
              <p:nvPr/>
            </p:nvSpPr>
            <p:spPr>
              <a:xfrm>
                <a:off x="1400935" y="2169375"/>
                <a:ext cx="179472" cy="169712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182" extrusionOk="0">
                    <a:moveTo>
                      <a:pt x="919" y="0"/>
                    </a:moveTo>
                    <a:cubicBezTo>
                      <a:pt x="291" y="862"/>
                      <a:pt x="1" y="1402"/>
                      <a:pt x="63" y="1838"/>
                    </a:cubicBezTo>
                    <a:cubicBezTo>
                      <a:pt x="107" y="2134"/>
                      <a:pt x="311" y="2382"/>
                      <a:pt x="683" y="2653"/>
                    </a:cubicBezTo>
                    <a:cubicBezTo>
                      <a:pt x="725" y="2683"/>
                      <a:pt x="766" y="2713"/>
                      <a:pt x="809" y="2740"/>
                    </a:cubicBezTo>
                    <a:cubicBezTo>
                      <a:pt x="846" y="2770"/>
                      <a:pt x="887" y="2800"/>
                      <a:pt x="929" y="2832"/>
                    </a:cubicBezTo>
                    <a:cubicBezTo>
                      <a:pt x="1115" y="2967"/>
                      <a:pt x="1282" y="3064"/>
                      <a:pt x="1441" y="3121"/>
                    </a:cubicBezTo>
                    <a:cubicBezTo>
                      <a:pt x="1552" y="3161"/>
                      <a:pt x="1659" y="3182"/>
                      <a:pt x="1764" y="3182"/>
                    </a:cubicBezTo>
                    <a:cubicBezTo>
                      <a:pt x="1808" y="3182"/>
                      <a:pt x="1852" y="3178"/>
                      <a:pt x="1895" y="3171"/>
                    </a:cubicBezTo>
                    <a:cubicBezTo>
                      <a:pt x="2326" y="3098"/>
                      <a:pt x="2746" y="2662"/>
                      <a:pt x="3364" y="1815"/>
                    </a:cubicBezTo>
                    <a:cubicBezTo>
                      <a:pt x="2487" y="1299"/>
                      <a:pt x="1688" y="672"/>
                      <a:pt x="9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8"/>
              <p:cNvSpPr/>
              <p:nvPr/>
            </p:nvSpPr>
            <p:spPr>
              <a:xfrm>
                <a:off x="1449896" y="2091507"/>
                <a:ext cx="187313" cy="174672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275" extrusionOk="0">
                    <a:moveTo>
                      <a:pt x="1076" y="0"/>
                    </a:moveTo>
                    <a:cubicBezTo>
                      <a:pt x="973" y="137"/>
                      <a:pt x="872" y="275"/>
                      <a:pt x="773" y="408"/>
                    </a:cubicBezTo>
                    <a:cubicBezTo>
                      <a:pt x="693" y="516"/>
                      <a:pt x="617" y="620"/>
                      <a:pt x="543" y="720"/>
                    </a:cubicBezTo>
                    <a:cubicBezTo>
                      <a:pt x="483" y="803"/>
                      <a:pt x="424" y="883"/>
                      <a:pt x="369" y="957"/>
                    </a:cubicBezTo>
                    <a:cubicBezTo>
                      <a:pt x="337" y="1000"/>
                      <a:pt x="307" y="1040"/>
                      <a:pt x="279" y="1079"/>
                    </a:cubicBezTo>
                    <a:lnTo>
                      <a:pt x="59" y="1382"/>
                    </a:lnTo>
                    <a:cubicBezTo>
                      <a:pt x="40" y="1409"/>
                      <a:pt x="20" y="1434"/>
                      <a:pt x="1" y="1460"/>
                    </a:cubicBezTo>
                    <a:cubicBezTo>
                      <a:pt x="770" y="2132"/>
                      <a:pt x="1569" y="2759"/>
                      <a:pt x="2446" y="3275"/>
                    </a:cubicBezTo>
                    <a:cubicBezTo>
                      <a:pt x="2469" y="3241"/>
                      <a:pt x="2494" y="3208"/>
                      <a:pt x="2519" y="3172"/>
                    </a:cubicBezTo>
                    <a:cubicBezTo>
                      <a:pt x="2551" y="3128"/>
                      <a:pt x="2590" y="3076"/>
                      <a:pt x="2632" y="3018"/>
                    </a:cubicBezTo>
                    <a:cubicBezTo>
                      <a:pt x="2664" y="2975"/>
                      <a:pt x="2696" y="2929"/>
                      <a:pt x="2733" y="2880"/>
                    </a:cubicBezTo>
                    <a:cubicBezTo>
                      <a:pt x="2813" y="2770"/>
                      <a:pt x="2903" y="2644"/>
                      <a:pt x="3001" y="2508"/>
                    </a:cubicBezTo>
                    <a:cubicBezTo>
                      <a:pt x="3070" y="2410"/>
                      <a:pt x="3144" y="2306"/>
                      <a:pt x="3220" y="2199"/>
                    </a:cubicBezTo>
                    <a:cubicBezTo>
                      <a:pt x="3316" y="2068"/>
                      <a:pt x="3414" y="1932"/>
                      <a:pt x="3511" y="1795"/>
                    </a:cubicBezTo>
                    <a:cubicBezTo>
                      <a:pt x="2629" y="1308"/>
                      <a:pt x="1835" y="674"/>
                      <a:pt x="1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8"/>
              <p:cNvSpPr/>
              <p:nvPr/>
            </p:nvSpPr>
            <p:spPr>
              <a:xfrm>
                <a:off x="1464723" y="2113214"/>
                <a:ext cx="156965" cy="131897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473" extrusionOk="0">
                    <a:moveTo>
                      <a:pt x="495" y="1"/>
                    </a:moveTo>
                    <a:cubicBezTo>
                      <a:pt x="415" y="109"/>
                      <a:pt x="339" y="213"/>
                      <a:pt x="265" y="313"/>
                    </a:cubicBezTo>
                    <a:cubicBezTo>
                      <a:pt x="205" y="396"/>
                      <a:pt x="146" y="476"/>
                      <a:pt x="91" y="550"/>
                    </a:cubicBezTo>
                    <a:cubicBezTo>
                      <a:pt x="59" y="593"/>
                      <a:pt x="29" y="633"/>
                      <a:pt x="1" y="672"/>
                    </a:cubicBezTo>
                    <a:cubicBezTo>
                      <a:pt x="798" y="1303"/>
                      <a:pt x="1610" y="1915"/>
                      <a:pt x="2455" y="2473"/>
                    </a:cubicBezTo>
                    <a:cubicBezTo>
                      <a:pt x="2535" y="2361"/>
                      <a:pt x="2625" y="2237"/>
                      <a:pt x="2723" y="2101"/>
                    </a:cubicBezTo>
                    <a:cubicBezTo>
                      <a:pt x="2792" y="2003"/>
                      <a:pt x="2866" y="1899"/>
                      <a:pt x="2942" y="1792"/>
                    </a:cubicBezTo>
                    <a:cubicBezTo>
                      <a:pt x="2099" y="1248"/>
                      <a:pt x="1286" y="633"/>
                      <a:pt x="4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8"/>
              <p:cNvSpPr/>
              <p:nvPr/>
            </p:nvSpPr>
            <p:spPr>
              <a:xfrm>
                <a:off x="2027403" y="1333409"/>
                <a:ext cx="134511" cy="146991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756" extrusionOk="0">
                    <a:moveTo>
                      <a:pt x="2308" y="0"/>
                    </a:moveTo>
                    <a:cubicBezTo>
                      <a:pt x="2292" y="0"/>
                      <a:pt x="2277" y="2"/>
                      <a:pt x="2263" y="5"/>
                    </a:cubicBezTo>
                    <a:cubicBezTo>
                      <a:pt x="2252" y="7"/>
                      <a:pt x="2240" y="9"/>
                      <a:pt x="2229" y="14"/>
                    </a:cubicBezTo>
                    <a:cubicBezTo>
                      <a:pt x="2064" y="91"/>
                      <a:pt x="1910" y="154"/>
                      <a:pt x="1761" y="211"/>
                    </a:cubicBezTo>
                    <a:cubicBezTo>
                      <a:pt x="1402" y="348"/>
                      <a:pt x="1030" y="505"/>
                      <a:pt x="640" y="686"/>
                    </a:cubicBezTo>
                    <a:cubicBezTo>
                      <a:pt x="624" y="693"/>
                      <a:pt x="608" y="700"/>
                      <a:pt x="592" y="707"/>
                    </a:cubicBezTo>
                    <a:cubicBezTo>
                      <a:pt x="478" y="757"/>
                      <a:pt x="365" y="805"/>
                      <a:pt x="255" y="860"/>
                    </a:cubicBezTo>
                    <a:cubicBezTo>
                      <a:pt x="163" y="906"/>
                      <a:pt x="73" y="962"/>
                      <a:pt x="0" y="1035"/>
                    </a:cubicBezTo>
                    <a:cubicBezTo>
                      <a:pt x="99" y="1212"/>
                      <a:pt x="200" y="1391"/>
                      <a:pt x="299" y="1568"/>
                    </a:cubicBezTo>
                    <a:cubicBezTo>
                      <a:pt x="346" y="1652"/>
                      <a:pt x="385" y="1749"/>
                      <a:pt x="489" y="1772"/>
                    </a:cubicBezTo>
                    <a:cubicBezTo>
                      <a:pt x="510" y="1777"/>
                      <a:pt x="532" y="1779"/>
                      <a:pt x="554" y="1779"/>
                    </a:cubicBezTo>
                    <a:cubicBezTo>
                      <a:pt x="630" y="1779"/>
                      <a:pt x="712" y="1755"/>
                      <a:pt x="785" y="1746"/>
                    </a:cubicBezTo>
                    <a:cubicBezTo>
                      <a:pt x="888" y="1730"/>
                      <a:pt x="991" y="1719"/>
                      <a:pt x="1095" y="1710"/>
                    </a:cubicBezTo>
                    <a:cubicBezTo>
                      <a:pt x="1118" y="1708"/>
                      <a:pt x="1148" y="1704"/>
                      <a:pt x="1177" y="1704"/>
                    </a:cubicBezTo>
                    <a:cubicBezTo>
                      <a:pt x="1204" y="1704"/>
                      <a:pt x="1229" y="1707"/>
                      <a:pt x="1248" y="1721"/>
                    </a:cubicBezTo>
                    <a:cubicBezTo>
                      <a:pt x="1285" y="1747"/>
                      <a:pt x="1295" y="1822"/>
                      <a:pt x="1306" y="1863"/>
                    </a:cubicBezTo>
                    <a:cubicBezTo>
                      <a:pt x="1359" y="2061"/>
                      <a:pt x="1389" y="2268"/>
                      <a:pt x="1391" y="2476"/>
                    </a:cubicBezTo>
                    <a:cubicBezTo>
                      <a:pt x="1393" y="2513"/>
                      <a:pt x="1409" y="2563"/>
                      <a:pt x="1451" y="2573"/>
                    </a:cubicBezTo>
                    <a:cubicBezTo>
                      <a:pt x="1694" y="2634"/>
                      <a:pt x="1937" y="2696"/>
                      <a:pt x="2180" y="2756"/>
                    </a:cubicBezTo>
                    <a:lnTo>
                      <a:pt x="2189" y="2742"/>
                    </a:lnTo>
                    <a:lnTo>
                      <a:pt x="2187" y="2742"/>
                    </a:lnTo>
                    <a:cubicBezTo>
                      <a:pt x="2265" y="2630"/>
                      <a:pt x="2302" y="2497"/>
                      <a:pt x="2323" y="2364"/>
                    </a:cubicBezTo>
                    <a:cubicBezTo>
                      <a:pt x="2343" y="2242"/>
                      <a:pt x="2352" y="2120"/>
                      <a:pt x="2364" y="1997"/>
                    </a:cubicBezTo>
                    <a:cubicBezTo>
                      <a:pt x="2366" y="1980"/>
                      <a:pt x="2368" y="1964"/>
                      <a:pt x="2369" y="1946"/>
                    </a:cubicBezTo>
                    <a:cubicBezTo>
                      <a:pt x="2422" y="1521"/>
                      <a:pt x="2458" y="1122"/>
                      <a:pt x="2477" y="743"/>
                    </a:cubicBezTo>
                    <a:cubicBezTo>
                      <a:pt x="2484" y="578"/>
                      <a:pt x="2497" y="410"/>
                      <a:pt x="2520" y="227"/>
                    </a:cubicBezTo>
                    <a:cubicBezTo>
                      <a:pt x="2522" y="216"/>
                      <a:pt x="2520" y="206"/>
                      <a:pt x="2520" y="197"/>
                    </a:cubicBezTo>
                    <a:cubicBezTo>
                      <a:pt x="2516" y="142"/>
                      <a:pt x="2490" y="87"/>
                      <a:pt x="2431" y="43"/>
                    </a:cubicBezTo>
                    <a:cubicBezTo>
                      <a:pt x="2390" y="13"/>
                      <a:pt x="2348" y="0"/>
                      <a:pt x="2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68"/>
              <p:cNvSpPr/>
              <p:nvPr/>
            </p:nvSpPr>
            <p:spPr>
              <a:xfrm>
                <a:off x="2120845" y="1333409"/>
                <a:ext cx="41068" cy="4122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73" extrusionOk="0">
                    <a:moveTo>
                      <a:pt x="555" y="0"/>
                    </a:moveTo>
                    <a:cubicBezTo>
                      <a:pt x="540" y="0"/>
                      <a:pt x="525" y="2"/>
                      <a:pt x="511" y="5"/>
                    </a:cubicBezTo>
                    <a:cubicBezTo>
                      <a:pt x="500" y="7"/>
                      <a:pt x="488" y="9"/>
                      <a:pt x="477" y="14"/>
                    </a:cubicBezTo>
                    <a:cubicBezTo>
                      <a:pt x="312" y="91"/>
                      <a:pt x="158" y="154"/>
                      <a:pt x="9" y="211"/>
                    </a:cubicBezTo>
                    <a:cubicBezTo>
                      <a:pt x="1" y="372"/>
                      <a:pt x="64" y="537"/>
                      <a:pt x="235" y="661"/>
                    </a:cubicBezTo>
                    <a:cubicBezTo>
                      <a:pt x="342" y="739"/>
                      <a:pt x="451" y="773"/>
                      <a:pt x="555" y="773"/>
                    </a:cubicBezTo>
                    <a:cubicBezTo>
                      <a:pt x="613" y="773"/>
                      <a:pt x="670" y="762"/>
                      <a:pt x="724" y="743"/>
                    </a:cubicBezTo>
                    <a:cubicBezTo>
                      <a:pt x="732" y="578"/>
                      <a:pt x="745" y="410"/>
                      <a:pt x="768" y="227"/>
                    </a:cubicBezTo>
                    <a:cubicBezTo>
                      <a:pt x="770" y="216"/>
                      <a:pt x="768" y="206"/>
                      <a:pt x="768" y="197"/>
                    </a:cubicBezTo>
                    <a:cubicBezTo>
                      <a:pt x="764" y="142"/>
                      <a:pt x="738" y="87"/>
                      <a:pt x="679" y="43"/>
                    </a:cubicBezTo>
                    <a:cubicBezTo>
                      <a:pt x="638" y="13"/>
                      <a:pt x="595" y="0"/>
                      <a:pt x="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68"/>
              <p:cNvSpPr/>
              <p:nvPr/>
            </p:nvSpPr>
            <p:spPr>
              <a:xfrm>
                <a:off x="1468937" y="2146068"/>
                <a:ext cx="204700" cy="20774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895" extrusionOk="0">
                    <a:moveTo>
                      <a:pt x="3616" y="0"/>
                    </a:moveTo>
                    <a:cubicBezTo>
                      <a:pt x="3574" y="0"/>
                      <a:pt x="3532" y="19"/>
                      <a:pt x="3500" y="63"/>
                    </a:cubicBezTo>
                    <a:cubicBezTo>
                      <a:pt x="3090" y="632"/>
                      <a:pt x="2679" y="1199"/>
                      <a:pt x="2268" y="1766"/>
                    </a:cubicBezTo>
                    <a:cubicBezTo>
                      <a:pt x="2062" y="2046"/>
                      <a:pt x="1859" y="2328"/>
                      <a:pt x="1653" y="2610"/>
                    </a:cubicBezTo>
                    <a:cubicBezTo>
                      <a:pt x="1552" y="2748"/>
                      <a:pt x="1449" y="2890"/>
                      <a:pt x="1347" y="3028"/>
                    </a:cubicBezTo>
                    <a:cubicBezTo>
                      <a:pt x="1258" y="3149"/>
                      <a:pt x="1166" y="3271"/>
                      <a:pt x="1052" y="3372"/>
                    </a:cubicBezTo>
                    <a:cubicBezTo>
                      <a:pt x="924" y="3488"/>
                      <a:pt x="744" y="3584"/>
                      <a:pt x="569" y="3584"/>
                    </a:cubicBezTo>
                    <a:cubicBezTo>
                      <a:pt x="482" y="3584"/>
                      <a:pt x="395" y="3560"/>
                      <a:pt x="317" y="3501"/>
                    </a:cubicBezTo>
                    <a:cubicBezTo>
                      <a:pt x="287" y="3480"/>
                      <a:pt x="257" y="3470"/>
                      <a:pt x="228" y="3470"/>
                    </a:cubicBezTo>
                    <a:cubicBezTo>
                      <a:pt x="100" y="3470"/>
                      <a:pt x="1" y="3656"/>
                      <a:pt x="133" y="3755"/>
                    </a:cubicBezTo>
                    <a:cubicBezTo>
                      <a:pt x="262" y="3851"/>
                      <a:pt x="417" y="3894"/>
                      <a:pt x="574" y="3894"/>
                    </a:cubicBezTo>
                    <a:cubicBezTo>
                      <a:pt x="712" y="3894"/>
                      <a:pt x="852" y="3860"/>
                      <a:pt x="976" y="3799"/>
                    </a:cubicBezTo>
                    <a:cubicBezTo>
                      <a:pt x="1284" y="3650"/>
                      <a:pt x="1488" y="3363"/>
                      <a:pt x="1685" y="3094"/>
                    </a:cubicBezTo>
                    <a:cubicBezTo>
                      <a:pt x="2126" y="2491"/>
                      <a:pt x="2566" y="1887"/>
                      <a:pt x="3003" y="1281"/>
                    </a:cubicBezTo>
                    <a:cubicBezTo>
                      <a:pt x="3253" y="937"/>
                      <a:pt x="3503" y="592"/>
                      <a:pt x="3751" y="248"/>
                    </a:cubicBezTo>
                    <a:cubicBezTo>
                      <a:pt x="3837" y="129"/>
                      <a:pt x="3728" y="0"/>
                      <a:pt x="3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68"/>
              <p:cNvSpPr/>
              <p:nvPr/>
            </p:nvSpPr>
            <p:spPr>
              <a:xfrm>
                <a:off x="1519498" y="1962651"/>
                <a:ext cx="88856" cy="100856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891" extrusionOk="0">
                    <a:moveTo>
                      <a:pt x="1439" y="1"/>
                    </a:moveTo>
                    <a:cubicBezTo>
                      <a:pt x="1397" y="1"/>
                      <a:pt x="1354" y="18"/>
                      <a:pt x="1320" y="59"/>
                    </a:cubicBezTo>
                    <a:cubicBezTo>
                      <a:pt x="896" y="577"/>
                      <a:pt x="485" y="1107"/>
                      <a:pt x="87" y="1644"/>
                    </a:cubicBezTo>
                    <a:cubicBezTo>
                      <a:pt x="0" y="1761"/>
                      <a:pt x="110" y="1890"/>
                      <a:pt x="222" y="1890"/>
                    </a:cubicBezTo>
                    <a:cubicBezTo>
                      <a:pt x="264" y="1890"/>
                      <a:pt x="307" y="1872"/>
                      <a:pt x="340" y="1828"/>
                    </a:cubicBezTo>
                    <a:cubicBezTo>
                      <a:pt x="737" y="1289"/>
                      <a:pt x="1148" y="761"/>
                      <a:pt x="1572" y="244"/>
                    </a:cubicBezTo>
                    <a:cubicBezTo>
                      <a:pt x="1665" y="129"/>
                      <a:pt x="1555" y="1"/>
                      <a:pt x="1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68"/>
              <p:cNvSpPr/>
              <p:nvPr/>
            </p:nvSpPr>
            <p:spPr>
              <a:xfrm>
                <a:off x="2022763" y="1464452"/>
                <a:ext cx="136698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355" extrusionOk="0">
                    <a:moveTo>
                      <a:pt x="2337" y="0"/>
                    </a:moveTo>
                    <a:cubicBezTo>
                      <a:pt x="2294" y="0"/>
                      <a:pt x="2251" y="18"/>
                      <a:pt x="2217" y="60"/>
                    </a:cubicBezTo>
                    <a:cubicBezTo>
                      <a:pt x="1428" y="1020"/>
                      <a:pt x="853" y="2129"/>
                      <a:pt x="91" y="3111"/>
                    </a:cubicBezTo>
                    <a:cubicBezTo>
                      <a:pt x="0" y="3226"/>
                      <a:pt x="110" y="3355"/>
                      <a:pt x="224" y="3355"/>
                    </a:cubicBezTo>
                    <a:cubicBezTo>
                      <a:pt x="266" y="3355"/>
                      <a:pt x="309" y="3337"/>
                      <a:pt x="342" y="3294"/>
                    </a:cubicBezTo>
                    <a:cubicBezTo>
                      <a:pt x="1104" y="2314"/>
                      <a:pt x="1682" y="1203"/>
                      <a:pt x="2470" y="242"/>
                    </a:cubicBezTo>
                    <a:cubicBezTo>
                      <a:pt x="2563" y="129"/>
                      <a:pt x="2453" y="0"/>
                      <a:pt x="2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68"/>
              <p:cNvSpPr/>
              <p:nvPr/>
            </p:nvSpPr>
            <p:spPr>
              <a:xfrm>
                <a:off x="1791024" y="1775766"/>
                <a:ext cx="90616" cy="109977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062" extrusionOk="0">
                    <a:moveTo>
                      <a:pt x="1478" y="0"/>
                    </a:moveTo>
                    <a:cubicBezTo>
                      <a:pt x="1436" y="0"/>
                      <a:pt x="1394" y="19"/>
                      <a:pt x="1361" y="63"/>
                    </a:cubicBezTo>
                    <a:lnTo>
                      <a:pt x="87" y="1814"/>
                    </a:lnTo>
                    <a:cubicBezTo>
                      <a:pt x="1" y="1933"/>
                      <a:pt x="110" y="2061"/>
                      <a:pt x="221" y="2061"/>
                    </a:cubicBezTo>
                    <a:cubicBezTo>
                      <a:pt x="263" y="2061"/>
                      <a:pt x="306" y="2043"/>
                      <a:pt x="338" y="1998"/>
                    </a:cubicBezTo>
                    <a:lnTo>
                      <a:pt x="1613" y="248"/>
                    </a:lnTo>
                    <a:cubicBezTo>
                      <a:pt x="1699" y="129"/>
                      <a:pt x="1590" y="0"/>
                      <a:pt x="1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68"/>
              <p:cNvSpPr/>
              <p:nvPr/>
            </p:nvSpPr>
            <p:spPr>
              <a:xfrm>
                <a:off x="1748196" y="1907023"/>
                <a:ext cx="36641" cy="41281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74" extrusionOk="0">
                    <a:moveTo>
                      <a:pt x="510" y="1"/>
                    </a:moveTo>
                    <a:cubicBezTo>
                      <a:pt x="463" y="1"/>
                      <a:pt x="417" y="22"/>
                      <a:pt x="387" y="64"/>
                    </a:cubicBezTo>
                    <a:lnTo>
                      <a:pt x="48" y="528"/>
                    </a:lnTo>
                    <a:cubicBezTo>
                      <a:pt x="0" y="594"/>
                      <a:pt x="13" y="698"/>
                      <a:pt x="84" y="744"/>
                    </a:cubicBezTo>
                    <a:cubicBezTo>
                      <a:pt x="112" y="764"/>
                      <a:pt x="145" y="774"/>
                      <a:pt x="178" y="774"/>
                    </a:cubicBezTo>
                    <a:cubicBezTo>
                      <a:pt x="225" y="774"/>
                      <a:pt x="271" y="753"/>
                      <a:pt x="302" y="711"/>
                    </a:cubicBezTo>
                    <a:lnTo>
                      <a:pt x="638" y="248"/>
                    </a:lnTo>
                    <a:cubicBezTo>
                      <a:pt x="686" y="181"/>
                      <a:pt x="674" y="76"/>
                      <a:pt x="605" y="30"/>
                    </a:cubicBezTo>
                    <a:cubicBezTo>
                      <a:pt x="576" y="11"/>
                      <a:pt x="543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68"/>
              <p:cNvSpPr/>
              <p:nvPr/>
            </p:nvSpPr>
            <p:spPr>
              <a:xfrm>
                <a:off x="1440616" y="2162655"/>
                <a:ext cx="38988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3" extrusionOk="0">
                    <a:moveTo>
                      <a:pt x="172" y="1"/>
                    </a:moveTo>
                    <a:cubicBezTo>
                      <a:pt x="138" y="1"/>
                      <a:pt x="105" y="11"/>
                      <a:pt x="79" y="34"/>
                    </a:cubicBezTo>
                    <a:cubicBezTo>
                      <a:pt x="15" y="91"/>
                      <a:pt x="1" y="185"/>
                      <a:pt x="54" y="254"/>
                    </a:cubicBezTo>
                    <a:cubicBezTo>
                      <a:pt x="173" y="406"/>
                      <a:pt x="313" y="545"/>
                      <a:pt x="465" y="663"/>
                    </a:cubicBezTo>
                    <a:cubicBezTo>
                      <a:pt x="491" y="683"/>
                      <a:pt x="523" y="692"/>
                      <a:pt x="556" y="692"/>
                    </a:cubicBezTo>
                    <a:cubicBezTo>
                      <a:pt x="606" y="692"/>
                      <a:pt x="656" y="670"/>
                      <a:pt x="683" y="628"/>
                    </a:cubicBezTo>
                    <a:cubicBezTo>
                      <a:pt x="731" y="557"/>
                      <a:pt x="719" y="463"/>
                      <a:pt x="649" y="410"/>
                    </a:cubicBezTo>
                    <a:cubicBezTo>
                      <a:pt x="596" y="369"/>
                      <a:pt x="545" y="327"/>
                      <a:pt x="495" y="281"/>
                    </a:cubicBezTo>
                    <a:cubicBezTo>
                      <a:pt x="424" y="211"/>
                      <a:pt x="359" y="139"/>
                      <a:pt x="299" y="59"/>
                    </a:cubicBezTo>
                    <a:cubicBezTo>
                      <a:pt x="269" y="22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68"/>
              <p:cNvSpPr/>
              <p:nvPr/>
            </p:nvSpPr>
            <p:spPr>
              <a:xfrm>
                <a:off x="1989535" y="1357463"/>
                <a:ext cx="92376" cy="734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78" extrusionOk="0">
                    <a:moveTo>
                      <a:pt x="1508" y="1"/>
                    </a:moveTo>
                    <a:cubicBezTo>
                      <a:pt x="1488" y="1"/>
                      <a:pt x="1466" y="5"/>
                      <a:pt x="1444" y="15"/>
                    </a:cubicBezTo>
                    <a:lnTo>
                      <a:pt x="1036" y="192"/>
                    </a:lnTo>
                    <a:cubicBezTo>
                      <a:pt x="900" y="253"/>
                      <a:pt x="761" y="311"/>
                      <a:pt x="650" y="412"/>
                    </a:cubicBezTo>
                    <a:cubicBezTo>
                      <a:pt x="426" y="614"/>
                      <a:pt x="244" y="878"/>
                      <a:pt x="79" y="1128"/>
                    </a:cubicBezTo>
                    <a:cubicBezTo>
                      <a:pt x="0" y="1248"/>
                      <a:pt x="108" y="1377"/>
                      <a:pt x="216" y="1377"/>
                    </a:cubicBezTo>
                    <a:cubicBezTo>
                      <a:pt x="258" y="1377"/>
                      <a:pt x="300" y="1358"/>
                      <a:pt x="331" y="1311"/>
                    </a:cubicBezTo>
                    <a:cubicBezTo>
                      <a:pt x="411" y="1192"/>
                      <a:pt x="494" y="1075"/>
                      <a:pt x="581" y="963"/>
                    </a:cubicBezTo>
                    <a:cubicBezTo>
                      <a:pt x="662" y="857"/>
                      <a:pt x="745" y="745"/>
                      <a:pt x="843" y="657"/>
                    </a:cubicBezTo>
                    <a:cubicBezTo>
                      <a:pt x="944" y="566"/>
                      <a:pt x="1068" y="520"/>
                      <a:pt x="1188" y="467"/>
                    </a:cubicBezTo>
                    <a:lnTo>
                      <a:pt x="1569" y="301"/>
                    </a:lnTo>
                    <a:cubicBezTo>
                      <a:pt x="1731" y="229"/>
                      <a:pt x="1654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58" name="Google Shape;3758;p68"/>
            <p:cNvSpPr/>
            <p:nvPr/>
          </p:nvSpPr>
          <p:spPr>
            <a:xfrm rot="-144386" flipH="1">
              <a:off x="3640469" y="2280041"/>
              <a:ext cx="1770886" cy="1490097"/>
            </a:xfrm>
            <a:custGeom>
              <a:avLst/>
              <a:gdLst/>
              <a:ahLst/>
              <a:cxnLst/>
              <a:rect l="l" t="t" r="r" b="b"/>
              <a:pathLst>
                <a:path w="23947" h="20150" extrusionOk="0">
                  <a:moveTo>
                    <a:pt x="6831" y="1"/>
                  </a:moveTo>
                  <a:cubicBezTo>
                    <a:pt x="6782" y="1"/>
                    <a:pt x="6732" y="1"/>
                    <a:pt x="6683" y="3"/>
                  </a:cubicBezTo>
                  <a:cubicBezTo>
                    <a:pt x="6612" y="3"/>
                    <a:pt x="6538" y="6"/>
                    <a:pt x="6467" y="10"/>
                  </a:cubicBezTo>
                  <a:cubicBezTo>
                    <a:pt x="6352" y="17"/>
                    <a:pt x="6265" y="112"/>
                    <a:pt x="6270" y="228"/>
                  </a:cubicBezTo>
                  <a:cubicBezTo>
                    <a:pt x="6277" y="337"/>
                    <a:pt x="6368" y="423"/>
                    <a:pt x="6475" y="423"/>
                  </a:cubicBezTo>
                  <a:cubicBezTo>
                    <a:pt x="6480" y="423"/>
                    <a:pt x="6484" y="423"/>
                    <a:pt x="6488" y="422"/>
                  </a:cubicBezTo>
                  <a:cubicBezTo>
                    <a:pt x="6555" y="419"/>
                    <a:pt x="6625" y="417"/>
                    <a:pt x="6692" y="415"/>
                  </a:cubicBezTo>
                  <a:cubicBezTo>
                    <a:pt x="6734" y="414"/>
                    <a:pt x="6777" y="414"/>
                    <a:pt x="6819" y="414"/>
                  </a:cubicBezTo>
                  <a:cubicBezTo>
                    <a:pt x="6995" y="414"/>
                    <a:pt x="7172" y="422"/>
                    <a:pt x="7346" y="437"/>
                  </a:cubicBezTo>
                  <a:cubicBezTo>
                    <a:pt x="7353" y="437"/>
                    <a:pt x="7358" y="438"/>
                    <a:pt x="7364" y="438"/>
                  </a:cubicBezTo>
                  <a:cubicBezTo>
                    <a:pt x="7470" y="438"/>
                    <a:pt x="7560" y="357"/>
                    <a:pt x="7569" y="249"/>
                  </a:cubicBezTo>
                  <a:cubicBezTo>
                    <a:pt x="7580" y="135"/>
                    <a:pt x="7496" y="34"/>
                    <a:pt x="7381" y="26"/>
                  </a:cubicBezTo>
                  <a:cubicBezTo>
                    <a:pt x="7200" y="9"/>
                    <a:pt x="7016" y="1"/>
                    <a:pt x="6831" y="1"/>
                  </a:cubicBezTo>
                  <a:close/>
                  <a:moveTo>
                    <a:pt x="5596" y="114"/>
                  </a:moveTo>
                  <a:cubicBezTo>
                    <a:pt x="5583" y="114"/>
                    <a:pt x="5571" y="115"/>
                    <a:pt x="5558" y="118"/>
                  </a:cubicBezTo>
                  <a:cubicBezTo>
                    <a:pt x="5260" y="174"/>
                    <a:pt x="4962" y="249"/>
                    <a:pt x="4672" y="343"/>
                  </a:cubicBezTo>
                  <a:cubicBezTo>
                    <a:pt x="4564" y="378"/>
                    <a:pt x="4503" y="495"/>
                    <a:pt x="4539" y="603"/>
                  </a:cubicBezTo>
                  <a:cubicBezTo>
                    <a:pt x="4567" y="692"/>
                    <a:pt x="4649" y="747"/>
                    <a:pt x="4736" y="747"/>
                  </a:cubicBezTo>
                  <a:cubicBezTo>
                    <a:pt x="4757" y="747"/>
                    <a:pt x="4778" y="743"/>
                    <a:pt x="4799" y="736"/>
                  </a:cubicBezTo>
                  <a:cubicBezTo>
                    <a:pt x="5072" y="648"/>
                    <a:pt x="5352" y="577"/>
                    <a:pt x="5634" y="525"/>
                  </a:cubicBezTo>
                  <a:cubicBezTo>
                    <a:pt x="5746" y="504"/>
                    <a:pt x="5820" y="396"/>
                    <a:pt x="5799" y="284"/>
                  </a:cubicBezTo>
                  <a:cubicBezTo>
                    <a:pt x="5780" y="184"/>
                    <a:pt x="5693" y="114"/>
                    <a:pt x="5596" y="114"/>
                  </a:cubicBezTo>
                  <a:close/>
                  <a:moveTo>
                    <a:pt x="8241" y="162"/>
                  </a:moveTo>
                  <a:cubicBezTo>
                    <a:pt x="8147" y="162"/>
                    <a:pt x="8062" y="227"/>
                    <a:pt x="8039" y="323"/>
                  </a:cubicBezTo>
                  <a:cubicBezTo>
                    <a:pt x="8014" y="435"/>
                    <a:pt x="8083" y="545"/>
                    <a:pt x="8195" y="571"/>
                  </a:cubicBezTo>
                  <a:cubicBezTo>
                    <a:pt x="8469" y="635"/>
                    <a:pt x="8746" y="718"/>
                    <a:pt x="9017" y="819"/>
                  </a:cubicBezTo>
                  <a:cubicBezTo>
                    <a:pt x="9040" y="828"/>
                    <a:pt x="9065" y="834"/>
                    <a:pt x="9090" y="834"/>
                  </a:cubicBezTo>
                  <a:cubicBezTo>
                    <a:pt x="9173" y="834"/>
                    <a:pt x="9251" y="782"/>
                    <a:pt x="9283" y="699"/>
                  </a:cubicBezTo>
                  <a:cubicBezTo>
                    <a:pt x="9323" y="593"/>
                    <a:pt x="9269" y="474"/>
                    <a:pt x="9162" y="433"/>
                  </a:cubicBezTo>
                  <a:cubicBezTo>
                    <a:pt x="8875" y="325"/>
                    <a:pt x="8581" y="236"/>
                    <a:pt x="8287" y="167"/>
                  </a:cubicBezTo>
                  <a:cubicBezTo>
                    <a:pt x="8271" y="164"/>
                    <a:pt x="8256" y="162"/>
                    <a:pt x="8241" y="162"/>
                  </a:cubicBezTo>
                  <a:close/>
                  <a:moveTo>
                    <a:pt x="3910" y="660"/>
                  </a:moveTo>
                  <a:cubicBezTo>
                    <a:pt x="3881" y="660"/>
                    <a:pt x="3851" y="666"/>
                    <a:pt x="3823" y="679"/>
                  </a:cubicBezTo>
                  <a:cubicBezTo>
                    <a:pt x="3546" y="811"/>
                    <a:pt x="3277" y="959"/>
                    <a:pt x="3022" y="1122"/>
                  </a:cubicBezTo>
                  <a:cubicBezTo>
                    <a:pt x="2926" y="1184"/>
                    <a:pt x="2898" y="1312"/>
                    <a:pt x="2960" y="1408"/>
                  </a:cubicBezTo>
                  <a:cubicBezTo>
                    <a:pt x="3001" y="1470"/>
                    <a:pt x="3066" y="1503"/>
                    <a:pt x="3135" y="1503"/>
                  </a:cubicBezTo>
                  <a:cubicBezTo>
                    <a:pt x="3173" y="1503"/>
                    <a:pt x="3212" y="1493"/>
                    <a:pt x="3245" y="1470"/>
                  </a:cubicBezTo>
                  <a:cubicBezTo>
                    <a:pt x="3486" y="1316"/>
                    <a:pt x="3740" y="1176"/>
                    <a:pt x="3998" y="1053"/>
                  </a:cubicBezTo>
                  <a:cubicBezTo>
                    <a:pt x="4103" y="1006"/>
                    <a:pt x="4147" y="881"/>
                    <a:pt x="4098" y="779"/>
                  </a:cubicBezTo>
                  <a:cubicBezTo>
                    <a:pt x="4063" y="704"/>
                    <a:pt x="3988" y="660"/>
                    <a:pt x="3910" y="660"/>
                  </a:cubicBezTo>
                  <a:close/>
                  <a:moveTo>
                    <a:pt x="9899" y="785"/>
                  </a:moveTo>
                  <a:cubicBezTo>
                    <a:pt x="9824" y="785"/>
                    <a:pt x="9752" y="825"/>
                    <a:pt x="9715" y="896"/>
                  </a:cubicBezTo>
                  <a:cubicBezTo>
                    <a:pt x="9662" y="997"/>
                    <a:pt x="9701" y="1121"/>
                    <a:pt x="9802" y="1174"/>
                  </a:cubicBezTo>
                  <a:cubicBezTo>
                    <a:pt x="10052" y="1307"/>
                    <a:pt x="10300" y="1457"/>
                    <a:pt x="10539" y="1622"/>
                  </a:cubicBezTo>
                  <a:cubicBezTo>
                    <a:pt x="10575" y="1647"/>
                    <a:pt x="10615" y="1658"/>
                    <a:pt x="10656" y="1658"/>
                  </a:cubicBezTo>
                  <a:cubicBezTo>
                    <a:pt x="10722" y="1658"/>
                    <a:pt x="10787" y="1628"/>
                    <a:pt x="10826" y="1569"/>
                  </a:cubicBezTo>
                  <a:cubicBezTo>
                    <a:pt x="10892" y="1475"/>
                    <a:pt x="10867" y="1346"/>
                    <a:pt x="10773" y="1282"/>
                  </a:cubicBezTo>
                  <a:cubicBezTo>
                    <a:pt x="10521" y="1107"/>
                    <a:pt x="10259" y="949"/>
                    <a:pt x="9995" y="809"/>
                  </a:cubicBezTo>
                  <a:cubicBezTo>
                    <a:pt x="9964" y="793"/>
                    <a:pt x="9932" y="785"/>
                    <a:pt x="9899" y="785"/>
                  </a:cubicBezTo>
                  <a:close/>
                  <a:moveTo>
                    <a:pt x="2421" y="1617"/>
                  </a:moveTo>
                  <a:cubicBezTo>
                    <a:pt x="2374" y="1617"/>
                    <a:pt x="2326" y="1633"/>
                    <a:pt x="2287" y="1667"/>
                  </a:cubicBezTo>
                  <a:cubicBezTo>
                    <a:pt x="2054" y="1863"/>
                    <a:pt x="1833" y="2076"/>
                    <a:pt x="1629" y="2299"/>
                  </a:cubicBezTo>
                  <a:cubicBezTo>
                    <a:pt x="1551" y="2384"/>
                    <a:pt x="1556" y="2515"/>
                    <a:pt x="1641" y="2592"/>
                  </a:cubicBezTo>
                  <a:cubicBezTo>
                    <a:pt x="1680" y="2629"/>
                    <a:pt x="1732" y="2646"/>
                    <a:pt x="1781" y="2646"/>
                  </a:cubicBezTo>
                  <a:cubicBezTo>
                    <a:pt x="1836" y="2646"/>
                    <a:pt x="1893" y="2623"/>
                    <a:pt x="1934" y="2579"/>
                  </a:cubicBezTo>
                  <a:cubicBezTo>
                    <a:pt x="2127" y="2368"/>
                    <a:pt x="2336" y="2168"/>
                    <a:pt x="2554" y="1982"/>
                  </a:cubicBezTo>
                  <a:cubicBezTo>
                    <a:pt x="2641" y="1908"/>
                    <a:pt x="2653" y="1778"/>
                    <a:pt x="2579" y="1691"/>
                  </a:cubicBezTo>
                  <a:cubicBezTo>
                    <a:pt x="2538" y="1642"/>
                    <a:pt x="2480" y="1617"/>
                    <a:pt x="2421" y="1617"/>
                  </a:cubicBezTo>
                  <a:close/>
                  <a:moveTo>
                    <a:pt x="11359" y="1786"/>
                  </a:moveTo>
                  <a:cubicBezTo>
                    <a:pt x="11301" y="1786"/>
                    <a:pt x="11243" y="1810"/>
                    <a:pt x="11202" y="1858"/>
                  </a:cubicBezTo>
                  <a:cubicBezTo>
                    <a:pt x="11129" y="1945"/>
                    <a:pt x="11138" y="2076"/>
                    <a:pt x="11225" y="2150"/>
                  </a:cubicBezTo>
                  <a:cubicBezTo>
                    <a:pt x="11441" y="2335"/>
                    <a:pt x="11654" y="2535"/>
                    <a:pt x="11854" y="2746"/>
                  </a:cubicBezTo>
                  <a:cubicBezTo>
                    <a:pt x="11895" y="2788"/>
                    <a:pt x="11950" y="2810"/>
                    <a:pt x="12005" y="2810"/>
                  </a:cubicBezTo>
                  <a:cubicBezTo>
                    <a:pt x="12056" y="2810"/>
                    <a:pt x="12107" y="2790"/>
                    <a:pt x="12146" y="2753"/>
                  </a:cubicBezTo>
                  <a:cubicBezTo>
                    <a:pt x="12230" y="2673"/>
                    <a:pt x="12231" y="2542"/>
                    <a:pt x="12154" y="2460"/>
                  </a:cubicBezTo>
                  <a:cubicBezTo>
                    <a:pt x="11943" y="2239"/>
                    <a:pt x="11721" y="2030"/>
                    <a:pt x="11494" y="1835"/>
                  </a:cubicBezTo>
                  <a:cubicBezTo>
                    <a:pt x="11455" y="1802"/>
                    <a:pt x="11407" y="1786"/>
                    <a:pt x="11359" y="1786"/>
                  </a:cubicBezTo>
                  <a:close/>
                  <a:moveTo>
                    <a:pt x="23069" y="3254"/>
                  </a:moveTo>
                  <a:cubicBezTo>
                    <a:pt x="22994" y="3254"/>
                    <a:pt x="22918" y="3255"/>
                    <a:pt x="22843" y="3256"/>
                  </a:cubicBezTo>
                  <a:cubicBezTo>
                    <a:pt x="22729" y="3258"/>
                    <a:pt x="22637" y="3352"/>
                    <a:pt x="22641" y="3467"/>
                  </a:cubicBezTo>
                  <a:cubicBezTo>
                    <a:pt x="22643" y="3579"/>
                    <a:pt x="22735" y="3669"/>
                    <a:pt x="22847" y="3669"/>
                  </a:cubicBezTo>
                  <a:cubicBezTo>
                    <a:pt x="22848" y="3669"/>
                    <a:pt x="22849" y="3669"/>
                    <a:pt x="22850" y="3669"/>
                  </a:cubicBezTo>
                  <a:cubicBezTo>
                    <a:pt x="22923" y="3668"/>
                    <a:pt x="22996" y="3667"/>
                    <a:pt x="23069" y="3667"/>
                  </a:cubicBezTo>
                  <a:cubicBezTo>
                    <a:pt x="23288" y="3667"/>
                    <a:pt x="23507" y="3673"/>
                    <a:pt x="23724" y="3685"/>
                  </a:cubicBezTo>
                  <a:lnTo>
                    <a:pt x="23734" y="3685"/>
                  </a:lnTo>
                  <a:cubicBezTo>
                    <a:pt x="23844" y="3685"/>
                    <a:pt x="23934" y="3600"/>
                    <a:pt x="23941" y="3488"/>
                  </a:cubicBezTo>
                  <a:cubicBezTo>
                    <a:pt x="23947" y="3375"/>
                    <a:pt x="23860" y="3277"/>
                    <a:pt x="23745" y="3272"/>
                  </a:cubicBezTo>
                  <a:cubicBezTo>
                    <a:pt x="23521" y="3260"/>
                    <a:pt x="23295" y="3254"/>
                    <a:pt x="23069" y="3254"/>
                  </a:cubicBezTo>
                  <a:close/>
                  <a:moveTo>
                    <a:pt x="21962" y="3303"/>
                  </a:moveTo>
                  <a:cubicBezTo>
                    <a:pt x="21955" y="3303"/>
                    <a:pt x="21949" y="3303"/>
                    <a:pt x="21943" y="3304"/>
                  </a:cubicBezTo>
                  <a:cubicBezTo>
                    <a:pt x="21643" y="3331"/>
                    <a:pt x="21342" y="3369"/>
                    <a:pt x="21046" y="3416"/>
                  </a:cubicBezTo>
                  <a:cubicBezTo>
                    <a:pt x="20934" y="3435"/>
                    <a:pt x="20856" y="3541"/>
                    <a:pt x="20876" y="3653"/>
                  </a:cubicBezTo>
                  <a:cubicBezTo>
                    <a:pt x="20892" y="3756"/>
                    <a:pt x="20979" y="3827"/>
                    <a:pt x="21080" y="3827"/>
                  </a:cubicBezTo>
                  <a:cubicBezTo>
                    <a:pt x="21090" y="3827"/>
                    <a:pt x="21101" y="3827"/>
                    <a:pt x="21111" y="3825"/>
                  </a:cubicBezTo>
                  <a:cubicBezTo>
                    <a:pt x="21399" y="3779"/>
                    <a:pt x="21689" y="3742"/>
                    <a:pt x="21978" y="3717"/>
                  </a:cubicBezTo>
                  <a:cubicBezTo>
                    <a:pt x="22093" y="3706"/>
                    <a:pt x="22176" y="3605"/>
                    <a:pt x="22166" y="3492"/>
                  </a:cubicBezTo>
                  <a:cubicBezTo>
                    <a:pt x="22156" y="3385"/>
                    <a:pt x="22067" y="3303"/>
                    <a:pt x="21962" y="3303"/>
                  </a:cubicBezTo>
                  <a:close/>
                  <a:moveTo>
                    <a:pt x="1225" y="2925"/>
                  </a:moveTo>
                  <a:cubicBezTo>
                    <a:pt x="1160" y="2925"/>
                    <a:pt x="1095" y="2956"/>
                    <a:pt x="1055" y="3013"/>
                  </a:cubicBezTo>
                  <a:cubicBezTo>
                    <a:pt x="878" y="3267"/>
                    <a:pt x="720" y="3531"/>
                    <a:pt x="585" y="3798"/>
                  </a:cubicBezTo>
                  <a:cubicBezTo>
                    <a:pt x="534" y="3901"/>
                    <a:pt x="575" y="4025"/>
                    <a:pt x="676" y="4077"/>
                  </a:cubicBezTo>
                  <a:cubicBezTo>
                    <a:pt x="706" y="4093"/>
                    <a:pt x="738" y="4100"/>
                    <a:pt x="770" y="4100"/>
                  </a:cubicBezTo>
                  <a:cubicBezTo>
                    <a:pt x="844" y="4100"/>
                    <a:pt x="917" y="4057"/>
                    <a:pt x="954" y="3984"/>
                  </a:cubicBezTo>
                  <a:cubicBezTo>
                    <a:pt x="1080" y="3735"/>
                    <a:pt x="1229" y="3488"/>
                    <a:pt x="1395" y="3249"/>
                  </a:cubicBezTo>
                  <a:cubicBezTo>
                    <a:pt x="1461" y="3157"/>
                    <a:pt x="1438" y="3027"/>
                    <a:pt x="1344" y="2962"/>
                  </a:cubicBezTo>
                  <a:cubicBezTo>
                    <a:pt x="1308" y="2937"/>
                    <a:pt x="1266" y="2925"/>
                    <a:pt x="1225" y="2925"/>
                  </a:cubicBezTo>
                  <a:close/>
                  <a:moveTo>
                    <a:pt x="12588" y="3065"/>
                  </a:moveTo>
                  <a:cubicBezTo>
                    <a:pt x="12542" y="3065"/>
                    <a:pt x="12497" y="3080"/>
                    <a:pt x="12458" y="3111"/>
                  </a:cubicBezTo>
                  <a:cubicBezTo>
                    <a:pt x="12370" y="3182"/>
                    <a:pt x="12356" y="3311"/>
                    <a:pt x="12426" y="3400"/>
                  </a:cubicBezTo>
                  <a:cubicBezTo>
                    <a:pt x="12604" y="3625"/>
                    <a:pt x="12776" y="3862"/>
                    <a:pt x="12937" y="4105"/>
                  </a:cubicBezTo>
                  <a:cubicBezTo>
                    <a:pt x="12976" y="4165"/>
                    <a:pt x="13041" y="4197"/>
                    <a:pt x="13109" y="4197"/>
                  </a:cubicBezTo>
                  <a:cubicBezTo>
                    <a:pt x="13148" y="4197"/>
                    <a:pt x="13188" y="4186"/>
                    <a:pt x="13224" y="4163"/>
                  </a:cubicBezTo>
                  <a:cubicBezTo>
                    <a:pt x="13318" y="4100"/>
                    <a:pt x="13344" y="3972"/>
                    <a:pt x="13281" y="3876"/>
                  </a:cubicBezTo>
                  <a:cubicBezTo>
                    <a:pt x="13114" y="3623"/>
                    <a:pt x="12935" y="3377"/>
                    <a:pt x="12749" y="3143"/>
                  </a:cubicBezTo>
                  <a:cubicBezTo>
                    <a:pt x="12708" y="3092"/>
                    <a:pt x="12648" y="3065"/>
                    <a:pt x="12588" y="3065"/>
                  </a:cubicBezTo>
                  <a:close/>
                  <a:moveTo>
                    <a:pt x="20208" y="3586"/>
                  </a:moveTo>
                  <a:cubicBezTo>
                    <a:pt x="20192" y="3586"/>
                    <a:pt x="20177" y="3588"/>
                    <a:pt x="20162" y="3591"/>
                  </a:cubicBezTo>
                  <a:cubicBezTo>
                    <a:pt x="19869" y="3660"/>
                    <a:pt x="19575" y="3740"/>
                    <a:pt x="19290" y="3828"/>
                  </a:cubicBezTo>
                  <a:cubicBezTo>
                    <a:pt x="19182" y="3864"/>
                    <a:pt x="19120" y="3979"/>
                    <a:pt x="19155" y="4089"/>
                  </a:cubicBezTo>
                  <a:cubicBezTo>
                    <a:pt x="19182" y="4178"/>
                    <a:pt x="19263" y="4234"/>
                    <a:pt x="19352" y="4234"/>
                  </a:cubicBezTo>
                  <a:cubicBezTo>
                    <a:pt x="19373" y="4234"/>
                    <a:pt x="19393" y="4231"/>
                    <a:pt x="19414" y="4224"/>
                  </a:cubicBezTo>
                  <a:cubicBezTo>
                    <a:pt x="19690" y="4139"/>
                    <a:pt x="19974" y="4061"/>
                    <a:pt x="20256" y="3993"/>
                  </a:cubicBezTo>
                  <a:cubicBezTo>
                    <a:pt x="20367" y="3968"/>
                    <a:pt x="20436" y="3857"/>
                    <a:pt x="20410" y="3745"/>
                  </a:cubicBezTo>
                  <a:cubicBezTo>
                    <a:pt x="20387" y="3649"/>
                    <a:pt x="20301" y="3586"/>
                    <a:pt x="20208" y="3586"/>
                  </a:cubicBezTo>
                  <a:close/>
                  <a:moveTo>
                    <a:pt x="18515" y="4115"/>
                  </a:moveTo>
                  <a:cubicBezTo>
                    <a:pt x="18490" y="4115"/>
                    <a:pt x="18464" y="4120"/>
                    <a:pt x="18439" y="4130"/>
                  </a:cubicBezTo>
                  <a:cubicBezTo>
                    <a:pt x="18297" y="4185"/>
                    <a:pt x="18154" y="4245"/>
                    <a:pt x="18016" y="4305"/>
                  </a:cubicBezTo>
                  <a:cubicBezTo>
                    <a:pt x="17881" y="4364"/>
                    <a:pt x="17746" y="4426"/>
                    <a:pt x="17612" y="4489"/>
                  </a:cubicBezTo>
                  <a:cubicBezTo>
                    <a:pt x="17509" y="4539"/>
                    <a:pt x="17464" y="4663"/>
                    <a:pt x="17514" y="4766"/>
                  </a:cubicBezTo>
                  <a:cubicBezTo>
                    <a:pt x="17550" y="4840"/>
                    <a:pt x="17624" y="4883"/>
                    <a:pt x="17700" y="4883"/>
                  </a:cubicBezTo>
                  <a:cubicBezTo>
                    <a:pt x="17730" y="4883"/>
                    <a:pt x="17760" y="4876"/>
                    <a:pt x="17791" y="4863"/>
                  </a:cubicBezTo>
                  <a:cubicBezTo>
                    <a:pt x="17920" y="4801"/>
                    <a:pt x="18051" y="4741"/>
                    <a:pt x="18180" y="4684"/>
                  </a:cubicBezTo>
                  <a:cubicBezTo>
                    <a:pt x="18315" y="4626"/>
                    <a:pt x="18453" y="4567"/>
                    <a:pt x="18590" y="4514"/>
                  </a:cubicBezTo>
                  <a:cubicBezTo>
                    <a:pt x="18696" y="4472"/>
                    <a:pt x="18749" y="4353"/>
                    <a:pt x="18707" y="4247"/>
                  </a:cubicBezTo>
                  <a:cubicBezTo>
                    <a:pt x="18674" y="4165"/>
                    <a:pt x="18597" y="4115"/>
                    <a:pt x="18515" y="4115"/>
                  </a:cubicBezTo>
                  <a:close/>
                  <a:moveTo>
                    <a:pt x="16912" y="4877"/>
                  </a:moveTo>
                  <a:cubicBezTo>
                    <a:pt x="16878" y="4877"/>
                    <a:pt x="16844" y="4885"/>
                    <a:pt x="16812" y="4902"/>
                  </a:cubicBezTo>
                  <a:cubicBezTo>
                    <a:pt x="16562" y="5041"/>
                    <a:pt x="16302" y="5193"/>
                    <a:pt x="16038" y="5358"/>
                  </a:cubicBezTo>
                  <a:cubicBezTo>
                    <a:pt x="15940" y="5416"/>
                    <a:pt x="15910" y="5544"/>
                    <a:pt x="15971" y="5641"/>
                  </a:cubicBezTo>
                  <a:cubicBezTo>
                    <a:pt x="16010" y="5705"/>
                    <a:pt x="16077" y="5741"/>
                    <a:pt x="16146" y="5741"/>
                  </a:cubicBezTo>
                  <a:cubicBezTo>
                    <a:pt x="16183" y="5741"/>
                    <a:pt x="16220" y="5730"/>
                    <a:pt x="16254" y="5709"/>
                  </a:cubicBezTo>
                  <a:cubicBezTo>
                    <a:pt x="16513" y="5549"/>
                    <a:pt x="16768" y="5400"/>
                    <a:pt x="17013" y="5264"/>
                  </a:cubicBezTo>
                  <a:cubicBezTo>
                    <a:pt x="17112" y="5209"/>
                    <a:pt x="17147" y="5083"/>
                    <a:pt x="17092" y="4984"/>
                  </a:cubicBezTo>
                  <a:cubicBezTo>
                    <a:pt x="17055" y="4915"/>
                    <a:pt x="16984" y="4877"/>
                    <a:pt x="16912" y="4877"/>
                  </a:cubicBezTo>
                  <a:close/>
                  <a:moveTo>
                    <a:pt x="13566" y="4544"/>
                  </a:moveTo>
                  <a:cubicBezTo>
                    <a:pt x="13533" y="4544"/>
                    <a:pt x="13500" y="4552"/>
                    <a:pt x="13468" y="4569"/>
                  </a:cubicBezTo>
                  <a:cubicBezTo>
                    <a:pt x="13367" y="4622"/>
                    <a:pt x="13330" y="4748"/>
                    <a:pt x="13383" y="4849"/>
                  </a:cubicBezTo>
                  <a:cubicBezTo>
                    <a:pt x="13516" y="5097"/>
                    <a:pt x="13637" y="5361"/>
                    <a:pt x="13740" y="5632"/>
                  </a:cubicBezTo>
                  <a:cubicBezTo>
                    <a:pt x="13771" y="5716"/>
                    <a:pt x="13849" y="5765"/>
                    <a:pt x="13933" y="5765"/>
                  </a:cubicBezTo>
                  <a:cubicBezTo>
                    <a:pt x="13958" y="5765"/>
                    <a:pt x="13982" y="5762"/>
                    <a:pt x="14007" y="5753"/>
                  </a:cubicBezTo>
                  <a:cubicBezTo>
                    <a:pt x="14113" y="5712"/>
                    <a:pt x="14167" y="5592"/>
                    <a:pt x="14126" y="5485"/>
                  </a:cubicBezTo>
                  <a:cubicBezTo>
                    <a:pt x="14016" y="5198"/>
                    <a:pt x="13890" y="4918"/>
                    <a:pt x="13748" y="4654"/>
                  </a:cubicBezTo>
                  <a:cubicBezTo>
                    <a:pt x="13712" y="4584"/>
                    <a:pt x="13640" y="4544"/>
                    <a:pt x="13566" y="4544"/>
                  </a:cubicBezTo>
                  <a:close/>
                  <a:moveTo>
                    <a:pt x="434" y="4507"/>
                  </a:moveTo>
                  <a:cubicBezTo>
                    <a:pt x="346" y="4507"/>
                    <a:pt x="264" y="4563"/>
                    <a:pt x="236" y="4651"/>
                  </a:cubicBezTo>
                  <a:cubicBezTo>
                    <a:pt x="142" y="4948"/>
                    <a:pt x="75" y="5251"/>
                    <a:pt x="36" y="5553"/>
                  </a:cubicBezTo>
                  <a:cubicBezTo>
                    <a:pt x="22" y="5666"/>
                    <a:pt x="102" y="5769"/>
                    <a:pt x="215" y="5783"/>
                  </a:cubicBezTo>
                  <a:cubicBezTo>
                    <a:pt x="224" y="5785"/>
                    <a:pt x="233" y="5785"/>
                    <a:pt x="242" y="5785"/>
                  </a:cubicBezTo>
                  <a:cubicBezTo>
                    <a:pt x="344" y="5785"/>
                    <a:pt x="433" y="5709"/>
                    <a:pt x="447" y="5604"/>
                  </a:cubicBezTo>
                  <a:cubicBezTo>
                    <a:pt x="483" y="5329"/>
                    <a:pt x="543" y="5049"/>
                    <a:pt x="630" y="4775"/>
                  </a:cubicBezTo>
                  <a:cubicBezTo>
                    <a:pt x="665" y="4667"/>
                    <a:pt x="605" y="4550"/>
                    <a:pt x="495" y="4516"/>
                  </a:cubicBezTo>
                  <a:cubicBezTo>
                    <a:pt x="475" y="4510"/>
                    <a:pt x="454" y="4507"/>
                    <a:pt x="434" y="4507"/>
                  </a:cubicBezTo>
                  <a:close/>
                  <a:moveTo>
                    <a:pt x="15399" y="5807"/>
                  </a:moveTo>
                  <a:cubicBezTo>
                    <a:pt x="15359" y="5807"/>
                    <a:pt x="15320" y="5818"/>
                    <a:pt x="15285" y="5842"/>
                  </a:cubicBezTo>
                  <a:cubicBezTo>
                    <a:pt x="15058" y="5992"/>
                    <a:pt x="14817" y="6159"/>
                    <a:pt x="14548" y="6347"/>
                  </a:cubicBezTo>
                  <a:cubicBezTo>
                    <a:pt x="14454" y="6412"/>
                    <a:pt x="14432" y="6540"/>
                    <a:pt x="14498" y="6634"/>
                  </a:cubicBezTo>
                  <a:cubicBezTo>
                    <a:pt x="14537" y="6692"/>
                    <a:pt x="14603" y="6722"/>
                    <a:pt x="14666" y="6722"/>
                  </a:cubicBezTo>
                  <a:cubicBezTo>
                    <a:pt x="14707" y="6722"/>
                    <a:pt x="14750" y="6710"/>
                    <a:pt x="14785" y="6685"/>
                  </a:cubicBezTo>
                  <a:cubicBezTo>
                    <a:pt x="15051" y="6499"/>
                    <a:pt x="15290" y="6336"/>
                    <a:pt x="15513" y="6185"/>
                  </a:cubicBezTo>
                  <a:cubicBezTo>
                    <a:pt x="15609" y="6122"/>
                    <a:pt x="15634" y="5994"/>
                    <a:pt x="15572" y="5898"/>
                  </a:cubicBezTo>
                  <a:cubicBezTo>
                    <a:pt x="15532" y="5839"/>
                    <a:pt x="15466" y="5807"/>
                    <a:pt x="15399" y="5807"/>
                  </a:cubicBezTo>
                  <a:close/>
                  <a:moveTo>
                    <a:pt x="214" y="6258"/>
                  </a:moveTo>
                  <a:cubicBezTo>
                    <a:pt x="209" y="6258"/>
                    <a:pt x="205" y="6258"/>
                    <a:pt x="201" y="6258"/>
                  </a:cubicBezTo>
                  <a:cubicBezTo>
                    <a:pt x="87" y="6267"/>
                    <a:pt x="1" y="6364"/>
                    <a:pt x="8" y="6480"/>
                  </a:cubicBezTo>
                  <a:cubicBezTo>
                    <a:pt x="11" y="6513"/>
                    <a:pt x="13" y="6547"/>
                    <a:pt x="16" y="6582"/>
                  </a:cubicBezTo>
                  <a:cubicBezTo>
                    <a:pt x="41" y="6857"/>
                    <a:pt x="94" y="7132"/>
                    <a:pt x="178" y="7397"/>
                  </a:cubicBezTo>
                  <a:cubicBezTo>
                    <a:pt x="204" y="7486"/>
                    <a:pt x="286" y="7543"/>
                    <a:pt x="374" y="7543"/>
                  </a:cubicBezTo>
                  <a:cubicBezTo>
                    <a:pt x="394" y="7543"/>
                    <a:pt x="415" y="7539"/>
                    <a:pt x="435" y="7534"/>
                  </a:cubicBezTo>
                  <a:cubicBezTo>
                    <a:pt x="545" y="7500"/>
                    <a:pt x="607" y="7383"/>
                    <a:pt x="573" y="7275"/>
                  </a:cubicBezTo>
                  <a:cubicBezTo>
                    <a:pt x="498" y="7036"/>
                    <a:pt x="451" y="6791"/>
                    <a:pt x="428" y="6545"/>
                  </a:cubicBezTo>
                  <a:cubicBezTo>
                    <a:pt x="426" y="6513"/>
                    <a:pt x="422" y="6483"/>
                    <a:pt x="420" y="6451"/>
                  </a:cubicBezTo>
                  <a:cubicBezTo>
                    <a:pt x="414" y="6342"/>
                    <a:pt x="322" y="6258"/>
                    <a:pt x="214" y="6258"/>
                  </a:cubicBezTo>
                  <a:close/>
                  <a:moveTo>
                    <a:pt x="14200" y="6198"/>
                  </a:moveTo>
                  <a:cubicBezTo>
                    <a:pt x="14183" y="6198"/>
                    <a:pt x="14166" y="6200"/>
                    <a:pt x="14149" y="6205"/>
                  </a:cubicBezTo>
                  <a:cubicBezTo>
                    <a:pt x="14039" y="6233"/>
                    <a:pt x="13972" y="6347"/>
                    <a:pt x="14000" y="6456"/>
                  </a:cubicBezTo>
                  <a:cubicBezTo>
                    <a:pt x="14037" y="6600"/>
                    <a:pt x="14071" y="6747"/>
                    <a:pt x="14099" y="6894"/>
                  </a:cubicBezTo>
                  <a:cubicBezTo>
                    <a:pt x="14059" y="6847"/>
                    <a:pt x="14000" y="6823"/>
                    <a:pt x="13942" y="6823"/>
                  </a:cubicBezTo>
                  <a:cubicBezTo>
                    <a:pt x="13900" y="6823"/>
                    <a:pt x="13859" y="6835"/>
                    <a:pt x="13823" y="6861"/>
                  </a:cubicBezTo>
                  <a:lnTo>
                    <a:pt x="13552" y="7055"/>
                  </a:lnTo>
                  <a:cubicBezTo>
                    <a:pt x="13401" y="7164"/>
                    <a:pt x="13250" y="7272"/>
                    <a:pt x="13100" y="7378"/>
                  </a:cubicBezTo>
                  <a:cubicBezTo>
                    <a:pt x="13008" y="7445"/>
                    <a:pt x="12986" y="7573"/>
                    <a:pt x="13052" y="7667"/>
                  </a:cubicBezTo>
                  <a:cubicBezTo>
                    <a:pt x="13093" y="7724"/>
                    <a:pt x="13157" y="7754"/>
                    <a:pt x="13220" y="7754"/>
                  </a:cubicBezTo>
                  <a:cubicBezTo>
                    <a:pt x="13263" y="7754"/>
                    <a:pt x="13304" y="7741"/>
                    <a:pt x="13341" y="7715"/>
                  </a:cubicBezTo>
                  <a:cubicBezTo>
                    <a:pt x="13491" y="7607"/>
                    <a:pt x="13642" y="7498"/>
                    <a:pt x="13793" y="7390"/>
                  </a:cubicBezTo>
                  <a:lnTo>
                    <a:pt x="14062" y="7197"/>
                  </a:lnTo>
                  <a:cubicBezTo>
                    <a:pt x="14097" y="7172"/>
                    <a:pt x="14124" y="7137"/>
                    <a:pt x="14136" y="7100"/>
                  </a:cubicBezTo>
                  <a:cubicBezTo>
                    <a:pt x="14149" y="7167"/>
                    <a:pt x="14160" y="7236"/>
                    <a:pt x="14170" y="7305"/>
                  </a:cubicBezTo>
                  <a:cubicBezTo>
                    <a:pt x="14185" y="7409"/>
                    <a:pt x="14273" y="7483"/>
                    <a:pt x="14375" y="7483"/>
                  </a:cubicBezTo>
                  <a:cubicBezTo>
                    <a:pt x="14384" y="7483"/>
                    <a:pt x="14394" y="7482"/>
                    <a:pt x="14404" y="7481"/>
                  </a:cubicBezTo>
                  <a:cubicBezTo>
                    <a:pt x="14517" y="7463"/>
                    <a:pt x="14595" y="7358"/>
                    <a:pt x="14580" y="7245"/>
                  </a:cubicBezTo>
                  <a:cubicBezTo>
                    <a:pt x="14535" y="6944"/>
                    <a:pt x="14475" y="6643"/>
                    <a:pt x="14401" y="6354"/>
                  </a:cubicBezTo>
                  <a:cubicBezTo>
                    <a:pt x="14377" y="6261"/>
                    <a:pt x="14293" y="6198"/>
                    <a:pt x="14200" y="6198"/>
                  </a:cubicBezTo>
                  <a:close/>
                  <a:moveTo>
                    <a:pt x="12494" y="7851"/>
                  </a:moveTo>
                  <a:cubicBezTo>
                    <a:pt x="12454" y="7851"/>
                    <a:pt x="12413" y="7863"/>
                    <a:pt x="12377" y="7888"/>
                  </a:cubicBezTo>
                  <a:cubicBezTo>
                    <a:pt x="12208" y="8005"/>
                    <a:pt x="12054" y="8112"/>
                    <a:pt x="11902" y="8213"/>
                  </a:cubicBezTo>
                  <a:cubicBezTo>
                    <a:pt x="11817" y="8269"/>
                    <a:pt x="11732" y="8326"/>
                    <a:pt x="11647" y="8383"/>
                  </a:cubicBezTo>
                  <a:cubicBezTo>
                    <a:pt x="11551" y="8445"/>
                    <a:pt x="11524" y="8572"/>
                    <a:pt x="11586" y="8668"/>
                  </a:cubicBezTo>
                  <a:cubicBezTo>
                    <a:pt x="11625" y="8730"/>
                    <a:pt x="11693" y="8762"/>
                    <a:pt x="11760" y="8762"/>
                  </a:cubicBezTo>
                  <a:cubicBezTo>
                    <a:pt x="11799" y="8762"/>
                    <a:pt x="11838" y="8751"/>
                    <a:pt x="11872" y="8728"/>
                  </a:cubicBezTo>
                  <a:cubicBezTo>
                    <a:pt x="11960" y="8672"/>
                    <a:pt x="12047" y="8613"/>
                    <a:pt x="12132" y="8556"/>
                  </a:cubicBezTo>
                  <a:cubicBezTo>
                    <a:pt x="12286" y="8454"/>
                    <a:pt x="12442" y="8346"/>
                    <a:pt x="12612" y="8229"/>
                  </a:cubicBezTo>
                  <a:cubicBezTo>
                    <a:pt x="12706" y="8163"/>
                    <a:pt x="12729" y="8034"/>
                    <a:pt x="12664" y="7940"/>
                  </a:cubicBezTo>
                  <a:cubicBezTo>
                    <a:pt x="12624" y="7883"/>
                    <a:pt x="12560" y="7851"/>
                    <a:pt x="12494" y="7851"/>
                  </a:cubicBezTo>
                  <a:close/>
                  <a:moveTo>
                    <a:pt x="729" y="7941"/>
                  </a:moveTo>
                  <a:cubicBezTo>
                    <a:pt x="694" y="7941"/>
                    <a:pt x="659" y="7949"/>
                    <a:pt x="626" y="7968"/>
                  </a:cubicBezTo>
                  <a:cubicBezTo>
                    <a:pt x="527" y="8025"/>
                    <a:pt x="493" y="8151"/>
                    <a:pt x="550" y="8250"/>
                  </a:cubicBezTo>
                  <a:cubicBezTo>
                    <a:pt x="700" y="8512"/>
                    <a:pt x="881" y="8767"/>
                    <a:pt x="1089" y="9005"/>
                  </a:cubicBezTo>
                  <a:cubicBezTo>
                    <a:pt x="1129" y="9051"/>
                    <a:pt x="1188" y="9076"/>
                    <a:pt x="1245" y="9076"/>
                  </a:cubicBezTo>
                  <a:cubicBezTo>
                    <a:pt x="1292" y="9076"/>
                    <a:pt x="1342" y="9058"/>
                    <a:pt x="1381" y="9024"/>
                  </a:cubicBezTo>
                  <a:cubicBezTo>
                    <a:pt x="1466" y="8948"/>
                    <a:pt x="1475" y="8819"/>
                    <a:pt x="1400" y="8732"/>
                  </a:cubicBezTo>
                  <a:cubicBezTo>
                    <a:pt x="1211" y="8516"/>
                    <a:pt x="1046" y="8284"/>
                    <a:pt x="908" y="8044"/>
                  </a:cubicBezTo>
                  <a:cubicBezTo>
                    <a:pt x="870" y="7978"/>
                    <a:pt x="801" y="7941"/>
                    <a:pt x="729" y="7941"/>
                  </a:cubicBezTo>
                  <a:close/>
                  <a:moveTo>
                    <a:pt x="14457" y="7952"/>
                  </a:moveTo>
                  <a:cubicBezTo>
                    <a:pt x="14455" y="7952"/>
                    <a:pt x="14452" y="7952"/>
                    <a:pt x="14450" y="7952"/>
                  </a:cubicBezTo>
                  <a:cubicBezTo>
                    <a:pt x="14335" y="7959"/>
                    <a:pt x="14246" y="8055"/>
                    <a:pt x="14253" y="8170"/>
                  </a:cubicBezTo>
                  <a:cubicBezTo>
                    <a:pt x="14259" y="8291"/>
                    <a:pt x="14262" y="8413"/>
                    <a:pt x="14262" y="8535"/>
                  </a:cubicBezTo>
                  <a:cubicBezTo>
                    <a:pt x="14262" y="8562"/>
                    <a:pt x="14264" y="8588"/>
                    <a:pt x="14264" y="8615"/>
                  </a:cubicBezTo>
                  <a:cubicBezTo>
                    <a:pt x="14264" y="8755"/>
                    <a:pt x="14261" y="8897"/>
                    <a:pt x="14253" y="9038"/>
                  </a:cubicBezTo>
                  <a:cubicBezTo>
                    <a:pt x="14248" y="9152"/>
                    <a:pt x="14337" y="9249"/>
                    <a:pt x="14450" y="9255"/>
                  </a:cubicBezTo>
                  <a:lnTo>
                    <a:pt x="14461" y="9255"/>
                  </a:lnTo>
                  <a:cubicBezTo>
                    <a:pt x="14571" y="9255"/>
                    <a:pt x="14661" y="9168"/>
                    <a:pt x="14666" y="9056"/>
                  </a:cubicBezTo>
                  <a:cubicBezTo>
                    <a:pt x="14673" y="8909"/>
                    <a:pt x="14677" y="8760"/>
                    <a:pt x="14677" y="8615"/>
                  </a:cubicBezTo>
                  <a:cubicBezTo>
                    <a:pt x="14677" y="8587"/>
                    <a:pt x="14677" y="8560"/>
                    <a:pt x="14677" y="8532"/>
                  </a:cubicBezTo>
                  <a:cubicBezTo>
                    <a:pt x="14675" y="8404"/>
                    <a:pt x="14672" y="8276"/>
                    <a:pt x="14666" y="8149"/>
                  </a:cubicBezTo>
                  <a:cubicBezTo>
                    <a:pt x="14661" y="8038"/>
                    <a:pt x="14567" y="7952"/>
                    <a:pt x="14457" y="7952"/>
                  </a:cubicBezTo>
                  <a:close/>
                  <a:moveTo>
                    <a:pt x="11007" y="8820"/>
                  </a:moveTo>
                  <a:cubicBezTo>
                    <a:pt x="10971" y="8820"/>
                    <a:pt x="10934" y="8830"/>
                    <a:pt x="10901" y="8851"/>
                  </a:cubicBezTo>
                  <a:cubicBezTo>
                    <a:pt x="10642" y="9005"/>
                    <a:pt x="10385" y="9150"/>
                    <a:pt x="10137" y="9283"/>
                  </a:cubicBezTo>
                  <a:cubicBezTo>
                    <a:pt x="10036" y="9336"/>
                    <a:pt x="9999" y="9462"/>
                    <a:pt x="10052" y="9561"/>
                  </a:cubicBezTo>
                  <a:cubicBezTo>
                    <a:pt x="10089" y="9632"/>
                    <a:pt x="10160" y="9671"/>
                    <a:pt x="10234" y="9671"/>
                  </a:cubicBezTo>
                  <a:cubicBezTo>
                    <a:pt x="10266" y="9671"/>
                    <a:pt x="10300" y="9664"/>
                    <a:pt x="10332" y="9648"/>
                  </a:cubicBezTo>
                  <a:cubicBezTo>
                    <a:pt x="10585" y="9512"/>
                    <a:pt x="10849" y="9363"/>
                    <a:pt x="11113" y="9205"/>
                  </a:cubicBezTo>
                  <a:cubicBezTo>
                    <a:pt x="11211" y="9147"/>
                    <a:pt x="11243" y="9019"/>
                    <a:pt x="11184" y="8921"/>
                  </a:cubicBezTo>
                  <a:cubicBezTo>
                    <a:pt x="11146" y="8856"/>
                    <a:pt x="11077" y="8820"/>
                    <a:pt x="11007" y="8820"/>
                  </a:cubicBezTo>
                  <a:close/>
                  <a:moveTo>
                    <a:pt x="1885" y="9275"/>
                  </a:moveTo>
                  <a:cubicBezTo>
                    <a:pt x="1825" y="9275"/>
                    <a:pt x="1765" y="9302"/>
                    <a:pt x="1725" y="9352"/>
                  </a:cubicBezTo>
                  <a:cubicBezTo>
                    <a:pt x="1652" y="9441"/>
                    <a:pt x="1666" y="9572"/>
                    <a:pt x="1755" y="9643"/>
                  </a:cubicBezTo>
                  <a:cubicBezTo>
                    <a:pt x="1991" y="9832"/>
                    <a:pt x="2246" y="10008"/>
                    <a:pt x="2513" y="10162"/>
                  </a:cubicBezTo>
                  <a:cubicBezTo>
                    <a:pt x="2547" y="10181"/>
                    <a:pt x="2582" y="10190"/>
                    <a:pt x="2616" y="10190"/>
                  </a:cubicBezTo>
                  <a:cubicBezTo>
                    <a:pt x="2689" y="10190"/>
                    <a:pt x="2758" y="10153"/>
                    <a:pt x="2797" y="10087"/>
                  </a:cubicBezTo>
                  <a:cubicBezTo>
                    <a:pt x="2854" y="9988"/>
                    <a:pt x="2820" y="9862"/>
                    <a:pt x="2721" y="9804"/>
                  </a:cubicBezTo>
                  <a:cubicBezTo>
                    <a:pt x="2471" y="9660"/>
                    <a:pt x="2233" y="9497"/>
                    <a:pt x="2015" y="9322"/>
                  </a:cubicBezTo>
                  <a:cubicBezTo>
                    <a:pt x="1977" y="9291"/>
                    <a:pt x="1931" y="9275"/>
                    <a:pt x="1885" y="9275"/>
                  </a:cubicBezTo>
                  <a:close/>
                  <a:moveTo>
                    <a:pt x="9438" y="9652"/>
                  </a:moveTo>
                  <a:cubicBezTo>
                    <a:pt x="9409" y="9652"/>
                    <a:pt x="9380" y="9658"/>
                    <a:pt x="9352" y="9671"/>
                  </a:cubicBezTo>
                  <a:cubicBezTo>
                    <a:pt x="9081" y="9795"/>
                    <a:pt x="8810" y="9909"/>
                    <a:pt x="8547" y="10006"/>
                  </a:cubicBezTo>
                  <a:cubicBezTo>
                    <a:pt x="8439" y="10047"/>
                    <a:pt x="8384" y="10165"/>
                    <a:pt x="8425" y="10272"/>
                  </a:cubicBezTo>
                  <a:cubicBezTo>
                    <a:pt x="8455" y="10355"/>
                    <a:pt x="8535" y="10406"/>
                    <a:pt x="8618" y="10406"/>
                  </a:cubicBezTo>
                  <a:cubicBezTo>
                    <a:pt x="8643" y="10406"/>
                    <a:pt x="8668" y="10403"/>
                    <a:pt x="8691" y="10394"/>
                  </a:cubicBezTo>
                  <a:cubicBezTo>
                    <a:pt x="8964" y="10291"/>
                    <a:pt x="9244" y="10176"/>
                    <a:pt x="9524" y="10047"/>
                  </a:cubicBezTo>
                  <a:cubicBezTo>
                    <a:pt x="9628" y="9999"/>
                    <a:pt x="9674" y="9877"/>
                    <a:pt x="9627" y="9774"/>
                  </a:cubicBezTo>
                  <a:cubicBezTo>
                    <a:pt x="9592" y="9697"/>
                    <a:pt x="9517" y="9652"/>
                    <a:pt x="9438" y="9652"/>
                  </a:cubicBezTo>
                  <a:close/>
                  <a:moveTo>
                    <a:pt x="3417" y="10162"/>
                  </a:moveTo>
                  <a:cubicBezTo>
                    <a:pt x="3335" y="10162"/>
                    <a:pt x="3257" y="10211"/>
                    <a:pt x="3224" y="10293"/>
                  </a:cubicBezTo>
                  <a:cubicBezTo>
                    <a:pt x="3181" y="10399"/>
                    <a:pt x="3235" y="10520"/>
                    <a:pt x="3341" y="10561"/>
                  </a:cubicBezTo>
                  <a:cubicBezTo>
                    <a:pt x="3626" y="10674"/>
                    <a:pt x="3920" y="10766"/>
                    <a:pt x="4216" y="10835"/>
                  </a:cubicBezTo>
                  <a:cubicBezTo>
                    <a:pt x="4232" y="10839"/>
                    <a:pt x="4248" y="10841"/>
                    <a:pt x="4264" y="10841"/>
                  </a:cubicBezTo>
                  <a:cubicBezTo>
                    <a:pt x="4358" y="10841"/>
                    <a:pt x="4443" y="10775"/>
                    <a:pt x="4464" y="10681"/>
                  </a:cubicBezTo>
                  <a:cubicBezTo>
                    <a:pt x="4491" y="10570"/>
                    <a:pt x="4422" y="10458"/>
                    <a:pt x="4310" y="10433"/>
                  </a:cubicBezTo>
                  <a:cubicBezTo>
                    <a:pt x="4034" y="10367"/>
                    <a:pt x="3759" y="10282"/>
                    <a:pt x="3492" y="10176"/>
                  </a:cubicBezTo>
                  <a:cubicBezTo>
                    <a:pt x="3467" y="10167"/>
                    <a:pt x="3442" y="10162"/>
                    <a:pt x="3417" y="10162"/>
                  </a:cubicBezTo>
                  <a:close/>
                  <a:moveTo>
                    <a:pt x="7775" y="10268"/>
                  </a:moveTo>
                  <a:cubicBezTo>
                    <a:pt x="7757" y="10268"/>
                    <a:pt x="7738" y="10270"/>
                    <a:pt x="7720" y="10275"/>
                  </a:cubicBezTo>
                  <a:cubicBezTo>
                    <a:pt x="7434" y="10355"/>
                    <a:pt x="7151" y="10419"/>
                    <a:pt x="6874" y="10467"/>
                  </a:cubicBezTo>
                  <a:cubicBezTo>
                    <a:pt x="6761" y="10486"/>
                    <a:pt x="6685" y="10593"/>
                    <a:pt x="6704" y="10706"/>
                  </a:cubicBezTo>
                  <a:cubicBezTo>
                    <a:pt x="6722" y="10805"/>
                    <a:pt x="6811" y="10878"/>
                    <a:pt x="6908" y="10878"/>
                  </a:cubicBezTo>
                  <a:cubicBezTo>
                    <a:pt x="6921" y="10878"/>
                    <a:pt x="6931" y="10876"/>
                    <a:pt x="6944" y="10874"/>
                  </a:cubicBezTo>
                  <a:cubicBezTo>
                    <a:pt x="7234" y="10825"/>
                    <a:pt x="7532" y="10757"/>
                    <a:pt x="7830" y="10674"/>
                  </a:cubicBezTo>
                  <a:cubicBezTo>
                    <a:pt x="7939" y="10644"/>
                    <a:pt x="8005" y="10529"/>
                    <a:pt x="7973" y="10419"/>
                  </a:cubicBezTo>
                  <a:cubicBezTo>
                    <a:pt x="7948" y="10327"/>
                    <a:pt x="7865" y="10268"/>
                    <a:pt x="7775" y="10268"/>
                  </a:cubicBezTo>
                  <a:close/>
                  <a:moveTo>
                    <a:pt x="5139" y="10562"/>
                  </a:moveTo>
                  <a:cubicBezTo>
                    <a:pt x="5033" y="10562"/>
                    <a:pt x="4942" y="10644"/>
                    <a:pt x="4934" y="10752"/>
                  </a:cubicBezTo>
                  <a:cubicBezTo>
                    <a:pt x="4925" y="10867"/>
                    <a:pt x="5012" y="10966"/>
                    <a:pt x="5125" y="10974"/>
                  </a:cubicBezTo>
                  <a:cubicBezTo>
                    <a:pt x="5189" y="10979"/>
                    <a:pt x="5253" y="10982"/>
                    <a:pt x="5317" y="10986"/>
                  </a:cubicBezTo>
                  <a:cubicBezTo>
                    <a:pt x="5412" y="10989"/>
                    <a:pt x="5512" y="10991"/>
                    <a:pt x="5607" y="10991"/>
                  </a:cubicBezTo>
                  <a:lnTo>
                    <a:pt x="5609" y="10991"/>
                  </a:lnTo>
                  <a:cubicBezTo>
                    <a:pt x="5751" y="10991"/>
                    <a:pt x="5896" y="10988"/>
                    <a:pt x="6040" y="10979"/>
                  </a:cubicBezTo>
                  <a:cubicBezTo>
                    <a:pt x="6153" y="10972"/>
                    <a:pt x="6240" y="10874"/>
                    <a:pt x="6233" y="10761"/>
                  </a:cubicBezTo>
                  <a:cubicBezTo>
                    <a:pt x="6228" y="10650"/>
                    <a:pt x="6136" y="10566"/>
                    <a:pt x="6028" y="10566"/>
                  </a:cubicBezTo>
                  <a:cubicBezTo>
                    <a:pt x="6024" y="10566"/>
                    <a:pt x="6019" y="10566"/>
                    <a:pt x="6015" y="10566"/>
                  </a:cubicBezTo>
                  <a:cubicBezTo>
                    <a:pt x="5880" y="10573"/>
                    <a:pt x="5742" y="10578"/>
                    <a:pt x="5609" y="10578"/>
                  </a:cubicBezTo>
                  <a:lnTo>
                    <a:pt x="5607" y="10578"/>
                  </a:lnTo>
                  <a:cubicBezTo>
                    <a:pt x="5517" y="10578"/>
                    <a:pt x="5423" y="10577"/>
                    <a:pt x="5333" y="10571"/>
                  </a:cubicBezTo>
                  <a:cubicBezTo>
                    <a:pt x="5274" y="10570"/>
                    <a:pt x="5214" y="10566"/>
                    <a:pt x="5156" y="10562"/>
                  </a:cubicBezTo>
                  <a:cubicBezTo>
                    <a:pt x="5150" y="10562"/>
                    <a:pt x="5145" y="10562"/>
                    <a:pt x="5139" y="10562"/>
                  </a:cubicBezTo>
                  <a:close/>
                  <a:moveTo>
                    <a:pt x="14381" y="9724"/>
                  </a:moveTo>
                  <a:cubicBezTo>
                    <a:pt x="14279" y="9724"/>
                    <a:pt x="14190" y="9799"/>
                    <a:pt x="14175" y="9903"/>
                  </a:cubicBezTo>
                  <a:cubicBezTo>
                    <a:pt x="14136" y="10189"/>
                    <a:pt x="14083" y="10476"/>
                    <a:pt x="14020" y="10759"/>
                  </a:cubicBezTo>
                  <a:cubicBezTo>
                    <a:pt x="13995" y="10871"/>
                    <a:pt x="14064" y="10981"/>
                    <a:pt x="14175" y="11007"/>
                  </a:cubicBezTo>
                  <a:cubicBezTo>
                    <a:pt x="14191" y="11009"/>
                    <a:pt x="14207" y="11011"/>
                    <a:pt x="14222" y="11011"/>
                  </a:cubicBezTo>
                  <a:cubicBezTo>
                    <a:pt x="14315" y="11011"/>
                    <a:pt x="14402" y="10947"/>
                    <a:pt x="14424" y="10851"/>
                  </a:cubicBezTo>
                  <a:cubicBezTo>
                    <a:pt x="14491" y="10555"/>
                    <a:pt x="14544" y="10256"/>
                    <a:pt x="14585" y="9960"/>
                  </a:cubicBezTo>
                  <a:cubicBezTo>
                    <a:pt x="14601" y="9846"/>
                    <a:pt x="14521" y="9742"/>
                    <a:pt x="14408" y="9726"/>
                  </a:cubicBezTo>
                  <a:cubicBezTo>
                    <a:pt x="14399" y="9725"/>
                    <a:pt x="14390" y="9724"/>
                    <a:pt x="14381" y="9724"/>
                  </a:cubicBezTo>
                  <a:close/>
                  <a:moveTo>
                    <a:pt x="13988" y="11454"/>
                  </a:moveTo>
                  <a:cubicBezTo>
                    <a:pt x="13901" y="11454"/>
                    <a:pt x="13819" y="11511"/>
                    <a:pt x="13791" y="11599"/>
                  </a:cubicBezTo>
                  <a:cubicBezTo>
                    <a:pt x="13704" y="11872"/>
                    <a:pt x="13605" y="12148"/>
                    <a:pt x="13495" y="12418"/>
                  </a:cubicBezTo>
                  <a:cubicBezTo>
                    <a:pt x="13451" y="12522"/>
                    <a:pt x="13502" y="12643"/>
                    <a:pt x="13608" y="12687"/>
                  </a:cubicBezTo>
                  <a:cubicBezTo>
                    <a:pt x="13633" y="12698"/>
                    <a:pt x="13660" y="12703"/>
                    <a:pt x="13686" y="12703"/>
                  </a:cubicBezTo>
                  <a:cubicBezTo>
                    <a:pt x="13768" y="12703"/>
                    <a:pt x="13844" y="12653"/>
                    <a:pt x="13878" y="12574"/>
                  </a:cubicBezTo>
                  <a:cubicBezTo>
                    <a:pt x="13991" y="12294"/>
                    <a:pt x="14096" y="12008"/>
                    <a:pt x="14186" y="11723"/>
                  </a:cubicBezTo>
                  <a:cubicBezTo>
                    <a:pt x="14220" y="11615"/>
                    <a:pt x="14160" y="11498"/>
                    <a:pt x="14051" y="11464"/>
                  </a:cubicBezTo>
                  <a:cubicBezTo>
                    <a:pt x="14030" y="11458"/>
                    <a:pt x="14009" y="11454"/>
                    <a:pt x="13988" y="11454"/>
                  </a:cubicBezTo>
                  <a:close/>
                  <a:moveTo>
                    <a:pt x="13317" y="13096"/>
                  </a:moveTo>
                  <a:cubicBezTo>
                    <a:pt x="13242" y="13096"/>
                    <a:pt x="13168" y="13137"/>
                    <a:pt x="13132" y="13210"/>
                  </a:cubicBezTo>
                  <a:cubicBezTo>
                    <a:pt x="13002" y="13467"/>
                    <a:pt x="12861" y="13724"/>
                    <a:pt x="12710" y="13972"/>
                  </a:cubicBezTo>
                  <a:cubicBezTo>
                    <a:pt x="12650" y="14069"/>
                    <a:pt x="12682" y="14197"/>
                    <a:pt x="12779" y="14255"/>
                  </a:cubicBezTo>
                  <a:cubicBezTo>
                    <a:pt x="12813" y="14277"/>
                    <a:pt x="12850" y="14286"/>
                    <a:pt x="12885" y="14286"/>
                  </a:cubicBezTo>
                  <a:cubicBezTo>
                    <a:pt x="12956" y="14286"/>
                    <a:pt x="13024" y="14250"/>
                    <a:pt x="13063" y="14186"/>
                  </a:cubicBezTo>
                  <a:cubicBezTo>
                    <a:pt x="13219" y="13929"/>
                    <a:pt x="13367" y="13664"/>
                    <a:pt x="13502" y="13396"/>
                  </a:cubicBezTo>
                  <a:cubicBezTo>
                    <a:pt x="13553" y="13295"/>
                    <a:pt x="13513" y="13169"/>
                    <a:pt x="13410" y="13118"/>
                  </a:cubicBezTo>
                  <a:cubicBezTo>
                    <a:pt x="13380" y="13103"/>
                    <a:pt x="13349" y="13096"/>
                    <a:pt x="13317" y="13096"/>
                  </a:cubicBezTo>
                  <a:close/>
                  <a:moveTo>
                    <a:pt x="12397" y="14613"/>
                  </a:moveTo>
                  <a:cubicBezTo>
                    <a:pt x="12333" y="14613"/>
                    <a:pt x="12269" y="14643"/>
                    <a:pt x="12230" y="14700"/>
                  </a:cubicBezTo>
                  <a:cubicBezTo>
                    <a:pt x="12061" y="14936"/>
                    <a:pt x="11881" y="15168"/>
                    <a:pt x="11695" y="15390"/>
                  </a:cubicBezTo>
                  <a:cubicBezTo>
                    <a:pt x="11622" y="15476"/>
                    <a:pt x="11633" y="15608"/>
                    <a:pt x="11721" y="15680"/>
                  </a:cubicBezTo>
                  <a:cubicBezTo>
                    <a:pt x="11760" y="15714"/>
                    <a:pt x="11806" y="15728"/>
                    <a:pt x="11854" y="15728"/>
                  </a:cubicBezTo>
                  <a:cubicBezTo>
                    <a:pt x="11913" y="15728"/>
                    <a:pt x="11971" y="15703"/>
                    <a:pt x="12012" y="15655"/>
                  </a:cubicBezTo>
                  <a:cubicBezTo>
                    <a:pt x="12205" y="15425"/>
                    <a:pt x="12391" y="15184"/>
                    <a:pt x="12565" y="14941"/>
                  </a:cubicBezTo>
                  <a:cubicBezTo>
                    <a:pt x="12632" y="14847"/>
                    <a:pt x="12611" y="14718"/>
                    <a:pt x="12517" y="14652"/>
                  </a:cubicBezTo>
                  <a:cubicBezTo>
                    <a:pt x="12480" y="14626"/>
                    <a:pt x="12438" y="14613"/>
                    <a:pt x="12397" y="14613"/>
                  </a:cubicBezTo>
                  <a:close/>
                  <a:moveTo>
                    <a:pt x="11258" y="15974"/>
                  </a:moveTo>
                  <a:cubicBezTo>
                    <a:pt x="11204" y="15974"/>
                    <a:pt x="11150" y="15995"/>
                    <a:pt x="11110" y="16036"/>
                  </a:cubicBezTo>
                  <a:cubicBezTo>
                    <a:pt x="10908" y="16246"/>
                    <a:pt x="10695" y="16448"/>
                    <a:pt x="10479" y="16639"/>
                  </a:cubicBezTo>
                  <a:cubicBezTo>
                    <a:pt x="10394" y="16713"/>
                    <a:pt x="10385" y="16844"/>
                    <a:pt x="10461" y="16930"/>
                  </a:cubicBezTo>
                  <a:cubicBezTo>
                    <a:pt x="10502" y="16977"/>
                    <a:pt x="10559" y="17000"/>
                    <a:pt x="10615" y="17000"/>
                  </a:cubicBezTo>
                  <a:cubicBezTo>
                    <a:pt x="10665" y="17000"/>
                    <a:pt x="10713" y="16983"/>
                    <a:pt x="10752" y="16949"/>
                  </a:cubicBezTo>
                  <a:cubicBezTo>
                    <a:pt x="10977" y="16751"/>
                    <a:pt x="11197" y="16541"/>
                    <a:pt x="11407" y="16325"/>
                  </a:cubicBezTo>
                  <a:cubicBezTo>
                    <a:pt x="11487" y="16244"/>
                    <a:pt x="11485" y="16113"/>
                    <a:pt x="11402" y="16033"/>
                  </a:cubicBezTo>
                  <a:cubicBezTo>
                    <a:pt x="11362" y="15994"/>
                    <a:pt x="11310" y="15974"/>
                    <a:pt x="11258" y="15974"/>
                  </a:cubicBezTo>
                  <a:close/>
                  <a:moveTo>
                    <a:pt x="9928" y="17148"/>
                  </a:moveTo>
                  <a:cubicBezTo>
                    <a:pt x="9884" y="17148"/>
                    <a:pt x="9841" y="17162"/>
                    <a:pt x="9804" y="17190"/>
                  </a:cubicBezTo>
                  <a:cubicBezTo>
                    <a:pt x="9697" y="17270"/>
                    <a:pt x="9588" y="17350"/>
                    <a:pt x="9478" y="17426"/>
                  </a:cubicBezTo>
                  <a:cubicBezTo>
                    <a:pt x="9350" y="17514"/>
                    <a:pt x="9219" y="17603"/>
                    <a:pt x="9088" y="17688"/>
                  </a:cubicBezTo>
                  <a:cubicBezTo>
                    <a:pt x="8990" y="17748"/>
                    <a:pt x="8964" y="17876"/>
                    <a:pt x="9024" y="17973"/>
                  </a:cubicBezTo>
                  <a:cubicBezTo>
                    <a:pt x="9065" y="18034"/>
                    <a:pt x="9130" y="18067"/>
                    <a:pt x="9199" y="18067"/>
                  </a:cubicBezTo>
                  <a:cubicBezTo>
                    <a:pt x="9237" y="18067"/>
                    <a:pt x="9276" y="18057"/>
                    <a:pt x="9309" y="18035"/>
                  </a:cubicBezTo>
                  <a:cubicBezTo>
                    <a:pt x="9446" y="17948"/>
                    <a:pt x="9582" y="17856"/>
                    <a:pt x="9715" y="17764"/>
                  </a:cubicBezTo>
                  <a:cubicBezTo>
                    <a:pt x="9829" y="17686"/>
                    <a:pt x="9942" y="17603"/>
                    <a:pt x="10052" y="17520"/>
                  </a:cubicBezTo>
                  <a:cubicBezTo>
                    <a:pt x="10144" y="17451"/>
                    <a:pt x="10162" y="17321"/>
                    <a:pt x="10093" y="17231"/>
                  </a:cubicBezTo>
                  <a:cubicBezTo>
                    <a:pt x="10052" y="17176"/>
                    <a:pt x="9990" y="17148"/>
                    <a:pt x="9928" y="17148"/>
                  </a:cubicBezTo>
                  <a:close/>
                  <a:moveTo>
                    <a:pt x="8434" y="18106"/>
                  </a:moveTo>
                  <a:cubicBezTo>
                    <a:pt x="8400" y="18106"/>
                    <a:pt x="8366" y="18114"/>
                    <a:pt x="8335" y="18131"/>
                  </a:cubicBezTo>
                  <a:cubicBezTo>
                    <a:pt x="8081" y="18269"/>
                    <a:pt x="7819" y="18399"/>
                    <a:pt x="7553" y="18521"/>
                  </a:cubicBezTo>
                  <a:cubicBezTo>
                    <a:pt x="7450" y="18567"/>
                    <a:pt x="7404" y="18691"/>
                    <a:pt x="7450" y="18794"/>
                  </a:cubicBezTo>
                  <a:cubicBezTo>
                    <a:pt x="7486" y="18870"/>
                    <a:pt x="7560" y="18916"/>
                    <a:pt x="7640" y="18916"/>
                  </a:cubicBezTo>
                  <a:cubicBezTo>
                    <a:pt x="7668" y="18916"/>
                    <a:pt x="7697" y="18909"/>
                    <a:pt x="7725" y="18897"/>
                  </a:cubicBezTo>
                  <a:cubicBezTo>
                    <a:pt x="8000" y="18773"/>
                    <a:pt x="8271" y="18636"/>
                    <a:pt x="8533" y="18494"/>
                  </a:cubicBezTo>
                  <a:cubicBezTo>
                    <a:pt x="8632" y="18439"/>
                    <a:pt x="8670" y="18314"/>
                    <a:pt x="8616" y="18214"/>
                  </a:cubicBezTo>
                  <a:cubicBezTo>
                    <a:pt x="8579" y="18145"/>
                    <a:pt x="8508" y="18106"/>
                    <a:pt x="8434" y="18106"/>
                  </a:cubicBezTo>
                  <a:close/>
                  <a:moveTo>
                    <a:pt x="6820" y="18842"/>
                  </a:moveTo>
                  <a:cubicBezTo>
                    <a:pt x="6796" y="18842"/>
                    <a:pt x="6771" y="18847"/>
                    <a:pt x="6747" y="18856"/>
                  </a:cubicBezTo>
                  <a:cubicBezTo>
                    <a:pt x="6476" y="18957"/>
                    <a:pt x="6198" y="19051"/>
                    <a:pt x="5919" y="19136"/>
                  </a:cubicBezTo>
                  <a:cubicBezTo>
                    <a:pt x="5809" y="19168"/>
                    <a:pt x="5747" y="19283"/>
                    <a:pt x="5781" y="19393"/>
                  </a:cubicBezTo>
                  <a:cubicBezTo>
                    <a:pt x="5808" y="19483"/>
                    <a:pt x="5889" y="19540"/>
                    <a:pt x="5978" y="19540"/>
                  </a:cubicBezTo>
                  <a:cubicBezTo>
                    <a:pt x="5997" y="19540"/>
                    <a:pt x="6019" y="19536"/>
                    <a:pt x="6038" y="19531"/>
                  </a:cubicBezTo>
                  <a:cubicBezTo>
                    <a:pt x="6327" y="19444"/>
                    <a:pt x="6614" y="19347"/>
                    <a:pt x="6892" y="19242"/>
                  </a:cubicBezTo>
                  <a:cubicBezTo>
                    <a:pt x="6998" y="19201"/>
                    <a:pt x="7053" y="19083"/>
                    <a:pt x="7013" y="18976"/>
                  </a:cubicBezTo>
                  <a:cubicBezTo>
                    <a:pt x="6981" y="18893"/>
                    <a:pt x="6903" y="18842"/>
                    <a:pt x="6820" y="18842"/>
                  </a:cubicBezTo>
                  <a:close/>
                  <a:moveTo>
                    <a:pt x="5120" y="19356"/>
                  </a:moveTo>
                  <a:cubicBezTo>
                    <a:pt x="5105" y="19356"/>
                    <a:pt x="5089" y="19357"/>
                    <a:pt x="5074" y="19361"/>
                  </a:cubicBezTo>
                  <a:cubicBezTo>
                    <a:pt x="4792" y="19426"/>
                    <a:pt x="4503" y="19485"/>
                    <a:pt x="4216" y="19535"/>
                  </a:cubicBezTo>
                  <a:cubicBezTo>
                    <a:pt x="4103" y="19552"/>
                    <a:pt x="4027" y="19660"/>
                    <a:pt x="4046" y="19772"/>
                  </a:cubicBezTo>
                  <a:cubicBezTo>
                    <a:pt x="4064" y="19873"/>
                    <a:pt x="4151" y="19944"/>
                    <a:pt x="4250" y="19944"/>
                  </a:cubicBezTo>
                  <a:cubicBezTo>
                    <a:pt x="4262" y="19944"/>
                    <a:pt x="4273" y="19944"/>
                    <a:pt x="4285" y="19942"/>
                  </a:cubicBezTo>
                  <a:cubicBezTo>
                    <a:pt x="4581" y="19892"/>
                    <a:pt x="4877" y="19832"/>
                    <a:pt x="5168" y="19765"/>
                  </a:cubicBezTo>
                  <a:cubicBezTo>
                    <a:pt x="5280" y="19738"/>
                    <a:pt x="5349" y="19627"/>
                    <a:pt x="5322" y="19515"/>
                  </a:cubicBezTo>
                  <a:cubicBezTo>
                    <a:pt x="5299" y="19420"/>
                    <a:pt x="5214" y="19356"/>
                    <a:pt x="5120" y="19356"/>
                  </a:cubicBezTo>
                  <a:close/>
                  <a:moveTo>
                    <a:pt x="3371" y="19652"/>
                  </a:moveTo>
                  <a:cubicBezTo>
                    <a:pt x="3363" y="19652"/>
                    <a:pt x="3356" y="19652"/>
                    <a:pt x="3348" y="19653"/>
                  </a:cubicBezTo>
                  <a:cubicBezTo>
                    <a:pt x="3061" y="19685"/>
                    <a:pt x="2767" y="19706"/>
                    <a:pt x="2476" y="19721"/>
                  </a:cubicBezTo>
                  <a:cubicBezTo>
                    <a:pt x="2361" y="19726"/>
                    <a:pt x="2274" y="19823"/>
                    <a:pt x="2279" y="19937"/>
                  </a:cubicBezTo>
                  <a:cubicBezTo>
                    <a:pt x="2285" y="20048"/>
                    <a:pt x="2375" y="20133"/>
                    <a:pt x="2485" y="20133"/>
                  </a:cubicBezTo>
                  <a:lnTo>
                    <a:pt x="2496" y="20133"/>
                  </a:lnTo>
                  <a:cubicBezTo>
                    <a:pt x="2795" y="20119"/>
                    <a:pt x="3096" y="20096"/>
                    <a:pt x="3392" y="20064"/>
                  </a:cubicBezTo>
                  <a:cubicBezTo>
                    <a:pt x="3506" y="20052"/>
                    <a:pt x="3589" y="19951"/>
                    <a:pt x="3577" y="19838"/>
                  </a:cubicBezTo>
                  <a:cubicBezTo>
                    <a:pt x="3565" y="19732"/>
                    <a:pt x="3476" y="19652"/>
                    <a:pt x="3371" y="19652"/>
                  </a:cubicBezTo>
                  <a:close/>
                  <a:moveTo>
                    <a:pt x="712" y="19699"/>
                  </a:moveTo>
                  <a:cubicBezTo>
                    <a:pt x="604" y="19699"/>
                    <a:pt x="512" y="19782"/>
                    <a:pt x="504" y="19891"/>
                  </a:cubicBezTo>
                  <a:cubicBezTo>
                    <a:pt x="497" y="20006"/>
                    <a:pt x="582" y="20103"/>
                    <a:pt x="697" y="20112"/>
                  </a:cubicBezTo>
                  <a:cubicBezTo>
                    <a:pt x="995" y="20133"/>
                    <a:pt x="1296" y="20146"/>
                    <a:pt x="1595" y="20149"/>
                  </a:cubicBezTo>
                  <a:lnTo>
                    <a:pt x="1597" y="20149"/>
                  </a:lnTo>
                  <a:cubicBezTo>
                    <a:pt x="1711" y="20149"/>
                    <a:pt x="1803" y="20059"/>
                    <a:pt x="1804" y="19946"/>
                  </a:cubicBezTo>
                  <a:cubicBezTo>
                    <a:pt x="1806" y="19830"/>
                    <a:pt x="1714" y="19737"/>
                    <a:pt x="1601" y="19737"/>
                  </a:cubicBezTo>
                  <a:cubicBezTo>
                    <a:pt x="1310" y="19733"/>
                    <a:pt x="1016" y="19721"/>
                    <a:pt x="725" y="19699"/>
                  </a:cubicBezTo>
                  <a:cubicBezTo>
                    <a:pt x="721" y="19699"/>
                    <a:pt x="716" y="19699"/>
                    <a:pt x="712" y="19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9" name="Google Shape;3759;p68"/>
          <p:cNvSpPr/>
          <p:nvPr/>
        </p:nvSpPr>
        <p:spPr>
          <a:xfrm>
            <a:off x="1297938" y="2110791"/>
            <a:ext cx="2913225" cy="2354583"/>
          </a:xfrm>
          <a:prstGeom prst="roundRect">
            <a:avLst>
              <a:gd name="adj" fmla="val 1021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3760" name="Google Shape;3760;p68"/>
          <p:cNvSpPr/>
          <p:nvPr/>
        </p:nvSpPr>
        <p:spPr>
          <a:xfrm>
            <a:off x="4618935" y="2110791"/>
            <a:ext cx="3354368" cy="2354583"/>
          </a:xfrm>
          <a:prstGeom prst="roundRect">
            <a:avLst>
              <a:gd name="adj" fmla="val 1194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3763" name="Google Shape;3763;p68"/>
          <p:cNvSpPr/>
          <p:nvPr/>
        </p:nvSpPr>
        <p:spPr>
          <a:xfrm>
            <a:off x="1034766" y="8817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4" name="Google Shape;3764;p68"/>
          <p:cNvSpPr/>
          <p:nvPr/>
        </p:nvSpPr>
        <p:spPr>
          <a:xfrm>
            <a:off x="827366" y="6379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6" name="Google Shape;3766;p68"/>
          <p:cNvSpPr/>
          <p:nvPr/>
        </p:nvSpPr>
        <p:spPr>
          <a:xfrm>
            <a:off x="609516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7" name="Google Shape;3767;p68"/>
          <p:cNvSpPr/>
          <p:nvPr/>
        </p:nvSpPr>
        <p:spPr>
          <a:xfrm rot="-9000099">
            <a:off x="2134361" y="1466566"/>
            <a:ext cx="1245904" cy="114857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8" name="Google Shape;3768;p68"/>
          <p:cNvSpPr txBox="1">
            <a:spLocks noGrp="1"/>
          </p:cNvSpPr>
          <p:nvPr>
            <p:ph type="title" idx="4294967295"/>
          </p:nvPr>
        </p:nvSpPr>
        <p:spPr>
          <a:xfrm>
            <a:off x="2256463" y="1575892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9" name="Google Shape;3769;p68"/>
          <p:cNvSpPr/>
          <p:nvPr/>
        </p:nvSpPr>
        <p:spPr>
          <a:xfrm rot="-9000099">
            <a:off x="5712847" y="1466566"/>
            <a:ext cx="1245904" cy="1148576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68"/>
          <p:cNvSpPr txBox="1">
            <a:spLocks noGrp="1"/>
          </p:cNvSpPr>
          <p:nvPr>
            <p:ph type="title" idx="4294967295"/>
          </p:nvPr>
        </p:nvSpPr>
        <p:spPr>
          <a:xfrm>
            <a:off x="5834974" y="1575892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6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677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7A5132"/>
                </a:solidFill>
              </a:rPr>
              <a:t>DẶN DÒ VỀ NHÀ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28934" y="2819075"/>
            <a:ext cx="27343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Đọc và chuẩn bị trước 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Bài 8A: Làm quen với phần mềm đồ hoạ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79017" y="2819075"/>
            <a:ext cx="2538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ở 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4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9" grpId="0" animBg="1"/>
      <p:bldP spid="3760" grpId="0" animBg="1"/>
      <p:bldP spid="3767" grpId="0" animBg="1"/>
      <p:bldP spid="3768" grpId="0"/>
      <p:bldP spid="3769" grpId="0" animBg="1"/>
      <p:bldP spid="3770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97;p35"/>
          <p:cNvGrpSpPr/>
          <p:nvPr/>
        </p:nvGrpSpPr>
        <p:grpSpPr>
          <a:xfrm rot="854941" flipH="1">
            <a:off x="7310980" y="608231"/>
            <a:ext cx="1468014" cy="1968452"/>
            <a:chOff x="1400935" y="1333409"/>
            <a:chExt cx="760984" cy="1020399"/>
          </a:xfrm>
        </p:grpSpPr>
        <p:sp>
          <p:nvSpPr>
            <p:cNvPr id="9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0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16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112;p35"/>
          <p:cNvSpPr/>
          <p:nvPr/>
        </p:nvSpPr>
        <p:spPr>
          <a:xfrm>
            <a:off x="6269195" y="393954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113;p35"/>
          <p:cNvSpPr/>
          <p:nvPr/>
        </p:nvSpPr>
        <p:spPr>
          <a:xfrm>
            <a:off x="1939886" y="4522549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114;p35"/>
          <p:cNvSpPr/>
          <p:nvPr/>
        </p:nvSpPr>
        <p:spPr>
          <a:xfrm>
            <a:off x="754379" y="245139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6" name="Google Shape;2115;p35"/>
          <p:cNvSpPr/>
          <p:nvPr/>
        </p:nvSpPr>
        <p:spPr>
          <a:xfrm>
            <a:off x="8166644" y="442916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116;p35"/>
          <p:cNvGrpSpPr/>
          <p:nvPr/>
        </p:nvGrpSpPr>
        <p:grpSpPr>
          <a:xfrm rot="1315589">
            <a:off x="877750" y="359826"/>
            <a:ext cx="902596" cy="1584801"/>
            <a:chOff x="2332850" y="1508965"/>
            <a:chExt cx="495799" cy="870474"/>
          </a:xfrm>
        </p:grpSpPr>
        <p:sp>
          <p:nvSpPr>
            <p:cNvPr id="28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129;p35"/>
          <p:cNvGrpSpPr/>
          <p:nvPr/>
        </p:nvGrpSpPr>
        <p:grpSpPr>
          <a:xfrm>
            <a:off x="761684" y="3478383"/>
            <a:ext cx="1059580" cy="1088238"/>
            <a:chOff x="1742490" y="367839"/>
            <a:chExt cx="629242" cy="646260"/>
          </a:xfrm>
        </p:grpSpPr>
        <p:sp>
          <p:nvSpPr>
            <p:cNvPr id="41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1492817"/>
            <a:ext cx="91440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0B7262"/>
                </a:solidFill>
              </a:rPr>
              <a:t>CẢM ƠN </a:t>
            </a:r>
            <a:r>
              <a:rPr lang="en-US" sz="3500" b="1">
                <a:solidFill>
                  <a:srgbClr val="0B7262"/>
                </a:solidFill>
              </a:rPr>
              <a:t>CẢ LỚP </a:t>
            </a:r>
            <a:r>
              <a:rPr lang="vi-VN" sz="3500" b="1">
                <a:solidFill>
                  <a:srgbClr val="0B7262"/>
                </a:solidFill>
              </a:rPr>
              <a:t>ĐÃ </a:t>
            </a: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0B7262"/>
                </a:solidFill>
              </a:rPr>
              <a:t>LẮNG NGHE BÀI GIẢNG</a:t>
            </a:r>
            <a:r>
              <a:rPr lang="en-US" sz="3500" b="1">
                <a:solidFill>
                  <a:srgbClr val="0B7262"/>
                </a:solidFill>
              </a:rPr>
              <a:t> NÀY</a:t>
            </a:r>
            <a:r>
              <a:rPr lang="vi-VN" sz="3500" b="1">
                <a:solidFill>
                  <a:srgbClr val="0B726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634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70965" y="420127"/>
            <a:ext cx="4694847" cy="3785652"/>
            <a:chOff x="605200" y="2456835"/>
            <a:chExt cx="4694847" cy="3785652"/>
          </a:xfrm>
        </p:grpSpPr>
        <p:sp>
          <p:nvSpPr>
            <p:cNvPr id="16" name="TextBox 15"/>
            <p:cNvSpPr txBox="1"/>
            <p:nvPr/>
          </p:nvSpPr>
          <p:spPr>
            <a:xfrm>
              <a:off x="605200" y="2456835"/>
              <a:ext cx="469484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/>
                <a:t>    </a:t>
              </a:r>
              <a:r>
                <a:rPr lang="vi-VN" sz="2000"/>
                <a:t>Các thao tác cần thực hiện:</a:t>
              </a:r>
              <a:endParaRPr lang="en-US" sz="2000"/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/>
                <a:t>Định dạng màu chữ, phông chữ, cỡ chữ, kiểu chữ (đậm, nghiêng).</a:t>
              </a:r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/>
                <a:t>Đưa hình ảnh vào văn bản và di chuyển hình ảnh đến vị trí bên phải phần chữ. </a:t>
              </a:r>
            </a:p>
            <a:p>
              <a:pPr marL="342900" lvl="1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2000"/>
                <a:t>Sao chép những phần văn bản giống nhau để không phải nhập lại.</a:t>
              </a:r>
            </a:p>
          </p:txBody>
        </p:sp>
        <p:pic>
          <p:nvPicPr>
            <p:cNvPr id="17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Google Shape;2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3529" y="4309688"/>
            <a:ext cx="1942283" cy="42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2"/>
          <a:stretch/>
        </p:blipFill>
        <p:spPr>
          <a:xfrm>
            <a:off x="768015" y="861750"/>
            <a:ext cx="3010199" cy="41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0369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903" y="654471"/>
            <a:ext cx="9141097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rgbClr val="0B7262"/>
                </a:solidFill>
              </a:rPr>
              <a:t>BÀI 7. THỰC HÀNH </a:t>
            </a:r>
            <a:endParaRPr lang="en-US" sz="4500" b="1">
              <a:solidFill>
                <a:srgbClr val="0B726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rgbClr val="0B7262"/>
                </a:solidFill>
              </a:rPr>
              <a:t>SOẠN THẢO VĂN BẢN</a:t>
            </a:r>
          </a:p>
        </p:txBody>
      </p:sp>
      <p:grpSp>
        <p:nvGrpSpPr>
          <p:cNvPr id="2780" name="Google Shape;2780;p51"/>
          <p:cNvGrpSpPr/>
          <p:nvPr/>
        </p:nvGrpSpPr>
        <p:grpSpPr>
          <a:xfrm rot="-1837553" flipH="1">
            <a:off x="5504094" y="2785222"/>
            <a:ext cx="1513811" cy="2029860"/>
            <a:chOff x="1400935" y="1333409"/>
            <a:chExt cx="760984" cy="1020399"/>
          </a:xfrm>
        </p:grpSpPr>
        <p:sp>
          <p:nvSpPr>
            <p:cNvPr id="2781" name="Google Shape;2781;p51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1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1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1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1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1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1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1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1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1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1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1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1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1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5" name="Google Shape;2795;p51"/>
          <p:cNvSpPr/>
          <p:nvPr/>
        </p:nvSpPr>
        <p:spPr>
          <a:xfrm rot="144386">
            <a:off x="3129333" y="3014601"/>
            <a:ext cx="1770886" cy="1490097"/>
          </a:xfrm>
          <a:custGeom>
            <a:avLst/>
            <a:gdLst/>
            <a:ahLst/>
            <a:cxnLst/>
            <a:rect l="l" t="t" r="r" b="b"/>
            <a:pathLst>
              <a:path w="23947" h="20150" extrusionOk="0">
                <a:moveTo>
                  <a:pt x="6831" y="1"/>
                </a:moveTo>
                <a:cubicBezTo>
                  <a:pt x="6782" y="1"/>
                  <a:pt x="6732" y="1"/>
                  <a:pt x="6683" y="3"/>
                </a:cubicBezTo>
                <a:cubicBezTo>
                  <a:pt x="6612" y="3"/>
                  <a:pt x="6538" y="6"/>
                  <a:pt x="6467" y="10"/>
                </a:cubicBezTo>
                <a:cubicBezTo>
                  <a:pt x="6352" y="17"/>
                  <a:pt x="6265" y="112"/>
                  <a:pt x="6270" y="228"/>
                </a:cubicBezTo>
                <a:cubicBezTo>
                  <a:pt x="6277" y="337"/>
                  <a:pt x="6368" y="423"/>
                  <a:pt x="6475" y="423"/>
                </a:cubicBezTo>
                <a:cubicBezTo>
                  <a:pt x="6480" y="423"/>
                  <a:pt x="6484" y="423"/>
                  <a:pt x="6488" y="422"/>
                </a:cubicBezTo>
                <a:cubicBezTo>
                  <a:pt x="6555" y="419"/>
                  <a:pt x="6625" y="417"/>
                  <a:pt x="6692" y="415"/>
                </a:cubicBezTo>
                <a:cubicBezTo>
                  <a:pt x="6734" y="414"/>
                  <a:pt x="6777" y="414"/>
                  <a:pt x="6819" y="414"/>
                </a:cubicBezTo>
                <a:cubicBezTo>
                  <a:pt x="6995" y="414"/>
                  <a:pt x="7172" y="422"/>
                  <a:pt x="7346" y="437"/>
                </a:cubicBezTo>
                <a:cubicBezTo>
                  <a:pt x="7353" y="437"/>
                  <a:pt x="7358" y="438"/>
                  <a:pt x="7364" y="438"/>
                </a:cubicBezTo>
                <a:cubicBezTo>
                  <a:pt x="7470" y="438"/>
                  <a:pt x="7560" y="357"/>
                  <a:pt x="7569" y="249"/>
                </a:cubicBezTo>
                <a:cubicBezTo>
                  <a:pt x="7580" y="135"/>
                  <a:pt x="7496" y="34"/>
                  <a:pt x="7381" y="26"/>
                </a:cubicBezTo>
                <a:cubicBezTo>
                  <a:pt x="7200" y="9"/>
                  <a:pt x="7016" y="1"/>
                  <a:pt x="6831" y="1"/>
                </a:cubicBezTo>
                <a:close/>
                <a:moveTo>
                  <a:pt x="5596" y="114"/>
                </a:moveTo>
                <a:cubicBezTo>
                  <a:pt x="5583" y="114"/>
                  <a:pt x="5571" y="115"/>
                  <a:pt x="5558" y="118"/>
                </a:cubicBezTo>
                <a:cubicBezTo>
                  <a:pt x="5260" y="174"/>
                  <a:pt x="4962" y="249"/>
                  <a:pt x="4672" y="343"/>
                </a:cubicBezTo>
                <a:cubicBezTo>
                  <a:pt x="4564" y="378"/>
                  <a:pt x="4503" y="495"/>
                  <a:pt x="4539" y="603"/>
                </a:cubicBezTo>
                <a:cubicBezTo>
                  <a:pt x="4567" y="692"/>
                  <a:pt x="4649" y="747"/>
                  <a:pt x="4736" y="747"/>
                </a:cubicBezTo>
                <a:cubicBezTo>
                  <a:pt x="4757" y="747"/>
                  <a:pt x="4778" y="743"/>
                  <a:pt x="4799" y="736"/>
                </a:cubicBezTo>
                <a:cubicBezTo>
                  <a:pt x="5072" y="648"/>
                  <a:pt x="5352" y="577"/>
                  <a:pt x="5634" y="525"/>
                </a:cubicBezTo>
                <a:cubicBezTo>
                  <a:pt x="5746" y="504"/>
                  <a:pt x="5820" y="396"/>
                  <a:pt x="5799" y="284"/>
                </a:cubicBezTo>
                <a:cubicBezTo>
                  <a:pt x="5780" y="184"/>
                  <a:pt x="5693" y="114"/>
                  <a:pt x="5596" y="114"/>
                </a:cubicBezTo>
                <a:close/>
                <a:moveTo>
                  <a:pt x="8241" y="162"/>
                </a:moveTo>
                <a:cubicBezTo>
                  <a:pt x="8147" y="162"/>
                  <a:pt x="8062" y="227"/>
                  <a:pt x="8039" y="323"/>
                </a:cubicBezTo>
                <a:cubicBezTo>
                  <a:pt x="8014" y="435"/>
                  <a:pt x="8083" y="545"/>
                  <a:pt x="8195" y="571"/>
                </a:cubicBezTo>
                <a:cubicBezTo>
                  <a:pt x="8469" y="635"/>
                  <a:pt x="8746" y="718"/>
                  <a:pt x="9017" y="819"/>
                </a:cubicBezTo>
                <a:cubicBezTo>
                  <a:pt x="9040" y="828"/>
                  <a:pt x="9065" y="834"/>
                  <a:pt x="9090" y="834"/>
                </a:cubicBezTo>
                <a:cubicBezTo>
                  <a:pt x="9173" y="834"/>
                  <a:pt x="9251" y="782"/>
                  <a:pt x="9283" y="699"/>
                </a:cubicBezTo>
                <a:cubicBezTo>
                  <a:pt x="9323" y="593"/>
                  <a:pt x="9269" y="474"/>
                  <a:pt x="9162" y="433"/>
                </a:cubicBezTo>
                <a:cubicBezTo>
                  <a:pt x="8875" y="325"/>
                  <a:pt x="8581" y="236"/>
                  <a:pt x="8287" y="167"/>
                </a:cubicBezTo>
                <a:cubicBezTo>
                  <a:pt x="8271" y="164"/>
                  <a:pt x="8256" y="162"/>
                  <a:pt x="8241" y="162"/>
                </a:cubicBezTo>
                <a:close/>
                <a:moveTo>
                  <a:pt x="3910" y="660"/>
                </a:moveTo>
                <a:cubicBezTo>
                  <a:pt x="3881" y="660"/>
                  <a:pt x="3851" y="666"/>
                  <a:pt x="3823" y="679"/>
                </a:cubicBezTo>
                <a:cubicBezTo>
                  <a:pt x="3546" y="811"/>
                  <a:pt x="3277" y="959"/>
                  <a:pt x="3022" y="1122"/>
                </a:cubicBezTo>
                <a:cubicBezTo>
                  <a:pt x="2926" y="1184"/>
                  <a:pt x="2898" y="1312"/>
                  <a:pt x="2960" y="1408"/>
                </a:cubicBezTo>
                <a:cubicBezTo>
                  <a:pt x="3001" y="1470"/>
                  <a:pt x="3066" y="1503"/>
                  <a:pt x="3135" y="1503"/>
                </a:cubicBezTo>
                <a:cubicBezTo>
                  <a:pt x="3173" y="1503"/>
                  <a:pt x="3212" y="1493"/>
                  <a:pt x="3245" y="1470"/>
                </a:cubicBezTo>
                <a:cubicBezTo>
                  <a:pt x="3486" y="1316"/>
                  <a:pt x="3740" y="1176"/>
                  <a:pt x="3998" y="1053"/>
                </a:cubicBezTo>
                <a:cubicBezTo>
                  <a:pt x="4103" y="1006"/>
                  <a:pt x="4147" y="881"/>
                  <a:pt x="4098" y="779"/>
                </a:cubicBezTo>
                <a:cubicBezTo>
                  <a:pt x="4063" y="704"/>
                  <a:pt x="3988" y="660"/>
                  <a:pt x="3910" y="660"/>
                </a:cubicBezTo>
                <a:close/>
                <a:moveTo>
                  <a:pt x="9899" y="785"/>
                </a:moveTo>
                <a:cubicBezTo>
                  <a:pt x="9824" y="785"/>
                  <a:pt x="9752" y="825"/>
                  <a:pt x="9715" y="896"/>
                </a:cubicBezTo>
                <a:cubicBezTo>
                  <a:pt x="9662" y="997"/>
                  <a:pt x="9701" y="1121"/>
                  <a:pt x="9802" y="1174"/>
                </a:cubicBezTo>
                <a:cubicBezTo>
                  <a:pt x="10052" y="1307"/>
                  <a:pt x="10300" y="1457"/>
                  <a:pt x="10539" y="1622"/>
                </a:cubicBezTo>
                <a:cubicBezTo>
                  <a:pt x="10575" y="1647"/>
                  <a:pt x="10615" y="1658"/>
                  <a:pt x="10656" y="1658"/>
                </a:cubicBezTo>
                <a:cubicBezTo>
                  <a:pt x="10722" y="1658"/>
                  <a:pt x="10787" y="1628"/>
                  <a:pt x="10826" y="1569"/>
                </a:cubicBezTo>
                <a:cubicBezTo>
                  <a:pt x="10892" y="1475"/>
                  <a:pt x="10867" y="1346"/>
                  <a:pt x="10773" y="1282"/>
                </a:cubicBezTo>
                <a:cubicBezTo>
                  <a:pt x="10521" y="1107"/>
                  <a:pt x="10259" y="949"/>
                  <a:pt x="9995" y="809"/>
                </a:cubicBezTo>
                <a:cubicBezTo>
                  <a:pt x="9964" y="793"/>
                  <a:pt x="9932" y="785"/>
                  <a:pt x="9899" y="785"/>
                </a:cubicBezTo>
                <a:close/>
                <a:moveTo>
                  <a:pt x="2421" y="1617"/>
                </a:moveTo>
                <a:cubicBezTo>
                  <a:pt x="2374" y="1617"/>
                  <a:pt x="2326" y="1633"/>
                  <a:pt x="2287" y="1667"/>
                </a:cubicBezTo>
                <a:cubicBezTo>
                  <a:pt x="2054" y="1863"/>
                  <a:pt x="1833" y="2076"/>
                  <a:pt x="1629" y="2299"/>
                </a:cubicBezTo>
                <a:cubicBezTo>
                  <a:pt x="1551" y="2384"/>
                  <a:pt x="1556" y="2515"/>
                  <a:pt x="1641" y="2592"/>
                </a:cubicBezTo>
                <a:cubicBezTo>
                  <a:pt x="1680" y="2629"/>
                  <a:pt x="1732" y="2646"/>
                  <a:pt x="1781" y="2646"/>
                </a:cubicBezTo>
                <a:cubicBezTo>
                  <a:pt x="1836" y="2646"/>
                  <a:pt x="1893" y="2623"/>
                  <a:pt x="1934" y="2579"/>
                </a:cubicBezTo>
                <a:cubicBezTo>
                  <a:pt x="2127" y="2368"/>
                  <a:pt x="2336" y="2168"/>
                  <a:pt x="2554" y="1982"/>
                </a:cubicBezTo>
                <a:cubicBezTo>
                  <a:pt x="2641" y="1908"/>
                  <a:pt x="2653" y="1778"/>
                  <a:pt x="2579" y="1691"/>
                </a:cubicBezTo>
                <a:cubicBezTo>
                  <a:pt x="2538" y="1642"/>
                  <a:pt x="2480" y="1617"/>
                  <a:pt x="2421" y="1617"/>
                </a:cubicBezTo>
                <a:close/>
                <a:moveTo>
                  <a:pt x="11359" y="1786"/>
                </a:moveTo>
                <a:cubicBezTo>
                  <a:pt x="11301" y="1786"/>
                  <a:pt x="11243" y="1810"/>
                  <a:pt x="11202" y="1858"/>
                </a:cubicBezTo>
                <a:cubicBezTo>
                  <a:pt x="11129" y="1945"/>
                  <a:pt x="11138" y="2076"/>
                  <a:pt x="11225" y="2150"/>
                </a:cubicBezTo>
                <a:cubicBezTo>
                  <a:pt x="11441" y="2335"/>
                  <a:pt x="11654" y="2535"/>
                  <a:pt x="11854" y="2746"/>
                </a:cubicBezTo>
                <a:cubicBezTo>
                  <a:pt x="11895" y="2788"/>
                  <a:pt x="11950" y="2810"/>
                  <a:pt x="12005" y="2810"/>
                </a:cubicBezTo>
                <a:cubicBezTo>
                  <a:pt x="12056" y="2810"/>
                  <a:pt x="12107" y="2790"/>
                  <a:pt x="12146" y="2753"/>
                </a:cubicBezTo>
                <a:cubicBezTo>
                  <a:pt x="12230" y="2673"/>
                  <a:pt x="12231" y="2542"/>
                  <a:pt x="12154" y="2460"/>
                </a:cubicBezTo>
                <a:cubicBezTo>
                  <a:pt x="11943" y="2239"/>
                  <a:pt x="11721" y="2030"/>
                  <a:pt x="11494" y="1835"/>
                </a:cubicBezTo>
                <a:cubicBezTo>
                  <a:pt x="11455" y="1802"/>
                  <a:pt x="11407" y="1786"/>
                  <a:pt x="11359" y="1786"/>
                </a:cubicBezTo>
                <a:close/>
                <a:moveTo>
                  <a:pt x="23069" y="3254"/>
                </a:moveTo>
                <a:cubicBezTo>
                  <a:pt x="22994" y="3254"/>
                  <a:pt x="22918" y="3255"/>
                  <a:pt x="22843" y="3256"/>
                </a:cubicBezTo>
                <a:cubicBezTo>
                  <a:pt x="22729" y="3258"/>
                  <a:pt x="22637" y="3352"/>
                  <a:pt x="22641" y="3467"/>
                </a:cubicBezTo>
                <a:cubicBezTo>
                  <a:pt x="22643" y="3579"/>
                  <a:pt x="22735" y="3669"/>
                  <a:pt x="22847" y="3669"/>
                </a:cubicBezTo>
                <a:cubicBezTo>
                  <a:pt x="22848" y="3669"/>
                  <a:pt x="22849" y="3669"/>
                  <a:pt x="22850" y="3669"/>
                </a:cubicBezTo>
                <a:cubicBezTo>
                  <a:pt x="22923" y="3668"/>
                  <a:pt x="22996" y="3667"/>
                  <a:pt x="23069" y="3667"/>
                </a:cubicBezTo>
                <a:cubicBezTo>
                  <a:pt x="23288" y="3667"/>
                  <a:pt x="23507" y="3673"/>
                  <a:pt x="23724" y="3685"/>
                </a:cubicBezTo>
                <a:lnTo>
                  <a:pt x="23734" y="3685"/>
                </a:lnTo>
                <a:cubicBezTo>
                  <a:pt x="23844" y="3685"/>
                  <a:pt x="23934" y="3600"/>
                  <a:pt x="23941" y="3488"/>
                </a:cubicBezTo>
                <a:cubicBezTo>
                  <a:pt x="23947" y="3375"/>
                  <a:pt x="23860" y="3277"/>
                  <a:pt x="23745" y="3272"/>
                </a:cubicBezTo>
                <a:cubicBezTo>
                  <a:pt x="23521" y="3260"/>
                  <a:pt x="23295" y="3254"/>
                  <a:pt x="23069" y="3254"/>
                </a:cubicBezTo>
                <a:close/>
                <a:moveTo>
                  <a:pt x="21962" y="3303"/>
                </a:moveTo>
                <a:cubicBezTo>
                  <a:pt x="21955" y="3303"/>
                  <a:pt x="21949" y="3303"/>
                  <a:pt x="21943" y="3304"/>
                </a:cubicBezTo>
                <a:cubicBezTo>
                  <a:pt x="21643" y="3331"/>
                  <a:pt x="21342" y="3369"/>
                  <a:pt x="21046" y="3416"/>
                </a:cubicBezTo>
                <a:cubicBezTo>
                  <a:pt x="20934" y="3435"/>
                  <a:pt x="20856" y="3541"/>
                  <a:pt x="20876" y="3653"/>
                </a:cubicBezTo>
                <a:cubicBezTo>
                  <a:pt x="20892" y="3756"/>
                  <a:pt x="20979" y="3827"/>
                  <a:pt x="21080" y="3827"/>
                </a:cubicBezTo>
                <a:cubicBezTo>
                  <a:pt x="21090" y="3827"/>
                  <a:pt x="21101" y="3827"/>
                  <a:pt x="21111" y="3825"/>
                </a:cubicBezTo>
                <a:cubicBezTo>
                  <a:pt x="21399" y="3779"/>
                  <a:pt x="21689" y="3742"/>
                  <a:pt x="21978" y="3717"/>
                </a:cubicBezTo>
                <a:cubicBezTo>
                  <a:pt x="22093" y="3706"/>
                  <a:pt x="22176" y="3605"/>
                  <a:pt x="22166" y="3492"/>
                </a:cubicBezTo>
                <a:cubicBezTo>
                  <a:pt x="22156" y="3385"/>
                  <a:pt x="22067" y="3303"/>
                  <a:pt x="21962" y="3303"/>
                </a:cubicBezTo>
                <a:close/>
                <a:moveTo>
                  <a:pt x="1225" y="2925"/>
                </a:moveTo>
                <a:cubicBezTo>
                  <a:pt x="1160" y="2925"/>
                  <a:pt x="1095" y="2956"/>
                  <a:pt x="1055" y="3013"/>
                </a:cubicBezTo>
                <a:cubicBezTo>
                  <a:pt x="878" y="3267"/>
                  <a:pt x="720" y="3531"/>
                  <a:pt x="585" y="3798"/>
                </a:cubicBezTo>
                <a:cubicBezTo>
                  <a:pt x="534" y="3901"/>
                  <a:pt x="575" y="4025"/>
                  <a:pt x="676" y="4077"/>
                </a:cubicBezTo>
                <a:cubicBezTo>
                  <a:pt x="706" y="4093"/>
                  <a:pt x="738" y="4100"/>
                  <a:pt x="770" y="4100"/>
                </a:cubicBezTo>
                <a:cubicBezTo>
                  <a:pt x="844" y="4100"/>
                  <a:pt x="917" y="4057"/>
                  <a:pt x="954" y="3984"/>
                </a:cubicBezTo>
                <a:cubicBezTo>
                  <a:pt x="1080" y="3735"/>
                  <a:pt x="1229" y="3488"/>
                  <a:pt x="1395" y="3249"/>
                </a:cubicBezTo>
                <a:cubicBezTo>
                  <a:pt x="1461" y="3157"/>
                  <a:pt x="1438" y="3027"/>
                  <a:pt x="1344" y="2962"/>
                </a:cubicBezTo>
                <a:cubicBezTo>
                  <a:pt x="1308" y="2937"/>
                  <a:pt x="1266" y="2925"/>
                  <a:pt x="1225" y="2925"/>
                </a:cubicBezTo>
                <a:close/>
                <a:moveTo>
                  <a:pt x="12588" y="3065"/>
                </a:moveTo>
                <a:cubicBezTo>
                  <a:pt x="12542" y="3065"/>
                  <a:pt x="12497" y="3080"/>
                  <a:pt x="12458" y="3111"/>
                </a:cubicBezTo>
                <a:cubicBezTo>
                  <a:pt x="12370" y="3182"/>
                  <a:pt x="12356" y="3311"/>
                  <a:pt x="12426" y="3400"/>
                </a:cubicBezTo>
                <a:cubicBezTo>
                  <a:pt x="12604" y="3625"/>
                  <a:pt x="12776" y="3862"/>
                  <a:pt x="12937" y="4105"/>
                </a:cubicBezTo>
                <a:cubicBezTo>
                  <a:pt x="12976" y="4165"/>
                  <a:pt x="13041" y="4197"/>
                  <a:pt x="13109" y="4197"/>
                </a:cubicBezTo>
                <a:cubicBezTo>
                  <a:pt x="13148" y="4197"/>
                  <a:pt x="13188" y="4186"/>
                  <a:pt x="13224" y="4163"/>
                </a:cubicBezTo>
                <a:cubicBezTo>
                  <a:pt x="13318" y="4100"/>
                  <a:pt x="13344" y="3972"/>
                  <a:pt x="13281" y="3876"/>
                </a:cubicBezTo>
                <a:cubicBezTo>
                  <a:pt x="13114" y="3623"/>
                  <a:pt x="12935" y="3377"/>
                  <a:pt x="12749" y="3143"/>
                </a:cubicBezTo>
                <a:cubicBezTo>
                  <a:pt x="12708" y="3092"/>
                  <a:pt x="12648" y="3065"/>
                  <a:pt x="12588" y="3065"/>
                </a:cubicBezTo>
                <a:close/>
                <a:moveTo>
                  <a:pt x="20208" y="3586"/>
                </a:moveTo>
                <a:cubicBezTo>
                  <a:pt x="20192" y="3586"/>
                  <a:pt x="20177" y="3588"/>
                  <a:pt x="20162" y="3591"/>
                </a:cubicBezTo>
                <a:cubicBezTo>
                  <a:pt x="19869" y="3660"/>
                  <a:pt x="19575" y="3740"/>
                  <a:pt x="19290" y="3828"/>
                </a:cubicBezTo>
                <a:cubicBezTo>
                  <a:pt x="19182" y="3864"/>
                  <a:pt x="19120" y="3979"/>
                  <a:pt x="19155" y="4089"/>
                </a:cubicBezTo>
                <a:cubicBezTo>
                  <a:pt x="19182" y="4178"/>
                  <a:pt x="19263" y="4234"/>
                  <a:pt x="19352" y="4234"/>
                </a:cubicBezTo>
                <a:cubicBezTo>
                  <a:pt x="19373" y="4234"/>
                  <a:pt x="19393" y="4231"/>
                  <a:pt x="19414" y="4224"/>
                </a:cubicBezTo>
                <a:cubicBezTo>
                  <a:pt x="19690" y="4139"/>
                  <a:pt x="19974" y="4061"/>
                  <a:pt x="20256" y="3993"/>
                </a:cubicBezTo>
                <a:cubicBezTo>
                  <a:pt x="20367" y="3968"/>
                  <a:pt x="20436" y="3857"/>
                  <a:pt x="20410" y="3745"/>
                </a:cubicBezTo>
                <a:cubicBezTo>
                  <a:pt x="20387" y="3649"/>
                  <a:pt x="20301" y="3586"/>
                  <a:pt x="20208" y="3586"/>
                </a:cubicBezTo>
                <a:close/>
                <a:moveTo>
                  <a:pt x="18515" y="4115"/>
                </a:moveTo>
                <a:cubicBezTo>
                  <a:pt x="18490" y="4115"/>
                  <a:pt x="18464" y="4120"/>
                  <a:pt x="18439" y="4130"/>
                </a:cubicBezTo>
                <a:cubicBezTo>
                  <a:pt x="18297" y="4185"/>
                  <a:pt x="18154" y="4245"/>
                  <a:pt x="18016" y="4305"/>
                </a:cubicBezTo>
                <a:cubicBezTo>
                  <a:pt x="17881" y="4364"/>
                  <a:pt x="17746" y="4426"/>
                  <a:pt x="17612" y="4489"/>
                </a:cubicBezTo>
                <a:cubicBezTo>
                  <a:pt x="17509" y="4539"/>
                  <a:pt x="17464" y="4663"/>
                  <a:pt x="17514" y="4766"/>
                </a:cubicBezTo>
                <a:cubicBezTo>
                  <a:pt x="17550" y="4840"/>
                  <a:pt x="17624" y="4883"/>
                  <a:pt x="17700" y="4883"/>
                </a:cubicBezTo>
                <a:cubicBezTo>
                  <a:pt x="17730" y="4883"/>
                  <a:pt x="17760" y="4876"/>
                  <a:pt x="17791" y="4863"/>
                </a:cubicBezTo>
                <a:cubicBezTo>
                  <a:pt x="17920" y="4801"/>
                  <a:pt x="18051" y="4741"/>
                  <a:pt x="18180" y="4684"/>
                </a:cubicBezTo>
                <a:cubicBezTo>
                  <a:pt x="18315" y="4626"/>
                  <a:pt x="18453" y="4567"/>
                  <a:pt x="18590" y="4514"/>
                </a:cubicBezTo>
                <a:cubicBezTo>
                  <a:pt x="18696" y="4472"/>
                  <a:pt x="18749" y="4353"/>
                  <a:pt x="18707" y="4247"/>
                </a:cubicBezTo>
                <a:cubicBezTo>
                  <a:pt x="18674" y="4165"/>
                  <a:pt x="18597" y="4115"/>
                  <a:pt x="18515" y="4115"/>
                </a:cubicBezTo>
                <a:close/>
                <a:moveTo>
                  <a:pt x="16912" y="4877"/>
                </a:moveTo>
                <a:cubicBezTo>
                  <a:pt x="16878" y="4877"/>
                  <a:pt x="16844" y="4885"/>
                  <a:pt x="16812" y="4902"/>
                </a:cubicBezTo>
                <a:cubicBezTo>
                  <a:pt x="16562" y="5041"/>
                  <a:pt x="16302" y="5193"/>
                  <a:pt x="16038" y="5358"/>
                </a:cubicBezTo>
                <a:cubicBezTo>
                  <a:pt x="15940" y="5416"/>
                  <a:pt x="15910" y="5544"/>
                  <a:pt x="15971" y="5641"/>
                </a:cubicBezTo>
                <a:cubicBezTo>
                  <a:pt x="16010" y="5705"/>
                  <a:pt x="16077" y="5741"/>
                  <a:pt x="16146" y="5741"/>
                </a:cubicBezTo>
                <a:cubicBezTo>
                  <a:pt x="16183" y="5741"/>
                  <a:pt x="16220" y="5730"/>
                  <a:pt x="16254" y="5709"/>
                </a:cubicBezTo>
                <a:cubicBezTo>
                  <a:pt x="16513" y="5549"/>
                  <a:pt x="16768" y="5400"/>
                  <a:pt x="17013" y="5264"/>
                </a:cubicBezTo>
                <a:cubicBezTo>
                  <a:pt x="17112" y="5209"/>
                  <a:pt x="17147" y="5083"/>
                  <a:pt x="17092" y="4984"/>
                </a:cubicBezTo>
                <a:cubicBezTo>
                  <a:pt x="17055" y="4915"/>
                  <a:pt x="16984" y="4877"/>
                  <a:pt x="16912" y="4877"/>
                </a:cubicBezTo>
                <a:close/>
                <a:moveTo>
                  <a:pt x="13566" y="4544"/>
                </a:moveTo>
                <a:cubicBezTo>
                  <a:pt x="13533" y="4544"/>
                  <a:pt x="13500" y="4552"/>
                  <a:pt x="13468" y="4569"/>
                </a:cubicBezTo>
                <a:cubicBezTo>
                  <a:pt x="13367" y="4622"/>
                  <a:pt x="13330" y="4748"/>
                  <a:pt x="13383" y="4849"/>
                </a:cubicBezTo>
                <a:cubicBezTo>
                  <a:pt x="13516" y="5097"/>
                  <a:pt x="13637" y="5361"/>
                  <a:pt x="13740" y="5632"/>
                </a:cubicBezTo>
                <a:cubicBezTo>
                  <a:pt x="13771" y="5716"/>
                  <a:pt x="13849" y="5765"/>
                  <a:pt x="13933" y="5765"/>
                </a:cubicBezTo>
                <a:cubicBezTo>
                  <a:pt x="13958" y="5765"/>
                  <a:pt x="13982" y="5762"/>
                  <a:pt x="14007" y="5753"/>
                </a:cubicBezTo>
                <a:cubicBezTo>
                  <a:pt x="14113" y="5712"/>
                  <a:pt x="14167" y="5592"/>
                  <a:pt x="14126" y="5485"/>
                </a:cubicBezTo>
                <a:cubicBezTo>
                  <a:pt x="14016" y="5198"/>
                  <a:pt x="13890" y="4918"/>
                  <a:pt x="13748" y="4654"/>
                </a:cubicBezTo>
                <a:cubicBezTo>
                  <a:pt x="13712" y="4584"/>
                  <a:pt x="13640" y="4544"/>
                  <a:pt x="13566" y="4544"/>
                </a:cubicBezTo>
                <a:close/>
                <a:moveTo>
                  <a:pt x="434" y="4507"/>
                </a:moveTo>
                <a:cubicBezTo>
                  <a:pt x="346" y="4507"/>
                  <a:pt x="264" y="4563"/>
                  <a:pt x="236" y="4651"/>
                </a:cubicBezTo>
                <a:cubicBezTo>
                  <a:pt x="142" y="4948"/>
                  <a:pt x="75" y="5251"/>
                  <a:pt x="36" y="5553"/>
                </a:cubicBezTo>
                <a:cubicBezTo>
                  <a:pt x="22" y="5666"/>
                  <a:pt x="102" y="5769"/>
                  <a:pt x="215" y="5783"/>
                </a:cubicBezTo>
                <a:cubicBezTo>
                  <a:pt x="224" y="5785"/>
                  <a:pt x="233" y="5785"/>
                  <a:pt x="242" y="5785"/>
                </a:cubicBezTo>
                <a:cubicBezTo>
                  <a:pt x="344" y="5785"/>
                  <a:pt x="433" y="5709"/>
                  <a:pt x="447" y="5604"/>
                </a:cubicBezTo>
                <a:cubicBezTo>
                  <a:pt x="483" y="5329"/>
                  <a:pt x="543" y="5049"/>
                  <a:pt x="630" y="4775"/>
                </a:cubicBezTo>
                <a:cubicBezTo>
                  <a:pt x="665" y="4667"/>
                  <a:pt x="605" y="4550"/>
                  <a:pt x="495" y="4516"/>
                </a:cubicBezTo>
                <a:cubicBezTo>
                  <a:pt x="475" y="4510"/>
                  <a:pt x="454" y="4507"/>
                  <a:pt x="434" y="4507"/>
                </a:cubicBezTo>
                <a:close/>
                <a:moveTo>
                  <a:pt x="15399" y="5807"/>
                </a:moveTo>
                <a:cubicBezTo>
                  <a:pt x="15359" y="5807"/>
                  <a:pt x="15320" y="5818"/>
                  <a:pt x="15285" y="5842"/>
                </a:cubicBezTo>
                <a:cubicBezTo>
                  <a:pt x="15058" y="5992"/>
                  <a:pt x="14817" y="6159"/>
                  <a:pt x="14548" y="6347"/>
                </a:cubicBezTo>
                <a:cubicBezTo>
                  <a:pt x="14454" y="6412"/>
                  <a:pt x="14432" y="6540"/>
                  <a:pt x="14498" y="6634"/>
                </a:cubicBezTo>
                <a:cubicBezTo>
                  <a:pt x="14537" y="6692"/>
                  <a:pt x="14603" y="6722"/>
                  <a:pt x="14666" y="6722"/>
                </a:cubicBezTo>
                <a:cubicBezTo>
                  <a:pt x="14707" y="6722"/>
                  <a:pt x="14750" y="6710"/>
                  <a:pt x="14785" y="6685"/>
                </a:cubicBezTo>
                <a:cubicBezTo>
                  <a:pt x="15051" y="6499"/>
                  <a:pt x="15290" y="6336"/>
                  <a:pt x="15513" y="6185"/>
                </a:cubicBezTo>
                <a:cubicBezTo>
                  <a:pt x="15609" y="6122"/>
                  <a:pt x="15634" y="5994"/>
                  <a:pt x="15572" y="5898"/>
                </a:cubicBezTo>
                <a:cubicBezTo>
                  <a:pt x="15532" y="5839"/>
                  <a:pt x="15466" y="5807"/>
                  <a:pt x="15399" y="5807"/>
                </a:cubicBezTo>
                <a:close/>
                <a:moveTo>
                  <a:pt x="214" y="6258"/>
                </a:moveTo>
                <a:cubicBezTo>
                  <a:pt x="209" y="6258"/>
                  <a:pt x="205" y="6258"/>
                  <a:pt x="201" y="6258"/>
                </a:cubicBezTo>
                <a:cubicBezTo>
                  <a:pt x="87" y="6267"/>
                  <a:pt x="1" y="6364"/>
                  <a:pt x="8" y="6480"/>
                </a:cubicBezTo>
                <a:cubicBezTo>
                  <a:pt x="11" y="6513"/>
                  <a:pt x="13" y="6547"/>
                  <a:pt x="16" y="6582"/>
                </a:cubicBezTo>
                <a:cubicBezTo>
                  <a:pt x="41" y="6857"/>
                  <a:pt x="94" y="7132"/>
                  <a:pt x="178" y="7397"/>
                </a:cubicBezTo>
                <a:cubicBezTo>
                  <a:pt x="204" y="7486"/>
                  <a:pt x="286" y="7543"/>
                  <a:pt x="374" y="7543"/>
                </a:cubicBezTo>
                <a:cubicBezTo>
                  <a:pt x="394" y="7543"/>
                  <a:pt x="415" y="7539"/>
                  <a:pt x="435" y="7534"/>
                </a:cubicBezTo>
                <a:cubicBezTo>
                  <a:pt x="545" y="7500"/>
                  <a:pt x="607" y="7383"/>
                  <a:pt x="573" y="7275"/>
                </a:cubicBezTo>
                <a:cubicBezTo>
                  <a:pt x="498" y="7036"/>
                  <a:pt x="451" y="6791"/>
                  <a:pt x="428" y="6545"/>
                </a:cubicBezTo>
                <a:cubicBezTo>
                  <a:pt x="426" y="6513"/>
                  <a:pt x="422" y="6483"/>
                  <a:pt x="420" y="6451"/>
                </a:cubicBezTo>
                <a:cubicBezTo>
                  <a:pt x="414" y="6342"/>
                  <a:pt x="322" y="6258"/>
                  <a:pt x="214" y="6258"/>
                </a:cubicBezTo>
                <a:close/>
                <a:moveTo>
                  <a:pt x="14200" y="6198"/>
                </a:moveTo>
                <a:cubicBezTo>
                  <a:pt x="14183" y="6198"/>
                  <a:pt x="14166" y="6200"/>
                  <a:pt x="14149" y="6205"/>
                </a:cubicBezTo>
                <a:cubicBezTo>
                  <a:pt x="14039" y="6233"/>
                  <a:pt x="13972" y="6347"/>
                  <a:pt x="14000" y="6456"/>
                </a:cubicBezTo>
                <a:cubicBezTo>
                  <a:pt x="14037" y="6600"/>
                  <a:pt x="14071" y="6747"/>
                  <a:pt x="14099" y="6894"/>
                </a:cubicBezTo>
                <a:cubicBezTo>
                  <a:pt x="14059" y="6847"/>
                  <a:pt x="14000" y="6823"/>
                  <a:pt x="13942" y="6823"/>
                </a:cubicBezTo>
                <a:cubicBezTo>
                  <a:pt x="13900" y="6823"/>
                  <a:pt x="13859" y="6835"/>
                  <a:pt x="13823" y="6861"/>
                </a:cubicBezTo>
                <a:lnTo>
                  <a:pt x="13552" y="7055"/>
                </a:lnTo>
                <a:cubicBezTo>
                  <a:pt x="13401" y="7164"/>
                  <a:pt x="13250" y="7272"/>
                  <a:pt x="13100" y="7378"/>
                </a:cubicBezTo>
                <a:cubicBezTo>
                  <a:pt x="13008" y="7445"/>
                  <a:pt x="12986" y="7573"/>
                  <a:pt x="13052" y="7667"/>
                </a:cubicBezTo>
                <a:cubicBezTo>
                  <a:pt x="13093" y="7724"/>
                  <a:pt x="13157" y="7754"/>
                  <a:pt x="13220" y="7754"/>
                </a:cubicBezTo>
                <a:cubicBezTo>
                  <a:pt x="13263" y="7754"/>
                  <a:pt x="13304" y="7741"/>
                  <a:pt x="13341" y="7715"/>
                </a:cubicBezTo>
                <a:cubicBezTo>
                  <a:pt x="13491" y="7607"/>
                  <a:pt x="13642" y="7498"/>
                  <a:pt x="13793" y="7390"/>
                </a:cubicBezTo>
                <a:lnTo>
                  <a:pt x="14062" y="7197"/>
                </a:lnTo>
                <a:cubicBezTo>
                  <a:pt x="14097" y="7172"/>
                  <a:pt x="14124" y="7137"/>
                  <a:pt x="14136" y="7100"/>
                </a:cubicBezTo>
                <a:cubicBezTo>
                  <a:pt x="14149" y="7167"/>
                  <a:pt x="14160" y="7236"/>
                  <a:pt x="14170" y="7305"/>
                </a:cubicBezTo>
                <a:cubicBezTo>
                  <a:pt x="14185" y="7409"/>
                  <a:pt x="14273" y="7483"/>
                  <a:pt x="14375" y="7483"/>
                </a:cubicBezTo>
                <a:cubicBezTo>
                  <a:pt x="14384" y="7483"/>
                  <a:pt x="14394" y="7482"/>
                  <a:pt x="14404" y="7481"/>
                </a:cubicBezTo>
                <a:cubicBezTo>
                  <a:pt x="14517" y="7463"/>
                  <a:pt x="14595" y="7358"/>
                  <a:pt x="14580" y="7245"/>
                </a:cubicBezTo>
                <a:cubicBezTo>
                  <a:pt x="14535" y="6944"/>
                  <a:pt x="14475" y="6643"/>
                  <a:pt x="14401" y="6354"/>
                </a:cubicBezTo>
                <a:cubicBezTo>
                  <a:pt x="14377" y="6261"/>
                  <a:pt x="14293" y="6198"/>
                  <a:pt x="14200" y="6198"/>
                </a:cubicBezTo>
                <a:close/>
                <a:moveTo>
                  <a:pt x="12494" y="7851"/>
                </a:moveTo>
                <a:cubicBezTo>
                  <a:pt x="12454" y="7851"/>
                  <a:pt x="12413" y="7863"/>
                  <a:pt x="12377" y="7888"/>
                </a:cubicBezTo>
                <a:cubicBezTo>
                  <a:pt x="12208" y="8005"/>
                  <a:pt x="12054" y="8112"/>
                  <a:pt x="11902" y="8213"/>
                </a:cubicBezTo>
                <a:cubicBezTo>
                  <a:pt x="11817" y="8269"/>
                  <a:pt x="11732" y="8326"/>
                  <a:pt x="11647" y="8383"/>
                </a:cubicBezTo>
                <a:cubicBezTo>
                  <a:pt x="11551" y="8445"/>
                  <a:pt x="11524" y="8572"/>
                  <a:pt x="11586" y="8668"/>
                </a:cubicBezTo>
                <a:cubicBezTo>
                  <a:pt x="11625" y="8730"/>
                  <a:pt x="11693" y="8762"/>
                  <a:pt x="11760" y="8762"/>
                </a:cubicBezTo>
                <a:cubicBezTo>
                  <a:pt x="11799" y="8762"/>
                  <a:pt x="11838" y="8751"/>
                  <a:pt x="11872" y="8728"/>
                </a:cubicBezTo>
                <a:cubicBezTo>
                  <a:pt x="11960" y="8672"/>
                  <a:pt x="12047" y="8613"/>
                  <a:pt x="12132" y="8556"/>
                </a:cubicBezTo>
                <a:cubicBezTo>
                  <a:pt x="12286" y="8454"/>
                  <a:pt x="12442" y="8346"/>
                  <a:pt x="12612" y="8229"/>
                </a:cubicBezTo>
                <a:cubicBezTo>
                  <a:pt x="12706" y="8163"/>
                  <a:pt x="12729" y="8034"/>
                  <a:pt x="12664" y="7940"/>
                </a:cubicBezTo>
                <a:cubicBezTo>
                  <a:pt x="12624" y="7883"/>
                  <a:pt x="12560" y="7851"/>
                  <a:pt x="12494" y="7851"/>
                </a:cubicBezTo>
                <a:close/>
                <a:moveTo>
                  <a:pt x="729" y="7941"/>
                </a:moveTo>
                <a:cubicBezTo>
                  <a:pt x="694" y="7941"/>
                  <a:pt x="659" y="7949"/>
                  <a:pt x="626" y="7968"/>
                </a:cubicBezTo>
                <a:cubicBezTo>
                  <a:pt x="527" y="8025"/>
                  <a:pt x="493" y="8151"/>
                  <a:pt x="550" y="8250"/>
                </a:cubicBezTo>
                <a:cubicBezTo>
                  <a:pt x="700" y="8512"/>
                  <a:pt x="881" y="8767"/>
                  <a:pt x="1089" y="9005"/>
                </a:cubicBezTo>
                <a:cubicBezTo>
                  <a:pt x="1129" y="9051"/>
                  <a:pt x="1188" y="9076"/>
                  <a:pt x="1245" y="9076"/>
                </a:cubicBezTo>
                <a:cubicBezTo>
                  <a:pt x="1292" y="9076"/>
                  <a:pt x="1342" y="9058"/>
                  <a:pt x="1381" y="9024"/>
                </a:cubicBezTo>
                <a:cubicBezTo>
                  <a:pt x="1466" y="8948"/>
                  <a:pt x="1475" y="8819"/>
                  <a:pt x="1400" y="8732"/>
                </a:cubicBezTo>
                <a:cubicBezTo>
                  <a:pt x="1211" y="8516"/>
                  <a:pt x="1046" y="8284"/>
                  <a:pt x="908" y="8044"/>
                </a:cubicBezTo>
                <a:cubicBezTo>
                  <a:pt x="870" y="7978"/>
                  <a:pt x="801" y="7941"/>
                  <a:pt x="729" y="7941"/>
                </a:cubicBezTo>
                <a:close/>
                <a:moveTo>
                  <a:pt x="14457" y="7952"/>
                </a:moveTo>
                <a:cubicBezTo>
                  <a:pt x="14455" y="7952"/>
                  <a:pt x="14452" y="7952"/>
                  <a:pt x="14450" y="7952"/>
                </a:cubicBezTo>
                <a:cubicBezTo>
                  <a:pt x="14335" y="7959"/>
                  <a:pt x="14246" y="8055"/>
                  <a:pt x="14253" y="8170"/>
                </a:cubicBezTo>
                <a:cubicBezTo>
                  <a:pt x="14259" y="8291"/>
                  <a:pt x="14262" y="8413"/>
                  <a:pt x="14262" y="8535"/>
                </a:cubicBezTo>
                <a:cubicBezTo>
                  <a:pt x="14262" y="8562"/>
                  <a:pt x="14264" y="8588"/>
                  <a:pt x="14264" y="8615"/>
                </a:cubicBezTo>
                <a:cubicBezTo>
                  <a:pt x="14264" y="8755"/>
                  <a:pt x="14261" y="8897"/>
                  <a:pt x="14253" y="9038"/>
                </a:cubicBezTo>
                <a:cubicBezTo>
                  <a:pt x="14248" y="9152"/>
                  <a:pt x="14337" y="9249"/>
                  <a:pt x="14450" y="9255"/>
                </a:cubicBezTo>
                <a:lnTo>
                  <a:pt x="14461" y="9255"/>
                </a:lnTo>
                <a:cubicBezTo>
                  <a:pt x="14571" y="9255"/>
                  <a:pt x="14661" y="9168"/>
                  <a:pt x="14666" y="9056"/>
                </a:cubicBezTo>
                <a:cubicBezTo>
                  <a:pt x="14673" y="8909"/>
                  <a:pt x="14677" y="8760"/>
                  <a:pt x="14677" y="8615"/>
                </a:cubicBezTo>
                <a:cubicBezTo>
                  <a:pt x="14677" y="8587"/>
                  <a:pt x="14677" y="8560"/>
                  <a:pt x="14677" y="8532"/>
                </a:cubicBezTo>
                <a:cubicBezTo>
                  <a:pt x="14675" y="8404"/>
                  <a:pt x="14672" y="8276"/>
                  <a:pt x="14666" y="8149"/>
                </a:cubicBezTo>
                <a:cubicBezTo>
                  <a:pt x="14661" y="8038"/>
                  <a:pt x="14567" y="7952"/>
                  <a:pt x="14457" y="7952"/>
                </a:cubicBezTo>
                <a:close/>
                <a:moveTo>
                  <a:pt x="11007" y="8820"/>
                </a:moveTo>
                <a:cubicBezTo>
                  <a:pt x="10971" y="8820"/>
                  <a:pt x="10934" y="8830"/>
                  <a:pt x="10901" y="8851"/>
                </a:cubicBezTo>
                <a:cubicBezTo>
                  <a:pt x="10642" y="9005"/>
                  <a:pt x="10385" y="9150"/>
                  <a:pt x="10137" y="9283"/>
                </a:cubicBezTo>
                <a:cubicBezTo>
                  <a:pt x="10036" y="9336"/>
                  <a:pt x="9999" y="9462"/>
                  <a:pt x="10052" y="9561"/>
                </a:cubicBezTo>
                <a:cubicBezTo>
                  <a:pt x="10089" y="9632"/>
                  <a:pt x="10160" y="9671"/>
                  <a:pt x="10234" y="9671"/>
                </a:cubicBezTo>
                <a:cubicBezTo>
                  <a:pt x="10266" y="9671"/>
                  <a:pt x="10300" y="9664"/>
                  <a:pt x="10332" y="9648"/>
                </a:cubicBezTo>
                <a:cubicBezTo>
                  <a:pt x="10585" y="9512"/>
                  <a:pt x="10849" y="9363"/>
                  <a:pt x="11113" y="9205"/>
                </a:cubicBezTo>
                <a:cubicBezTo>
                  <a:pt x="11211" y="9147"/>
                  <a:pt x="11243" y="9019"/>
                  <a:pt x="11184" y="8921"/>
                </a:cubicBezTo>
                <a:cubicBezTo>
                  <a:pt x="11146" y="8856"/>
                  <a:pt x="11077" y="8820"/>
                  <a:pt x="11007" y="8820"/>
                </a:cubicBezTo>
                <a:close/>
                <a:moveTo>
                  <a:pt x="1885" y="9275"/>
                </a:moveTo>
                <a:cubicBezTo>
                  <a:pt x="1825" y="9275"/>
                  <a:pt x="1765" y="9302"/>
                  <a:pt x="1725" y="9352"/>
                </a:cubicBezTo>
                <a:cubicBezTo>
                  <a:pt x="1652" y="9441"/>
                  <a:pt x="1666" y="9572"/>
                  <a:pt x="1755" y="9643"/>
                </a:cubicBezTo>
                <a:cubicBezTo>
                  <a:pt x="1991" y="9832"/>
                  <a:pt x="2246" y="10008"/>
                  <a:pt x="2513" y="10162"/>
                </a:cubicBezTo>
                <a:cubicBezTo>
                  <a:pt x="2547" y="10181"/>
                  <a:pt x="2582" y="10190"/>
                  <a:pt x="2616" y="10190"/>
                </a:cubicBezTo>
                <a:cubicBezTo>
                  <a:pt x="2689" y="10190"/>
                  <a:pt x="2758" y="10153"/>
                  <a:pt x="2797" y="10087"/>
                </a:cubicBezTo>
                <a:cubicBezTo>
                  <a:pt x="2854" y="9988"/>
                  <a:pt x="2820" y="9862"/>
                  <a:pt x="2721" y="9804"/>
                </a:cubicBezTo>
                <a:cubicBezTo>
                  <a:pt x="2471" y="9660"/>
                  <a:pt x="2233" y="9497"/>
                  <a:pt x="2015" y="9322"/>
                </a:cubicBezTo>
                <a:cubicBezTo>
                  <a:pt x="1977" y="9291"/>
                  <a:pt x="1931" y="9275"/>
                  <a:pt x="1885" y="9275"/>
                </a:cubicBezTo>
                <a:close/>
                <a:moveTo>
                  <a:pt x="9438" y="9652"/>
                </a:moveTo>
                <a:cubicBezTo>
                  <a:pt x="9409" y="9652"/>
                  <a:pt x="9380" y="9658"/>
                  <a:pt x="9352" y="9671"/>
                </a:cubicBezTo>
                <a:cubicBezTo>
                  <a:pt x="9081" y="9795"/>
                  <a:pt x="8810" y="9909"/>
                  <a:pt x="8547" y="10006"/>
                </a:cubicBezTo>
                <a:cubicBezTo>
                  <a:pt x="8439" y="10047"/>
                  <a:pt x="8384" y="10165"/>
                  <a:pt x="8425" y="10272"/>
                </a:cubicBezTo>
                <a:cubicBezTo>
                  <a:pt x="8455" y="10355"/>
                  <a:pt x="8535" y="10406"/>
                  <a:pt x="8618" y="10406"/>
                </a:cubicBezTo>
                <a:cubicBezTo>
                  <a:pt x="8643" y="10406"/>
                  <a:pt x="8668" y="10403"/>
                  <a:pt x="8691" y="10394"/>
                </a:cubicBezTo>
                <a:cubicBezTo>
                  <a:pt x="8964" y="10291"/>
                  <a:pt x="9244" y="10176"/>
                  <a:pt x="9524" y="10047"/>
                </a:cubicBezTo>
                <a:cubicBezTo>
                  <a:pt x="9628" y="9999"/>
                  <a:pt x="9674" y="9877"/>
                  <a:pt x="9627" y="9774"/>
                </a:cubicBezTo>
                <a:cubicBezTo>
                  <a:pt x="9592" y="9697"/>
                  <a:pt x="9517" y="9652"/>
                  <a:pt x="9438" y="9652"/>
                </a:cubicBezTo>
                <a:close/>
                <a:moveTo>
                  <a:pt x="3417" y="10162"/>
                </a:moveTo>
                <a:cubicBezTo>
                  <a:pt x="3335" y="10162"/>
                  <a:pt x="3257" y="10211"/>
                  <a:pt x="3224" y="10293"/>
                </a:cubicBezTo>
                <a:cubicBezTo>
                  <a:pt x="3181" y="10399"/>
                  <a:pt x="3235" y="10520"/>
                  <a:pt x="3341" y="10561"/>
                </a:cubicBezTo>
                <a:cubicBezTo>
                  <a:pt x="3626" y="10674"/>
                  <a:pt x="3920" y="10766"/>
                  <a:pt x="4216" y="10835"/>
                </a:cubicBezTo>
                <a:cubicBezTo>
                  <a:pt x="4232" y="10839"/>
                  <a:pt x="4248" y="10841"/>
                  <a:pt x="4264" y="10841"/>
                </a:cubicBezTo>
                <a:cubicBezTo>
                  <a:pt x="4358" y="10841"/>
                  <a:pt x="4443" y="10775"/>
                  <a:pt x="4464" y="10681"/>
                </a:cubicBezTo>
                <a:cubicBezTo>
                  <a:pt x="4491" y="10570"/>
                  <a:pt x="4422" y="10458"/>
                  <a:pt x="4310" y="10433"/>
                </a:cubicBezTo>
                <a:cubicBezTo>
                  <a:pt x="4034" y="10367"/>
                  <a:pt x="3759" y="10282"/>
                  <a:pt x="3492" y="10176"/>
                </a:cubicBezTo>
                <a:cubicBezTo>
                  <a:pt x="3467" y="10167"/>
                  <a:pt x="3442" y="10162"/>
                  <a:pt x="3417" y="10162"/>
                </a:cubicBezTo>
                <a:close/>
                <a:moveTo>
                  <a:pt x="7775" y="10268"/>
                </a:moveTo>
                <a:cubicBezTo>
                  <a:pt x="7757" y="10268"/>
                  <a:pt x="7738" y="10270"/>
                  <a:pt x="7720" y="10275"/>
                </a:cubicBezTo>
                <a:cubicBezTo>
                  <a:pt x="7434" y="10355"/>
                  <a:pt x="7151" y="10419"/>
                  <a:pt x="6874" y="10467"/>
                </a:cubicBezTo>
                <a:cubicBezTo>
                  <a:pt x="6761" y="10486"/>
                  <a:pt x="6685" y="10593"/>
                  <a:pt x="6704" y="10706"/>
                </a:cubicBezTo>
                <a:cubicBezTo>
                  <a:pt x="6722" y="10805"/>
                  <a:pt x="6811" y="10878"/>
                  <a:pt x="6908" y="10878"/>
                </a:cubicBezTo>
                <a:cubicBezTo>
                  <a:pt x="6921" y="10878"/>
                  <a:pt x="6931" y="10876"/>
                  <a:pt x="6944" y="10874"/>
                </a:cubicBezTo>
                <a:cubicBezTo>
                  <a:pt x="7234" y="10825"/>
                  <a:pt x="7532" y="10757"/>
                  <a:pt x="7830" y="10674"/>
                </a:cubicBezTo>
                <a:cubicBezTo>
                  <a:pt x="7939" y="10644"/>
                  <a:pt x="8005" y="10529"/>
                  <a:pt x="7973" y="10419"/>
                </a:cubicBezTo>
                <a:cubicBezTo>
                  <a:pt x="7948" y="10327"/>
                  <a:pt x="7865" y="10268"/>
                  <a:pt x="7775" y="10268"/>
                </a:cubicBezTo>
                <a:close/>
                <a:moveTo>
                  <a:pt x="5139" y="10562"/>
                </a:moveTo>
                <a:cubicBezTo>
                  <a:pt x="5033" y="10562"/>
                  <a:pt x="4942" y="10644"/>
                  <a:pt x="4934" y="10752"/>
                </a:cubicBezTo>
                <a:cubicBezTo>
                  <a:pt x="4925" y="10867"/>
                  <a:pt x="5012" y="10966"/>
                  <a:pt x="5125" y="10974"/>
                </a:cubicBezTo>
                <a:cubicBezTo>
                  <a:pt x="5189" y="10979"/>
                  <a:pt x="5253" y="10982"/>
                  <a:pt x="5317" y="10986"/>
                </a:cubicBezTo>
                <a:cubicBezTo>
                  <a:pt x="5412" y="10989"/>
                  <a:pt x="5512" y="10991"/>
                  <a:pt x="5607" y="10991"/>
                </a:cubicBezTo>
                <a:lnTo>
                  <a:pt x="5609" y="10991"/>
                </a:lnTo>
                <a:cubicBezTo>
                  <a:pt x="5751" y="10991"/>
                  <a:pt x="5896" y="10988"/>
                  <a:pt x="6040" y="10979"/>
                </a:cubicBezTo>
                <a:cubicBezTo>
                  <a:pt x="6153" y="10972"/>
                  <a:pt x="6240" y="10874"/>
                  <a:pt x="6233" y="10761"/>
                </a:cubicBezTo>
                <a:cubicBezTo>
                  <a:pt x="6228" y="10650"/>
                  <a:pt x="6136" y="10566"/>
                  <a:pt x="6028" y="10566"/>
                </a:cubicBezTo>
                <a:cubicBezTo>
                  <a:pt x="6024" y="10566"/>
                  <a:pt x="6019" y="10566"/>
                  <a:pt x="6015" y="10566"/>
                </a:cubicBezTo>
                <a:cubicBezTo>
                  <a:pt x="5880" y="10573"/>
                  <a:pt x="5742" y="10578"/>
                  <a:pt x="5609" y="10578"/>
                </a:cubicBezTo>
                <a:lnTo>
                  <a:pt x="5607" y="10578"/>
                </a:lnTo>
                <a:cubicBezTo>
                  <a:pt x="5517" y="10578"/>
                  <a:pt x="5423" y="10577"/>
                  <a:pt x="5333" y="10571"/>
                </a:cubicBezTo>
                <a:cubicBezTo>
                  <a:pt x="5274" y="10570"/>
                  <a:pt x="5214" y="10566"/>
                  <a:pt x="5156" y="10562"/>
                </a:cubicBezTo>
                <a:cubicBezTo>
                  <a:pt x="5150" y="10562"/>
                  <a:pt x="5145" y="10562"/>
                  <a:pt x="5139" y="10562"/>
                </a:cubicBezTo>
                <a:close/>
                <a:moveTo>
                  <a:pt x="14381" y="9724"/>
                </a:moveTo>
                <a:cubicBezTo>
                  <a:pt x="14279" y="9724"/>
                  <a:pt x="14190" y="9799"/>
                  <a:pt x="14175" y="9903"/>
                </a:cubicBezTo>
                <a:cubicBezTo>
                  <a:pt x="14136" y="10189"/>
                  <a:pt x="14083" y="10476"/>
                  <a:pt x="14020" y="10759"/>
                </a:cubicBezTo>
                <a:cubicBezTo>
                  <a:pt x="13995" y="10871"/>
                  <a:pt x="14064" y="10981"/>
                  <a:pt x="14175" y="11007"/>
                </a:cubicBezTo>
                <a:cubicBezTo>
                  <a:pt x="14191" y="11009"/>
                  <a:pt x="14207" y="11011"/>
                  <a:pt x="14222" y="11011"/>
                </a:cubicBezTo>
                <a:cubicBezTo>
                  <a:pt x="14315" y="11011"/>
                  <a:pt x="14402" y="10947"/>
                  <a:pt x="14424" y="10851"/>
                </a:cubicBezTo>
                <a:cubicBezTo>
                  <a:pt x="14491" y="10555"/>
                  <a:pt x="14544" y="10256"/>
                  <a:pt x="14585" y="9960"/>
                </a:cubicBezTo>
                <a:cubicBezTo>
                  <a:pt x="14601" y="9846"/>
                  <a:pt x="14521" y="9742"/>
                  <a:pt x="14408" y="9726"/>
                </a:cubicBezTo>
                <a:cubicBezTo>
                  <a:pt x="14399" y="9725"/>
                  <a:pt x="14390" y="9724"/>
                  <a:pt x="14381" y="9724"/>
                </a:cubicBezTo>
                <a:close/>
                <a:moveTo>
                  <a:pt x="13988" y="11454"/>
                </a:moveTo>
                <a:cubicBezTo>
                  <a:pt x="13901" y="11454"/>
                  <a:pt x="13819" y="11511"/>
                  <a:pt x="13791" y="11599"/>
                </a:cubicBezTo>
                <a:cubicBezTo>
                  <a:pt x="13704" y="11872"/>
                  <a:pt x="13605" y="12148"/>
                  <a:pt x="13495" y="12418"/>
                </a:cubicBezTo>
                <a:cubicBezTo>
                  <a:pt x="13451" y="12522"/>
                  <a:pt x="13502" y="12643"/>
                  <a:pt x="13608" y="12687"/>
                </a:cubicBezTo>
                <a:cubicBezTo>
                  <a:pt x="13633" y="12698"/>
                  <a:pt x="13660" y="12703"/>
                  <a:pt x="13686" y="12703"/>
                </a:cubicBezTo>
                <a:cubicBezTo>
                  <a:pt x="13768" y="12703"/>
                  <a:pt x="13844" y="12653"/>
                  <a:pt x="13878" y="12574"/>
                </a:cubicBezTo>
                <a:cubicBezTo>
                  <a:pt x="13991" y="12294"/>
                  <a:pt x="14096" y="12008"/>
                  <a:pt x="14186" y="11723"/>
                </a:cubicBezTo>
                <a:cubicBezTo>
                  <a:pt x="14220" y="11615"/>
                  <a:pt x="14160" y="11498"/>
                  <a:pt x="14051" y="11464"/>
                </a:cubicBezTo>
                <a:cubicBezTo>
                  <a:pt x="14030" y="11458"/>
                  <a:pt x="14009" y="11454"/>
                  <a:pt x="13988" y="11454"/>
                </a:cubicBezTo>
                <a:close/>
                <a:moveTo>
                  <a:pt x="13317" y="13096"/>
                </a:moveTo>
                <a:cubicBezTo>
                  <a:pt x="13242" y="13096"/>
                  <a:pt x="13168" y="13137"/>
                  <a:pt x="13132" y="13210"/>
                </a:cubicBezTo>
                <a:cubicBezTo>
                  <a:pt x="13002" y="13467"/>
                  <a:pt x="12861" y="13724"/>
                  <a:pt x="12710" y="13972"/>
                </a:cubicBezTo>
                <a:cubicBezTo>
                  <a:pt x="12650" y="14069"/>
                  <a:pt x="12682" y="14197"/>
                  <a:pt x="12779" y="14255"/>
                </a:cubicBezTo>
                <a:cubicBezTo>
                  <a:pt x="12813" y="14277"/>
                  <a:pt x="12850" y="14286"/>
                  <a:pt x="12885" y="14286"/>
                </a:cubicBezTo>
                <a:cubicBezTo>
                  <a:pt x="12956" y="14286"/>
                  <a:pt x="13024" y="14250"/>
                  <a:pt x="13063" y="14186"/>
                </a:cubicBezTo>
                <a:cubicBezTo>
                  <a:pt x="13219" y="13929"/>
                  <a:pt x="13367" y="13664"/>
                  <a:pt x="13502" y="13396"/>
                </a:cubicBezTo>
                <a:cubicBezTo>
                  <a:pt x="13553" y="13295"/>
                  <a:pt x="13513" y="13169"/>
                  <a:pt x="13410" y="13118"/>
                </a:cubicBezTo>
                <a:cubicBezTo>
                  <a:pt x="13380" y="13103"/>
                  <a:pt x="13349" y="13096"/>
                  <a:pt x="13317" y="13096"/>
                </a:cubicBezTo>
                <a:close/>
                <a:moveTo>
                  <a:pt x="12397" y="14613"/>
                </a:moveTo>
                <a:cubicBezTo>
                  <a:pt x="12333" y="14613"/>
                  <a:pt x="12269" y="14643"/>
                  <a:pt x="12230" y="14700"/>
                </a:cubicBezTo>
                <a:cubicBezTo>
                  <a:pt x="12061" y="14936"/>
                  <a:pt x="11881" y="15168"/>
                  <a:pt x="11695" y="15390"/>
                </a:cubicBezTo>
                <a:cubicBezTo>
                  <a:pt x="11622" y="15476"/>
                  <a:pt x="11633" y="15608"/>
                  <a:pt x="11721" y="15680"/>
                </a:cubicBezTo>
                <a:cubicBezTo>
                  <a:pt x="11760" y="15714"/>
                  <a:pt x="11806" y="15728"/>
                  <a:pt x="11854" y="15728"/>
                </a:cubicBezTo>
                <a:cubicBezTo>
                  <a:pt x="11913" y="15728"/>
                  <a:pt x="11971" y="15703"/>
                  <a:pt x="12012" y="15655"/>
                </a:cubicBezTo>
                <a:cubicBezTo>
                  <a:pt x="12205" y="15425"/>
                  <a:pt x="12391" y="15184"/>
                  <a:pt x="12565" y="14941"/>
                </a:cubicBezTo>
                <a:cubicBezTo>
                  <a:pt x="12632" y="14847"/>
                  <a:pt x="12611" y="14718"/>
                  <a:pt x="12517" y="14652"/>
                </a:cubicBezTo>
                <a:cubicBezTo>
                  <a:pt x="12480" y="14626"/>
                  <a:pt x="12438" y="14613"/>
                  <a:pt x="12397" y="14613"/>
                </a:cubicBezTo>
                <a:close/>
                <a:moveTo>
                  <a:pt x="11258" y="15974"/>
                </a:moveTo>
                <a:cubicBezTo>
                  <a:pt x="11204" y="15974"/>
                  <a:pt x="11150" y="15995"/>
                  <a:pt x="11110" y="16036"/>
                </a:cubicBezTo>
                <a:cubicBezTo>
                  <a:pt x="10908" y="16246"/>
                  <a:pt x="10695" y="16448"/>
                  <a:pt x="10479" y="16639"/>
                </a:cubicBezTo>
                <a:cubicBezTo>
                  <a:pt x="10394" y="16713"/>
                  <a:pt x="10385" y="16844"/>
                  <a:pt x="10461" y="16930"/>
                </a:cubicBezTo>
                <a:cubicBezTo>
                  <a:pt x="10502" y="16977"/>
                  <a:pt x="10559" y="17000"/>
                  <a:pt x="10615" y="17000"/>
                </a:cubicBezTo>
                <a:cubicBezTo>
                  <a:pt x="10665" y="17000"/>
                  <a:pt x="10713" y="16983"/>
                  <a:pt x="10752" y="16949"/>
                </a:cubicBezTo>
                <a:cubicBezTo>
                  <a:pt x="10977" y="16751"/>
                  <a:pt x="11197" y="16541"/>
                  <a:pt x="11407" y="16325"/>
                </a:cubicBezTo>
                <a:cubicBezTo>
                  <a:pt x="11487" y="16244"/>
                  <a:pt x="11485" y="16113"/>
                  <a:pt x="11402" y="16033"/>
                </a:cubicBezTo>
                <a:cubicBezTo>
                  <a:pt x="11362" y="15994"/>
                  <a:pt x="11310" y="15974"/>
                  <a:pt x="11258" y="15974"/>
                </a:cubicBezTo>
                <a:close/>
                <a:moveTo>
                  <a:pt x="9928" y="17148"/>
                </a:moveTo>
                <a:cubicBezTo>
                  <a:pt x="9884" y="17148"/>
                  <a:pt x="9841" y="17162"/>
                  <a:pt x="9804" y="17190"/>
                </a:cubicBezTo>
                <a:cubicBezTo>
                  <a:pt x="9697" y="17270"/>
                  <a:pt x="9588" y="17350"/>
                  <a:pt x="9478" y="17426"/>
                </a:cubicBezTo>
                <a:cubicBezTo>
                  <a:pt x="9350" y="17514"/>
                  <a:pt x="9219" y="17603"/>
                  <a:pt x="9088" y="17688"/>
                </a:cubicBezTo>
                <a:cubicBezTo>
                  <a:pt x="8990" y="17748"/>
                  <a:pt x="8964" y="17876"/>
                  <a:pt x="9024" y="17973"/>
                </a:cubicBezTo>
                <a:cubicBezTo>
                  <a:pt x="9065" y="18034"/>
                  <a:pt x="9130" y="18067"/>
                  <a:pt x="9199" y="18067"/>
                </a:cubicBezTo>
                <a:cubicBezTo>
                  <a:pt x="9237" y="18067"/>
                  <a:pt x="9276" y="18057"/>
                  <a:pt x="9309" y="18035"/>
                </a:cubicBezTo>
                <a:cubicBezTo>
                  <a:pt x="9446" y="17948"/>
                  <a:pt x="9582" y="17856"/>
                  <a:pt x="9715" y="17764"/>
                </a:cubicBezTo>
                <a:cubicBezTo>
                  <a:pt x="9829" y="17686"/>
                  <a:pt x="9942" y="17603"/>
                  <a:pt x="10052" y="17520"/>
                </a:cubicBezTo>
                <a:cubicBezTo>
                  <a:pt x="10144" y="17451"/>
                  <a:pt x="10162" y="17321"/>
                  <a:pt x="10093" y="17231"/>
                </a:cubicBezTo>
                <a:cubicBezTo>
                  <a:pt x="10052" y="17176"/>
                  <a:pt x="9990" y="17148"/>
                  <a:pt x="9928" y="17148"/>
                </a:cubicBezTo>
                <a:close/>
                <a:moveTo>
                  <a:pt x="8434" y="18106"/>
                </a:moveTo>
                <a:cubicBezTo>
                  <a:pt x="8400" y="18106"/>
                  <a:pt x="8366" y="18114"/>
                  <a:pt x="8335" y="18131"/>
                </a:cubicBezTo>
                <a:cubicBezTo>
                  <a:pt x="8081" y="18269"/>
                  <a:pt x="7819" y="18399"/>
                  <a:pt x="7553" y="18521"/>
                </a:cubicBezTo>
                <a:cubicBezTo>
                  <a:pt x="7450" y="18567"/>
                  <a:pt x="7404" y="18691"/>
                  <a:pt x="7450" y="18794"/>
                </a:cubicBezTo>
                <a:cubicBezTo>
                  <a:pt x="7486" y="18870"/>
                  <a:pt x="7560" y="18916"/>
                  <a:pt x="7640" y="18916"/>
                </a:cubicBezTo>
                <a:cubicBezTo>
                  <a:pt x="7668" y="18916"/>
                  <a:pt x="7697" y="18909"/>
                  <a:pt x="7725" y="18897"/>
                </a:cubicBezTo>
                <a:cubicBezTo>
                  <a:pt x="8000" y="18773"/>
                  <a:pt x="8271" y="18636"/>
                  <a:pt x="8533" y="18494"/>
                </a:cubicBezTo>
                <a:cubicBezTo>
                  <a:pt x="8632" y="18439"/>
                  <a:pt x="8670" y="18314"/>
                  <a:pt x="8616" y="18214"/>
                </a:cubicBezTo>
                <a:cubicBezTo>
                  <a:pt x="8579" y="18145"/>
                  <a:pt x="8508" y="18106"/>
                  <a:pt x="8434" y="18106"/>
                </a:cubicBezTo>
                <a:close/>
                <a:moveTo>
                  <a:pt x="6820" y="18842"/>
                </a:moveTo>
                <a:cubicBezTo>
                  <a:pt x="6796" y="18842"/>
                  <a:pt x="6771" y="18847"/>
                  <a:pt x="6747" y="18856"/>
                </a:cubicBezTo>
                <a:cubicBezTo>
                  <a:pt x="6476" y="18957"/>
                  <a:pt x="6198" y="19051"/>
                  <a:pt x="5919" y="19136"/>
                </a:cubicBezTo>
                <a:cubicBezTo>
                  <a:pt x="5809" y="19168"/>
                  <a:pt x="5747" y="19283"/>
                  <a:pt x="5781" y="19393"/>
                </a:cubicBezTo>
                <a:cubicBezTo>
                  <a:pt x="5808" y="19483"/>
                  <a:pt x="5889" y="19540"/>
                  <a:pt x="5978" y="19540"/>
                </a:cubicBezTo>
                <a:cubicBezTo>
                  <a:pt x="5997" y="19540"/>
                  <a:pt x="6019" y="19536"/>
                  <a:pt x="6038" y="19531"/>
                </a:cubicBezTo>
                <a:cubicBezTo>
                  <a:pt x="6327" y="19444"/>
                  <a:pt x="6614" y="19347"/>
                  <a:pt x="6892" y="19242"/>
                </a:cubicBezTo>
                <a:cubicBezTo>
                  <a:pt x="6998" y="19201"/>
                  <a:pt x="7053" y="19083"/>
                  <a:pt x="7013" y="18976"/>
                </a:cubicBezTo>
                <a:cubicBezTo>
                  <a:pt x="6981" y="18893"/>
                  <a:pt x="6903" y="18842"/>
                  <a:pt x="6820" y="18842"/>
                </a:cubicBezTo>
                <a:close/>
                <a:moveTo>
                  <a:pt x="5120" y="19356"/>
                </a:moveTo>
                <a:cubicBezTo>
                  <a:pt x="5105" y="19356"/>
                  <a:pt x="5089" y="19357"/>
                  <a:pt x="5074" y="19361"/>
                </a:cubicBezTo>
                <a:cubicBezTo>
                  <a:pt x="4792" y="19426"/>
                  <a:pt x="4503" y="19485"/>
                  <a:pt x="4216" y="19535"/>
                </a:cubicBezTo>
                <a:cubicBezTo>
                  <a:pt x="4103" y="19552"/>
                  <a:pt x="4027" y="19660"/>
                  <a:pt x="4046" y="19772"/>
                </a:cubicBezTo>
                <a:cubicBezTo>
                  <a:pt x="4064" y="19873"/>
                  <a:pt x="4151" y="19944"/>
                  <a:pt x="4250" y="19944"/>
                </a:cubicBezTo>
                <a:cubicBezTo>
                  <a:pt x="4262" y="19944"/>
                  <a:pt x="4273" y="19944"/>
                  <a:pt x="4285" y="19942"/>
                </a:cubicBezTo>
                <a:cubicBezTo>
                  <a:pt x="4581" y="19892"/>
                  <a:pt x="4877" y="19832"/>
                  <a:pt x="5168" y="19765"/>
                </a:cubicBezTo>
                <a:cubicBezTo>
                  <a:pt x="5280" y="19738"/>
                  <a:pt x="5349" y="19627"/>
                  <a:pt x="5322" y="19515"/>
                </a:cubicBezTo>
                <a:cubicBezTo>
                  <a:pt x="5299" y="19420"/>
                  <a:pt x="5214" y="19356"/>
                  <a:pt x="5120" y="19356"/>
                </a:cubicBezTo>
                <a:close/>
                <a:moveTo>
                  <a:pt x="3371" y="19652"/>
                </a:moveTo>
                <a:cubicBezTo>
                  <a:pt x="3363" y="19652"/>
                  <a:pt x="3356" y="19652"/>
                  <a:pt x="3348" y="19653"/>
                </a:cubicBezTo>
                <a:cubicBezTo>
                  <a:pt x="3061" y="19685"/>
                  <a:pt x="2767" y="19706"/>
                  <a:pt x="2476" y="19721"/>
                </a:cubicBezTo>
                <a:cubicBezTo>
                  <a:pt x="2361" y="19726"/>
                  <a:pt x="2274" y="19823"/>
                  <a:pt x="2279" y="19937"/>
                </a:cubicBezTo>
                <a:cubicBezTo>
                  <a:pt x="2285" y="20048"/>
                  <a:pt x="2375" y="20133"/>
                  <a:pt x="2485" y="20133"/>
                </a:cubicBezTo>
                <a:lnTo>
                  <a:pt x="2496" y="20133"/>
                </a:lnTo>
                <a:cubicBezTo>
                  <a:pt x="2795" y="20119"/>
                  <a:pt x="3096" y="20096"/>
                  <a:pt x="3392" y="20064"/>
                </a:cubicBezTo>
                <a:cubicBezTo>
                  <a:pt x="3506" y="20052"/>
                  <a:pt x="3589" y="19951"/>
                  <a:pt x="3577" y="19838"/>
                </a:cubicBezTo>
                <a:cubicBezTo>
                  <a:pt x="3565" y="19732"/>
                  <a:pt x="3476" y="19652"/>
                  <a:pt x="3371" y="19652"/>
                </a:cubicBezTo>
                <a:close/>
                <a:moveTo>
                  <a:pt x="712" y="19699"/>
                </a:moveTo>
                <a:cubicBezTo>
                  <a:pt x="604" y="19699"/>
                  <a:pt x="512" y="19782"/>
                  <a:pt x="504" y="19891"/>
                </a:cubicBezTo>
                <a:cubicBezTo>
                  <a:pt x="497" y="20006"/>
                  <a:pt x="582" y="20103"/>
                  <a:pt x="697" y="20112"/>
                </a:cubicBezTo>
                <a:cubicBezTo>
                  <a:pt x="995" y="20133"/>
                  <a:pt x="1296" y="20146"/>
                  <a:pt x="1595" y="20149"/>
                </a:cubicBezTo>
                <a:lnTo>
                  <a:pt x="1597" y="20149"/>
                </a:lnTo>
                <a:cubicBezTo>
                  <a:pt x="1711" y="20149"/>
                  <a:pt x="1803" y="20059"/>
                  <a:pt x="1804" y="19946"/>
                </a:cubicBezTo>
                <a:cubicBezTo>
                  <a:pt x="1806" y="19830"/>
                  <a:pt x="1714" y="19737"/>
                  <a:pt x="1601" y="19737"/>
                </a:cubicBezTo>
                <a:cubicBezTo>
                  <a:pt x="1310" y="19733"/>
                  <a:pt x="1016" y="19721"/>
                  <a:pt x="725" y="19699"/>
                </a:cubicBezTo>
                <a:cubicBezTo>
                  <a:pt x="721" y="19699"/>
                  <a:pt x="716" y="19699"/>
                  <a:pt x="712" y="19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51"/>
          <p:cNvSpPr/>
          <p:nvPr/>
        </p:nvSpPr>
        <p:spPr>
          <a:xfrm>
            <a:off x="5147971" y="413872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51"/>
          <p:cNvSpPr/>
          <p:nvPr/>
        </p:nvSpPr>
        <p:spPr>
          <a:xfrm>
            <a:off x="7635075" y="20321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51"/>
          <p:cNvSpPr/>
          <p:nvPr/>
        </p:nvSpPr>
        <p:spPr>
          <a:xfrm>
            <a:off x="1124241" y="7302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799" name="Google Shape;2799;p51"/>
          <p:cNvSpPr/>
          <p:nvPr/>
        </p:nvSpPr>
        <p:spPr>
          <a:xfrm>
            <a:off x="1020531" y="380015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51"/>
          <p:cNvSpPr/>
          <p:nvPr/>
        </p:nvSpPr>
        <p:spPr>
          <a:xfrm>
            <a:off x="1495509" y="423211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799;p51"/>
          <p:cNvSpPr/>
          <p:nvPr/>
        </p:nvSpPr>
        <p:spPr>
          <a:xfrm>
            <a:off x="7889266" y="3395682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37"/>
          <p:cNvSpPr/>
          <p:nvPr/>
        </p:nvSpPr>
        <p:spPr>
          <a:xfrm>
            <a:off x="792596" y="55800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37"/>
          <p:cNvSpPr/>
          <p:nvPr/>
        </p:nvSpPr>
        <p:spPr>
          <a:xfrm>
            <a:off x="8366072" y="55800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37"/>
          <p:cNvSpPr/>
          <p:nvPr/>
        </p:nvSpPr>
        <p:spPr>
          <a:xfrm>
            <a:off x="8366072" y="4431398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0" y="4677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7A5132"/>
                </a:solidFill>
              </a:rPr>
              <a:t>NỘI DUNG BÀI HỌC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09987" y="1249389"/>
            <a:ext cx="4748955" cy="1477328"/>
            <a:chOff x="1009987" y="1249389"/>
            <a:chExt cx="4748955" cy="1477328"/>
          </a:xfrm>
        </p:grpSpPr>
        <p:sp>
          <p:nvSpPr>
            <p:cNvPr id="46" name="TextBox 45"/>
            <p:cNvSpPr txBox="1"/>
            <p:nvPr/>
          </p:nvSpPr>
          <p:spPr>
            <a:xfrm>
              <a:off x="2327641" y="1249389"/>
              <a:ext cx="34313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/>
                <a:t>Nhiệm vụ 1: </a:t>
              </a:r>
              <a:r>
                <a:rPr lang="vi-VN" sz="2000"/>
                <a:t>Soạn thảo và định dạng để được văn bản như Hình 38.</a:t>
              </a:r>
            </a:p>
          </p:txBody>
        </p:sp>
        <p:grpSp>
          <p:nvGrpSpPr>
            <p:cNvPr id="51" name="Google Shape;4861;p71"/>
            <p:cNvGrpSpPr/>
            <p:nvPr/>
          </p:nvGrpSpPr>
          <p:grpSpPr>
            <a:xfrm>
              <a:off x="1009987" y="1645763"/>
              <a:ext cx="1019119" cy="695486"/>
              <a:chOff x="3187802" y="1604669"/>
              <a:chExt cx="1019119" cy="695486"/>
            </a:xfrm>
          </p:grpSpPr>
          <p:sp>
            <p:nvSpPr>
              <p:cNvPr id="52" name="Google Shape;4862;p71"/>
              <p:cNvSpPr/>
              <p:nvPr/>
            </p:nvSpPr>
            <p:spPr>
              <a:xfrm>
                <a:off x="3501516" y="1930116"/>
                <a:ext cx="314036" cy="310730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5826" extrusionOk="0">
                    <a:moveTo>
                      <a:pt x="2288" y="0"/>
                    </a:moveTo>
                    <a:cubicBezTo>
                      <a:pt x="1915" y="0"/>
                      <a:pt x="1542" y="44"/>
                      <a:pt x="1235" y="233"/>
                    </a:cubicBezTo>
                    <a:cubicBezTo>
                      <a:pt x="727" y="547"/>
                      <a:pt x="482" y="1118"/>
                      <a:pt x="351" y="1678"/>
                    </a:cubicBezTo>
                    <a:cubicBezTo>
                      <a:pt x="186" y="2385"/>
                      <a:pt x="94" y="3115"/>
                      <a:pt x="11" y="3834"/>
                    </a:cubicBezTo>
                    <a:cubicBezTo>
                      <a:pt x="0" y="3925"/>
                      <a:pt x="61" y="3976"/>
                      <a:pt x="130" y="3990"/>
                    </a:cubicBezTo>
                    <a:cubicBezTo>
                      <a:pt x="112" y="4267"/>
                      <a:pt x="105" y="4543"/>
                      <a:pt x="114" y="4819"/>
                    </a:cubicBezTo>
                    <a:cubicBezTo>
                      <a:pt x="117" y="4974"/>
                      <a:pt x="126" y="5128"/>
                      <a:pt x="139" y="5280"/>
                    </a:cubicBezTo>
                    <a:cubicBezTo>
                      <a:pt x="149" y="5411"/>
                      <a:pt x="146" y="5569"/>
                      <a:pt x="215" y="5684"/>
                    </a:cubicBezTo>
                    <a:cubicBezTo>
                      <a:pt x="275" y="5785"/>
                      <a:pt x="367" y="5826"/>
                      <a:pt x="465" y="5826"/>
                    </a:cubicBezTo>
                    <a:cubicBezTo>
                      <a:pt x="548" y="5826"/>
                      <a:pt x="635" y="5796"/>
                      <a:pt x="709" y="5748"/>
                    </a:cubicBezTo>
                    <a:cubicBezTo>
                      <a:pt x="961" y="5587"/>
                      <a:pt x="1172" y="5323"/>
                      <a:pt x="1386" y="5117"/>
                    </a:cubicBezTo>
                    <a:cubicBezTo>
                      <a:pt x="2355" y="4180"/>
                      <a:pt x="3327" y="3242"/>
                      <a:pt x="4296" y="2307"/>
                    </a:cubicBezTo>
                    <a:lnTo>
                      <a:pt x="5044" y="1584"/>
                    </a:lnTo>
                    <a:cubicBezTo>
                      <a:pt x="5271" y="1364"/>
                      <a:pt x="5527" y="1155"/>
                      <a:pt x="5733" y="914"/>
                    </a:cubicBezTo>
                    <a:cubicBezTo>
                      <a:pt x="5869" y="756"/>
                      <a:pt x="5887" y="543"/>
                      <a:pt x="5689" y="428"/>
                    </a:cubicBezTo>
                    <a:cubicBezTo>
                      <a:pt x="5590" y="370"/>
                      <a:pt x="5462" y="356"/>
                      <a:pt x="5352" y="331"/>
                    </a:cubicBezTo>
                    <a:cubicBezTo>
                      <a:pt x="5182" y="295"/>
                      <a:pt x="5012" y="262"/>
                      <a:pt x="4842" y="232"/>
                    </a:cubicBezTo>
                    <a:cubicBezTo>
                      <a:pt x="4229" y="123"/>
                      <a:pt x="3608" y="54"/>
                      <a:pt x="2985" y="28"/>
                    </a:cubicBezTo>
                    <a:cubicBezTo>
                      <a:pt x="2764" y="18"/>
                      <a:pt x="2526" y="0"/>
                      <a:pt x="2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863;p71"/>
              <p:cNvSpPr/>
              <p:nvPr/>
            </p:nvSpPr>
            <p:spPr>
              <a:xfrm>
                <a:off x="3187802" y="1604669"/>
                <a:ext cx="999178" cy="679061"/>
              </a:xfrm>
              <a:custGeom>
                <a:avLst/>
                <a:gdLst/>
                <a:ahLst/>
                <a:cxnLst/>
                <a:rect l="l" t="t" r="r" b="b"/>
                <a:pathLst>
                  <a:path w="18734" h="12732" extrusionOk="0">
                    <a:moveTo>
                      <a:pt x="18149" y="0"/>
                    </a:moveTo>
                    <a:cubicBezTo>
                      <a:pt x="18103" y="9"/>
                      <a:pt x="18055" y="20"/>
                      <a:pt x="18009" y="27"/>
                    </a:cubicBezTo>
                    <a:cubicBezTo>
                      <a:pt x="12129" y="1088"/>
                      <a:pt x="6118" y="1972"/>
                      <a:pt x="279" y="3266"/>
                    </a:cubicBezTo>
                    <a:cubicBezTo>
                      <a:pt x="13" y="3326"/>
                      <a:pt x="1" y="3704"/>
                      <a:pt x="263" y="3780"/>
                    </a:cubicBezTo>
                    <a:cubicBezTo>
                      <a:pt x="1822" y="4235"/>
                      <a:pt x="3277" y="4911"/>
                      <a:pt x="4789" y="5396"/>
                    </a:cubicBezTo>
                    <a:cubicBezTo>
                      <a:pt x="4812" y="5405"/>
                      <a:pt x="4833" y="5414"/>
                      <a:pt x="4855" y="5428"/>
                    </a:cubicBezTo>
                    <a:cubicBezTo>
                      <a:pt x="4915" y="5467"/>
                      <a:pt x="4959" y="5531"/>
                      <a:pt x="4970" y="5605"/>
                    </a:cubicBezTo>
                    <a:lnTo>
                      <a:pt x="5937" y="11567"/>
                    </a:lnTo>
                    <a:cubicBezTo>
                      <a:pt x="5961" y="11713"/>
                      <a:pt x="6081" y="11789"/>
                      <a:pt x="6200" y="11789"/>
                    </a:cubicBezTo>
                    <a:cubicBezTo>
                      <a:pt x="6312" y="11789"/>
                      <a:pt x="6424" y="11723"/>
                      <a:pt x="6458" y="11588"/>
                    </a:cubicBezTo>
                    <a:cubicBezTo>
                      <a:pt x="6834" y="10110"/>
                      <a:pt x="7148" y="8643"/>
                      <a:pt x="7456" y="7175"/>
                    </a:cubicBezTo>
                    <a:cubicBezTo>
                      <a:pt x="7483" y="7042"/>
                      <a:pt x="7599" y="6964"/>
                      <a:pt x="7718" y="6964"/>
                    </a:cubicBezTo>
                    <a:cubicBezTo>
                      <a:pt x="7737" y="6964"/>
                      <a:pt x="7756" y="6966"/>
                      <a:pt x="7775" y="6970"/>
                    </a:cubicBezTo>
                    <a:cubicBezTo>
                      <a:pt x="7825" y="6980"/>
                      <a:pt x="7871" y="7005"/>
                      <a:pt x="7908" y="7046"/>
                    </a:cubicBezTo>
                    <a:lnTo>
                      <a:pt x="13268" y="12649"/>
                    </a:lnTo>
                    <a:cubicBezTo>
                      <a:pt x="13322" y="12705"/>
                      <a:pt x="13391" y="12731"/>
                      <a:pt x="13460" y="12731"/>
                    </a:cubicBezTo>
                    <a:cubicBezTo>
                      <a:pt x="13567" y="12731"/>
                      <a:pt x="13673" y="12667"/>
                      <a:pt x="13713" y="12552"/>
                    </a:cubicBezTo>
                    <a:cubicBezTo>
                      <a:pt x="13832" y="12204"/>
                      <a:pt x="17183" y="4494"/>
                      <a:pt x="18627" y="1007"/>
                    </a:cubicBezTo>
                    <a:cubicBezTo>
                      <a:pt x="18629" y="1005"/>
                      <a:pt x="18631" y="1003"/>
                      <a:pt x="18629" y="1001"/>
                    </a:cubicBezTo>
                    <a:cubicBezTo>
                      <a:pt x="18643" y="973"/>
                      <a:pt x="18656" y="945"/>
                      <a:pt x="18666" y="916"/>
                    </a:cubicBezTo>
                    <a:cubicBezTo>
                      <a:pt x="18712" y="766"/>
                      <a:pt x="18734" y="599"/>
                      <a:pt x="18693" y="447"/>
                    </a:cubicBezTo>
                    <a:cubicBezTo>
                      <a:pt x="18680" y="392"/>
                      <a:pt x="18659" y="339"/>
                      <a:pt x="18629" y="291"/>
                    </a:cubicBezTo>
                    <a:cubicBezTo>
                      <a:pt x="18574" y="199"/>
                      <a:pt x="18503" y="129"/>
                      <a:pt x="18415" y="76"/>
                    </a:cubicBezTo>
                    <a:cubicBezTo>
                      <a:pt x="18399" y="66"/>
                      <a:pt x="18381" y="57"/>
                      <a:pt x="18363" y="48"/>
                    </a:cubicBezTo>
                    <a:cubicBezTo>
                      <a:pt x="18299" y="18"/>
                      <a:pt x="18223" y="0"/>
                      <a:pt x="18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864;p71"/>
              <p:cNvSpPr/>
              <p:nvPr/>
            </p:nvSpPr>
            <p:spPr>
              <a:xfrm>
                <a:off x="3446688" y="1608722"/>
                <a:ext cx="738103" cy="624713"/>
              </a:xfrm>
              <a:custGeom>
                <a:avLst/>
                <a:gdLst/>
                <a:ahLst/>
                <a:cxnLst/>
                <a:rect l="l" t="t" r="r" b="b"/>
                <a:pathLst>
                  <a:path w="13839" h="11713" extrusionOk="0">
                    <a:moveTo>
                      <a:pt x="13561" y="0"/>
                    </a:moveTo>
                    <a:cubicBezTo>
                      <a:pt x="9697" y="1639"/>
                      <a:pt x="6660" y="2687"/>
                      <a:pt x="2721" y="4267"/>
                    </a:cubicBezTo>
                    <a:cubicBezTo>
                      <a:pt x="1815" y="4631"/>
                      <a:pt x="908" y="4994"/>
                      <a:pt x="1" y="5352"/>
                    </a:cubicBezTo>
                    <a:cubicBezTo>
                      <a:pt x="61" y="5391"/>
                      <a:pt x="105" y="5455"/>
                      <a:pt x="116" y="5529"/>
                    </a:cubicBezTo>
                    <a:lnTo>
                      <a:pt x="1083" y="11491"/>
                    </a:lnTo>
                    <a:cubicBezTo>
                      <a:pt x="1107" y="11637"/>
                      <a:pt x="1227" y="11713"/>
                      <a:pt x="1346" y="11713"/>
                    </a:cubicBezTo>
                    <a:cubicBezTo>
                      <a:pt x="1458" y="11713"/>
                      <a:pt x="1570" y="11647"/>
                      <a:pt x="1604" y="11512"/>
                    </a:cubicBezTo>
                    <a:cubicBezTo>
                      <a:pt x="1980" y="10034"/>
                      <a:pt x="2294" y="8567"/>
                      <a:pt x="2602" y="7099"/>
                    </a:cubicBezTo>
                    <a:cubicBezTo>
                      <a:pt x="2629" y="6966"/>
                      <a:pt x="2745" y="6888"/>
                      <a:pt x="2864" y="6888"/>
                    </a:cubicBezTo>
                    <a:cubicBezTo>
                      <a:pt x="2883" y="6888"/>
                      <a:pt x="2902" y="6890"/>
                      <a:pt x="2921" y="6894"/>
                    </a:cubicBezTo>
                    <a:cubicBezTo>
                      <a:pt x="4356" y="5843"/>
                      <a:pt x="5859" y="4886"/>
                      <a:pt x="7422" y="4037"/>
                    </a:cubicBezTo>
                    <a:cubicBezTo>
                      <a:pt x="8237" y="3594"/>
                      <a:pt x="9081" y="3204"/>
                      <a:pt x="9889" y="2749"/>
                    </a:cubicBezTo>
                    <a:cubicBezTo>
                      <a:pt x="10160" y="2596"/>
                      <a:pt x="10420" y="2428"/>
                      <a:pt x="10676" y="2254"/>
                    </a:cubicBezTo>
                    <a:cubicBezTo>
                      <a:pt x="12026" y="1436"/>
                      <a:pt x="12451" y="1221"/>
                      <a:pt x="13800" y="404"/>
                    </a:cubicBezTo>
                    <a:cubicBezTo>
                      <a:pt x="13814" y="394"/>
                      <a:pt x="13828" y="383"/>
                      <a:pt x="13839" y="371"/>
                    </a:cubicBezTo>
                    <a:cubicBezTo>
                      <a:pt x="13826" y="316"/>
                      <a:pt x="13805" y="263"/>
                      <a:pt x="13775" y="215"/>
                    </a:cubicBezTo>
                    <a:cubicBezTo>
                      <a:pt x="13720" y="123"/>
                      <a:pt x="13649" y="53"/>
                      <a:pt x="13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865;p71"/>
              <p:cNvSpPr/>
              <p:nvPr/>
            </p:nvSpPr>
            <p:spPr>
              <a:xfrm>
                <a:off x="3764562" y="1983931"/>
                <a:ext cx="300756" cy="316223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929" extrusionOk="0">
                    <a:moveTo>
                      <a:pt x="5161" y="1"/>
                    </a:moveTo>
                    <a:cubicBezTo>
                      <a:pt x="5028" y="1"/>
                      <a:pt x="4898" y="69"/>
                      <a:pt x="4838" y="233"/>
                    </a:cubicBezTo>
                    <a:cubicBezTo>
                      <a:pt x="4349" y="1551"/>
                      <a:pt x="3856" y="2875"/>
                      <a:pt x="3199" y="4121"/>
                    </a:cubicBezTo>
                    <a:cubicBezTo>
                      <a:pt x="3048" y="4406"/>
                      <a:pt x="2896" y="4705"/>
                      <a:pt x="2702" y="4964"/>
                    </a:cubicBezTo>
                    <a:cubicBezTo>
                      <a:pt x="2608" y="5091"/>
                      <a:pt x="2523" y="5173"/>
                      <a:pt x="2420" y="5173"/>
                    </a:cubicBezTo>
                    <a:cubicBezTo>
                      <a:pt x="2361" y="5173"/>
                      <a:pt x="2297" y="5147"/>
                      <a:pt x="2222" y="5088"/>
                    </a:cubicBezTo>
                    <a:cubicBezTo>
                      <a:pt x="1965" y="4884"/>
                      <a:pt x="1747" y="4611"/>
                      <a:pt x="1519" y="4376"/>
                    </a:cubicBezTo>
                    <a:cubicBezTo>
                      <a:pt x="1251" y="4101"/>
                      <a:pt x="984" y="3826"/>
                      <a:pt x="716" y="3550"/>
                    </a:cubicBezTo>
                    <a:cubicBezTo>
                      <a:pt x="635" y="3467"/>
                      <a:pt x="527" y="3418"/>
                      <a:pt x="418" y="3418"/>
                    </a:cubicBezTo>
                    <a:cubicBezTo>
                      <a:pt x="340" y="3418"/>
                      <a:pt x="261" y="3444"/>
                      <a:pt x="191" y="3500"/>
                    </a:cubicBezTo>
                    <a:cubicBezTo>
                      <a:pt x="46" y="3621"/>
                      <a:pt x="0" y="3880"/>
                      <a:pt x="142" y="4025"/>
                    </a:cubicBezTo>
                    <a:cubicBezTo>
                      <a:pt x="599" y="4496"/>
                      <a:pt x="1053" y="4971"/>
                      <a:pt x="1513" y="5439"/>
                    </a:cubicBezTo>
                    <a:cubicBezTo>
                      <a:pt x="1705" y="5632"/>
                      <a:pt x="1910" y="5822"/>
                      <a:pt x="2178" y="5896"/>
                    </a:cubicBezTo>
                    <a:cubicBezTo>
                      <a:pt x="2257" y="5918"/>
                      <a:pt x="2337" y="5928"/>
                      <a:pt x="2415" y="5928"/>
                    </a:cubicBezTo>
                    <a:cubicBezTo>
                      <a:pt x="2646" y="5928"/>
                      <a:pt x="2869" y="5839"/>
                      <a:pt x="3050" y="5684"/>
                    </a:cubicBezTo>
                    <a:cubicBezTo>
                      <a:pt x="3266" y="5496"/>
                      <a:pt x="3411" y="5249"/>
                      <a:pt x="3555" y="5003"/>
                    </a:cubicBezTo>
                    <a:cubicBezTo>
                      <a:pt x="3716" y="4723"/>
                      <a:pt x="3870" y="4438"/>
                      <a:pt x="4017" y="4149"/>
                    </a:cubicBezTo>
                    <a:cubicBezTo>
                      <a:pt x="4297" y="3598"/>
                      <a:pt x="4547" y="3031"/>
                      <a:pt x="4781" y="2458"/>
                    </a:cubicBezTo>
                    <a:cubicBezTo>
                      <a:pt x="5045" y="1810"/>
                      <a:pt x="5290" y="1156"/>
                      <a:pt x="5533" y="500"/>
                    </a:cubicBezTo>
                    <a:cubicBezTo>
                      <a:pt x="5639" y="213"/>
                      <a:pt x="5395" y="1"/>
                      <a:pt x="5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866;p71"/>
              <p:cNvSpPr/>
              <p:nvPr/>
            </p:nvSpPr>
            <p:spPr>
              <a:xfrm>
                <a:off x="3878431" y="1611816"/>
                <a:ext cx="328490" cy="202033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3788" extrusionOk="0">
                    <a:moveTo>
                      <a:pt x="5767" y="0"/>
                    </a:moveTo>
                    <a:cubicBezTo>
                      <a:pt x="5681" y="0"/>
                      <a:pt x="5594" y="29"/>
                      <a:pt x="5517" y="81"/>
                    </a:cubicBezTo>
                    <a:cubicBezTo>
                      <a:pt x="3805" y="1218"/>
                      <a:pt x="1882" y="1994"/>
                      <a:pt x="169" y="3132"/>
                    </a:cubicBezTo>
                    <a:cubicBezTo>
                      <a:pt x="2" y="3244"/>
                      <a:pt x="0" y="3513"/>
                      <a:pt x="119" y="3657"/>
                    </a:cubicBezTo>
                    <a:cubicBezTo>
                      <a:pt x="195" y="3747"/>
                      <a:pt x="292" y="3787"/>
                      <a:pt x="392" y="3787"/>
                    </a:cubicBezTo>
                    <a:cubicBezTo>
                      <a:pt x="478" y="3787"/>
                      <a:pt x="566" y="3758"/>
                      <a:pt x="644" y="3706"/>
                    </a:cubicBezTo>
                    <a:cubicBezTo>
                      <a:pt x="2356" y="2570"/>
                      <a:pt x="4278" y="1792"/>
                      <a:pt x="5990" y="655"/>
                    </a:cubicBezTo>
                    <a:cubicBezTo>
                      <a:pt x="6158" y="545"/>
                      <a:pt x="6158" y="275"/>
                      <a:pt x="6041" y="132"/>
                    </a:cubicBezTo>
                    <a:cubicBezTo>
                      <a:pt x="5966" y="41"/>
                      <a:pt x="5868" y="0"/>
                      <a:pt x="5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867;p71"/>
              <p:cNvSpPr/>
              <p:nvPr/>
            </p:nvSpPr>
            <p:spPr>
              <a:xfrm>
                <a:off x="3499329" y="1920410"/>
                <a:ext cx="180219" cy="33750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6328" extrusionOk="0">
                    <a:moveTo>
                      <a:pt x="2968" y="1"/>
                    </a:moveTo>
                    <a:cubicBezTo>
                      <a:pt x="2915" y="1"/>
                      <a:pt x="2861" y="9"/>
                      <a:pt x="2808" y="25"/>
                    </a:cubicBezTo>
                    <a:cubicBezTo>
                      <a:pt x="2356" y="164"/>
                      <a:pt x="1881" y="328"/>
                      <a:pt x="1533" y="669"/>
                    </a:cubicBezTo>
                    <a:cubicBezTo>
                      <a:pt x="1096" y="1099"/>
                      <a:pt x="1048" y="1675"/>
                      <a:pt x="949" y="2251"/>
                    </a:cubicBezTo>
                    <a:cubicBezTo>
                      <a:pt x="740" y="3460"/>
                      <a:pt x="451" y="4651"/>
                      <a:pt x="89" y="5822"/>
                    </a:cubicBezTo>
                    <a:cubicBezTo>
                      <a:pt x="0" y="6113"/>
                      <a:pt x="249" y="6328"/>
                      <a:pt x="478" y="6328"/>
                    </a:cubicBezTo>
                    <a:cubicBezTo>
                      <a:pt x="609" y="6328"/>
                      <a:pt x="733" y="6258"/>
                      <a:pt x="784" y="6091"/>
                    </a:cubicBezTo>
                    <a:cubicBezTo>
                      <a:pt x="1129" y="4971"/>
                      <a:pt x="1413" y="3830"/>
                      <a:pt x="1626" y="2678"/>
                    </a:cubicBezTo>
                    <a:cubicBezTo>
                      <a:pt x="1679" y="2395"/>
                      <a:pt x="1723" y="2109"/>
                      <a:pt x="1773" y="1826"/>
                    </a:cubicBezTo>
                    <a:cubicBezTo>
                      <a:pt x="1808" y="1617"/>
                      <a:pt x="1859" y="1413"/>
                      <a:pt x="2003" y="1250"/>
                    </a:cubicBezTo>
                    <a:cubicBezTo>
                      <a:pt x="2276" y="942"/>
                      <a:pt x="2740" y="818"/>
                      <a:pt x="3119" y="702"/>
                    </a:cubicBezTo>
                    <a:cubicBezTo>
                      <a:pt x="3311" y="644"/>
                      <a:pt x="3378" y="375"/>
                      <a:pt x="3302" y="208"/>
                    </a:cubicBezTo>
                    <a:cubicBezTo>
                      <a:pt x="3235" y="61"/>
                      <a:pt x="3107" y="1"/>
                      <a:pt x="2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868;p71"/>
              <p:cNvSpPr/>
              <p:nvPr/>
            </p:nvSpPr>
            <p:spPr>
              <a:xfrm>
                <a:off x="3242790" y="1706324"/>
                <a:ext cx="282836" cy="76109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427" extrusionOk="0">
                    <a:moveTo>
                      <a:pt x="4780" y="1"/>
                    </a:moveTo>
                    <a:cubicBezTo>
                      <a:pt x="4762" y="1"/>
                      <a:pt x="4744" y="2"/>
                      <a:pt x="4726" y="4"/>
                    </a:cubicBezTo>
                    <a:cubicBezTo>
                      <a:pt x="3290" y="185"/>
                      <a:pt x="1862" y="412"/>
                      <a:pt x="442" y="685"/>
                    </a:cubicBezTo>
                    <a:cubicBezTo>
                      <a:pt x="0" y="770"/>
                      <a:pt x="78" y="1427"/>
                      <a:pt x="482" y="1427"/>
                    </a:cubicBezTo>
                    <a:cubicBezTo>
                      <a:pt x="507" y="1427"/>
                      <a:pt x="533" y="1424"/>
                      <a:pt x="561" y="1419"/>
                    </a:cubicBezTo>
                    <a:cubicBezTo>
                      <a:pt x="1982" y="1147"/>
                      <a:pt x="3411" y="919"/>
                      <a:pt x="4844" y="738"/>
                    </a:cubicBezTo>
                    <a:cubicBezTo>
                      <a:pt x="5302" y="682"/>
                      <a:pt x="5209" y="1"/>
                      <a:pt x="4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000016" y="2887463"/>
            <a:ext cx="4811191" cy="1477328"/>
            <a:chOff x="1000016" y="2887463"/>
            <a:chExt cx="4811191" cy="1477328"/>
          </a:xfrm>
        </p:grpSpPr>
        <p:sp>
          <p:nvSpPr>
            <p:cNvPr id="48" name="TextBox 47"/>
            <p:cNvSpPr txBox="1"/>
            <p:nvPr/>
          </p:nvSpPr>
          <p:spPr>
            <a:xfrm>
              <a:off x="2379906" y="2887463"/>
              <a:ext cx="34313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/>
                <a:t>Nhiệm vụ 2: </a:t>
              </a:r>
              <a:r>
                <a:rPr lang="vi-VN" sz="2000"/>
                <a:t>Chỉnh sửa tệp văn bản </a:t>
              </a:r>
              <a:r>
                <a:rPr lang="vi-VN" sz="2000" b="1"/>
                <a:t>TreEmHomNay</a:t>
              </a:r>
              <a:r>
                <a:rPr lang="vi-VN" sz="2000"/>
                <a:t> để bổ sung lời bài hát lần 2.</a:t>
              </a:r>
            </a:p>
          </p:txBody>
        </p:sp>
        <p:grpSp>
          <p:nvGrpSpPr>
            <p:cNvPr id="59" name="Google Shape;4861;p71"/>
            <p:cNvGrpSpPr/>
            <p:nvPr/>
          </p:nvGrpSpPr>
          <p:grpSpPr>
            <a:xfrm>
              <a:off x="1000016" y="3278384"/>
              <a:ext cx="1019119" cy="695486"/>
              <a:chOff x="3187802" y="1604669"/>
              <a:chExt cx="1019119" cy="695486"/>
            </a:xfrm>
          </p:grpSpPr>
          <p:sp>
            <p:nvSpPr>
              <p:cNvPr id="60" name="Google Shape;4862;p71"/>
              <p:cNvSpPr/>
              <p:nvPr/>
            </p:nvSpPr>
            <p:spPr>
              <a:xfrm>
                <a:off x="3501516" y="1930116"/>
                <a:ext cx="314036" cy="310730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5826" extrusionOk="0">
                    <a:moveTo>
                      <a:pt x="2288" y="0"/>
                    </a:moveTo>
                    <a:cubicBezTo>
                      <a:pt x="1915" y="0"/>
                      <a:pt x="1542" y="44"/>
                      <a:pt x="1235" y="233"/>
                    </a:cubicBezTo>
                    <a:cubicBezTo>
                      <a:pt x="727" y="547"/>
                      <a:pt x="482" y="1118"/>
                      <a:pt x="351" y="1678"/>
                    </a:cubicBezTo>
                    <a:cubicBezTo>
                      <a:pt x="186" y="2385"/>
                      <a:pt x="94" y="3115"/>
                      <a:pt x="11" y="3834"/>
                    </a:cubicBezTo>
                    <a:cubicBezTo>
                      <a:pt x="0" y="3925"/>
                      <a:pt x="61" y="3976"/>
                      <a:pt x="130" y="3990"/>
                    </a:cubicBezTo>
                    <a:cubicBezTo>
                      <a:pt x="112" y="4267"/>
                      <a:pt x="105" y="4543"/>
                      <a:pt x="114" y="4819"/>
                    </a:cubicBezTo>
                    <a:cubicBezTo>
                      <a:pt x="117" y="4974"/>
                      <a:pt x="126" y="5128"/>
                      <a:pt x="139" y="5280"/>
                    </a:cubicBezTo>
                    <a:cubicBezTo>
                      <a:pt x="149" y="5411"/>
                      <a:pt x="146" y="5569"/>
                      <a:pt x="215" y="5684"/>
                    </a:cubicBezTo>
                    <a:cubicBezTo>
                      <a:pt x="275" y="5785"/>
                      <a:pt x="367" y="5826"/>
                      <a:pt x="465" y="5826"/>
                    </a:cubicBezTo>
                    <a:cubicBezTo>
                      <a:pt x="548" y="5826"/>
                      <a:pt x="635" y="5796"/>
                      <a:pt x="709" y="5748"/>
                    </a:cubicBezTo>
                    <a:cubicBezTo>
                      <a:pt x="961" y="5587"/>
                      <a:pt x="1172" y="5323"/>
                      <a:pt x="1386" y="5117"/>
                    </a:cubicBezTo>
                    <a:cubicBezTo>
                      <a:pt x="2355" y="4180"/>
                      <a:pt x="3327" y="3242"/>
                      <a:pt x="4296" y="2307"/>
                    </a:cubicBezTo>
                    <a:lnTo>
                      <a:pt x="5044" y="1584"/>
                    </a:lnTo>
                    <a:cubicBezTo>
                      <a:pt x="5271" y="1364"/>
                      <a:pt x="5527" y="1155"/>
                      <a:pt x="5733" y="914"/>
                    </a:cubicBezTo>
                    <a:cubicBezTo>
                      <a:pt x="5869" y="756"/>
                      <a:pt x="5887" y="543"/>
                      <a:pt x="5689" y="428"/>
                    </a:cubicBezTo>
                    <a:cubicBezTo>
                      <a:pt x="5590" y="370"/>
                      <a:pt x="5462" y="356"/>
                      <a:pt x="5352" y="331"/>
                    </a:cubicBezTo>
                    <a:cubicBezTo>
                      <a:pt x="5182" y="295"/>
                      <a:pt x="5012" y="262"/>
                      <a:pt x="4842" y="232"/>
                    </a:cubicBezTo>
                    <a:cubicBezTo>
                      <a:pt x="4229" y="123"/>
                      <a:pt x="3608" y="54"/>
                      <a:pt x="2985" y="28"/>
                    </a:cubicBezTo>
                    <a:cubicBezTo>
                      <a:pt x="2764" y="18"/>
                      <a:pt x="2526" y="0"/>
                      <a:pt x="2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863;p71"/>
              <p:cNvSpPr/>
              <p:nvPr/>
            </p:nvSpPr>
            <p:spPr>
              <a:xfrm>
                <a:off x="3187802" y="1604669"/>
                <a:ext cx="999178" cy="679061"/>
              </a:xfrm>
              <a:custGeom>
                <a:avLst/>
                <a:gdLst/>
                <a:ahLst/>
                <a:cxnLst/>
                <a:rect l="l" t="t" r="r" b="b"/>
                <a:pathLst>
                  <a:path w="18734" h="12732" extrusionOk="0">
                    <a:moveTo>
                      <a:pt x="18149" y="0"/>
                    </a:moveTo>
                    <a:cubicBezTo>
                      <a:pt x="18103" y="9"/>
                      <a:pt x="18055" y="20"/>
                      <a:pt x="18009" y="27"/>
                    </a:cubicBezTo>
                    <a:cubicBezTo>
                      <a:pt x="12129" y="1088"/>
                      <a:pt x="6118" y="1972"/>
                      <a:pt x="279" y="3266"/>
                    </a:cubicBezTo>
                    <a:cubicBezTo>
                      <a:pt x="13" y="3326"/>
                      <a:pt x="1" y="3704"/>
                      <a:pt x="263" y="3780"/>
                    </a:cubicBezTo>
                    <a:cubicBezTo>
                      <a:pt x="1822" y="4235"/>
                      <a:pt x="3277" y="4911"/>
                      <a:pt x="4789" y="5396"/>
                    </a:cubicBezTo>
                    <a:cubicBezTo>
                      <a:pt x="4812" y="5405"/>
                      <a:pt x="4833" y="5414"/>
                      <a:pt x="4855" y="5428"/>
                    </a:cubicBezTo>
                    <a:cubicBezTo>
                      <a:pt x="4915" y="5467"/>
                      <a:pt x="4959" y="5531"/>
                      <a:pt x="4970" y="5605"/>
                    </a:cubicBezTo>
                    <a:lnTo>
                      <a:pt x="5937" y="11567"/>
                    </a:lnTo>
                    <a:cubicBezTo>
                      <a:pt x="5961" y="11713"/>
                      <a:pt x="6081" y="11789"/>
                      <a:pt x="6200" y="11789"/>
                    </a:cubicBezTo>
                    <a:cubicBezTo>
                      <a:pt x="6312" y="11789"/>
                      <a:pt x="6424" y="11723"/>
                      <a:pt x="6458" y="11588"/>
                    </a:cubicBezTo>
                    <a:cubicBezTo>
                      <a:pt x="6834" y="10110"/>
                      <a:pt x="7148" y="8643"/>
                      <a:pt x="7456" y="7175"/>
                    </a:cubicBezTo>
                    <a:cubicBezTo>
                      <a:pt x="7483" y="7042"/>
                      <a:pt x="7599" y="6964"/>
                      <a:pt x="7718" y="6964"/>
                    </a:cubicBezTo>
                    <a:cubicBezTo>
                      <a:pt x="7737" y="6964"/>
                      <a:pt x="7756" y="6966"/>
                      <a:pt x="7775" y="6970"/>
                    </a:cubicBezTo>
                    <a:cubicBezTo>
                      <a:pt x="7825" y="6980"/>
                      <a:pt x="7871" y="7005"/>
                      <a:pt x="7908" y="7046"/>
                    </a:cubicBezTo>
                    <a:lnTo>
                      <a:pt x="13268" y="12649"/>
                    </a:lnTo>
                    <a:cubicBezTo>
                      <a:pt x="13322" y="12705"/>
                      <a:pt x="13391" y="12731"/>
                      <a:pt x="13460" y="12731"/>
                    </a:cubicBezTo>
                    <a:cubicBezTo>
                      <a:pt x="13567" y="12731"/>
                      <a:pt x="13673" y="12667"/>
                      <a:pt x="13713" y="12552"/>
                    </a:cubicBezTo>
                    <a:cubicBezTo>
                      <a:pt x="13832" y="12204"/>
                      <a:pt x="17183" y="4494"/>
                      <a:pt x="18627" y="1007"/>
                    </a:cubicBezTo>
                    <a:cubicBezTo>
                      <a:pt x="18629" y="1005"/>
                      <a:pt x="18631" y="1003"/>
                      <a:pt x="18629" y="1001"/>
                    </a:cubicBezTo>
                    <a:cubicBezTo>
                      <a:pt x="18643" y="973"/>
                      <a:pt x="18656" y="945"/>
                      <a:pt x="18666" y="916"/>
                    </a:cubicBezTo>
                    <a:cubicBezTo>
                      <a:pt x="18712" y="766"/>
                      <a:pt x="18734" y="599"/>
                      <a:pt x="18693" y="447"/>
                    </a:cubicBezTo>
                    <a:cubicBezTo>
                      <a:pt x="18680" y="392"/>
                      <a:pt x="18659" y="339"/>
                      <a:pt x="18629" y="291"/>
                    </a:cubicBezTo>
                    <a:cubicBezTo>
                      <a:pt x="18574" y="199"/>
                      <a:pt x="18503" y="129"/>
                      <a:pt x="18415" y="76"/>
                    </a:cubicBezTo>
                    <a:cubicBezTo>
                      <a:pt x="18399" y="66"/>
                      <a:pt x="18381" y="57"/>
                      <a:pt x="18363" y="48"/>
                    </a:cubicBezTo>
                    <a:cubicBezTo>
                      <a:pt x="18299" y="18"/>
                      <a:pt x="18223" y="0"/>
                      <a:pt x="18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864;p71"/>
              <p:cNvSpPr/>
              <p:nvPr/>
            </p:nvSpPr>
            <p:spPr>
              <a:xfrm>
                <a:off x="3446688" y="1608722"/>
                <a:ext cx="738103" cy="624713"/>
              </a:xfrm>
              <a:custGeom>
                <a:avLst/>
                <a:gdLst/>
                <a:ahLst/>
                <a:cxnLst/>
                <a:rect l="l" t="t" r="r" b="b"/>
                <a:pathLst>
                  <a:path w="13839" h="11713" extrusionOk="0">
                    <a:moveTo>
                      <a:pt x="13561" y="0"/>
                    </a:moveTo>
                    <a:cubicBezTo>
                      <a:pt x="9697" y="1639"/>
                      <a:pt x="6660" y="2687"/>
                      <a:pt x="2721" y="4267"/>
                    </a:cubicBezTo>
                    <a:cubicBezTo>
                      <a:pt x="1815" y="4631"/>
                      <a:pt x="908" y="4994"/>
                      <a:pt x="1" y="5352"/>
                    </a:cubicBezTo>
                    <a:cubicBezTo>
                      <a:pt x="61" y="5391"/>
                      <a:pt x="105" y="5455"/>
                      <a:pt x="116" y="5529"/>
                    </a:cubicBezTo>
                    <a:lnTo>
                      <a:pt x="1083" y="11491"/>
                    </a:lnTo>
                    <a:cubicBezTo>
                      <a:pt x="1107" y="11637"/>
                      <a:pt x="1227" y="11713"/>
                      <a:pt x="1346" y="11713"/>
                    </a:cubicBezTo>
                    <a:cubicBezTo>
                      <a:pt x="1458" y="11713"/>
                      <a:pt x="1570" y="11647"/>
                      <a:pt x="1604" y="11512"/>
                    </a:cubicBezTo>
                    <a:cubicBezTo>
                      <a:pt x="1980" y="10034"/>
                      <a:pt x="2294" y="8567"/>
                      <a:pt x="2602" y="7099"/>
                    </a:cubicBezTo>
                    <a:cubicBezTo>
                      <a:pt x="2629" y="6966"/>
                      <a:pt x="2745" y="6888"/>
                      <a:pt x="2864" y="6888"/>
                    </a:cubicBezTo>
                    <a:cubicBezTo>
                      <a:pt x="2883" y="6888"/>
                      <a:pt x="2902" y="6890"/>
                      <a:pt x="2921" y="6894"/>
                    </a:cubicBezTo>
                    <a:cubicBezTo>
                      <a:pt x="4356" y="5843"/>
                      <a:pt x="5859" y="4886"/>
                      <a:pt x="7422" y="4037"/>
                    </a:cubicBezTo>
                    <a:cubicBezTo>
                      <a:pt x="8237" y="3594"/>
                      <a:pt x="9081" y="3204"/>
                      <a:pt x="9889" y="2749"/>
                    </a:cubicBezTo>
                    <a:cubicBezTo>
                      <a:pt x="10160" y="2596"/>
                      <a:pt x="10420" y="2428"/>
                      <a:pt x="10676" y="2254"/>
                    </a:cubicBezTo>
                    <a:cubicBezTo>
                      <a:pt x="12026" y="1436"/>
                      <a:pt x="12451" y="1221"/>
                      <a:pt x="13800" y="404"/>
                    </a:cubicBezTo>
                    <a:cubicBezTo>
                      <a:pt x="13814" y="394"/>
                      <a:pt x="13828" y="383"/>
                      <a:pt x="13839" y="371"/>
                    </a:cubicBezTo>
                    <a:cubicBezTo>
                      <a:pt x="13826" y="316"/>
                      <a:pt x="13805" y="263"/>
                      <a:pt x="13775" y="215"/>
                    </a:cubicBezTo>
                    <a:cubicBezTo>
                      <a:pt x="13720" y="123"/>
                      <a:pt x="13649" y="53"/>
                      <a:pt x="13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865;p71"/>
              <p:cNvSpPr/>
              <p:nvPr/>
            </p:nvSpPr>
            <p:spPr>
              <a:xfrm>
                <a:off x="3764562" y="1983931"/>
                <a:ext cx="300756" cy="316223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929" extrusionOk="0">
                    <a:moveTo>
                      <a:pt x="5161" y="1"/>
                    </a:moveTo>
                    <a:cubicBezTo>
                      <a:pt x="5028" y="1"/>
                      <a:pt x="4898" y="69"/>
                      <a:pt x="4838" y="233"/>
                    </a:cubicBezTo>
                    <a:cubicBezTo>
                      <a:pt x="4349" y="1551"/>
                      <a:pt x="3856" y="2875"/>
                      <a:pt x="3199" y="4121"/>
                    </a:cubicBezTo>
                    <a:cubicBezTo>
                      <a:pt x="3048" y="4406"/>
                      <a:pt x="2896" y="4705"/>
                      <a:pt x="2702" y="4964"/>
                    </a:cubicBezTo>
                    <a:cubicBezTo>
                      <a:pt x="2608" y="5091"/>
                      <a:pt x="2523" y="5173"/>
                      <a:pt x="2420" y="5173"/>
                    </a:cubicBezTo>
                    <a:cubicBezTo>
                      <a:pt x="2361" y="5173"/>
                      <a:pt x="2297" y="5147"/>
                      <a:pt x="2222" y="5088"/>
                    </a:cubicBezTo>
                    <a:cubicBezTo>
                      <a:pt x="1965" y="4884"/>
                      <a:pt x="1747" y="4611"/>
                      <a:pt x="1519" y="4376"/>
                    </a:cubicBezTo>
                    <a:cubicBezTo>
                      <a:pt x="1251" y="4101"/>
                      <a:pt x="984" y="3826"/>
                      <a:pt x="716" y="3550"/>
                    </a:cubicBezTo>
                    <a:cubicBezTo>
                      <a:pt x="635" y="3467"/>
                      <a:pt x="527" y="3418"/>
                      <a:pt x="418" y="3418"/>
                    </a:cubicBezTo>
                    <a:cubicBezTo>
                      <a:pt x="340" y="3418"/>
                      <a:pt x="261" y="3444"/>
                      <a:pt x="191" y="3500"/>
                    </a:cubicBezTo>
                    <a:cubicBezTo>
                      <a:pt x="46" y="3621"/>
                      <a:pt x="0" y="3880"/>
                      <a:pt x="142" y="4025"/>
                    </a:cubicBezTo>
                    <a:cubicBezTo>
                      <a:pt x="599" y="4496"/>
                      <a:pt x="1053" y="4971"/>
                      <a:pt x="1513" y="5439"/>
                    </a:cubicBezTo>
                    <a:cubicBezTo>
                      <a:pt x="1705" y="5632"/>
                      <a:pt x="1910" y="5822"/>
                      <a:pt x="2178" y="5896"/>
                    </a:cubicBezTo>
                    <a:cubicBezTo>
                      <a:pt x="2257" y="5918"/>
                      <a:pt x="2337" y="5928"/>
                      <a:pt x="2415" y="5928"/>
                    </a:cubicBezTo>
                    <a:cubicBezTo>
                      <a:pt x="2646" y="5928"/>
                      <a:pt x="2869" y="5839"/>
                      <a:pt x="3050" y="5684"/>
                    </a:cubicBezTo>
                    <a:cubicBezTo>
                      <a:pt x="3266" y="5496"/>
                      <a:pt x="3411" y="5249"/>
                      <a:pt x="3555" y="5003"/>
                    </a:cubicBezTo>
                    <a:cubicBezTo>
                      <a:pt x="3716" y="4723"/>
                      <a:pt x="3870" y="4438"/>
                      <a:pt x="4017" y="4149"/>
                    </a:cubicBezTo>
                    <a:cubicBezTo>
                      <a:pt x="4297" y="3598"/>
                      <a:pt x="4547" y="3031"/>
                      <a:pt x="4781" y="2458"/>
                    </a:cubicBezTo>
                    <a:cubicBezTo>
                      <a:pt x="5045" y="1810"/>
                      <a:pt x="5290" y="1156"/>
                      <a:pt x="5533" y="500"/>
                    </a:cubicBezTo>
                    <a:cubicBezTo>
                      <a:pt x="5639" y="213"/>
                      <a:pt x="5395" y="1"/>
                      <a:pt x="5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866;p71"/>
              <p:cNvSpPr/>
              <p:nvPr/>
            </p:nvSpPr>
            <p:spPr>
              <a:xfrm>
                <a:off x="3878431" y="1611816"/>
                <a:ext cx="328490" cy="202033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3788" extrusionOk="0">
                    <a:moveTo>
                      <a:pt x="5767" y="0"/>
                    </a:moveTo>
                    <a:cubicBezTo>
                      <a:pt x="5681" y="0"/>
                      <a:pt x="5594" y="29"/>
                      <a:pt x="5517" y="81"/>
                    </a:cubicBezTo>
                    <a:cubicBezTo>
                      <a:pt x="3805" y="1218"/>
                      <a:pt x="1882" y="1994"/>
                      <a:pt x="169" y="3132"/>
                    </a:cubicBezTo>
                    <a:cubicBezTo>
                      <a:pt x="2" y="3244"/>
                      <a:pt x="0" y="3513"/>
                      <a:pt x="119" y="3657"/>
                    </a:cubicBezTo>
                    <a:cubicBezTo>
                      <a:pt x="195" y="3747"/>
                      <a:pt x="292" y="3787"/>
                      <a:pt x="392" y="3787"/>
                    </a:cubicBezTo>
                    <a:cubicBezTo>
                      <a:pt x="478" y="3787"/>
                      <a:pt x="566" y="3758"/>
                      <a:pt x="644" y="3706"/>
                    </a:cubicBezTo>
                    <a:cubicBezTo>
                      <a:pt x="2356" y="2570"/>
                      <a:pt x="4278" y="1792"/>
                      <a:pt x="5990" y="655"/>
                    </a:cubicBezTo>
                    <a:cubicBezTo>
                      <a:pt x="6158" y="545"/>
                      <a:pt x="6158" y="275"/>
                      <a:pt x="6041" y="132"/>
                    </a:cubicBezTo>
                    <a:cubicBezTo>
                      <a:pt x="5966" y="41"/>
                      <a:pt x="5868" y="0"/>
                      <a:pt x="5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867;p71"/>
              <p:cNvSpPr/>
              <p:nvPr/>
            </p:nvSpPr>
            <p:spPr>
              <a:xfrm>
                <a:off x="3499329" y="1920410"/>
                <a:ext cx="180219" cy="33750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6328" extrusionOk="0">
                    <a:moveTo>
                      <a:pt x="2968" y="1"/>
                    </a:moveTo>
                    <a:cubicBezTo>
                      <a:pt x="2915" y="1"/>
                      <a:pt x="2861" y="9"/>
                      <a:pt x="2808" y="25"/>
                    </a:cubicBezTo>
                    <a:cubicBezTo>
                      <a:pt x="2356" y="164"/>
                      <a:pt x="1881" y="328"/>
                      <a:pt x="1533" y="669"/>
                    </a:cubicBezTo>
                    <a:cubicBezTo>
                      <a:pt x="1096" y="1099"/>
                      <a:pt x="1048" y="1675"/>
                      <a:pt x="949" y="2251"/>
                    </a:cubicBezTo>
                    <a:cubicBezTo>
                      <a:pt x="740" y="3460"/>
                      <a:pt x="451" y="4651"/>
                      <a:pt x="89" y="5822"/>
                    </a:cubicBezTo>
                    <a:cubicBezTo>
                      <a:pt x="0" y="6113"/>
                      <a:pt x="249" y="6328"/>
                      <a:pt x="478" y="6328"/>
                    </a:cubicBezTo>
                    <a:cubicBezTo>
                      <a:pt x="609" y="6328"/>
                      <a:pt x="733" y="6258"/>
                      <a:pt x="784" y="6091"/>
                    </a:cubicBezTo>
                    <a:cubicBezTo>
                      <a:pt x="1129" y="4971"/>
                      <a:pt x="1413" y="3830"/>
                      <a:pt x="1626" y="2678"/>
                    </a:cubicBezTo>
                    <a:cubicBezTo>
                      <a:pt x="1679" y="2395"/>
                      <a:pt x="1723" y="2109"/>
                      <a:pt x="1773" y="1826"/>
                    </a:cubicBezTo>
                    <a:cubicBezTo>
                      <a:pt x="1808" y="1617"/>
                      <a:pt x="1859" y="1413"/>
                      <a:pt x="2003" y="1250"/>
                    </a:cubicBezTo>
                    <a:cubicBezTo>
                      <a:pt x="2276" y="942"/>
                      <a:pt x="2740" y="818"/>
                      <a:pt x="3119" y="702"/>
                    </a:cubicBezTo>
                    <a:cubicBezTo>
                      <a:pt x="3311" y="644"/>
                      <a:pt x="3378" y="375"/>
                      <a:pt x="3302" y="208"/>
                    </a:cubicBezTo>
                    <a:cubicBezTo>
                      <a:pt x="3235" y="61"/>
                      <a:pt x="3107" y="1"/>
                      <a:pt x="2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868;p71"/>
              <p:cNvSpPr/>
              <p:nvPr/>
            </p:nvSpPr>
            <p:spPr>
              <a:xfrm>
                <a:off x="3242790" y="1706324"/>
                <a:ext cx="282836" cy="76109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427" extrusionOk="0">
                    <a:moveTo>
                      <a:pt x="4780" y="1"/>
                    </a:moveTo>
                    <a:cubicBezTo>
                      <a:pt x="4762" y="1"/>
                      <a:pt x="4744" y="2"/>
                      <a:pt x="4726" y="4"/>
                    </a:cubicBezTo>
                    <a:cubicBezTo>
                      <a:pt x="3290" y="185"/>
                      <a:pt x="1862" y="412"/>
                      <a:pt x="442" y="685"/>
                    </a:cubicBezTo>
                    <a:cubicBezTo>
                      <a:pt x="0" y="770"/>
                      <a:pt x="78" y="1427"/>
                      <a:pt x="482" y="1427"/>
                    </a:cubicBezTo>
                    <a:cubicBezTo>
                      <a:pt x="507" y="1427"/>
                      <a:pt x="533" y="1424"/>
                      <a:pt x="561" y="1419"/>
                    </a:cubicBezTo>
                    <a:cubicBezTo>
                      <a:pt x="1982" y="1147"/>
                      <a:pt x="3411" y="919"/>
                      <a:pt x="4844" y="738"/>
                    </a:cubicBezTo>
                    <a:cubicBezTo>
                      <a:pt x="5302" y="682"/>
                      <a:pt x="5209" y="1"/>
                      <a:pt x="4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2266;p37"/>
          <p:cNvSpPr/>
          <p:nvPr/>
        </p:nvSpPr>
        <p:spPr>
          <a:xfrm>
            <a:off x="798825" y="43602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static.vecteezy.com/system/resources/previews/012/803/500/original/a-girl-using-laptop-cartoon-free-vector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18" y="1151332"/>
            <a:ext cx="2386687" cy="33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67563"/>
            <a:ext cx="9144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C00000"/>
                </a:solidFill>
              </a:rPr>
              <a:t>NHIỆM VỤ 1: </a:t>
            </a:r>
            <a:endParaRPr lang="en-US" sz="3000" b="1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7A5132"/>
                </a:solidFill>
              </a:rPr>
              <a:t>SOẠN THẢO VÀ ĐỊNH DẠNG </a:t>
            </a:r>
            <a:endParaRPr lang="en-US" sz="3000" b="1">
              <a:solidFill>
                <a:srgbClr val="7A51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rgbClr val="7A5132"/>
                </a:solidFill>
              </a:rPr>
              <a:t>ĐỂ ĐƯỢC VĂN BẢN NHƯ HÌNH 38</a:t>
            </a:r>
          </a:p>
        </p:txBody>
      </p:sp>
      <p:pic>
        <p:nvPicPr>
          <p:cNvPr id="2050" name="Picture 2" descr="https://static.vecteezy.com/system/resources/previews/026/617/706/original/cute-little-kid-girl-use-computer-illustration-vecto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55" y="2826328"/>
            <a:ext cx="2119744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3003;p58"/>
          <p:cNvGrpSpPr/>
          <p:nvPr/>
        </p:nvGrpSpPr>
        <p:grpSpPr>
          <a:xfrm rot="1837553">
            <a:off x="-528311" y="-38180"/>
            <a:ext cx="1513811" cy="2029860"/>
            <a:chOff x="1400935" y="1333409"/>
            <a:chExt cx="760984" cy="1020399"/>
          </a:xfrm>
        </p:grpSpPr>
        <p:sp>
          <p:nvSpPr>
            <p:cNvPr id="19" name="Google Shape;3004;p5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5;p5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06;p5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07;p5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08;p5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9;p5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0;p5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1;p5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2;p5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3;p5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4;p5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5;p5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16;p5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17;p5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825;p52"/>
          <p:cNvSpPr/>
          <p:nvPr/>
        </p:nvSpPr>
        <p:spPr>
          <a:xfrm>
            <a:off x="7626927" y="425476"/>
            <a:ext cx="952596" cy="377093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" y="3079475"/>
            <a:ext cx="1837930" cy="16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012"/>
      </p:ext>
    </p:extLst>
  </p:cSld>
  <p:clrMapOvr>
    <a:masterClrMapping/>
  </p:clrMapOvr>
  <p:transition spd="med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p45"/>
          <p:cNvSpPr/>
          <p:nvPr/>
        </p:nvSpPr>
        <p:spPr>
          <a:xfrm>
            <a:off x="876266" y="4144311"/>
            <a:ext cx="1167736" cy="454078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5"/>
          <p:cNvSpPr/>
          <p:nvPr/>
        </p:nvSpPr>
        <p:spPr>
          <a:xfrm>
            <a:off x="7829998" y="110872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8" name="Google Shape;2638;p45"/>
          <p:cNvGrpSpPr/>
          <p:nvPr/>
        </p:nvGrpSpPr>
        <p:grpSpPr>
          <a:xfrm rot="-447293">
            <a:off x="8056579" y="286980"/>
            <a:ext cx="878501" cy="1830261"/>
            <a:chOff x="503795" y="323625"/>
            <a:chExt cx="502785" cy="1047439"/>
          </a:xfrm>
        </p:grpSpPr>
        <p:sp>
          <p:nvSpPr>
            <p:cNvPr id="2639" name="Google Shape;2639;p45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5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5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5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5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5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5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5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5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5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5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5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2" name="Google Shape;2652;p45"/>
          <p:cNvSpPr/>
          <p:nvPr/>
        </p:nvSpPr>
        <p:spPr>
          <a:xfrm>
            <a:off x="7609670" y="74789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83"/>
          <p:cNvGrpSpPr/>
          <p:nvPr/>
        </p:nvGrpSpPr>
        <p:grpSpPr>
          <a:xfrm>
            <a:off x="876266" y="1499937"/>
            <a:ext cx="4707218" cy="1642701"/>
            <a:chOff x="1727822" y="538218"/>
            <a:chExt cx="4707218" cy="1642701"/>
          </a:xfrm>
        </p:grpSpPr>
        <p:sp>
          <p:nvSpPr>
            <p:cNvPr id="85" name="Rounded Rectangle 84"/>
            <p:cNvSpPr/>
            <p:nvPr/>
          </p:nvSpPr>
          <p:spPr>
            <a:xfrm>
              <a:off x="1727822" y="538218"/>
              <a:ext cx="4707218" cy="1642701"/>
            </a:xfrm>
            <a:prstGeom prst="roundRect">
              <a:avLst>
                <a:gd name="adj" fmla="val 16172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000">
                <a:solidFill>
                  <a:srgbClr val="00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57012" y="620904"/>
              <a:ext cx="42488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thực hiện gõ và sao chép những phần văn bản giống nhau để không phải gõ lại nhiều lần.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066500" y="407998"/>
            <a:ext cx="3010999" cy="542968"/>
            <a:chOff x="-609601" y="391227"/>
            <a:chExt cx="4027714" cy="542968"/>
          </a:xfrm>
        </p:grpSpPr>
        <p:sp>
          <p:nvSpPr>
            <p:cNvPr id="8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Gõ nội dung bài hát</a:t>
              </a: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827" y="2106610"/>
            <a:ext cx="2452820" cy="28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203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9" name="Google Shape;2729;p48"/>
          <p:cNvGrpSpPr/>
          <p:nvPr/>
        </p:nvGrpSpPr>
        <p:grpSpPr>
          <a:xfrm>
            <a:off x="1333548" y="2880590"/>
            <a:ext cx="1602317" cy="2171629"/>
            <a:chOff x="2522614" y="409334"/>
            <a:chExt cx="595325" cy="806847"/>
          </a:xfrm>
        </p:grpSpPr>
        <p:sp>
          <p:nvSpPr>
            <p:cNvPr id="2730" name="Google Shape;2730;p48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8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8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8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8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8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8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8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8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8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8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8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8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8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8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8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8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8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8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8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8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1" name="Google Shape;2751;p48"/>
          <p:cNvSpPr/>
          <p:nvPr/>
        </p:nvSpPr>
        <p:spPr>
          <a:xfrm>
            <a:off x="932078" y="2478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8"/>
          <p:cNvSpPr/>
          <p:nvPr/>
        </p:nvSpPr>
        <p:spPr>
          <a:xfrm>
            <a:off x="1471378" y="26651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8"/>
          <p:cNvSpPr/>
          <p:nvPr/>
        </p:nvSpPr>
        <p:spPr>
          <a:xfrm>
            <a:off x="1018991" y="3107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8"/>
          <p:cNvSpPr/>
          <p:nvPr/>
        </p:nvSpPr>
        <p:spPr>
          <a:xfrm>
            <a:off x="8043791" y="42658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825;p52"/>
          <p:cNvSpPr/>
          <p:nvPr/>
        </p:nvSpPr>
        <p:spPr>
          <a:xfrm>
            <a:off x="6989397" y="83367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826;p52"/>
          <p:cNvSpPr/>
          <p:nvPr/>
        </p:nvSpPr>
        <p:spPr>
          <a:xfrm>
            <a:off x="8147166" y="6919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286418" y="878690"/>
            <a:ext cx="2571161" cy="542968"/>
            <a:chOff x="-609601" y="391227"/>
            <a:chExt cx="4027714" cy="542968"/>
          </a:xfrm>
        </p:grpSpPr>
        <p:sp>
          <p:nvSpPr>
            <p:cNvPr id="3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7A51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</a:rPr>
                <a:t>Chèn hình ảnh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58838" y="1681908"/>
            <a:ext cx="4197481" cy="2619003"/>
            <a:chOff x="3758838" y="1681908"/>
            <a:chExt cx="4197481" cy="2619003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3758838" y="1681908"/>
              <a:ext cx="4197481" cy="2619003"/>
            </a:xfrm>
            <a:prstGeom prst="wedgeRoundRectCallout">
              <a:avLst>
                <a:gd name="adj1" fmla="val -68911"/>
                <a:gd name="adj2" fmla="val -638"/>
                <a:gd name="adj3" fmla="val 16667"/>
              </a:avLst>
            </a:prstGeom>
            <a:solidFill>
              <a:srgbClr val="FFFFCC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86773" y="1817826"/>
              <a:ext cx="3953609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Chèn hình ảnh vào văn bản và gõ thông tin nguồn hình ảnh.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Thay đổi kích thước và vị trí của hình ảnh.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7A5132"/>
      </a:dk1>
      <a:lt1>
        <a:srgbClr val="FAFAFA"/>
      </a:lt1>
      <a:dk2>
        <a:srgbClr val="E2D7BB"/>
      </a:dk2>
      <a:lt2>
        <a:srgbClr val="7790FB"/>
      </a:lt2>
      <a:accent1>
        <a:srgbClr val="0B7262"/>
      </a:accent1>
      <a:accent2>
        <a:srgbClr val="BEFBD9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7A51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1474</Words>
  <Application>Microsoft Office PowerPoint</Application>
  <PresentationFormat>On-screen Show (16:9)</PresentationFormat>
  <Paragraphs>158</Paragraphs>
  <Slides>34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PT Sans</vt:lpstr>
      <vt:lpstr>Varela Round</vt:lpstr>
      <vt:lpstr>Bebas Neue</vt:lpstr>
      <vt:lpstr>Wingdings</vt:lpstr>
      <vt:lpstr>Study Guide to Middle School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Quách Thị Thu Hương</cp:lastModifiedBy>
  <cp:revision>23</cp:revision>
  <dcterms:modified xsi:type="dcterms:W3CDTF">2024-11-21T16:36:22Z</dcterms:modified>
</cp:coreProperties>
</file>