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33"/>
  </p:notesMasterIdLst>
  <p:sldIdLst>
    <p:sldId id="256" r:id="rId2"/>
    <p:sldId id="257" r:id="rId3"/>
    <p:sldId id="258" r:id="rId4"/>
    <p:sldId id="267" r:id="rId5"/>
    <p:sldId id="260" r:id="rId6"/>
    <p:sldId id="259" r:id="rId7"/>
    <p:sldId id="261" r:id="rId8"/>
    <p:sldId id="311" r:id="rId9"/>
    <p:sldId id="312" r:id="rId10"/>
    <p:sldId id="313" r:id="rId11"/>
    <p:sldId id="314" r:id="rId12"/>
    <p:sldId id="315" r:id="rId13"/>
    <p:sldId id="262" r:id="rId14"/>
    <p:sldId id="263" r:id="rId15"/>
    <p:sldId id="316" r:id="rId16"/>
    <p:sldId id="317" r:id="rId17"/>
    <p:sldId id="318" r:id="rId18"/>
    <p:sldId id="264" r:id="rId19"/>
    <p:sldId id="265" r:id="rId20"/>
    <p:sldId id="266" r:id="rId21"/>
    <p:sldId id="308" r:id="rId22"/>
    <p:sldId id="309" r:id="rId23"/>
    <p:sldId id="268" r:id="rId24"/>
    <p:sldId id="319" r:id="rId25"/>
    <p:sldId id="320" r:id="rId26"/>
    <p:sldId id="321" r:id="rId27"/>
    <p:sldId id="322" r:id="rId28"/>
    <p:sldId id="324" r:id="rId29"/>
    <p:sldId id="325" r:id="rId30"/>
    <p:sldId id="271" r:id="rId31"/>
    <p:sldId id="323" r:id="rId32"/>
  </p:sldIdLst>
  <p:sldSz cx="9144000" cy="5143500" type="screen16x9"/>
  <p:notesSz cx="6858000" cy="9144000"/>
  <p:embeddedFontLst>
    <p:embeddedFont>
      <p:font typeface="Anaheim" panose="020B0604020202020204" charset="0"/>
      <p:regular r:id="rId34"/>
      <p:bold r:id="rId35"/>
    </p:embeddedFont>
    <p:embeddedFont>
      <p:font typeface="Catamaran" panose="020B0604020202020204" charset="0"/>
      <p:regular r:id="rId36"/>
      <p:bold r:id="rId37"/>
    </p:embeddedFont>
    <p:embeddedFont>
      <p:font typeface="Catamaran Light" panose="020B0604020202020204" charset="0"/>
      <p:regular r:id="rId38"/>
      <p:bold r:id="rId39"/>
    </p:embeddedFont>
    <p:embeddedFont>
      <p:font typeface="Catamaran SemiBold" panose="020B0604020202020204" charset="0"/>
      <p:regular r:id="rId40"/>
      <p:bold r:id="rId41"/>
    </p:embeddedFont>
    <p:embeddedFont>
      <p:font typeface="DM Sans" pitchFamily="2" charset="0"/>
      <p:regular r:id="rId42"/>
      <p:bold r:id="rId43"/>
      <p:italic r:id="rId44"/>
      <p:boldItalic r:id="rId45"/>
    </p:embeddedFont>
    <p:embeddedFont>
      <p:font typeface="Nunito Light" pitchFamily="2" charset="0"/>
      <p:regular r:id="rId46"/>
      <p:italic r:id="rId47"/>
    </p:embeddedFont>
    <p:embeddedFont>
      <p:font typeface="Source Sans 3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E0"/>
    <a:srgbClr val="C2E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0D895F-1A5D-4A61-BA91-363E7D66709B}">
  <a:tblStyle styleId="{700D895F-1A5D-4A61-BA91-363E7D6670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2D88ED4-17E6-425B-8188-C05DD635A46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7099BF5-4B16-4F9B-BE0D-6A2ADFAF4DB5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230"/>
    <p:restoredTop sz="94757"/>
  </p:normalViewPr>
  <p:slideViewPr>
    <p:cSldViewPr snapToGrid="0">
      <p:cViewPr varScale="1">
        <p:scale>
          <a:sx n="140" d="100"/>
          <a:sy n="140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496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8942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9380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666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0344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188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828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7175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883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66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46522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76454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10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73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59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36400" y="186000"/>
            <a:ext cx="8671200" cy="4771500"/>
          </a:xfrm>
          <a:prstGeom prst="plaque">
            <a:avLst>
              <a:gd name="adj" fmla="val 531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51238" y="1527716"/>
            <a:ext cx="3864600" cy="20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51238" y="3629291"/>
            <a:ext cx="36618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236400" y="186000"/>
            <a:ext cx="8671200" cy="4771500"/>
          </a:xfrm>
          <a:prstGeom prst="plaque">
            <a:avLst>
              <a:gd name="adj" fmla="val 531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371994" y="3262450"/>
            <a:ext cx="40587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4371975" y="1364775"/>
            <a:ext cx="40587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/>
          <p:nvPr/>
        </p:nvSpPr>
        <p:spPr>
          <a:xfrm>
            <a:off x="162000" y="155000"/>
            <a:ext cx="8820000" cy="4833600"/>
          </a:xfrm>
          <a:prstGeom prst="plaque">
            <a:avLst>
              <a:gd name="adj" fmla="val 222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1"/>
          </p:nvPr>
        </p:nvSpPr>
        <p:spPr>
          <a:xfrm>
            <a:off x="5061063" y="2957850"/>
            <a:ext cx="2542200" cy="11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ubTitle" idx="2"/>
          </p:nvPr>
        </p:nvSpPr>
        <p:spPr>
          <a:xfrm>
            <a:off x="1540713" y="2957850"/>
            <a:ext cx="2542200" cy="11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ubTitle" idx="3"/>
          </p:nvPr>
        </p:nvSpPr>
        <p:spPr>
          <a:xfrm>
            <a:off x="1540723" y="2475150"/>
            <a:ext cx="25422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4"/>
          </p:nvPr>
        </p:nvSpPr>
        <p:spPr>
          <a:xfrm>
            <a:off x="5061077" y="2475150"/>
            <a:ext cx="25422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/>
          <p:nvPr/>
        </p:nvSpPr>
        <p:spPr>
          <a:xfrm>
            <a:off x="162000" y="155000"/>
            <a:ext cx="8820000" cy="4833600"/>
          </a:xfrm>
          <a:prstGeom prst="plaque">
            <a:avLst>
              <a:gd name="adj" fmla="val 222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1"/>
          </p:nvPr>
        </p:nvSpPr>
        <p:spPr>
          <a:xfrm>
            <a:off x="4827955" y="1856575"/>
            <a:ext cx="32031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2"/>
          </p:nvPr>
        </p:nvSpPr>
        <p:spPr>
          <a:xfrm>
            <a:off x="1112975" y="1856575"/>
            <a:ext cx="32031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/>
          <p:nvPr/>
        </p:nvSpPr>
        <p:spPr>
          <a:xfrm>
            <a:off x="162000" y="155000"/>
            <a:ext cx="8820000" cy="4833600"/>
          </a:xfrm>
          <a:prstGeom prst="plaque">
            <a:avLst>
              <a:gd name="adj" fmla="val 222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1"/>
          </p:nvPr>
        </p:nvSpPr>
        <p:spPr>
          <a:xfrm>
            <a:off x="937625" y="30244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ubTitle" idx="2"/>
          </p:nvPr>
        </p:nvSpPr>
        <p:spPr>
          <a:xfrm>
            <a:off x="3484347" y="30244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ubTitle" idx="3"/>
          </p:nvPr>
        </p:nvSpPr>
        <p:spPr>
          <a:xfrm>
            <a:off x="6031075" y="30244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ubTitle" idx="4"/>
          </p:nvPr>
        </p:nvSpPr>
        <p:spPr>
          <a:xfrm>
            <a:off x="937625" y="2669272"/>
            <a:ext cx="21753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ubTitle" idx="5"/>
          </p:nvPr>
        </p:nvSpPr>
        <p:spPr>
          <a:xfrm>
            <a:off x="3484350" y="2669272"/>
            <a:ext cx="21753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ubTitle" idx="6"/>
          </p:nvPr>
        </p:nvSpPr>
        <p:spPr>
          <a:xfrm>
            <a:off x="6031075" y="2669272"/>
            <a:ext cx="21753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/>
          <p:nvPr/>
        </p:nvSpPr>
        <p:spPr>
          <a:xfrm>
            <a:off x="162000" y="155000"/>
            <a:ext cx="8820000" cy="4833600"/>
          </a:xfrm>
          <a:prstGeom prst="plaque">
            <a:avLst>
              <a:gd name="adj" fmla="val 222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276748" y="193892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ubTitle" idx="2"/>
          </p:nvPr>
        </p:nvSpPr>
        <p:spPr>
          <a:xfrm>
            <a:off x="5602927" y="193892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subTitle" idx="3"/>
          </p:nvPr>
        </p:nvSpPr>
        <p:spPr>
          <a:xfrm>
            <a:off x="2276748" y="35818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subTitle" idx="4"/>
          </p:nvPr>
        </p:nvSpPr>
        <p:spPr>
          <a:xfrm>
            <a:off x="5602927" y="35818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ubTitle" idx="5"/>
          </p:nvPr>
        </p:nvSpPr>
        <p:spPr>
          <a:xfrm>
            <a:off x="2276748" y="158572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6"/>
          </p:nvPr>
        </p:nvSpPr>
        <p:spPr>
          <a:xfrm>
            <a:off x="2276748" y="32287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ubTitle" idx="7"/>
          </p:nvPr>
        </p:nvSpPr>
        <p:spPr>
          <a:xfrm>
            <a:off x="5602923" y="158572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ubTitle" idx="8"/>
          </p:nvPr>
        </p:nvSpPr>
        <p:spPr>
          <a:xfrm>
            <a:off x="5602923" y="32287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162000" y="155000"/>
            <a:ext cx="8820000" cy="4833600"/>
          </a:xfrm>
          <a:prstGeom prst="plaque">
            <a:avLst>
              <a:gd name="adj" fmla="val 222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subTitle" idx="1"/>
          </p:nvPr>
        </p:nvSpPr>
        <p:spPr>
          <a:xfrm>
            <a:off x="1433125" y="1920600"/>
            <a:ext cx="14355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ubTitle" idx="2"/>
          </p:nvPr>
        </p:nvSpPr>
        <p:spPr>
          <a:xfrm>
            <a:off x="4212154" y="1920601"/>
            <a:ext cx="14376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3"/>
          </p:nvPr>
        </p:nvSpPr>
        <p:spPr>
          <a:xfrm>
            <a:off x="1433125" y="3418250"/>
            <a:ext cx="14355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4"/>
          </p:nvPr>
        </p:nvSpPr>
        <p:spPr>
          <a:xfrm>
            <a:off x="4212153" y="3418250"/>
            <a:ext cx="14376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5"/>
          </p:nvPr>
        </p:nvSpPr>
        <p:spPr>
          <a:xfrm>
            <a:off x="6995275" y="1920601"/>
            <a:ext cx="14355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6"/>
          </p:nvPr>
        </p:nvSpPr>
        <p:spPr>
          <a:xfrm>
            <a:off x="6995275" y="3418250"/>
            <a:ext cx="14355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7"/>
          </p:nvPr>
        </p:nvSpPr>
        <p:spPr>
          <a:xfrm>
            <a:off x="1433125" y="1580399"/>
            <a:ext cx="143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ubTitle" idx="8"/>
          </p:nvPr>
        </p:nvSpPr>
        <p:spPr>
          <a:xfrm>
            <a:off x="4214978" y="1580400"/>
            <a:ext cx="143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9"/>
          </p:nvPr>
        </p:nvSpPr>
        <p:spPr>
          <a:xfrm>
            <a:off x="6998094" y="1580400"/>
            <a:ext cx="143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subTitle" idx="13"/>
          </p:nvPr>
        </p:nvSpPr>
        <p:spPr>
          <a:xfrm>
            <a:off x="1433125" y="3086800"/>
            <a:ext cx="143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14"/>
          </p:nvPr>
        </p:nvSpPr>
        <p:spPr>
          <a:xfrm>
            <a:off x="4214978" y="3086800"/>
            <a:ext cx="143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subTitle" idx="15"/>
          </p:nvPr>
        </p:nvSpPr>
        <p:spPr>
          <a:xfrm>
            <a:off x="6998094" y="3086800"/>
            <a:ext cx="143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/>
          <p:nvPr/>
        </p:nvSpPr>
        <p:spPr>
          <a:xfrm>
            <a:off x="162000" y="155000"/>
            <a:ext cx="8820000" cy="4833600"/>
          </a:xfrm>
          <a:prstGeom prst="plaque">
            <a:avLst>
              <a:gd name="adj" fmla="val 222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/>
          <p:nvPr/>
        </p:nvSpPr>
        <p:spPr>
          <a:xfrm>
            <a:off x="236400" y="186000"/>
            <a:ext cx="8671200" cy="4771500"/>
          </a:xfrm>
          <a:prstGeom prst="plaque">
            <a:avLst>
              <a:gd name="adj" fmla="val 531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36525" y="186125"/>
            <a:ext cx="8671200" cy="4771500"/>
          </a:xfrm>
          <a:prstGeom prst="plaque">
            <a:avLst>
              <a:gd name="adj" fmla="val 531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396925" y="2465725"/>
            <a:ext cx="3838500" cy="7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396925" y="1533450"/>
            <a:ext cx="966900" cy="861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396925" y="3235050"/>
            <a:ext cx="3838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162000" y="155000"/>
            <a:ext cx="8820000" cy="4833600"/>
          </a:xfrm>
          <a:prstGeom prst="plaque">
            <a:avLst>
              <a:gd name="adj" fmla="val 222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187568"/>
            <a:ext cx="77040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20000" y="727475"/>
            <a:ext cx="3500400" cy="12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720000" y="2117725"/>
            <a:ext cx="35004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/>
          <p:nvPr/>
        </p:nvSpPr>
        <p:spPr>
          <a:xfrm>
            <a:off x="236525" y="186125"/>
            <a:ext cx="8671200" cy="4771500"/>
          </a:xfrm>
          <a:prstGeom prst="plaque">
            <a:avLst>
              <a:gd name="adj" fmla="val 531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236400" y="186000"/>
            <a:ext cx="8671200" cy="4771500"/>
          </a:xfrm>
          <a:prstGeom prst="plaque">
            <a:avLst>
              <a:gd name="adj" fmla="val 531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713225" y="1623600"/>
            <a:ext cx="3550500" cy="18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236400" y="186000"/>
            <a:ext cx="8671200" cy="4771500"/>
          </a:xfrm>
          <a:prstGeom prst="plaque">
            <a:avLst>
              <a:gd name="adj" fmla="val 531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1145488" y="1708150"/>
            <a:ext cx="3069900" cy="9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1145488" y="2640974"/>
            <a:ext cx="3069900" cy="10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/>
          <p:nvPr/>
        </p:nvSpPr>
        <p:spPr>
          <a:xfrm>
            <a:off x="236400" y="186000"/>
            <a:ext cx="8671200" cy="4771500"/>
          </a:xfrm>
          <a:prstGeom prst="plaque">
            <a:avLst>
              <a:gd name="adj" fmla="val 531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704975"/>
            <a:ext cx="4063800" cy="1106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1"/>
          </p:nvPr>
        </p:nvSpPr>
        <p:spPr>
          <a:xfrm>
            <a:off x="713225" y="2811900"/>
            <a:ext cx="40638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162000" y="155000"/>
            <a:ext cx="8820000" cy="4833600"/>
          </a:xfrm>
          <a:prstGeom prst="plaque">
            <a:avLst>
              <a:gd name="adj" fmla="val 222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766325" y="2202433"/>
            <a:ext cx="221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2"/>
          </p:nvPr>
        </p:nvSpPr>
        <p:spPr>
          <a:xfrm>
            <a:off x="3465596" y="2202433"/>
            <a:ext cx="221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3"/>
          </p:nvPr>
        </p:nvSpPr>
        <p:spPr>
          <a:xfrm>
            <a:off x="766325" y="3935624"/>
            <a:ext cx="221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4"/>
          </p:nvPr>
        </p:nvSpPr>
        <p:spPr>
          <a:xfrm>
            <a:off x="3465596" y="3935614"/>
            <a:ext cx="221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5"/>
          </p:nvPr>
        </p:nvSpPr>
        <p:spPr>
          <a:xfrm>
            <a:off x="6164874" y="2202433"/>
            <a:ext cx="221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6"/>
          </p:nvPr>
        </p:nvSpPr>
        <p:spPr>
          <a:xfrm>
            <a:off x="6164874" y="3935614"/>
            <a:ext cx="221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7" hasCustomPrompt="1"/>
          </p:nvPr>
        </p:nvSpPr>
        <p:spPr>
          <a:xfrm>
            <a:off x="766325" y="1241869"/>
            <a:ext cx="734700" cy="558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8" hasCustomPrompt="1"/>
          </p:nvPr>
        </p:nvSpPr>
        <p:spPr>
          <a:xfrm>
            <a:off x="766325" y="2974470"/>
            <a:ext cx="734700" cy="558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9" hasCustomPrompt="1"/>
          </p:nvPr>
        </p:nvSpPr>
        <p:spPr>
          <a:xfrm>
            <a:off x="3465597" y="1241869"/>
            <a:ext cx="734700" cy="558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3" hasCustomPrompt="1"/>
          </p:nvPr>
        </p:nvSpPr>
        <p:spPr>
          <a:xfrm>
            <a:off x="3465596" y="2974470"/>
            <a:ext cx="734700" cy="558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4" hasCustomPrompt="1"/>
          </p:nvPr>
        </p:nvSpPr>
        <p:spPr>
          <a:xfrm>
            <a:off x="6164875" y="1241869"/>
            <a:ext cx="734700" cy="558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5" hasCustomPrompt="1"/>
          </p:nvPr>
        </p:nvSpPr>
        <p:spPr>
          <a:xfrm>
            <a:off x="6164875" y="2974470"/>
            <a:ext cx="734700" cy="558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6"/>
          </p:nvPr>
        </p:nvSpPr>
        <p:spPr>
          <a:xfrm>
            <a:off x="766325" y="1870550"/>
            <a:ext cx="2211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7"/>
          </p:nvPr>
        </p:nvSpPr>
        <p:spPr>
          <a:xfrm>
            <a:off x="3465596" y="1870551"/>
            <a:ext cx="22128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8"/>
          </p:nvPr>
        </p:nvSpPr>
        <p:spPr>
          <a:xfrm>
            <a:off x="6164874" y="1870551"/>
            <a:ext cx="22128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9"/>
          </p:nvPr>
        </p:nvSpPr>
        <p:spPr>
          <a:xfrm>
            <a:off x="766325" y="3603223"/>
            <a:ext cx="2211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20"/>
          </p:nvPr>
        </p:nvSpPr>
        <p:spPr>
          <a:xfrm>
            <a:off x="3465596" y="3603214"/>
            <a:ext cx="22128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21"/>
          </p:nvPr>
        </p:nvSpPr>
        <p:spPr>
          <a:xfrm>
            <a:off x="6164874" y="3603214"/>
            <a:ext cx="22128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tamaran"/>
              <a:buNone/>
              <a:defRPr sz="35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tamaran"/>
              <a:buNone/>
              <a:defRPr sz="35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tamaran"/>
              <a:buNone/>
              <a:defRPr sz="35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tamaran"/>
              <a:buNone/>
              <a:defRPr sz="35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tamaran"/>
              <a:buNone/>
              <a:defRPr sz="35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tamaran"/>
              <a:buNone/>
              <a:defRPr sz="35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tamaran"/>
              <a:buNone/>
              <a:defRPr sz="35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tamaran"/>
              <a:buNone/>
              <a:defRPr sz="35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tamaran"/>
              <a:buNone/>
              <a:defRPr sz="35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4" r:id="rId16"/>
    <p:sldLayoutId id="214748367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sv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9" Type="http://schemas.openxmlformats.org/officeDocument/2006/relationships/image" Target="../media/image67.gif"/><Relationship Id="rId21" Type="http://schemas.openxmlformats.org/officeDocument/2006/relationships/image" Target="../media/image50.svg"/><Relationship Id="rId34" Type="http://schemas.openxmlformats.org/officeDocument/2006/relationships/image" Target="../media/image62.pn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5" Type="http://schemas.openxmlformats.org/officeDocument/2006/relationships/image" Target="../media/image54.svg"/><Relationship Id="rId33" Type="http://schemas.openxmlformats.org/officeDocument/2006/relationships/image" Target="../media/image61.svg"/><Relationship Id="rId38" Type="http://schemas.openxmlformats.org/officeDocument/2006/relationships/image" Target="../media/image66.gif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24" Type="http://schemas.openxmlformats.org/officeDocument/2006/relationships/image" Target="../media/image53.png"/><Relationship Id="rId32" Type="http://schemas.openxmlformats.org/officeDocument/2006/relationships/image" Target="../media/image60.png"/><Relationship Id="rId37" Type="http://schemas.openxmlformats.org/officeDocument/2006/relationships/image" Target="../media/image65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23" Type="http://schemas.openxmlformats.org/officeDocument/2006/relationships/image" Target="../media/image52.svg"/><Relationship Id="rId28" Type="http://schemas.openxmlformats.org/officeDocument/2006/relationships/slide" Target="slide22.xml"/><Relationship Id="rId36" Type="http://schemas.openxmlformats.org/officeDocument/2006/relationships/image" Target="../media/image64.png"/><Relationship Id="rId10" Type="http://schemas.openxmlformats.org/officeDocument/2006/relationships/image" Target="../media/image39.png"/><Relationship Id="rId19" Type="http://schemas.openxmlformats.org/officeDocument/2006/relationships/image" Target="../media/image48.svg"/><Relationship Id="rId31" Type="http://schemas.openxmlformats.org/officeDocument/2006/relationships/image" Target="../media/image59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svg"/><Relationship Id="rId30" Type="http://schemas.openxmlformats.org/officeDocument/2006/relationships/image" Target="../media/image58.png"/><Relationship Id="rId35" Type="http://schemas.openxmlformats.org/officeDocument/2006/relationships/image" Target="../media/image63.svg"/><Relationship Id="rId8" Type="http://schemas.openxmlformats.org/officeDocument/2006/relationships/image" Target="../media/image37.png"/><Relationship Id="rId3" Type="http://schemas.openxmlformats.org/officeDocument/2006/relationships/image" Target="../media/image32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9.svg"/><Relationship Id="rId21" Type="http://schemas.openxmlformats.org/officeDocument/2006/relationships/slide" Target="slide25.xml"/><Relationship Id="rId7" Type="http://schemas.openxmlformats.org/officeDocument/2006/relationships/image" Target="../media/image32.svg"/><Relationship Id="rId12" Type="http://schemas.openxmlformats.org/officeDocument/2006/relationships/slide" Target="slide28.xml"/><Relationship Id="rId17" Type="http://schemas.openxmlformats.org/officeDocument/2006/relationships/image" Target="../media/image76.png"/><Relationship Id="rId2" Type="http://schemas.openxmlformats.org/officeDocument/2006/relationships/image" Target="../media/image68.png"/><Relationship Id="rId16" Type="http://schemas.openxmlformats.org/officeDocument/2006/relationships/image" Target="../media/image75.png"/><Relationship Id="rId20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4.svg"/><Relationship Id="rId5" Type="http://schemas.openxmlformats.org/officeDocument/2006/relationships/image" Target="../media/image71.png"/><Relationship Id="rId15" Type="http://schemas.openxmlformats.org/officeDocument/2006/relationships/image" Target="../media/image74.png"/><Relationship Id="rId23" Type="http://schemas.openxmlformats.org/officeDocument/2006/relationships/slide" Target="slide27.xml"/><Relationship Id="rId10" Type="http://schemas.openxmlformats.org/officeDocument/2006/relationships/image" Target="../media/image33.png"/><Relationship Id="rId19" Type="http://schemas.openxmlformats.org/officeDocument/2006/relationships/slide" Target="slide23.xml"/><Relationship Id="rId4" Type="http://schemas.openxmlformats.org/officeDocument/2006/relationships/image" Target="../media/image70.png"/><Relationship Id="rId9" Type="http://schemas.openxmlformats.org/officeDocument/2006/relationships/image" Target="../media/image36.svg"/><Relationship Id="rId14" Type="http://schemas.openxmlformats.org/officeDocument/2006/relationships/image" Target="../media/image73.png"/><Relationship Id="rId22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33"/>
          <p:cNvGrpSpPr/>
          <p:nvPr/>
        </p:nvGrpSpPr>
        <p:grpSpPr>
          <a:xfrm>
            <a:off x="6748272" y="3158733"/>
            <a:ext cx="2395728" cy="1834724"/>
            <a:chOff x="885319" y="916669"/>
            <a:chExt cx="3442381" cy="2898883"/>
          </a:xfrm>
        </p:grpSpPr>
        <p:sp>
          <p:nvSpPr>
            <p:cNvPr id="176" name="Google Shape;176;p33"/>
            <p:cNvSpPr/>
            <p:nvPr/>
          </p:nvSpPr>
          <p:spPr>
            <a:xfrm rot="10800000" flipH="1">
              <a:off x="913838" y="1269318"/>
              <a:ext cx="3291052" cy="2145953"/>
            </a:xfrm>
            <a:custGeom>
              <a:avLst/>
              <a:gdLst/>
              <a:ahLst/>
              <a:cxnLst/>
              <a:rect l="l" t="t" r="r" b="b"/>
              <a:pathLst>
                <a:path w="111912" h="72973" extrusionOk="0">
                  <a:moveTo>
                    <a:pt x="21610" y="1"/>
                  </a:moveTo>
                  <a:cubicBezTo>
                    <a:pt x="15513" y="1"/>
                    <a:pt x="9831" y="2879"/>
                    <a:pt x="6357" y="7908"/>
                  </a:cubicBezTo>
                  <a:cubicBezTo>
                    <a:pt x="911" y="15792"/>
                    <a:pt x="0" y="27213"/>
                    <a:pt x="2914" y="36186"/>
                  </a:cubicBezTo>
                  <a:cubicBezTo>
                    <a:pt x="5944" y="45522"/>
                    <a:pt x="12692" y="53237"/>
                    <a:pt x="20169" y="59366"/>
                  </a:cubicBezTo>
                  <a:cubicBezTo>
                    <a:pt x="31655" y="68781"/>
                    <a:pt x="46745" y="72972"/>
                    <a:pt x="61616" y="72972"/>
                  </a:cubicBezTo>
                  <a:cubicBezTo>
                    <a:pt x="62659" y="72972"/>
                    <a:pt x="63701" y="72952"/>
                    <a:pt x="64741" y="72911"/>
                  </a:cubicBezTo>
                  <a:cubicBezTo>
                    <a:pt x="72903" y="72591"/>
                    <a:pt x="81174" y="71045"/>
                    <a:pt x="88323" y="67061"/>
                  </a:cubicBezTo>
                  <a:cubicBezTo>
                    <a:pt x="93678" y="64079"/>
                    <a:pt x="98255" y="59799"/>
                    <a:pt x="101712" y="54748"/>
                  </a:cubicBezTo>
                  <a:cubicBezTo>
                    <a:pt x="108342" y="45060"/>
                    <a:pt x="111911" y="30385"/>
                    <a:pt x="107343" y="19084"/>
                  </a:cubicBezTo>
                  <a:cubicBezTo>
                    <a:pt x="103908" y="10590"/>
                    <a:pt x="93475" y="6232"/>
                    <a:pt x="84780" y="6232"/>
                  </a:cubicBezTo>
                  <a:cubicBezTo>
                    <a:pt x="84278" y="6232"/>
                    <a:pt x="83782" y="6246"/>
                    <a:pt x="83293" y="6275"/>
                  </a:cubicBezTo>
                  <a:cubicBezTo>
                    <a:pt x="76295" y="6693"/>
                    <a:pt x="69799" y="9432"/>
                    <a:pt x="62893" y="10233"/>
                  </a:cubicBezTo>
                  <a:cubicBezTo>
                    <a:pt x="61888" y="10349"/>
                    <a:pt x="60889" y="10403"/>
                    <a:pt x="59896" y="10403"/>
                  </a:cubicBezTo>
                  <a:cubicBezTo>
                    <a:pt x="53211" y="10403"/>
                    <a:pt x="46791" y="7944"/>
                    <a:pt x="40654" y="5412"/>
                  </a:cubicBezTo>
                  <a:cubicBezTo>
                    <a:pt x="34606" y="2918"/>
                    <a:pt x="28342" y="22"/>
                    <a:pt x="21668" y="1"/>
                  </a:cubicBezTo>
                  <a:cubicBezTo>
                    <a:pt x="21649" y="1"/>
                    <a:pt x="21630" y="1"/>
                    <a:pt x="21610" y="1"/>
                  </a:cubicBezTo>
                  <a:close/>
                </a:path>
              </a:pathLst>
            </a:custGeom>
            <a:solidFill>
              <a:srgbClr val="333333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885319" y="2964967"/>
              <a:ext cx="2521871" cy="742558"/>
            </a:xfrm>
            <a:custGeom>
              <a:avLst/>
              <a:gdLst/>
              <a:ahLst/>
              <a:cxnLst/>
              <a:rect l="l" t="t" r="r" b="b"/>
              <a:pathLst>
                <a:path w="80123" h="23592" extrusionOk="0">
                  <a:moveTo>
                    <a:pt x="28039" y="1"/>
                  </a:moveTo>
                  <a:lnTo>
                    <a:pt x="1" y="13397"/>
                  </a:lnTo>
                  <a:cubicBezTo>
                    <a:pt x="19505" y="17351"/>
                    <a:pt x="35315" y="23346"/>
                    <a:pt x="49934" y="23592"/>
                  </a:cubicBezTo>
                  <a:lnTo>
                    <a:pt x="80123" y="6982"/>
                  </a:lnTo>
                  <a:cubicBezTo>
                    <a:pt x="61344" y="5931"/>
                    <a:pt x="43656" y="3898"/>
                    <a:pt x="280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3"/>
            <p:cNvSpPr/>
            <p:nvPr/>
          </p:nvSpPr>
          <p:spPr>
            <a:xfrm>
              <a:off x="1544437" y="3156241"/>
              <a:ext cx="938710" cy="271566"/>
            </a:xfrm>
            <a:custGeom>
              <a:avLst/>
              <a:gdLst/>
              <a:ahLst/>
              <a:cxnLst/>
              <a:rect l="l" t="t" r="r" b="b"/>
              <a:pathLst>
                <a:path w="29824" h="8628" extrusionOk="0">
                  <a:moveTo>
                    <a:pt x="398" y="0"/>
                  </a:moveTo>
                  <a:cubicBezTo>
                    <a:pt x="65" y="0"/>
                    <a:pt x="1" y="470"/>
                    <a:pt x="407" y="616"/>
                  </a:cubicBezTo>
                  <a:cubicBezTo>
                    <a:pt x="4148" y="1959"/>
                    <a:pt x="7890" y="3300"/>
                    <a:pt x="11658" y="4507"/>
                  </a:cubicBezTo>
                  <a:cubicBezTo>
                    <a:pt x="15404" y="5708"/>
                    <a:pt x="19180" y="6779"/>
                    <a:pt x="22965" y="7573"/>
                  </a:cubicBezTo>
                  <a:cubicBezTo>
                    <a:pt x="25100" y="8021"/>
                    <a:pt x="27236" y="8379"/>
                    <a:pt x="29361" y="8624"/>
                  </a:cubicBezTo>
                  <a:cubicBezTo>
                    <a:pt x="29380" y="8627"/>
                    <a:pt x="29398" y="8628"/>
                    <a:pt x="29415" y="8628"/>
                  </a:cubicBezTo>
                  <a:cubicBezTo>
                    <a:pt x="29823" y="8628"/>
                    <a:pt x="29767" y="8040"/>
                    <a:pt x="29318" y="7989"/>
                  </a:cubicBezTo>
                  <a:cubicBezTo>
                    <a:pt x="25584" y="7558"/>
                    <a:pt x="21819" y="6779"/>
                    <a:pt x="18081" y="5778"/>
                  </a:cubicBezTo>
                  <a:cubicBezTo>
                    <a:pt x="14310" y="4770"/>
                    <a:pt x="10563" y="3549"/>
                    <a:pt x="6836" y="2257"/>
                  </a:cubicBezTo>
                  <a:cubicBezTo>
                    <a:pt x="4738" y="1530"/>
                    <a:pt x="2643" y="780"/>
                    <a:pt x="551" y="29"/>
                  </a:cubicBezTo>
                  <a:cubicBezTo>
                    <a:pt x="495" y="9"/>
                    <a:pt x="444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3"/>
            <p:cNvSpPr/>
            <p:nvPr/>
          </p:nvSpPr>
          <p:spPr>
            <a:xfrm>
              <a:off x="1438366" y="3200432"/>
              <a:ext cx="938616" cy="271598"/>
            </a:xfrm>
            <a:custGeom>
              <a:avLst/>
              <a:gdLst/>
              <a:ahLst/>
              <a:cxnLst/>
              <a:rect l="l" t="t" r="r" b="b"/>
              <a:pathLst>
                <a:path w="29821" h="8629" extrusionOk="0">
                  <a:moveTo>
                    <a:pt x="398" y="0"/>
                  </a:moveTo>
                  <a:cubicBezTo>
                    <a:pt x="64" y="0"/>
                    <a:pt x="0" y="469"/>
                    <a:pt x="406" y="616"/>
                  </a:cubicBezTo>
                  <a:cubicBezTo>
                    <a:pt x="4147" y="1960"/>
                    <a:pt x="7890" y="3301"/>
                    <a:pt x="11657" y="4508"/>
                  </a:cubicBezTo>
                  <a:cubicBezTo>
                    <a:pt x="15403" y="5709"/>
                    <a:pt x="19179" y="6779"/>
                    <a:pt x="22964" y="7574"/>
                  </a:cubicBezTo>
                  <a:cubicBezTo>
                    <a:pt x="25099" y="8022"/>
                    <a:pt x="27235" y="8379"/>
                    <a:pt x="29360" y="8625"/>
                  </a:cubicBezTo>
                  <a:cubicBezTo>
                    <a:pt x="29378" y="8627"/>
                    <a:pt x="29396" y="8628"/>
                    <a:pt x="29413" y="8628"/>
                  </a:cubicBezTo>
                  <a:cubicBezTo>
                    <a:pt x="29820" y="8628"/>
                    <a:pt x="29766" y="8041"/>
                    <a:pt x="29317" y="7990"/>
                  </a:cubicBezTo>
                  <a:cubicBezTo>
                    <a:pt x="25583" y="7559"/>
                    <a:pt x="21818" y="6779"/>
                    <a:pt x="18080" y="5779"/>
                  </a:cubicBezTo>
                  <a:cubicBezTo>
                    <a:pt x="14309" y="4769"/>
                    <a:pt x="10563" y="3550"/>
                    <a:pt x="6835" y="2258"/>
                  </a:cubicBezTo>
                  <a:cubicBezTo>
                    <a:pt x="4737" y="1531"/>
                    <a:pt x="2642" y="781"/>
                    <a:pt x="550" y="29"/>
                  </a:cubicBezTo>
                  <a:cubicBezTo>
                    <a:pt x="495" y="9"/>
                    <a:pt x="444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347750" y="3249721"/>
              <a:ext cx="938647" cy="271598"/>
            </a:xfrm>
            <a:custGeom>
              <a:avLst/>
              <a:gdLst/>
              <a:ahLst/>
              <a:cxnLst/>
              <a:rect l="l" t="t" r="r" b="b"/>
              <a:pathLst>
                <a:path w="29822" h="8629" extrusionOk="0">
                  <a:moveTo>
                    <a:pt x="399" y="1"/>
                  </a:moveTo>
                  <a:cubicBezTo>
                    <a:pt x="66" y="1"/>
                    <a:pt x="1" y="470"/>
                    <a:pt x="407" y="617"/>
                  </a:cubicBezTo>
                  <a:cubicBezTo>
                    <a:pt x="4149" y="1959"/>
                    <a:pt x="7890" y="3300"/>
                    <a:pt x="11658" y="4507"/>
                  </a:cubicBezTo>
                  <a:cubicBezTo>
                    <a:pt x="15404" y="5708"/>
                    <a:pt x="19180" y="6779"/>
                    <a:pt x="22965" y="7574"/>
                  </a:cubicBezTo>
                  <a:cubicBezTo>
                    <a:pt x="25100" y="8022"/>
                    <a:pt x="27236" y="8379"/>
                    <a:pt x="29361" y="8626"/>
                  </a:cubicBezTo>
                  <a:cubicBezTo>
                    <a:pt x="29380" y="8628"/>
                    <a:pt x="29398" y="8629"/>
                    <a:pt x="29414" y="8629"/>
                  </a:cubicBezTo>
                  <a:cubicBezTo>
                    <a:pt x="29822" y="8629"/>
                    <a:pt x="29767" y="8042"/>
                    <a:pt x="29318" y="7990"/>
                  </a:cubicBezTo>
                  <a:cubicBezTo>
                    <a:pt x="25584" y="7559"/>
                    <a:pt x="21820" y="6779"/>
                    <a:pt x="18081" y="5778"/>
                  </a:cubicBezTo>
                  <a:cubicBezTo>
                    <a:pt x="14310" y="4770"/>
                    <a:pt x="10563" y="3550"/>
                    <a:pt x="6837" y="2259"/>
                  </a:cubicBezTo>
                  <a:cubicBezTo>
                    <a:pt x="4738" y="1531"/>
                    <a:pt x="2644" y="781"/>
                    <a:pt x="551" y="29"/>
                  </a:cubicBezTo>
                  <a:cubicBezTo>
                    <a:pt x="496" y="10"/>
                    <a:pt x="445" y="1"/>
                    <a:pt x="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880779" y="3121618"/>
              <a:ext cx="983090" cy="149097"/>
            </a:xfrm>
            <a:custGeom>
              <a:avLst/>
              <a:gdLst/>
              <a:ahLst/>
              <a:cxnLst/>
              <a:rect l="l" t="t" r="r" b="b"/>
              <a:pathLst>
                <a:path w="31234" h="4737" extrusionOk="0">
                  <a:moveTo>
                    <a:pt x="520" y="1"/>
                  </a:moveTo>
                  <a:cubicBezTo>
                    <a:pt x="152" y="1"/>
                    <a:pt x="1" y="463"/>
                    <a:pt x="416" y="584"/>
                  </a:cubicBezTo>
                  <a:cubicBezTo>
                    <a:pt x="2530" y="1201"/>
                    <a:pt x="4690" y="1720"/>
                    <a:pt x="6878" y="2156"/>
                  </a:cubicBezTo>
                  <a:cubicBezTo>
                    <a:pt x="10756" y="2927"/>
                    <a:pt x="14715" y="3447"/>
                    <a:pt x="18686" y="3832"/>
                  </a:cubicBezTo>
                  <a:cubicBezTo>
                    <a:pt x="22680" y="4222"/>
                    <a:pt x="26692" y="4479"/>
                    <a:pt x="30704" y="4735"/>
                  </a:cubicBezTo>
                  <a:cubicBezTo>
                    <a:pt x="30717" y="4736"/>
                    <a:pt x="30730" y="4736"/>
                    <a:pt x="30742" y="4736"/>
                  </a:cubicBezTo>
                  <a:cubicBezTo>
                    <a:pt x="31202" y="4736"/>
                    <a:pt x="31234" y="4174"/>
                    <a:pt x="30753" y="4144"/>
                  </a:cubicBezTo>
                  <a:cubicBezTo>
                    <a:pt x="28508" y="4001"/>
                    <a:pt x="26264" y="3857"/>
                    <a:pt x="24022" y="3690"/>
                  </a:cubicBezTo>
                  <a:cubicBezTo>
                    <a:pt x="20038" y="3393"/>
                    <a:pt x="16061" y="3023"/>
                    <a:pt x="12128" y="2451"/>
                  </a:cubicBezTo>
                  <a:cubicBezTo>
                    <a:pt x="8228" y="1884"/>
                    <a:pt x="4374" y="1105"/>
                    <a:pt x="660" y="22"/>
                  </a:cubicBezTo>
                  <a:cubicBezTo>
                    <a:pt x="611" y="7"/>
                    <a:pt x="564" y="1"/>
                    <a:pt x="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2212935" y="3272006"/>
              <a:ext cx="514081" cy="69749"/>
            </a:xfrm>
            <a:custGeom>
              <a:avLst/>
              <a:gdLst/>
              <a:ahLst/>
              <a:cxnLst/>
              <a:rect l="l" t="t" r="r" b="b"/>
              <a:pathLst>
                <a:path w="16333" h="2216" extrusionOk="0">
                  <a:moveTo>
                    <a:pt x="586" y="1"/>
                  </a:moveTo>
                  <a:cubicBezTo>
                    <a:pt x="179" y="1"/>
                    <a:pt x="0" y="488"/>
                    <a:pt x="444" y="572"/>
                  </a:cubicBezTo>
                  <a:cubicBezTo>
                    <a:pt x="1565" y="788"/>
                    <a:pt x="2693" y="984"/>
                    <a:pt x="3828" y="1157"/>
                  </a:cubicBezTo>
                  <a:cubicBezTo>
                    <a:pt x="7772" y="1762"/>
                    <a:pt x="11774" y="2117"/>
                    <a:pt x="15794" y="2215"/>
                  </a:cubicBezTo>
                  <a:cubicBezTo>
                    <a:pt x="15799" y="2215"/>
                    <a:pt x="15805" y="2215"/>
                    <a:pt x="15810" y="2215"/>
                  </a:cubicBezTo>
                  <a:cubicBezTo>
                    <a:pt x="16291" y="2215"/>
                    <a:pt x="16333" y="1637"/>
                    <a:pt x="15845" y="1625"/>
                  </a:cubicBezTo>
                  <a:cubicBezTo>
                    <a:pt x="10735" y="1499"/>
                    <a:pt x="5651" y="960"/>
                    <a:pt x="689" y="11"/>
                  </a:cubicBezTo>
                  <a:cubicBezTo>
                    <a:pt x="653" y="4"/>
                    <a:pt x="619" y="1"/>
                    <a:pt x="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2276451" y="3386606"/>
              <a:ext cx="307448" cy="46929"/>
            </a:xfrm>
            <a:custGeom>
              <a:avLst/>
              <a:gdLst/>
              <a:ahLst/>
              <a:cxnLst/>
              <a:rect l="l" t="t" r="r" b="b"/>
              <a:pathLst>
                <a:path w="9768" h="1491" extrusionOk="0">
                  <a:moveTo>
                    <a:pt x="597" y="1"/>
                  </a:moveTo>
                  <a:cubicBezTo>
                    <a:pt x="157" y="1"/>
                    <a:pt x="0" y="529"/>
                    <a:pt x="468" y="578"/>
                  </a:cubicBezTo>
                  <a:lnTo>
                    <a:pt x="9110" y="1487"/>
                  </a:lnTo>
                  <a:cubicBezTo>
                    <a:pt x="9131" y="1490"/>
                    <a:pt x="9151" y="1491"/>
                    <a:pt x="9171" y="1491"/>
                  </a:cubicBezTo>
                  <a:cubicBezTo>
                    <a:pt x="9611" y="1491"/>
                    <a:pt x="9768" y="962"/>
                    <a:pt x="9300" y="912"/>
                  </a:cubicBezTo>
                  <a:lnTo>
                    <a:pt x="658" y="4"/>
                  </a:lnTo>
                  <a:cubicBezTo>
                    <a:pt x="637" y="2"/>
                    <a:pt x="617" y="1"/>
                    <a:pt x="597" y="1"/>
                  </a:cubicBezTo>
                  <a:close/>
                </a:path>
              </a:pathLst>
            </a:custGeom>
            <a:solidFill>
              <a:srgbClr val="74B0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926103" y="3219852"/>
              <a:ext cx="189133" cy="55113"/>
            </a:xfrm>
            <a:custGeom>
              <a:avLst/>
              <a:gdLst/>
              <a:ahLst/>
              <a:cxnLst/>
              <a:rect l="l" t="t" r="r" b="b"/>
              <a:pathLst>
                <a:path w="6009" h="1751" extrusionOk="0">
                  <a:moveTo>
                    <a:pt x="553" y="0"/>
                  </a:moveTo>
                  <a:cubicBezTo>
                    <a:pt x="163" y="0"/>
                    <a:pt x="0" y="476"/>
                    <a:pt x="431" y="578"/>
                  </a:cubicBezTo>
                  <a:cubicBezTo>
                    <a:pt x="2065" y="963"/>
                    <a:pt x="3698" y="1349"/>
                    <a:pt x="5331" y="1736"/>
                  </a:cubicBezTo>
                  <a:cubicBezTo>
                    <a:pt x="5373" y="1746"/>
                    <a:pt x="5414" y="1750"/>
                    <a:pt x="5452" y="1750"/>
                  </a:cubicBezTo>
                  <a:cubicBezTo>
                    <a:pt x="5843" y="1750"/>
                    <a:pt x="6009" y="1276"/>
                    <a:pt x="5577" y="1173"/>
                  </a:cubicBezTo>
                  <a:cubicBezTo>
                    <a:pt x="3944" y="788"/>
                    <a:pt x="2309" y="402"/>
                    <a:pt x="676" y="15"/>
                  </a:cubicBezTo>
                  <a:cubicBezTo>
                    <a:pt x="633" y="5"/>
                    <a:pt x="592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2123829" y="3380909"/>
              <a:ext cx="72392" cy="25023"/>
            </a:xfrm>
            <a:custGeom>
              <a:avLst/>
              <a:gdLst/>
              <a:ahLst/>
              <a:cxnLst/>
              <a:rect l="l" t="t" r="r" b="b"/>
              <a:pathLst>
                <a:path w="2300" h="795" extrusionOk="0">
                  <a:moveTo>
                    <a:pt x="437" y="1"/>
                  </a:moveTo>
                  <a:cubicBezTo>
                    <a:pt x="262" y="1"/>
                    <a:pt x="111" y="81"/>
                    <a:pt x="57" y="220"/>
                  </a:cubicBezTo>
                  <a:cubicBezTo>
                    <a:pt x="1" y="366"/>
                    <a:pt x="137" y="552"/>
                    <a:pt x="334" y="581"/>
                  </a:cubicBezTo>
                  <a:lnTo>
                    <a:pt x="1774" y="788"/>
                  </a:lnTo>
                  <a:cubicBezTo>
                    <a:pt x="1803" y="792"/>
                    <a:pt x="1831" y="794"/>
                    <a:pt x="1859" y="794"/>
                  </a:cubicBezTo>
                  <a:cubicBezTo>
                    <a:pt x="2035" y="794"/>
                    <a:pt x="2187" y="713"/>
                    <a:pt x="2241" y="574"/>
                  </a:cubicBezTo>
                  <a:cubicBezTo>
                    <a:pt x="2300" y="427"/>
                    <a:pt x="2162" y="241"/>
                    <a:pt x="1963" y="213"/>
                  </a:cubicBezTo>
                  <a:lnTo>
                    <a:pt x="524" y="7"/>
                  </a:lnTo>
                  <a:cubicBezTo>
                    <a:pt x="495" y="3"/>
                    <a:pt x="465" y="1"/>
                    <a:pt x="437" y="1"/>
                  </a:cubicBezTo>
                  <a:close/>
                </a:path>
              </a:pathLst>
            </a:custGeom>
            <a:solidFill>
              <a:srgbClr val="74B0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708918" y="2994306"/>
              <a:ext cx="2618783" cy="821246"/>
            </a:xfrm>
            <a:custGeom>
              <a:avLst/>
              <a:gdLst/>
              <a:ahLst/>
              <a:cxnLst/>
              <a:rect l="l" t="t" r="r" b="b"/>
              <a:pathLst>
                <a:path w="83202" h="26092" extrusionOk="0">
                  <a:moveTo>
                    <a:pt x="49823" y="1"/>
                  </a:moveTo>
                  <a:cubicBezTo>
                    <a:pt x="35276" y="5863"/>
                    <a:pt x="18283" y="10159"/>
                    <a:pt x="1" y="13626"/>
                  </a:cubicBezTo>
                  <a:lnTo>
                    <a:pt x="33380" y="26092"/>
                  </a:lnTo>
                  <a:cubicBezTo>
                    <a:pt x="47738" y="23957"/>
                    <a:pt x="64837" y="18889"/>
                    <a:pt x="83202" y="12466"/>
                  </a:cubicBezTo>
                  <a:lnTo>
                    <a:pt x="49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2260202" y="3165404"/>
              <a:ext cx="942236" cy="270339"/>
            </a:xfrm>
            <a:custGeom>
              <a:avLst/>
              <a:gdLst/>
              <a:ahLst/>
              <a:cxnLst/>
              <a:rect l="l" t="t" r="r" b="b"/>
              <a:pathLst>
                <a:path w="29936" h="8589" extrusionOk="0">
                  <a:moveTo>
                    <a:pt x="29398" y="1"/>
                  </a:moveTo>
                  <a:cubicBezTo>
                    <a:pt x="29339" y="1"/>
                    <a:pt x="29275" y="14"/>
                    <a:pt x="29210" y="43"/>
                  </a:cubicBezTo>
                  <a:cubicBezTo>
                    <a:pt x="25785" y="1594"/>
                    <a:pt x="22156" y="2860"/>
                    <a:pt x="18435" y="3923"/>
                  </a:cubicBezTo>
                  <a:cubicBezTo>
                    <a:pt x="14682" y="4996"/>
                    <a:pt x="10841" y="5876"/>
                    <a:pt x="6980" y="6684"/>
                  </a:cubicBezTo>
                  <a:cubicBezTo>
                    <a:pt x="4806" y="7139"/>
                    <a:pt x="2624" y="7571"/>
                    <a:pt x="442" y="8002"/>
                  </a:cubicBezTo>
                  <a:cubicBezTo>
                    <a:pt x="1" y="8089"/>
                    <a:pt x="117" y="8589"/>
                    <a:pt x="516" y="8589"/>
                  </a:cubicBezTo>
                  <a:cubicBezTo>
                    <a:pt x="549" y="8589"/>
                    <a:pt x="584" y="8586"/>
                    <a:pt x="620" y="8578"/>
                  </a:cubicBezTo>
                  <a:cubicBezTo>
                    <a:pt x="4519" y="7807"/>
                    <a:pt x="8419" y="7034"/>
                    <a:pt x="12271" y="6133"/>
                  </a:cubicBezTo>
                  <a:cubicBezTo>
                    <a:pt x="16102" y="5237"/>
                    <a:pt x="19890" y="4215"/>
                    <a:pt x="23546" y="2951"/>
                  </a:cubicBezTo>
                  <a:cubicBezTo>
                    <a:pt x="25608" y="2238"/>
                    <a:pt x="27623" y="1446"/>
                    <a:pt x="29574" y="565"/>
                  </a:cubicBezTo>
                  <a:cubicBezTo>
                    <a:pt x="29935" y="402"/>
                    <a:pt x="29730" y="1"/>
                    <a:pt x="29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2410464" y="3356930"/>
              <a:ext cx="497431" cy="131062"/>
            </a:xfrm>
            <a:custGeom>
              <a:avLst/>
              <a:gdLst/>
              <a:ahLst/>
              <a:cxnLst/>
              <a:rect l="l" t="t" r="r" b="b"/>
              <a:pathLst>
                <a:path w="15804" h="4164" extrusionOk="0">
                  <a:moveTo>
                    <a:pt x="15207" y="0"/>
                  </a:moveTo>
                  <a:cubicBezTo>
                    <a:pt x="15155" y="0"/>
                    <a:pt x="15100" y="9"/>
                    <a:pt x="15043" y="28"/>
                  </a:cubicBezTo>
                  <a:cubicBezTo>
                    <a:pt x="10358" y="1607"/>
                    <a:pt x="5464" y="2795"/>
                    <a:pt x="455" y="3580"/>
                  </a:cubicBezTo>
                  <a:cubicBezTo>
                    <a:pt x="0" y="3651"/>
                    <a:pt x="129" y="4164"/>
                    <a:pt x="547" y="4164"/>
                  </a:cubicBezTo>
                  <a:cubicBezTo>
                    <a:pt x="574" y="4164"/>
                    <a:pt x="603" y="4161"/>
                    <a:pt x="633" y="4157"/>
                  </a:cubicBezTo>
                  <a:cubicBezTo>
                    <a:pt x="4573" y="3540"/>
                    <a:pt x="8442" y="2671"/>
                    <a:pt x="12199" y="1563"/>
                  </a:cubicBezTo>
                  <a:cubicBezTo>
                    <a:pt x="13278" y="1246"/>
                    <a:pt x="14348" y="906"/>
                    <a:pt x="15408" y="549"/>
                  </a:cubicBezTo>
                  <a:cubicBezTo>
                    <a:pt x="15804" y="416"/>
                    <a:pt x="15573" y="0"/>
                    <a:pt x="15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2571868" y="3478140"/>
              <a:ext cx="298635" cy="81489"/>
            </a:xfrm>
            <a:custGeom>
              <a:avLst/>
              <a:gdLst/>
              <a:ahLst/>
              <a:cxnLst/>
              <a:rect l="l" t="t" r="r" b="b"/>
              <a:pathLst>
                <a:path w="9488" h="2589" extrusionOk="0">
                  <a:moveTo>
                    <a:pt x="8874" y="0"/>
                  </a:moveTo>
                  <a:cubicBezTo>
                    <a:pt x="8833" y="0"/>
                    <a:pt x="8791" y="5"/>
                    <a:pt x="8747" y="16"/>
                  </a:cubicBezTo>
                  <a:cubicBezTo>
                    <a:pt x="5974" y="688"/>
                    <a:pt x="3200" y="1359"/>
                    <a:pt x="428" y="2031"/>
                  </a:cubicBezTo>
                  <a:cubicBezTo>
                    <a:pt x="0" y="2135"/>
                    <a:pt x="218" y="2588"/>
                    <a:pt x="611" y="2588"/>
                  </a:cubicBezTo>
                  <a:cubicBezTo>
                    <a:pt x="653" y="2588"/>
                    <a:pt x="696" y="2583"/>
                    <a:pt x="740" y="2572"/>
                  </a:cubicBezTo>
                  <a:cubicBezTo>
                    <a:pt x="3512" y="1900"/>
                    <a:pt x="6286" y="1230"/>
                    <a:pt x="9059" y="558"/>
                  </a:cubicBezTo>
                  <a:cubicBezTo>
                    <a:pt x="9487" y="455"/>
                    <a:pt x="9268" y="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2999644" y="3268233"/>
              <a:ext cx="179596" cy="74564"/>
            </a:xfrm>
            <a:custGeom>
              <a:avLst/>
              <a:gdLst/>
              <a:ahLst/>
              <a:cxnLst/>
              <a:rect l="l" t="t" r="r" b="b"/>
              <a:pathLst>
                <a:path w="5706" h="2369" extrusionOk="0">
                  <a:moveTo>
                    <a:pt x="5137" y="1"/>
                  </a:moveTo>
                  <a:cubicBezTo>
                    <a:pt x="5081" y="1"/>
                    <a:pt x="5021" y="11"/>
                    <a:pt x="4960" y="35"/>
                  </a:cubicBezTo>
                  <a:cubicBezTo>
                    <a:pt x="3434" y="628"/>
                    <a:pt x="1907" y="1219"/>
                    <a:pt x="381" y="1812"/>
                  </a:cubicBezTo>
                  <a:cubicBezTo>
                    <a:pt x="0" y="1959"/>
                    <a:pt x="219" y="2368"/>
                    <a:pt x="571" y="2368"/>
                  </a:cubicBezTo>
                  <a:cubicBezTo>
                    <a:pt x="627" y="2368"/>
                    <a:pt x="686" y="2358"/>
                    <a:pt x="746" y="2334"/>
                  </a:cubicBezTo>
                  <a:cubicBezTo>
                    <a:pt x="2272" y="1742"/>
                    <a:pt x="3800" y="1150"/>
                    <a:pt x="5325" y="558"/>
                  </a:cubicBezTo>
                  <a:cubicBezTo>
                    <a:pt x="5706" y="409"/>
                    <a:pt x="5488" y="1"/>
                    <a:pt x="5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2948340" y="3452110"/>
              <a:ext cx="70976" cy="30720"/>
            </a:xfrm>
            <a:custGeom>
              <a:avLst/>
              <a:gdLst/>
              <a:ahLst/>
              <a:cxnLst/>
              <a:rect l="l" t="t" r="r" b="b"/>
              <a:pathLst>
                <a:path w="2255" h="976" extrusionOk="0">
                  <a:moveTo>
                    <a:pt x="1813" y="0"/>
                  </a:moveTo>
                  <a:cubicBezTo>
                    <a:pt x="1762" y="0"/>
                    <a:pt x="1710" y="7"/>
                    <a:pt x="1659" y="22"/>
                  </a:cubicBezTo>
                  <a:lnTo>
                    <a:pt x="285" y="411"/>
                  </a:lnTo>
                  <a:cubicBezTo>
                    <a:pt x="95" y="465"/>
                    <a:pt x="1" y="665"/>
                    <a:pt x="89" y="803"/>
                  </a:cubicBezTo>
                  <a:cubicBezTo>
                    <a:pt x="163" y="915"/>
                    <a:pt x="297" y="975"/>
                    <a:pt x="444" y="975"/>
                  </a:cubicBezTo>
                  <a:cubicBezTo>
                    <a:pt x="494" y="975"/>
                    <a:pt x="546" y="968"/>
                    <a:pt x="598" y="954"/>
                  </a:cubicBezTo>
                  <a:lnTo>
                    <a:pt x="1971" y="565"/>
                  </a:lnTo>
                  <a:cubicBezTo>
                    <a:pt x="2161" y="511"/>
                    <a:pt x="2255" y="310"/>
                    <a:pt x="2166" y="173"/>
                  </a:cubicBezTo>
                  <a:cubicBezTo>
                    <a:pt x="2093" y="60"/>
                    <a:pt x="1960" y="0"/>
                    <a:pt x="18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2788447" y="3473482"/>
              <a:ext cx="607814" cy="170941"/>
            </a:xfrm>
            <a:custGeom>
              <a:avLst/>
              <a:gdLst/>
              <a:ahLst/>
              <a:cxnLst/>
              <a:rect l="l" t="t" r="r" b="b"/>
              <a:pathLst>
                <a:path w="19311" h="5431" extrusionOk="0">
                  <a:moveTo>
                    <a:pt x="18735" y="0"/>
                  </a:moveTo>
                  <a:cubicBezTo>
                    <a:pt x="18684" y="0"/>
                    <a:pt x="18630" y="8"/>
                    <a:pt x="18575" y="27"/>
                  </a:cubicBezTo>
                  <a:cubicBezTo>
                    <a:pt x="13998" y="1564"/>
                    <a:pt x="9301" y="2887"/>
                    <a:pt x="4511" y="3975"/>
                  </a:cubicBezTo>
                  <a:cubicBezTo>
                    <a:pt x="3162" y="4282"/>
                    <a:pt x="1805" y="4568"/>
                    <a:pt x="442" y="4839"/>
                  </a:cubicBezTo>
                  <a:cubicBezTo>
                    <a:pt x="0" y="4926"/>
                    <a:pt x="90" y="5431"/>
                    <a:pt x="486" y="5431"/>
                  </a:cubicBezTo>
                  <a:cubicBezTo>
                    <a:pt x="518" y="5431"/>
                    <a:pt x="553" y="5428"/>
                    <a:pt x="589" y="5420"/>
                  </a:cubicBezTo>
                  <a:cubicBezTo>
                    <a:pt x="5470" y="4454"/>
                    <a:pt x="10273" y="3254"/>
                    <a:pt x="14959" y="1827"/>
                  </a:cubicBezTo>
                  <a:cubicBezTo>
                    <a:pt x="16287" y="1423"/>
                    <a:pt x="17604" y="1001"/>
                    <a:pt x="18913" y="560"/>
                  </a:cubicBezTo>
                  <a:cubicBezTo>
                    <a:pt x="19310" y="427"/>
                    <a:pt x="19099" y="0"/>
                    <a:pt x="18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2379185" y="2640271"/>
              <a:ext cx="1358146" cy="607184"/>
            </a:xfrm>
            <a:custGeom>
              <a:avLst/>
              <a:gdLst/>
              <a:ahLst/>
              <a:cxnLst/>
              <a:rect l="l" t="t" r="r" b="b"/>
              <a:pathLst>
                <a:path w="43150" h="19291" extrusionOk="0">
                  <a:moveTo>
                    <a:pt x="43150" y="1"/>
                  </a:moveTo>
                  <a:lnTo>
                    <a:pt x="0" y="10672"/>
                  </a:lnTo>
                  <a:lnTo>
                    <a:pt x="0" y="19290"/>
                  </a:lnTo>
                  <a:lnTo>
                    <a:pt x="43150" y="8619"/>
                  </a:lnTo>
                  <a:lnTo>
                    <a:pt x="431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1432071" y="2277427"/>
              <a:ext cx="2340324" cy="660188"/>
            </a:xfrm>
            <a:custGeom>
              <a:avLst/>
              <a:gdLst/>
              <a:ahLst/>
              <a:cxnLst/>
              <a:rect l="l" t="t" r="r" b="b"/>
              <a:pathLst>
                <a:path w="74355" h="20975" extrusionOk="0">
                  <a:moveTo>
                    <a:pt x="44264" y="1"/>
                  </a:moveTo>
                  <a:cubicBezTo>
                    <a:pt x="29131" y="2547"/>
                    <a:pt x="14384" y="6241"/>
                    <a:pt x="0" y="11021"/>
                  </a:cubicBezTo>
                  <a:lnTo>
                    <a:pt x="30091" y="20974"/>
                  </a:lnTo>
                  <a:cubicBezTo>
                    <a:pt x="47443" y="17215"/>
                    <a:pt x="63535" y="13497"/>
                    <a:pt x="74355" y="9954"/>
                  </a:cubicBezTo>
                  <a:cubicBezTo>
                    <a:pt x="66238" y="6608"/>
                    <a:pt x="55907" y="3296"/>
                    <a:pt x="44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358451" y="2624345"/>
              <a:ext cx="1020797" cy="667679"/>
            </a:xfrm>
            <a:custGeom>
              <a:avLst/>
              <a:gdLst/>
              <a:ahLst/>
              <a:cxnLst/>
              <a:rect l="l" t="t" r="r" b="b"/>
              <a:pathLst>
                <a:path w="32432" h="21213" extrusionOk="0">
                  <a:moveTo>
                    <a:pt x="2340" y="0"/>
                  </a:moveTo>
                  <a:cubicBezTo>
                    <a:pt x="0" y="4013"/>
                    <a:pt x="331" y="7730"/>
                    <a:pt x="2340" y="11261"/>
                  </a:cubicBezTo>
                  <a:lnTo>
                    <a:pt x="32431" y="21213"/>
                  </a:lnTo>
                  <a:lnTo>
                    <a:pt x="32431" y="9953"/>
                  </a:lnTo>
                  <a:lnTo>
                    <a:pt x="23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407867" y="2673320"/>
              <a:ext cx="971350" cy="574104"/>
            </a:xfrm>
            <a:custGeom>
              <a:avLst/>
              <a:gdLst/>
              <a:ahLst/>
              <a:cxnLst/>
              <a:rect l="l" t="t" r="r" b="b"/>
              <a:pathLst>
                <a:path w="30861" h="18240" extrusionOk="0">
                  <a:moveTo>
                    <a:pt x="1392" y="0"/>
                  </a:moveTo>
                  <a:lnTo>
                    <a:pt x="1392" y="0"/>
                  </a:lnTo>
                  <a:cubicBezTo>
                    <a:pt x="1" y="2889"/>
                    <a:pt x="87" y="5670"/>
                    <a:pt x="1653" y="8646"/>
                  </a:cubicBezTo>
                  <a:lnTo>
                    <a:pt x="30860" y="18239"/>
                  </a:lnTo>
                  <a:lnTo>
                    <a:pt x="30860" y="9679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2379185" y="2590729"/>
              <a:ext cx="1393241" cy="701294"/>
            </a:xfrm>
            <a:custGeom>
              <a:avLst/>
              <a:gdLst/>
              <a:ahLst/>
              <a:cxnLst/>
              <a:rect l="l" t="t" r="r" b="b"/>
              <a:pathLst>
                <a:path w="44265" h="22281" extrusionOk="0">
                  <a:moveTo>
                    <a:pt x="44265" y="1"/>
                  </a:moveTo>
                  <a:cubicBezTo>
                    <a:pt x="32162" y="3703"/>
                    <a:pt x="16704" y="7369"/>
                    <a:pt x="1" y="11021"/>
                  </a:cubicBezTo>
                  <a:lnTo>
                    <a:pt x="1" y="12246"/>
                  </a:lnTo>
                  <a:cubicBezTo>
                    <a:pt x="17100" y="8524"/>
                    <a:pt x="32903" y="4844"/>
                    <a:pt x="44265" y="1310"/>
                  </a:cubicBezTo>
                  <a:lnTo>
                    <a:pt x="44265" y="1"/>
                  </a:lnTo>
                  <a:close/>
                  <a:moveTo>
                    <a:pt x="44264" y="9928"/>
                  </a:moveTo>
                  <a:lnTo>
                    <a:pt x="0" y="20864"/>
                  </a:lnTo>
                  <a:lnTo>
                    <a:pt x="0" y="22281"/>
                  </a:lnTo>
                  <a:lnTo>
                    <a:pt x="44264" y="11260"/>
                  </a:lnTo>
                  <a:lnTo>
                    <a:pt x="44264" y="99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2379185" y="2758523"/>
              <a:ext cx="1358178" cy="400519"/>
            </a:xfrm>
            <a:custGeom>
              <a:avLst/>
              <a:gdLst/>
              <a:ahLst/>
              <a:cxnLst/>
              <a:rect l="l" t="t" r="r" b="b"/>
              <a:pathLst>
                <a:path w="43151" h="12725" extrusionOk="0">
                  <a:moveTo>
                    <a:pt x="43151" y="1"/>
                  </a:moveTo>
                  <a:cubicBezTo>
                    <a:pt x="40220" y="710"/>
                    <a:pt x="37292" y="1420"/>
                    <a:pt x="34362" y="2130"/>
                  </a:cubicBezTo>
                  <a:cubicBezTo>
                    <a:pt x="34063" y="2200"/>
                    <a:pt x="34158" y="2632"/>
                    <a:pt x="34431" y="2632"/>
                  </a:cubicBezTo>
                  <a:cubicBezTo>
                    <a:pt x="34452" y="2632"/>
                    <a:pt x="34474" y="2630"/>
                    <a:pt x="34498" y="2624"/>
                  </a:cubicBezTo>
                  <a:cubicBezTo>
                    <a:pt x="37382" y="1925"/>
                    <a:pt x="40267" y="1227"/>
                    <a:pt x="43151" y="529"/>
                  </a:cubicBezTo>
                  <a:lnTo>
                    <a:pt x="43151" y="1"/>
                  </a:lnTo>
                  <a:close/>
                  <a:moveTo>
                    <a:pt x="30572" y="3457"/>
                  </a:moveTo>
                  <a:cubicBezTo>
                    <a:pt x="30555" y="3457"/>
                    <a:pt x="30537" y="3459"/>
                    <a:pt x="30518" y="3462"/>
                  </a:cubicBezTo>
                  <a:cubicBezTo>
                    <a:pt x="27178" y="4105"/>
                    <a:pt x="23837" y="4749"/>
                    <a:pt x="20494" y="5391"/>
                  </a:cubicBezTo>
                  <a:cubicBezTo>
                    <a:pt x="20189" y="5450"/>
                    <a:pt x="20293" y="5891"/>
                    <a:pt x="20575" y="5891"/>
                  </a:cubicBezTo>
                  <a:cubicBezTo>
                    <a:pt x="20593" y="5891"/>
                    <a:pt x="20612" y="5889"/>
                    <a:pt x="20631" y="5885"/>
                  </a:cubicBezTo>
                  <a:cubicBezTo>
                    <a:pt x="23972" y="5243"/>
                    <a:pt x="27313" y="4599"/>
                    <a:pt x="30653" y="3957"/>
                  </a:cubicBezTo>
                  <a:cubicBezTo>
                    <a:pt x="30960" y="3899"/>
                    <a:pt x="30855" y="3457"/>
                    <a:pt x="30572" y="3457"/>
                  </a:cubicBezTo>
                  <a:close/>
                  <a:moveTo>
                    <a:pt x="11680" y="6807"/>
                  </a:moveTo>
                  <a:cubicBezTo>
                    <a:pt x="11656" y="6807"/>
                    <a:pt x="11632" y="6810"/>
                    <a:pt x="11606" y="6817"/>
                  </a:cubicBezTo>
                  <a:cubicBezTo>
                    <a:pt x="9109" y="7508"/>
                    <a:pt x="6614" y="8199"/>
                    <a:pt x="4117" y="8890"/>
                  </a:cubicBezTo>
                  <a:cubicBezTo>
                    <a:pt x="3825" y="8970"/>
                    <a:pt x="3915" y="9395"/>
                    <a:pt x="4179" y="9395"/>
                  </a:cubicBezTo>
                  <a:cubicBezTo>
                    <a:pt x="4202" y="9395"/>
                    <a:pt x="4227" y="9392"/>
                    <a:pt x="4252" y="9385"/>
                  </a:cubicBezTo>
                  <a:cubicBezTo>
                    <a:pt x="6750" y="8693"/>
                    <a:pt x="9245" y="8002"/>
                    <a:pt x="11742" y="7312"/>
                  </a:cubicBezTo>
                  <a:cubicBezTo>
                    <a:pt x="12034" y="7231"/>
                    <a:pt x="11944" y="6807"/>
                    <a:pt x="11680" y="6807"/>
                  </a:cubicBezTo>
                  <a:close/>
                  <a:moveTo>
                    <a:pt x="43150" y="2287"/>
                  </a:moveTo>
                  <a:cubicBezTo>
                    <a:pt x="40050" y="3437"/>
                    <a:pt x="36853" y="4322"/>
                    <a:pt x="33640" y="5099"/>
                  </a:cubicBezTo>
                  <a:cubicBezTo>
                    <a:pt x="28881" y="6249"/>
                    <a:pt x="24084" y="7244"/>
                    <a:pt x="19302" y="8296"/>
                  </a:cubicBezTo>
                  <a:cubicBezTo>
                    <a:pt x="16542" y="8903"/>
                    <a:pt x="13780" y="9511"/>
                    <a:pt x="11018" y="10118"/>
                  </a:cubicBezTo>
                  <a:cubicBezTo>
                    <a:pt x="10719" y="10185"/>
                    <a:pt x="10817" y="10620"/>
                    <a:pt x="11093" y="10620"/>
                  </a:cubicBezTo>
                  <a:cubicBezTo>
                    <a:pt x="11113" y="10620"/>
                    <a:pt x="11134" y="10617"/>
                    <a:pt x="11155" y="10613"/>
                  </a:cubicBezTo>
                  <a:lnTo>
                    <a:pt x="25978" y="7354"/>
                  </a:lnTo>
                  <a:cubicBezTo>
                    <a:pt x="30635" y="6330"/>
                    <a:pt x="35315" y="5350"/>
                    <a:pt x="39875" y="3939"/>
                  </a:cubicBezTo>
                  <a:cubicBezTo>
                    <a:pt x="40977" y="3599"/>
                    <a:pt x="42068" y="3230"/>
                    <a:pt x="43150" y="2832"/>
                  </a:cubicBezTo>
                  <a:lnTo>
                    <a:pt x="43150" y="2287"/>
                  </a:lnTo>
                  <a:close/>
                  <a:moveTo>
                    <a:pt x="5760" y="11001"/>
                  </a:moveTo>
                  <a:cubicBezTo>
                    <a:pt x="5741" y="11001"/>
                    <a:pt x="5721" y="11003"/>
                    <a:pt x="5700" y="11007"/>
                  </a:cubicBezTo>
                  <a:cubicBezTo>
                    <a:pt x="3800" y="11406"/>
                    <a:pt x="1900" y="11803"/>
                    <a:pt x="0" y="12202"/>
                  </a:cubicBezTo>
                  <a:lnTo>
                    <a:pt x="0" y="12724"/>
                  </a:lnTo>
                  <a:cubicBezTo>
                    <a:pt x="1946" y="12316"/>
                    <a:pt x="3892" y="11909"/>
                    <a:pt x="5836" y="11502"/>
                  </a:cubicBezTo>
                  <a:cubicBezTo>
                    <a:pt x="6139" y="11438"/>
                    <a:pt x="6038" y="11001"/>
                    <a:pt x="5760" y="1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508870" y="2822039"/>
              <a:ext cx="870347" cy="336027"/>
            </a:xfrm>
            <a:custGeom>
              <a:avLst/>
              <a:gdLst/>
              <a:ahLst/>
              <a:cxnLst/>
              <a:rect l="l" t="t" r="r" b="b"/>
              <a:pathLst>
                <a:path w="27652" h="10676" extrusionOk="0">
                  <a:moveTo>
                    <a:pt x="1896" y="0"/>
                  </a:moveTo>
                  <a:cubicBezTo>
                    <a:pt x="1630" y="0"/>
                    <a:pt x="1537" y="427"/>
                    <a:pt x="1832" y="505"/>
                  </a:cubicBezTo>
                  <a:cubicBezTo>
                    <a:pt x="6594" y="1761"/>
                    <a:pt x="11355" y="3017"/>
                    <a:pt x="16117" y="4273"/>
                  </a:cubicBezTo>
                  <a:cubicBezTo>
                    <a:pt x="17471" y="4631"/>
                    <a:pt x="18826" y="4989"/>
                    <a:pt x="20181" y="5346"/>
                  </a:cubicBezTo>
                  <a:cubicBezTo>
                    <a:pt x="20205" y="5353"/>
                    <a:pt x="20229" y="5356"/>
                    <a:pt x="20251" y="5356"/>
                  </a:cubicBezTo>
                  <a:cubicBezTo>
                    <a:pt x="20518" y="5356"/>
                    <a:pt x="20611" y="4928"/>
                    <a:pt x="20316" y="4852"/>
                  </a:cubicBezTo>
                  <a:cubicBezTo>
                    <a:pt x="15557" y="3596"/>
                    <a:pt x="10795" y="2338"/>
                    <a:pt x="6033" y="1082"/>
                  </a:cubicBezTo>
                  <a:cubicBezTo>
                    <a:pt x="4677" y="726"/>
                    <a:pt x="3323" y="367"/>
                    <a:pt x="1968" y="10"/>
                  </a:cubicBezTo>
                  <a:cubicBezTo>
                    <a:pt x="1943" y="4"/>
                    <a:pt x="1919" y="0"/>
                    <a:pt x="1896" y="0"/>
                  </a:cubicBezTo>
                  <a:close/>
                  <a:moveTo>
                    <a:pt x="22373" y="5735"/>
                  </a:moveTo>
                  <a:cubicBezTo>
                    <a:pt x="22258" y="5735"/>
                    <a:pt x="22151" y="5799"/>
                    <a:pt x="22118" y="5920"/>
                  </a:cubicBezTo>
                  <a:cubicBezTo>
                    <a:pt x="22083" y="6044"/>
                    <a:pt x="22159" y="6209"/>
                    <a:pt x="22297" y="6235"/>
                  </a:cubicBezTo>
                  <a:cubicBezTo>
                    <a:pt x="23277" y="6415"/>
                    <a:pt x="24258" y="6597"/>
                    <a:pt x="25239" y="6777"/>
                  </a:cubicBezTo>
                  <a:cubicBezTo>
                    <a:pt x="25259" y="6781"/>
                    <a:pt x="25279" y="6783"/>
                    <a:pt x="25298" y="6783"/>
                  </a:cubicBezTo>
                  <a:cubicBezTo>
                    <a:pt x="25413" y="6783"/>
                    <a:pt x="25520" y="6719"/>
                    <a:pt x="25555" y="6598"/>
                  </a:cubicBezTo>
                  <a:cubicBezTo>
                    <a:pt x="25588" y="6474"/>
                    <a:pt x="25513" y="6309"/>
                    <a:pt x="25375" y="6284"/>
                  </a:cubicBezTo>
                  <a:cubicBezTo>
                    <a:pt x="24394" y="6102"/>
                    <a:pt x="23414" y="5921"/>
                    <a:pt x="22432" y="5741"/>
                  </a:cubicBezTo>
                  <a:cubicBezTo>
                    <a:pt x="22412" y="5737"/>
                    <a:pt x="22393" y="5735"/>
                    <a:pt x="22373" y="5735"/>
                  </a:cubicBezTo>
                  <a:close/>
                  <a:moveTo>
                    <a:pt x="316" y="1757"/>
                  </a:moveTo>
                  <a:cubicBezTo>
                    <a:pt x="78" y="1757"/>
                    <a:pt x="1" y="2165"/>
                    <a:pt x="272" y="2271"/>
                  </a:cubicBezTo>
                  <a:cubicBezTo>
                    <a:pt x="7838" y="5239"/>
                    <a:pt x="15594" y="7719"/>
                    <a:pt x="23478" y="9686"/>
                  </a:cubicBezTo>
                  <a:cubicBezTo>
                    <a:pt x="24866" y="10033"/>
                    <a:pt x="26257" y="10362"/>
                    <a:pt x="27651" y="10675"/>
                  </a:cubicBezTo>
                  <a:lnTo>
                    <a:pt x="27651" y="10148"/>
                  </a:lnTo>
                  <a:cubicBezTo>
                    <a:pt x="20607" y="8554"/>
                    <a:pt x="13655" y="6559"/>
                    <a:pt x="6838" y="4167"/>
                  </a:cubicBezTo>
                  <a:cubicBezTo>
                    <a:pt x="4682" y="3409"/>
                    <a:pt x="2538" y="2611"/>
                    <a:pt x="409" y="1776"/>
                  </a:cubicBezTo>
                  <a:cubicBezTo>
                    <a:pt x="376" y="1763"/>
                    <a:pt x="345" y="1757"/>
                    <a:pt x="316" y="17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2232386" y="2263358"/>
              <a:ext cx="1363214" cy="594940"/>
            </a:xfrm>
            <a:custGeom>
              <a:avLst/>
              <a:gdLst/>
              <a:ahLst/>
              <a:cxnLst/>
              <a:rect l="l" t="t" r="r" b="b"/>
              <a:pathLst>
                <a:path w="43311" h="18902" extrusionOk="0">
                  <a:moveTo>
                    <a:pt x="41921" y="1"/>
                  </a:moveTo>
                  <a:lnTo>
                    <a:pt x="0" y="8816"/>
                  </a:lnTo>
                  <a:lnTo>
                    <a:pt x="0" y="18901"/>
                  </a:lnTo>
                  <a:lnTo>
                    <a:pt x="42313" y="9871"/>
                  </a:lnTo>
                  <a:cubicBezTo>
                    <a:pt x="43310" y="6470"/>
                    <a:pt x="43294" y="3177"/>
                    <a:pt x="41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2319666" y="2506093"/>
              <a:ext cx="113121" cy="333541"/>
            </a:xfrm>
            <a:custGeom>
              <a:avLst/>
              <a:gdLst/>
              <a:ahLst/>
              <a:cxnLst/>
              <a:rect l="l" t="t" r="r" b="b"/>
              <a:pathLst>
                <a:path w="3594" h="10597" extrusionOk="0">
                  <a:moveTo>
                    <a:pt x="2475" y="1"/>
                  </a:moveTo>
                  <a:lnTo>
                    <a:pt x="224" y="474"/>
                  </a:lnTo>
                  <a:cubicBezTo>
                    <a:pt x="1384" y="3740"/>
                    <a:pt x="1311" y="7376"/>
                    <a:pt x="0" y="10597"/>
                  </a:cubicBezTo>
                  <a:lnTo>
                    <a:pt x="2609" y="10041"/>
                  </a:lnTo>
                  <a:cubicBezTo>
                    <a:pt x="3593" y="6744"/>
                    <a:pt x="3550" y="3278"/>
                    <a:pt x="2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3401431" y="2279945"/>
              <a:ext cx="114002" cy="320856"/>
            </a:xfrm>
            <a:custGeom>
              <a:avLst/>
              <a:gdLst/>
              <a:ahLst/>
              <a:cxnLst/>
              <a:rect l="l" t="t" r="r" b="b"/>
              <a:pathLst>
                <a:path w="3622" h="10194" extrusionOk="0">
                  <a:moveTo>
                    <a:pt x="2278" y="1"/>
                  </a:moveTo>
                  <a:lnTo>
                    <a:pt x="1" y="479"/>
                  </a:lnTo>
                  <a:cubicBezTo>
                    <a:pt x="695" y="2261"/>
                    <a:pt x="1131" y="4137"/>
                    <a:pt x="1257" y="6058"/>
                  </a:cubicBezTo>
                  <a:cubicBezTo>
                    <a:pt x="1329" y="7146"/>
                    <a:pt x="1424" y="8748"/>
                    <a:pt x="1189" y="10194"/>
                  </a:cubicBezTo>
                  <a:lnTo>
                    <a:pt x="3517" y="9697"/>
                  </a:lnTo>
                  <a:cubicBezTo>
                    <a:pt x="3614" y="8742"/>
                    <a:pt x="3622" y="7791"/>
                    <a:pt x="3603" y="6935"/>
                  </a:cubicBezTo>
                  <a:cubicBezTo>
                    <a:pt x="3549" y="4554"/>
                    <a:pt x="3091" y="2217"/>
                    <a:pt x="2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2620599" y="2487240"/>
              <a:ext cx="658048" cy="159012"/>
            </a:xfrm>
            <a:custGeom>
              <a:avLst/>
              <a:gdLst/>
              <a:ahLst/>
              <a:cxnLst/>
              <a:rect l="l" t="t" r="r" b="b"/>
              <a:pathLst>
                <a:path w="20907" h="5052" extrusionOk="0">
                  <a:moveTo>
                    <a:pt x="17481" y="1"/>
                  </a:moveTo>
                  <a:cubicBezTo>
                    <a:pt x="15686" y="1"/>
                    <a:pt x="13293" y="191"/>
                    <a:pt x="10639" y="526"/>
                  </a:cubicBezTo>
                  <a:cubicBezTo>
                    <a:pt x="5053" y="1233"/>
                    <a:pt x="1" y="3554"/>
                    <a:pt x="127" y="4554"/>
                  </a:cubicBezTo>
                  <a:cubicBezTo>
                    <a:pt x="173" y="4911"/>
                    <a:pt x="875" y="5051"/>
                    <a:pt x="2016" y="5051"/>
                  </a:cubicBezTo>
                  <a:cubicBezTo>
                    <a:pt x="4060" y="5051"/>
                    <a:pt x="7511" y="4601"/>
                    <a:pt x="11097" y="4146"/>
                  </a:cubicBezTo>
                  <a:cubicBezTo>
                    <a:pt x="16683" y="3440"/>
                    <a:pt x="20906" y="1757"/>
                    <a:pt x="20779" y="757"/>
                  </a:cubicBezTo>
                  <a:cubicBezTo>
                    <a:pt x="20713" y="233"/>
                    <a:pt x="19462" y="1"/>
                    <a:pt x="17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566879" y="1949930"/>
              <a:ext cx="1984971" cy="590912"/>
            </a:xfrm>
            <a:custGeom>
              <a:avLst/>
              <a:gdLst/>
              <a:ahLst/>
              <a:cxnLst/>
              <a:rect l="l" t="t" r="r" b="b"/>
              <a:pathLst>
                <a:path w="63065" h="18774" extrusionOk="0">
                  <a:moveTo>
                    <a:pt x="37929" y="1"/>
                  </a:moveTo>
                  <a:lnTo>
                    <a:pt x="1" y="6799"/>
                  </a:lnTo>
                  <a:lnTo>
                    <a:pt x="21144" y="18774"/>
                  </a:lnTo>
                  <a:lnTo>
                    <a:pt x="63065" y="9959"/>
                  </a:lnTo>
                  <a:cubicBezTo>
                    <a:pt x="55797" y="6964"/>
                    <a:pt x="48356" y="2951"/>
                    <a:pt x="37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566879" y="2163897"/>
              <a:ext cx="701987" cy="694370"/>
            </a:xfrm>
            <a:custGeom>
              <a:avLst/>
              <a:gdLst/>
              <a:ahLst/>
              <a:cxnLst/>
              <a:rect l="l" t="t" r="r" b="b"/>
              <a:pathLst>
                <a:path w="22303" h="22061" extrusionOk="0">
                  <a:moveTo>
                    <a:pt x="1" y="1"/>
                  </a:moveTo>
                  <a:lnTo>
                    <a:pt x="1" y="1247"/>
                  </a:lnTo>
                  <a:lnTo>
                    <a:pt x="19996" y="12805"/>
                  </a:lnTo>
                  <a:cubicBezTo>
                    <a:pt x="20739" y="15441"/>
                    <a:pt x="20673" y="17048"/>
                    <a:pt x="19996" y="19530"/>
                  </a:cubicBezTo>
                  <a:lnTo>
                    <a:pt x="1" y="8913"/>
                  </a:lnTo>
                  <a:lnTo>
                    <a:pt x="1" y="10085"/>
                  </a:lnTo>
                  <a:lnTo>
                    <a:pt x="21144" y="22060"/>
                  </a:lnTo>
                  <a:cubicBezTo>
                    <a:pt x="22302" y="18562"/>
                    <a:pt x="22134" y="15221"/>
                    <a:pt x="21144" y="1197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566879" y="2203115"/>
              <a:ext cx="652791" cy="575552"/>
            </a:xfrm>
            <a:custGeom>
              <a:avLst/>
              <a:gdLst/>
              <a:ahLst/>
              <a:cxnLst/>
              <a:rect l="l" t="t" r="r" b="b"/>
              <a:pathLst>
                <a:path w="20740" h="18286" extrusionOk="0">
                  <a:moveTo>
                    <a:pt x="1" y="0"/>
                  </a:moveTo>
                  <a:lnTo>
                    <a:pt x="1" y="7667"/>
                  </a:lnTo>
                  <a:lnTo>
                    <a:pt x="19996" y="18286"/>
                  </a:lnTo>
                  <a:cubicBezTo>
                    <a:pt x="20673" y="15804"/>
                    <a:pt x="20739" y="14196"/>
                    <a:pt x="19996" y="1155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1566847" y="2264806"/>
              <a:ext cx="596483" cy="445025"/>
            </a:xfrm>
            <a:custGeom>
              <a:avLst/>
              <a:gdLst/>
              <a:ahLst/>
              <a:cxnLst/>
              <a:rect l="l" t="t" r="r" b="b"/>
              <a:pathLst>
                <a:path w="18951" h="14139" extrusionOk="0">
                  <a:moveTo>
                    <a:pt x="2" y="0"/>
                  </a:moveTo>
                  <a:lnTo>
                    <a:pt x="2" y="582"/>
                  </a:lnTo>
                  <a:cubicBezTo>
                    <a:pt x="4417" y="2953"/>
                    <a:pt x="8830" y="5324"/>
                    <a:pt x="13244" y="7696"/>
                  </a:cubicBezTo>
                  <a:cubicBezTo>
                    <a:pt x="14668" y="8461"/>
                    <a:pt x="16092" y="9226"/>
                    <a:pt x="17516" y="9993"/>
                  </a:cubicBezTo>
                  <a:cubicBezTo>
                    <a:pt x="17558" y="10015"/>
                    <a:pt x="17599" y="10025"/>
                    <a:pt x="17638" y="10025"/>
                  </a:cubicBezTo>
                  <a:cubicBezTo>
                    <a:pt x="17870" y="10025"/>
                    <a:pt x="18023" y="9682"/>
                    <a:pt x="17774" y="9549"/>
                  </a:cubicBezTo>
                  <a:cubicBezTo>
                    <a:pt x="12752" y="6850"/>
                    <a:pt x="7731" y="4153"/>
                    <a:pt x="2709" y="1455"/>
                  </a:cubicBezTo>
                  <a:lnTo>
                    <a:pt x="2" y="0"/>
                  </a:lnTo>
                  <a:close/>
                  <a:moveTo>
                    <a:pt x="1" y="2334"/>
                  </a:moveTo>
                  <a:lnTo>
                    <a:pt x="1" y="2915"/>
                  </a:lnTo>
                  <a:cubicBezTo>
                    <a:pt x="3537" y="4798"/>
                    <a:pt x="7096" y="6635"/>
                    <a:pt x="10683" y="8420"/>
                  </a:cubicBezTo>
                  <a:cubicBezTo>
                    <a:pt x="11899" y="9024"/>
                    <a:pt x="13117" y="9622"/>
                    <a:pt x="14336" y="10216"/>
                  </a:cubicBezTo>
                  <a:cubicBezTo>
                    <a:pt x="14376" y="10235"/>
                    <a:pt x="14416" y="10244"/>
                    <a:pt x="14454" y="10244"/>
                  </a:cubicBezTo>
                  <a:cubicBezTo>
                    <a:pt x="14692" y="10244"/>
                    <a:pt x="14852" y="9898"/>
                    <a:pt x="14595" y="9773"/>
                  </a:cubicBezTo>
                  <a:cubicBezTo>
                    <a:pt x="10295" y="7684"/>
                    <a:pt x="6029" y="5524"/>
                    <a:pt x="1800" y="3294"/>
                  </a:cubicBezTo>
                  <a:cubicBezTo>
                    <a:pt x="1198" y="2976"/>
                    <a:pt x="600" y="2654"/>
                    <a:pt x="1" y="2334"/>
                  </a:cubicBezTo>
                  <a:close/>
                  <a:moveTo>
                    <a:pt x="1" y="3970"/>
                  </a:moveTo>
                  <a:lnTo>
                    <a:pt x="1" y="4568"/>
                  </a:lnTo>
                  <a:cubicBezTo>
                    <a:pt x="4392" y="7195"/>
                    <a:pt x="8900" y="9627"/>
                    <a:pt x="13512" y="11844"/>
                  </a:cubicBezTo>
                  <a:cubicBezTo>
                    <a:pt x="15142" y="12628"/>
                    <a:pt x="16783" y="13383"/>
                    <a:pt x="18436" y="14115"/>
                  </a:cubicBezTo>
                  <a:cubicBezTo>
                    <a:pt x="18473" y="14131"/>
                    <a:pt x="18510" y="14138"/>
                    <a:pt x="18545" y="14138"/>
                  </a:cubicBezTo>
                  <a:cubicBezTo>
                    <a:pt x="18791" y="14138"/>
                    <a:pt x="18950" y="13781"/>
                    <a:pt x="18684" y="13664"/>
                  </a:cubicBezTo>
                  <a:cubicBezTo>
                    <a:pt x="12844" y="11082"/>
                    <a:pt x="7149" y="8172"/>
                    <a:pt x="1637" y="4945"/>
                  </a:cubicBezTo>
                  <a:cubicBezTo>
                    <a:pt x="1089" y="4624"/>
                    <a:pt x="545" y="4296"/>
                    <a:pt x="1" y="39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2262759" y="1879804"/>
              <a:ext cx="1346910" cy="456954"/>
            </a:xfrm>
            <a:custGeom>
              <a:avLst/>
              <a:gdLst/>
              <a:ahLst/>
              <a:cxnLst/>
              <a:rect l="l" t="t" r="r" b="b"/>
              <a:pathLst>
                <a:path w="42793" h="14518" extrusionOk="0">
                  <a:moveTo>
                    <a:pt x="42793" y="1"/>
                  </a:moveTo>
                  <a:lnTo>
                    <a:pt x="0" y="8845"/>
                  </a:lnTo>
                  <a:lnTo>
                    <a:pt x="0" y="14517"/>
                  </a:lnTo>
                  <a:lnTo>
                    <a:pt x="42793" y="5672"/>
                  </a:lnTo>
                  <a:lnTo>
                    <a:pt x="427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2262759" y="1847195"/>
              <a:ext cx="1382004" cy="518897"/>
            </a:xfrm>
            <a:custGeom>
              <a:avLst/>
              <a:gdLst/>
              <a:ahLst/>
              <a:cxnLst/>
              <a:rect l="l" t="t" r="r" b="b"/>
              <a:pathLst>
                <a:path w="43908" h="16486" extrusionOk="0">
                  <a:moveTo>
                    <a:pt x="43908" y="0"/>
                  </a:moveTo>
                  <a:lnTo>
                    <a:pt x="0" y="9074"/>
                  </a:lnTo>
                  <a:lnTo>
                    <a:pt x="0" y="9881"/>
                  </a:lnTo>
                  <a:lnTo>
                    <a:pt x="43908" y="862"/>
                  </a:lnTo>
                  <a:lnTo>
                    <a:pt x="43908" y="0"/>
                  </a:lnTo>
                  <a:close/>
                  <a:moveTo>
                    <a:pt x="43908" y="6532"/>
                  </a:moveTo>
                  <a:lnTo>
                    <a:pt x="3" y="15553"/>
                  </a:lnTo>
                  <a:lnTo>
                    <a:pt x="3" y="16485"/>
                  </a:lnTo>
                  <a:lnTo>
                    <a:pt x="43908" y="7410"/>
                  </a:lnTo>
                  <a:lnTo>
                    <a:pt x="43908" y="65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" name="Google Shape;210;p33"/>
            <p:cNvGrpSpPr/>
            <p:nvPr/>
          </p:nvGrpSpPr>
          <p:grpSpPr>
            <a:xfrm>
              <a:off x="2262759" y="1932178"/>
              <a:ext cx="1346910" cy="344274"/>
              <a:chOff x="2262759" y="1932178"/>
              <a:chExt cx="1346910" cy="344274"/>
            </a:xfrm>
          </p:grpSpPr>
          <p:sp>
            <p:nvSpPr>
              <p:cNvPr id="211" name="Google Shape;211;p33"/>
              <p:cNvSpPr/>
              <p:nvPr/>
            </p:nvSpPr>
            <p:spPr>
              <a:xfrm>
                <a:off x="2550913" y="2101765"/>
                <a:ext cx="263477" cy="62163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975" extrusionOk="0">
                    <a:moveTo>
                      <a:pt x="7985" y="0"/>
                    </a:moveTo>
                    <a:cubicBezTo>
                      <a:pt x="7968" y="0"/>
                      <a:pt x="7949" y="2"/>
                      <a:pt x="7930" y="5"/>
                    </a:cubicBezTo>
                    <a:cubicBezTo>
                      <a:pt x="5389" y="496"/>
                      <a:pt x="2847" y="986"/>
                      <a:pt x="307" y="1475"/>
                    </a:cubicBezTo>
                    <a:cubicBezTo>
                      <a:pt x="1" y="1533"/>
                      <a:pt x="105" y="1975"/>
                      <a:pt x="388" y="1975"/>
                    </a:cubicBezTo>
                    <a:cubicBezTo>
                      <a:pt x="406" y="1975"/>
                      <a:pt x="424" y="1973"/>
                      <a:pt x="443" y="1970"/>
                    </a:cubicBezTo>
                    <a:cubicBezTo>
                      <a:pt x="2984" y="1479"/>
                      <a:pt x="5525" y="989"/>
                      <a:pt x="8066" y="500"/>
                    </a:cubicBezTo>
                    <a:cubicBezTo>
                      <a:pt x="8371" y="441"/>
                      <a:pt x="8268" y="0"/>
                      <a:pt x="79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3"/>
              <p:cNvSpPr/>
              <p:nvPr/>
            </p:nvSpPr>
            <p:spPr>
              <a:xfrm>
                <a:off x="2880803" y="1932178"/>
                <a:ext cx="728835" cy="182586"/>
              </a:xfrm>
              <a:custGeom>
                <a:avLst/>
                <a:gdLst/>
                <a:ahLst/>
                <a:cxnLst/>
                <a:rect l="l" t="t" r="r" b="b"/>
                <a:pathLst>
                  <a:path w="23156" h="5801" extrusionOk="0">
                    <a:moveTo>
                      <a:pt x="23155" y="0"/>
                    </a:moveTo>
                    <a:lnTo>
                      <a:pt x="5779" y="4028"/>
                    </a:lnTo>
                    <a:lnTo>
                      <a:pt x="297" y="5298"/>
                    </a:lnTo>
                    <a:cubicBezTo>
                      <a:pt x="0" y="5368"/>
                      <a:pt x="98" y="5801"/>
                      <a:pt x="370" y="5801"/>
                    </a:cubicBezTo>
                    <a:cubicBezTo>
                      <a:pt x="391" y="5801"/>
                      <a:pt x="412" y="5798"/>
                      <a:pt x="435" y="5793"/>
                    </a:cubicBezTo>
                    <a:lnTo>
                      <a:pt x="19992" y="1261"/>
                    </a:lnTo>
                    <a:cubicBezTo>
                      <a:pt x="21046" y="1015"/>
                      <a:pt x="22101" y="772"/>
                      <a:pt x="23155" y="527"/>
                    </a:cubicBezTo>
                    <a:lnTo>
                      <a:pt x="2315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3"/>
              <p:cNvSpPr/>
              <p:nvPr/>
            </p:nvSpPr>
            <p:spPr>
              <a:xfrm>
                <a:off x="2262759" y="2165093"/>
                <a:ext cx="450628" cy="111359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3538" extrusionOk="0">
                    <a:moveTo>
                      <a:pt x="13941" y="0"/>
                    </a:moveTo>
                    <a:cubicBezTo>
                      <a:pt x="13922" y="0"/>
                      <a:pt x="13901" y="2"/>
                      <a:pt x="13880" y="7"/>
                    </a:cubicBezTo>
                    <a:lnTo>
                      <a:pt x="0" y="3014"/>
                    </a:lnTo>
                    <a:lnTo>
                      <a:pt x="0" y="3538"/>
                    </a:lnTo>
                    <a:lnTo>
                      <a:pt x="9826" y="1409"/>
                    </a:lnTo>
                    <a:cubicBezTo>
                      <a:pt x="11223" y="1106"/>
                      <a:pt x="12620" y="804"/>
                      <a:pt x="14016" y="502"/>
                    </a:cubicBezTo>
                    <a:cubicBezTo>
                      <a:pt x="14317" y="436"/>
                      <a:pt x="14218" y="0"/>
                      <a:pt x="13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3"/>
              <p:cNvSpPr/>
              <p:nvPr/>
            </p:nvSpPr>
            <p:spPr>
              <a:xfrm>
                <a:off x="3212140" y="1999660"/>
                <a:ext cx="397529" cy="114569"/>
              </a:xfrm>
              <a:custGeom>
                <a:avLst/>
                <a:gdLst/>
                <a:ahLst/>
                <a:cxnLst/>
                <a:rect l="l" t="t" r="r" b="b"/>
                <a:pathLst>
                  <a:path w="12630" h="3640" extrusionOk="0">
                    <a:moveTo>
                      <a:pt x="12630" y="0"/>
                    </a:moveTo>
                    <a:cubicBezTo>
                      <a:pt x="8576" y="1251"/>
                      <a:pt x="4462" y="2300"/>
                      <a:pt x="303" y="3140"/>
                    </a:cubicBezTo>
                    <a:cubicBezTo>
                      <a:pt x="0" y="3200"/>
                      <a:pt x="102" y="3639"/>
                      <a:pt x="381" y="3639"/>
                    </a:cubicBezTo>
                    <a:cubicBezTo>
                      <a:pt x="399" y="3639"/>
                      <a:pt x="419" y="3637"/>
                      <a:pt x="439" y="3633"/>
                    </a:cubicBezTo>
                    <a:cubicBezTo>
                      <a:pt x="4553" y="2803"/>
                      <a:pt x="8621" y="1768"/>
                      <a:pt x="12630" y="536"/>
                    </a:cubicBezTo>
                    <a:lnTo>
                      <a:pt x="126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" name="Google Shape;215;p33"/>
            <p:cNvSpPr/>
            <p:nvPr/>
          </p:nvSpPr>
          <p:spPr>
            <a:xfrm>
              <a:off x="1485327" y="1859093"/>
              <a:ext cx="777464" cy="506999"/>
            </a:xfrm>
            <a:custGeom>
              <a:avLst/>
              <a:gdLst/>
              <a:ahLst/>
              <a:cxnLst/>
              <a:rect l="l" t="t" r="r" b="b"/>
              <a:pathLst>
                <a:path w="24701" h="16108" extrusionOk="0">
                  <a:moveTo>
                    <a:pt x="2010" y="0"/>
                  </a:moveTo>
                  <a:cubicBezTo>
                    <a:pt x="641" y="1418"/>
                    <a:pt x="1" y="5087"/>
                    <a:pt x="2010" y="7412"/>
                  </a:cubicBezTo>
                  <a:lnTo>
                    <a:pt x="24700" y="16107"/>
                  </a:lnTo>
                  <a:lnTo>
                    <a:pt x="24700" y="8696"/>
                  </a:lnTo>
                  <a:lnTo>
                    <a:pt x="20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1524860" y="1902686"/>
              <a:ext cx="737994" cy="434072"/>
            </a:xfrm>
            <a:custGeom>
              <a:avLst/>
              <a:gdLst/>
              <a:ahLst/>
              <a:cxnLst/>
              <a:rect l="l" t="t" r="r" b="b"/>
              <a:pathLst>
                <a:path w="23447" h="13791" extrusionOk="0">
                  <a:moveTo>
                    <a:pt x="1394" y="1"/>
                  </a:moveTo>
                  <a:lnTo>
                    <a:pt x="1394" y="1"/>
                  </a:lnTo>
                  <a:cubicBezTo>
                    <a:pt x="1" y="1902"/>
                    <a:pt x="71" y="3371"/>
                    <a:pt x="1636" y="5330"/>
                  </a:cubicBezTo>
                  <a:lnTo>
                    <a:pt x="23447" y="13790"/>
                  </a:lnTo>
                  <a:lnTo>
                    <a:pt x="23447" y="8157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1619505" y="2017758"/>
              <a:ext cx="643286" cy="258158"/>
            </a:xfrm>
            <a:custGeom>
              <a:avLst/>
              <a:gdLst/>
              <a:ahLst/>
              <a:cxnLst/>
              <a:rect l="l" t="t" r="r" b="b"/>
              <a:pathLst>
                <a:path w="20438" h="8202" extrusionOk="0">
                  <a:moveTo>
                    <a:pt x="411" y="1"/>
                  </a:moveTo>
                  <a:cubicBezTo>
                    <a:pt x="166" y="1"/>
                    <a:pt x="1" y="352"/>
                    <a:pt x="264" y="469"/>
                  </a:cubicBezTo>
                  <a:cubicBezTo>
                    <a:pt x="6478" y="3228"/>
                    <a:pt x="12825" y="5687"/>
                    <a:pt x="19278" y="7825"/>
                  </a:cubicBezTo>
                  <a:cubicBezTo>
                    <a:pt x="19664" y="7954"/>
                    <a:pt x="20052" y="8075"/>
                    <a:pt x="20437" y="8201"/>
                  </a:cubicBezTo>
                  <a:lnTo>
                    <a:pt x="20437" y="7666"/>
                  </a:lnTo>
                  <a:cubicBezTo>
                    <a:pt x="15507" y="6061"/>
                    <a:pt x="10638" y="4273"/>
                    <a:pt x="5842" y="2302"/>
                  </a:cubicBezTo>
                  <a:cubicBezTo>
                    <a:pt x="4057" y="1569"/>
                    <a:pt x="2286" y="810"/>
                    <a:pt x="522" y="25"/>
                  </a:cubicBezTo>
                  <a:cubicBezTo>
                    <a:pt x="484" y="8"/>
                    <a:pt x="447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1908194" y="2085052"/>
              <a:ext cx="354597" cy="130086"/>
            </a:xfrm>
            <a:custGeom>
              <a:avLst/>
              <a:gdLst/>
              <a:ahLst/>
              <a:cxnLst/>
              <a:rect l="l" t="t" r="r" b="b"/>
              <a:pathLst>
                <a:path w="11266" h="4133" extrusionOk="0">
                  <a:moveTo>
                    <a:pt x="325" y="0"/>
                  </a:moveTo>
                  <a:cubicBezTo>
                    <a:pt x="80" y="0"/>
                    <a:pt x="0" y="411"/>
                    <a:pt x="276" y="513"/>
                  </a:cubicBezTo>
                  <a:cubicBezTo>
                    <a:pt x="3894" y="1854"/>
                    <a:pt x="7561" y="3061"/>
                    <a:pt x="11265" y="4133"/>
                  </a:cubicBezTo>
                  <a:lnTo>
                    <a:pt x="11265" y="3597"/>
                  </a:lnTo>
                  <a:cubicBezTo>
                    <a:pt x="7607" y="2535"/>
                    <a:pt x="3986" y="1342"/>
                    <a:pt x="413" y="17"/>
                  </a:cubicBezTo>
                  <a:cubicBezTo>
                    <a:pt x="382" y="6"/>
                    <a:pt x="352" y="0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1952322" y="2132768"/>
              <a:ext cx="147334" cy="342133"/>
            </a:xfrm>
            <a:custGeom>
              <a:avLst/>
              <a:gdLst/>
              <a:ahLst/>
              <a:cxnLst/>
              <a:rect l="l" t="t" r="r" b="b"/>
              <a:pathLst>
                <a:path w="4681" h="10870" extrusionOk="0">
                  <a:moveTo>
                    <a:pt x="523" y="1"/>
                  </a:moveTo>
                  <a:lnTo>
                    <a:pt x="0" y="10169"/>
                  </a:lnTo>
                  <a:lnTo>
                    <a:pt x="2362" y="8399"/>
                  </a:lnTo>
                  <a:lnTo>
                    <a:pt x="4387" y="10869"/>
                  </a:lnTo>
                  <a:lnTo>
                    <a:pt x="4680" y="157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1548560" y="1630836"/>
              <a:ext cx="2096204" cy="501963"/>
            </a:xfrm>
            <a:custGeom>
              <a:avLst/>
              <a:gdLst/>
              <a:ahLst/>
              <a:cxnLst/>
              <a:rect l="l" t="t" r="r" b="b"/>
              <a:pathLst>
                <a:path w="66599" h="15948" extrusionOk="0">
                  <a:moveTo>
                    <a:pt x="44265" y="1"/>
                  </a:moveTo>
                  <a:lnTo>
                    <a:pt x="1" y="7252"/>
                  </a:lnTo>
                  <a:lnTo>
                    <a:pt x="22691" y="15948"/>
                  </a:lnTo>
                  <a:lnTo>
                    <a:pt x="66599" y="6874"/>
                  </a:lnTo>
                  <a:lnTo>
                    <a:pt x="442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1813234" y="1685477"/>
              <a:ext cx="1530755" cy="387929"/>
            </a:xfrm>
            <a:custGeom>
              <a:avLst/>
              <a:gdLst/>
              <a:ahLst/>
              <a:cxnLst/>
              <a:rect l="l" t="t" r="r" b="b"/>
              <a:pathLst>
                <a:path w="48634" h="12325" extrusionOk="0">
                  <a:moveTo>
                    <a:pt x="32433" y="0"/>
                  </a:moveTo>
                  <a:lnTo>
                    <a:pt x="119" y="5294"/>
                  </a:lnTo>
                  <a:cubicBezTo>
                    <a:pt x="694" y="5513"/>
                    <a:pt x="607" y="6350"/>
                    <a:pt x="1" y="6449"/>
                  </a:cubicBezTo>
                  <a:lnTo>
                    <a:pt x="14583" y="12039"/>
                  </a:lnTo>
                  <a:cubicBezTo>
                    <a:pt x="15003" y="11952"/>
                    <a:pt x="15430" y="11909"/>
                    <a:pt x="15855" y="11909"/>
                  </a:cubicBezTo>
                  <a:cubicBezTo>
                    <a:pt x="16619" y="11909"/>
                    <a:pt x="17380" y="12048"/>
                    <a:pt x="18101" y="12324"/>
                  </a:cubicBezTo>
                  <a:lnTo>
                    <a:pt x="48554" y="6029"/>
                  </a:lnTo>
                  <a:cubicBezTo>
                    <a:pt x="47699" y="5766"/>
                    <a:pt x="47756" y="4536"/>
                    <a:pt x="48633" y="4355"/>
                  </a:cubicBezTo>
                  <a:lnTo>
                    <a:pt x="35067" y="180"/>
                  </a:lnTo>
                  <a:cubicBezTo>
                    <a:pt x="34757" y="231"/>
                    <a:pt x="34445" y="256"/>
                    <a:pt x="34132" y="256"/>
                  </a:cubicBezTo>
                  <a:cubicBezTo>
                    <a:pt x="33558" y="256"/>
                    <a:pt x="32985" y="171"/>
                    <a:pt x="32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2687640" y="1736057"/>
              <a:ext cx="428627" cy="131912"/>
            </a:xfrm>
            <a:custGeom>
              <a:avLst/>
              <a:gdLst/>
              <a:ahLst/>
              <a:cxnLst/>
              <a:rect l="l" t="t" r="r" b="b"/>
              <a:pathLst>
                <a:path w="13618" h="4191" extrusionOk="0">
                  <a:moveTo>
                    <a:pt x="3667" y="1"/>
                  </a:moveTo>
                  <a:lnTo>
                    <a:pt x="1" y="650"/>
                  </a:lnTo>
                  <a:lnTo>
                    <a:pt x="10026" y="4191"/>
                  </a:lnTo>
                  <a:lnTo>
                    <a:pt x="13618" y="3667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252365" y="2835033"/>
              <a:ext cx="667711" cy="468379"/>
            </a:xfrm>
            <a:custGeom>
              <a:avLst/>
              <a:gdLst/>
              <a:ahLst/>
              <a:cxnLst/>
              <a:rect l="l" t="t" r="r" b="b"/>
              <a:pathLst>
                <a:path w="21214" h="14881" extrusionOk="0">
                  <a:moveTo>
                    <a:pt x="1349" y="1"/>
                  </a:moveTo>
                  <a:lnTo>
                    <a:pt x="59" y="10115"/>
                  </a:lnTo>
                  <a:cubicBezTo>
                    <a:pt x="21" y="10263"/>
                    <a:pt x="0" y="10413"/>
                    <a:pt x="0" y="10564"/>
                  </a:cubicBezTo>
                  <a:cubicBezTo>
                    <a:pt x="0" y="12949"/>
                    <a:pt x="4748" y="14880"/>
                    <a:pt x="10607" y="14880"/>
                  </a:cubicBezTo>
                  <a:cubicBezTo>
                    <a:pt x="16465" y="14880"/>
                    <a:pt x="21214" y="12949"/>
                    <a:pt x="21214" y="10564"/>
                  </a:cubicBezTo>
                  <a:cubicBezTo>
                    <a:pt x="21213" y="10413"/>
                    <a:pt x="21193" y="10263"/>
                    <a:pt x="21156" y="10115"/>
                  </a:cubicBezTo>
                  <a:lnTo>
                    <a:pt x="198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3294793" y="2624119"/>
              <a:ext cx="582791" cy="346854"/>
            </a:xfrm>
            <a:custGeom>
              <a:avLst/>
              <a:gdLst/>
              <a:ahLst/>
              <a:cxnLst/>
              <a:rect l="l" t="t" r="r" b="b"/>
              <a:pathLst>
                <a:path w="18516" h="11020" extrusionOk="0">
                  <a:moveTo>
                    <a:pt x="4658" y="1"/>
                  </a:moveTo>
                  <a:lnTo>
                    <a:pt x="4158" y="3101"/>
                  </a:lnTo>
                  <a:cubicBezTo>
                    <a:pt x="1653" y="3874"/>
                    <a:pt x="0" y="5198"/>
                    <a:pt x="0" y="6703"/>
                  </a:cubicBezTo>
                  <a:cubicBezTo>
                    <a:pt x="0" y="9087"/>
                    <a:pt x="4146" y="11020"/>
                    <a:pt x="9257" y="11020"/>
                  </a:cubicBezTo>
                  <a:cubicBezTo>
                    <a:pt x="14370" y="11020"/>
                    <a:pt x="18515" y="9087"/>
                    <a:pt x="18515" y="6703"/>
                  </a:cubicBezTo>
                  <a:cubicBezTo>
                    <a:pt x="18516" y="5198"/>
                    <a:pt x="16862" y="3873"/>
                    <a:pt x="14357" y="3101"/>
                  </a:cubicBezTo>
                  <a:lnTo>
                    <a:pt x="13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3274460" y="2907080"/>
              <a:ext cx="622198" cy="175032"/>
            </a:xfrm>
            <a:custGeom>
              <a:avLst/>
              <a:gdLst/>
              <a:ahLst/>
              <a:cxnLst/>
              <a:rect l="l" t="t" r="r" b="b"/>
              <a:pathLst>
                <a:path w="19768" h="5561" extrusionOk="0">
                  <a:moveTo>
                    <a:pt x="19455" y="0"/>
                  </a:moveTo>
                  <a:cubicBezTo>
                    <a:pt x="17042" y="2551"/>
                    <a:pt x="13313" y="3557"/>
                    <a:pt x="9734" y="3557"/>
                  </a:cubicBezTo>
                  <a:cubicBezTo>
                    <a:pt x="9578" y="3557"/>
                    <a:pt x="9422" y="3555"/>
                    <a:pt x="9266" y="3551"/>
                  </a:cubicBezTo>
                  <a:cubicBezTo>
                    <a:pt x="6018" y="3474"/>
                    <a:pt x="2836" y="2468"/>
                    <a:pt x="284" y="561"/>
                  </a:cubicBezTo>
                  <a:lnTo>
                    <a:pt x="1" y="2771"/>
                  </a:lnTo>
                  <a:cubicBezTo>
                    <a:pt x="2713" y="4526"/>
                    <a:pt x="5926" y="5469"/>
                    <a:pt x="9265" y="5554"/>
                  </a:cubicBezTo>
                  <a:cubicBezTo>
                    <a:pt x="9433" y="5558"/>
                    <a:pt x="9602" y="5560"/>
                    <a:pt x="9771" y="5560"/>
                  </a:cubicBezTo>
                  <a:cubicBezTo>
                    <a:pt x="13307" y="5560"/>
                    <a:pt x="17032" y="4628"/>
                    <a:pt x="19767" y="2461"/>
                  </a:cubicBezTo>
                  <a:lnTo>
                    <a:pt x="194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387770" y="2533503"/>
              <a:ext cx="396868" cy="190172"/>
            </a:xfrm>
            <a:custGeom>
              <a:avLst/>
              <a:gdLst/>
              <a:ahLst/>
              <a:cxnLst/>
              <a:rect l="l" t="t" r="r" b="b"/>
              <a:pathLst>
                <a:path w="12609" h="6042" extrusionOk="0">
                  <a:moveTo>
                    <a:pt x="6305" y="1"/>
                  </a:moveTo>
                  <a:cubicBezTo>
                    <a:pt x="4633" y="1"/>
                    <a:pt x="3030" y="319"/>
                    <a:pt x="1847" y="885"/>
                  </a:cubicBezTo>
                  <a:cubicBezTo>
                    <a:pt x="665" y="1452"/>
                    <a:pt x="0" y="2220"/>
                    <a:pt x="0" y="3021"/>
                  </a:cubicBezTo>
                  <a:cubicBezTo>
                    <a:pt x="0" y="3822"/>
                    <a:pt x="665" y="4590"/>
                    <a:pt x="1847" y="5157"/>
                  </a:cubicBezTo>
                  <a:cubicBezTo>
                    <a:pt x="3030" y="5724"/>
                    <a:pt x="4633" y="6042"/>
                    <a:pt x="6305" y="6042"/>
                  </a:cubicBezTo>
                  <a:cubicBezTo>
                    <a:pt x="7977" y="6042"/>
                    <a:pt x="9580" y="5724"/>
                    <a:pt x="10762" y="5157"/>
                  </a:cubicBezTo>
                  <a:cubicBezTo>
                    <a:pt x="11945" y="4590"/>
                    <a:pt x="12609" y="3822"/>
                    <a:pt x="12609" y="3021"/>
                  </a:cubicBezTo>
                  <a:cubicBezTo>
                    <a:pt x="12609" y="2220"/>
                    <a:pt x="11945" y="1452"/>
                    <a:pt x="10762" y="885"/>
                  </a:cubicBezTo>
                  <a:cubicBezTo>
                    <a:pt x="9580" y="319"/>
                    <a:pt x="7977" y="1"/>
                    <a:pt x="6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3"/>
            <p:cNvSpPr/>
            <p:nvPr/>
          </p:nvSpPr>
          <p:spPr>
            <a:xfrm>
              <a:off x="3457015" y="2569699"/>
              <a:ext cx="258410" cy="88885"/>
            </a:xfrm>
            <a:custGeom>
              <a:avLst/>
              <a:gdLst/>
              <a:ahLst/>
              <a:cxnLst/>
              <a:rect l="l" t="t" r="r" b="b"/>
              <a:pathLst>
                <a:path w="8210" h="2824" extrusionOk="0">
                  <a:moveTo>
                    <a:pt x="4105" y="0"/>
                  </a:moveTo>
                  <a:cubicBezTo>
                    <a:pt x="1838" y="0"/>
                    <a:pt x="0" y="633"/>
                    <a:pt x="0" y="1412"/>
                  </a:cubicBezTo>
                  <a:cubicBezTo>
                    <a:pt x="0" y="2191"/>
                    <a:pt x="1838" y="2823"/>
                    <a:pt x="4105" y="2823"/>
                  </a:cubicBezTo>
                  <a:cubicBezTo>
                    <a:pt x="6372" y="2823"/>
                    <a:pt x="8210" y="2191"/>
                    <a:pt x="8210" y="1412"/>
                  </a:cubicBezTo>
                  <a:cubicBezTo>
                    <a:pt x="8210" y="633"/>
                    <a:pt x="6372" y="0"/>
                    <a:pt x="4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3"/>
            <p:cNvSpPr/>
            <p:nvPr/>
          </p:nvSpPr>
          <p:spPr>
            <a:xfrm>
              <a:off x="3387770" y="1138122"/>
              <a:ext cx="508101" cy="1410332"/>
            </a:xfrm>
            <a:custGeom>
              <a:avLst/>
              <a:gdLst/>
              <a:ahLst/>
              <a:cxnLst/>
              <a:rect l="l" t="t" r="r" b="b"/>
              <a:pathLst>
                <a:path w="16143" h="44808" extrusionOk="0">
                  <a:moveTo>
                    <a:pt x="10851" y="1"/>
                  </a:moveTo>
                  <a:cubicBezTo>
                    <a:pt x="9586" y="2274"/>
                    <a:pt x="8424" y="4851"/>
                    <a:pt x="7380" y="7546"/>
                  </a:cubicBezTo>
                  <a:cubicBezTo>
                    <a:pt x="6387" y="10080"/>
                    <a:pt x="5492" y="12714"/>
                    <a:pt x="4691" y="15299"/>
                  </a:cubicBezTo>
                  <a:cubicBezTo>
                    <a:pt x="4156" y="17070"/>
                    <a:pt x="3659" y="18809"/>
                    <a:pt x="3208" y="20478"/>
                  </a:cubicBezTo>
                  <a:cubicBezTo>
                    <a:pt x="2770" y="22126"/>
                    <a:pt x="2369" y="23695"/>
                    <a:pt x="2016" y="25164"/>
                  </a:cubicBezTo>
                  <a:cubicBezTo>
                    <a:pt x="1825" y="25971"/>
                    <a:pt x="1647" y="26746"/>
                    <a:pt x="1477" y="27474"/>
                  </a:cubicBezTo>
                  <a:cubicBezTo>
                    <a:pt x="2892" y="29425"/>
                    <a:pt x="3964" y="32094"/>
                    <a:pt x="3964" y="32094"/>
                  </a:cubicBezTo>
                  <a:lnTo>
                    <a:pt x="978" y="29706"/>
                  </a:lnTo>
                  <a:cubicBezTo>
                    <a:pt x="859" y="30262"/>
                    <a:pt x="751" y="30785"/>
                    <a:pt x="651" y="31270"/>
                  </a:cubicBezTo>
                  <a:cubicBezTo>
                    <a:pt x="458" y="32198"/>
                    <a:pt x="305" y="32975"/>
                    <a:pt x="203" y="33531"/>
                  </a:cubicBezTo>
                  <a:cubicBezTo>
                    <a:pt x="69" y="34252"/>
                    <a:pt x="0" y="34646"/>
                    <a:pt x="0" y="34646"/>
                  </a:cubicBezTo>
                  <a:cubicBezTo>
                    <a:pt x="2041" y="41464"/>
                    <a:pt x="5051" y="43974"/>
                    <a:pt x="5995" y="44620"/>
                  </a:cubicBezTo>
                  <a:cubicBezTo>
                    <a:pt x="6113" y="44700"/>
                    <a:pt x="6198" y="44751"/>
                    <a:pt x="6247" y="44779"/>
                  </a:cubicBezTo>
                  <a:cubicBezTo>
                    <a:pt x="6273" y="44794"/>
                    <a:pt x="6286" y="44808"/>
                    <a:pt x="6286" y="44808"/>
                  </a:cubicBezTo>
                  <a:cubicBezTo>
                    <a:pt x="6286" y="44808"/>
                    <a:pt x="6365" y="44744"/>
                    <a:pt x="6510" y="44626"/>
                  </a:cubicBezTo>
                  <a:cubicBezTo>
                    <a:pt x="7868" y="43501"/>
                    <a:pt x="15007" y="37434"/>
                    <a:pt x="16143" y="33129"/>
                  </a:cubicBezTo>
                  <a:lnTo>
                    <a:pt x="15684" y="30284"/>
                  </a:lnTo>
                  <a:lnTo>
                    <a:pt x="15109" y="26688"/>
                  </a:lnTo>
                  <a:lnTo>
                    <a:pt x="14667" y="23905"/>
                  </a:lnTo>
                  <a:cubicBezTo>
                    <a:pt x="13633" y="24674"/>
                    <a:pt x="12383" y="25602"/>
                    <a:pt x="12344" y="25616"/>
                  </a:cubicBezTo>
                  <a:cubicBezTo>
                    <a:pt x="12344" y="25564"/>
                    <a:pt x="13561" y="23678"/>
                    <a:pt x="14420" y="22348"/>
                  </a:cubicBezTo>
                  <a:lnTo>
                    <a:pt x="14145" y="20625"/>
                  </a:lnTo>
                  <a:lnTo>
                    <a:pt x="13853" y="18796"/>
                  </a:lnTo>
                  <a:lnTo>
                    <a:pt x="13184" y="14611"/>
                  </a:lnTo>
                  <a:lnTo>
                    <a:pt x="13023" y="13595"/>
                  </a:lnTo>
                  <a:lnTo>
                    <a:pt x="11133" y="13809"/>
                  </a:lnTo>
                  <a:cubicBezTo>
                    <a:pt x="11133" y="13809"/>
                    <a:pt x="11448" y="12589"/>
                    <a:pt x="12599" y="10952"/>
                  </a:cubicBezTo>
                  <a:lnTo>
                    <a:pt x="11945" y="6865"/>
                  </a:lnTo>
                  <a:lnTo>
                    <a:pt x="10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3574669" y="1283851"/>
              <a:ext cx="136948" cy="1374671"/>
            </a:xfrm>
            <a:custGeom>
              <a:avLst/>
              <a:gdLst/>
              <a:ahLst/>
              <a:cxnLst/>
              <a:rect l="l" t="t" r="r" b="b"/>
              <a:pathLst>
                <a:path w="4351" h="43675" extrusionOk="0">
                  <a:moveTo>
                    <a:pt x="4076" y="0"/>
                  </a:moveTo>
                  <a:cubicBezTo>
                    <a:pt x="3954" y="0"/>
                    <a:pt x="3845" y="89"/>
                    <a:pt x="3824" y="214"/>
                  </a:cubicBezTo>
                  <a:cubicBezTo>
                    <a:pt x="3461" y="2431"/>
                    <a:pt x="3126" y="4672"/>
                    <a:pt x="2826" y="6873"/>
                  </a:cubicBezTo>
                  <a:cubicBezTo>
                    <a:pt x="2481" y="9285"/>
                    <a:pt x="2166" y="11791"/>
                    <a:pt x="1854" y="14532"/>
                  </a:cubicBezTo>
                  <a:cubicBezTo>
                    <a:pt x="1616" y="16614"/>
                    <a:pt x="1419" y="18552"/>
                    <a:pt x="1246" y="20452"/>
                  </a:cubicBezTo>
                  <a:lnTo>
                    <a:pt x="1239" y="20549"/>
                  </a:lnTo>
                  <a:cubicBezTo>
                    <a:pt x="1150" y="21478"/>
                    <a:pt x="1065" y="22406"/>
                    <a:pt x="987" y="23334"/>
                  </a:cubicBezTo>
                  <a:cubicBezTo>
                    <a:pt x="929" y="23970"/>
                    <a:pt x="884" y="24596"/>
                    <a:pt x="836" y="25231"/>
                  </a:cubicBezTo>
                  <a:lnTo>
                    <a:pt x="830" y="25325"/>
                  </a:lnTo>
                  <a:cubicBezTo>
                    <a:pt x="660" y="27447"/>
                    <a:pt x="513" y="29692"/>
                    <a:pt x="377" y="32187"/>
                  </a:cubicBezTo>
                  <a:cubicBezTo>
                    <a:pt x="350" y="32587"/>
                    <a:pt x="329" y="32987"/>
                    <a:pt x="309" y="33389"/>
                  </a:cubicBezTo>
                  <a:cubicBezTo>
                    <a:pt x="267" y="34295"/>
                    <a:pt x="224" y="35199"/>
                    <a:pt x="190" y="36104"/>
                  </a:cubicBezTo>
                  <a:cubicBezTo>
                    <a:pt x="137" y="37332"/>
                    <a:pt x="92" y="38615"/>
                    <a:pt x="51" y="40141"/>
                  </a:cubicBezTo>
                  <a:cubicBezTo>
                    <a:pt x="34" y="40708"/>
                    <a:pt x="16" y="42064"/>
                    <a:pt x="1" y="43670"/>
                  </a:cubicBezTo>
                  <a:cubicBezTo>
                    <a:pt x="120" y="43672"/>
                    <a:pt x="242" y="43675"/>
                    <a:pt x="364" y="43675"/>
                  </a:cubicBezTo>
                  <a:cubicBezTo>
                    <a:pt x="416" y="43675"/>
                    <a:pt x="464" y="43675"/>
                    <a:pt x="513" y="43672"/>
                  </a:cubicBezTo>
                  <a:cubicBezTo>
                    <a:pt x="528" y="42072"/>
                    <a:pt x="546" y="40719"/>
                    <a:pt x="563" y="40157"/>
                  </a:cubicBezTo>
                  <a:cubicBezTo>
                    <a:pt x="605" y="38634"/>
                    <a:pt x="648" y="37352"/>
                    <a:pt x="702" y="36126"/>
                  </a:cubicBezTo>
                  <a:cubicBezTo>
                    <a:pt x="736" y="35224"/>
                    <a:pt x="781" y="34319"/>
                    <a:pt x="821" y="33414"/>
                  </a:cubicBezTo>
                  <a:cubicBezTo>
                    <a:pt x="840" y="33017"/>
                    <a:pt x="859" y="32622"/>
                    <a:pt x="889" y="32223"/>
                  </a:cubicBezTo>
                  <a:cubicBezTo>
                    <a:pt x="1024" y="29728"/>
                    <a:pt x="1170" y="27484"/>
                    <a:pt x="1339" y="25366"/>
                  </a:cubicBezTo>
                  <a:lnTo>
                    <a:pt x="1348" y="25271"/>
                  </a:lnTo>
                  <a:cubicBezTo>
                    <a:pt x="1393" y="24639"/>
                    <a:pt x="1441" y="24013"/>
                    <a:pt x="1495" y="23379"/>
                  </a:cubicBezTo>
                  <a:cubicBezTo>
                    <a:pt x="1575" y="22452"/>
                    <a:pt x="1660" y="21525"/>
                    <a:pt x="1747" y="20598"/>
                  </a:cubicBezTo>
                  <a:lnTo>
                    <a:pt x="1758" y="20501"/>
                  </a:lnTo>
                  <a:cubicBezTo>
                    <a:pt x="1926" y="18603"/>
                    <a:pt x="2124" y="16672"/>
                    <a:pt x="2362" y="14592"/>
                  </a:cubicBezTo>
                  <a:cubicBezTo>
                    <a:pt x="2674" y="11856"/>
                    <a:pt x="2992" y="9354"/>
                    <a:pt x="3332" y="6946"/>
                  </a:cubicBezTo>
                  <a:cubicBezTo>
                    <a:pt x="3633" y="4747"/>
                    <a:pt x="3968" y="2510"/>
                    <a:pt x="4328" y="297"/>
                  </a:cubicBezTo>
                  <a:cubicBezTo>
                    <a:pt x="4350" y="159"/>
                    <a:pt x="4256" y="25"/>
                    <a:pt x="4119" y="4"/>
                  </a:cubicBezTo>
                  <a:cubicBezTo>
                    <a:pt x="4104" y="1"/>
                    <a:pt x="4090" y="0"/>
                    <a:pt x="40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1708925" y="916669"/>
              <a:ext cx="951237" cy="891939"/>
            </a:xfrm>
            <a:custGeom>
              <a:avLst/>
              <a:gdLst/>
              <a:ahLst/>
              <a:cxnLst/>
              <a:rect l="l" t="t" r="r" b="b"/>
              <a:pathLst>
                <a:path w="30222" h="28338" extrusionOk="0">
                  <a:moveTo>
                    <a:pt x="8313" y="1"/>
                  </a:moveTo>
                  <a:cubicBezTo>
                    <a:pt x="5921" y="1"/>
                    <a:pt x="3737" y="1641"/>
                    <a:pt x="3162" y="4090"/>
                  </a:cubicBezTo>
                  <a:cubicBezTo>
                    <a:pt x="2408" y="7295"/>
                    <a:pt x="2134" y="10473"/>
                    <a:pt x="1462" y="13436"/>
                  </a:cubicBezTo>
                  <a:cubicBezTo>
                    <a:pt x="1" y="19879"/>
                    <a:pt x="6647" y="26236"/>
                    <a:pt x="13111" y="28314"/>
                  </a:cubicBezTo>
                  <a:cubicBezTo>
                    <a:pt x="13160" y="28330"/>
                    <a:pt x="13208" y="28338"/>
                    <a:pt x="13253" y="28338"/>
                  </a:cubicBezTo>
                  <a:cubicBezTo>
                    <a:pt x="13611" y="28338"/>
                    <a:pt x="13838" y="27887"/>
                    <a:pt x="13556" y="27596"/>
                  </a:cubicBezTo>
                  <a:cubicBezTo>
                    <a:pt x="11833" y="25821"/>
                    <a:pt x="10931" y="23459"/>
                    <a:pt x="10751" y="21486"/>
                  </a:cubicBezTo>
                  <a:lnTo>
                    <a:pt x="10751" y="21486"/>
                  </a:lnTo>
                  <a:cubicBezTo>
                    <a:pt x="13645" y="22379"/>
                    <a:pt x="16715" y="22945"/>
                    <a:pt x="19933" y="23240"/>
                  </a:cubicBezTo>
                  <a:cubicBezTo>
                    <a:pt x="20092" y="23254"/>
                    <a:pt x="20250" y="23262"/>
                    <a:pt x="20407" y="23262"/>
                  </a:cubicBezTo>
                  <a:cubicBezTo>
                    <a:pt x="21965" y="23262"/>
                    <a:pt x="23460" y="22563"/>
                    <a:pt x="24454" y="21344"/>
                  </a:cubicBezTo>
                  <a:cubicBezTo>
                    <a:pt x="26537" y="18791"/>
                    <a:pt x="28148" y="15969"/>
                    <a:pt x="29287" y="12879"/>
                  </a:cubicBezTo>
                  <a:cubicBezTo>
                    <a:pt x="30221" y="10349"/>
                    <a:pt x="29114" y="7532"/>
                    <a:pt x="26703" y="6321"/>
                  </a:cubicBezTo>
                  <a:cubicBezTo>
                    <a:pt x="22135" y="4025"/>
                    <a:pt x="16210" y="2055"/>
                    <a:pt x="9772" y="207"/>
                  </a:cubicBezTo>
                  <a:cubicBezTo>
                    <a:pt x="9285" y="67"/>
                    <a:pt x="8795" y="1"/>
                    <a:pt x="8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1834322" y="995388"/>
              <a:ext cx="685116" cy="572121"/>
              <a:chOff x="1834322" y="995388"/>
              <a:chExt cx="685116" cy="572121"/>
            </a:xfrm>
          </p:grpSpPr>
          <p:sp>
            <p:nvSpPr>
              <p:cNvPr id="232" name="Google Shape;232;p33"/>
              <p:cNvSpPr/>
              <p:nvPr/>
            </p:nvSpPr>
            <p:spPr>
              <a:xfrm>
                <a:off x="2069975" y="1112254"/>
                <a:ext cx="162380" cy="162757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5171" extrusionOk="0">
                    <a:moveTo>
                      <a:pt x="4181" y="979"/>
                    </a:moveTo>
                    <a:lnTo>
                      <a:pt x="3279" y="2865"/>
                    </a:lnTo>
                    <a:lnTo>
                      <a:pt x="2300" y="1892"/>
                    </a:lnTo>
                    <a:lnTo>
                      <a:pt x="4181" y="979"/>
                    </a:lnTo>
                    <a:close/>
                    <a:moveTo>
                      <a:pt x="4631" y="0"/>
                    </a:moveTo>
                    <a:lnTo>
                      <a:pt x="1" y="2111"/>
                    </a:lnTo>
                    <a:lnTo>
                      <a:pt x="612" y="2716"/>
                    </a:lnTo>
                    <a:lnTo>
                      <a:pt x="1665" y="2202"/>
                    </a:lnTo>
                    <a:lnTo>
                      <a:pt x="2974" y="3502"/>
                    </a:lnTo>
                    <a:lnTo>
                      <a:pt x="2470" y="4563"/>
                    </a:lnTo>
                    <a:lnTo>
                      <a:pt x="3082" y="5171"/>
                    </a:lnTo>
                    <a:lnTo>
                      <a:pt x="5158" y="523"/>
                    </a:lnTo>
                    <a:lnTo>
                      <a:pt x="46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3"/>
              <p:cNvSpPr/>
              <p:nvPr/>
            </p:nvSpPr>
            <p:spPr>
              <a:xfrm>
                <a:off x="2092983" y="1405066"/>
                <a:ext cx="75949" cy="98013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3114" extrusionOk="0">
                    <a:moveTo>
                      <a:pt x="935" y="492"/>
                    </a:moveTo>
                    <a:lnTo>
                      <a:pt x="1425" y="577"/>
                    </a:lnTo>
                    <a:cubicBezTo>
                      <a:pt x="1598" y="607"/>
                      <a:pt x="1721" y="661"/>
                      <a:pt x="1791" y="738"/>
                    </a:cubicBezTo>
                    <a:cubicBezTo>
                      <a:pt x="1862" y="817"/>
                      <a:pt x="1883" y="927"/>
                      <a:pt x="1860" y="1071"/>
                    </a:cubicBezTo>
                    <a:cubicBezTo>
                      <a:pt x="1837" y="1202"/>
                      <a:pt x="1775" y="1294"/>
                      <a:pt x="1675" y="1351"/>
                    </a:cubicBezTo>
                    <a:cubicBezTo>
                      <a:pt x="1607" y="1389"/>
                      <a:pt x="1527" y="1408"/>
                      <a:pt x="1433" y="1408"/>
                    </a:cubicBezTo>
                    <a:cubicBezTo>
                      <a:pt x="1388" y="1408"/>
                      <a:pt x="1340" y="1403"/>
                      <a:pt x="1289" y="1395"/>
                    </a:cubicBezTo>
                    <a:lnTo>
                      <a:pt x="794" y="1309"/>
                    </a:lnTo>
                    <a:lnTo>
                      <a:pt x="935" y="492"/>
                    </a:lnTo>
                    <a:close/>
                    <a:moveTo>
                      <a:pt x="729" y="1680"/>
                    </a:moveTo>
                    <a:lnTo>
                      <a:pt x="1332" y="1782"/>
                    </a:lnTo>
                    <a:cubicBezTo>
                      <a:pt x="1639" y="1843"/>
                      <a:pt x="1767" y="2024"/>
                      <a:pt x="1714" y="2325"/>
                    </a:cubicBezTo>
                    <a:cubicBezTo>
                      <a:pt x="1690" y="2465"/>
                      <a:pt x="1627" y="2566"/>
                      <a:pt x="1525" y="2629"/>
                    </a:cubicBezTo>
                    <a:cubicBezTo>
                      <a:pt x="1452" y="2674"/>
                      <a:pt x="1367" y="2695"/>
                      <a:pt x="1268" y="2695"/>
                    </a:cubicBezTo>
                    <a:cubicBezTo>
                      <a:pt x="1225" y="2695"/>
                      <a:pt x="1180" y="2691"/>
                      <a:pt x="1132" y="2683"/>
                    </a:cubicBezTo>
                    <a:lnTo>
                      <a:pt x="572" y="2586"/>
                    </a:lnTo>
                    <a:lnTo>
                      <a:pt x="729" y="1680"/>
                    </a:lnTo>
                    <a:close/>
                    <a:moveTo>
                      <a:pt x="501" y="0"/>
                    </a:moveTo>
                    <a:lnTo>
                      <a:pt x="0" y="2903"/>
                    </a:lnTo>
                    <a:lnTo>
                      <a:pt x="1056" y="3086"/>
                    </a:lnTo>
                    <a:cubicBezTo>
                      <a:pt x="1163" y="3104"/>
                      <a:pt x="1262" y="3114"/>
                      <a:pt x="1356" y="3114"/>
                    </a:cubicBezTo>
                    <a:cubicBezTo>
                      <a:pt x="1547" y="3114"/>
                      <a:pt x="1710" y="3075"/>
                      <a:pt x="1845" y="2997"/>
                    </a:cubicBezTo>
                    <a:cubicBezTo>
                      <a:pt x="2044" y="2881"/>
                      <a:pt x="2168" y="2685"/>
                      <a:pt x="2215" y="2414"/>
                    </a:cubicBezTo>
                    <a:cubicBezTo>
                      <a:pt x="2243" y="2250"/>
                      <a:pt x="2226" y="2100"/>
                      <a:pt x="2160" y="1968"/>
                    </a:cubicBezTo>
                    <a:cubicBezTo>
                      <a:pt x="2096" y="1836"/>
                      <a:pt x="1988" y="1735"/>
                      <a:pt x="1838" y="1665"/>
                    </a:cubicBezTo>
                    <a:cubicBezTo>
                      <a:pt x="1988" y="1632"/>
                      <a:pt x="2106" y="1567"/>
                      <a:pt x="2197" y="1472"/>
                    </a:cubicBezTo>
                    <a:cubicBezTo>
                      <a:pt x="2286" y="1379"/>
                      <a:pt x="2343" y="1266"/>
                      <a:pt x="2366" y="1133"/>
                    </a:cubicBezTo>
                    <a:cubicBezTo>
                      <a:pt x="2412" y="872"/>
                      <a:pt x="2361" y="662"/>
                      <a:pt x="2211" y="500"/>
                    </a:cubicBezTo>
                    <a:cubicBezTo>
                      <a:pt x="2063" y="339"/>
                      <a:pt x="1825" y="230"/>
                      <a:pt x="1497" y="173"/>
                    </a:cubicBezTo>
                    <a:lnTo>
                      <a:pt x="5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3"/>
              <p:cNvSpPr/>
              <p:nvPr/>
            </p:nvSpPr>
            <p:spPr>
              <a:xfrm>
                <a:off x="1895383" y="1431033"/>
                <a:ext cx="115671" cy="120958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3843" extrusionOk="0">
                    <a:moveTo>
                      <a:pt x="2071" y="1"/>
                    </a:moveTo>
                    <a:cubicBezTo>
                      <a:pt x="1809" y="1"/>
                      <a:pt x="1558" y="72"/>
                      <a:pt x="1315" y="216"/>
                    </a:cubicBezTo>
                    <a:cubicBezTo>
                      <a:pt x="1053" y="371"/>
                      <a:pt x="819" y="599"/>
                      <a:pt x="614" y="896"/>
                    </a:cubicBezTo>
                    <a:lnTo>
                      <a:pt x="412" y="1191"/>
                    </a:lnTo>
                    <a:cubicBezTo>
                      <a:pt x="216" y="1486"/>
                      <a:pt x="94" y="1778"/>
                      <a:pt x="48" y="2070"/>
                    </a:cubicBezTo>
                    <a:cubicBezTo>
                      <a:pt x="0" y="2363"/>
                      <a:pt x="32" y="2635"/>
                      <a:pt x="142" y="2886"/>
                    </a:cubicBezTo>
                    <a:cubicBezTo>
                      <a:pt x="251" y="3138"/>
                      <a:pt x="433" y="3350"/>
                      <a:pt x="685" y="3523"/>
                    </a:cubicBezTo>
                    <a:cubicBezTo>
                      <a:pt x="994" y="3736"/>
                      <a:pt x="1300" y="3842"/>
                      <a:pt x="1601" y="3842"/>
                    </a:cubicBezTo>
                    <a:cubicBezTo>
                      <a:pt x="1650" y="3842"/>
                      <a:pt x="1698" y="3840"/>
                      <a:pt x="1747" y="3834"/>
                    </a:cubicBezTo>
                    <a:cubicBezTo>
                      <a:pt x="2093" y="3793"/>
                      <a:pt x="2398" y="3615"/>
                      <a:pt x="2662" y="3301"/>
                    </a:cubicBezTo>
                    <a:lnTo>
                      <a:pt x="2114" y="2921"/>
                    </a:lnTo>
                    <a:cubicBezTo>
                      <a:pt x="1931" y="3128"/>
                      <a:pt x="1750" y="3243"/>
                      <a:pt x="1575" y="3265"/>
                    </a:cubicBezTo>
                    <a:cubicBezTo>
                      <a:pt x="1552" y="3268"/>
                      <a:pt x="1528" y="3270"/>
                      <a:pt x="1504" y="3270"/>
                    </a:cubicBezTo>
                    <a:cubicBezTo>
                      <a:pt x="1347" y="3270"/>
                      <a:pt x="1175" y="3206"/>
                      <a:pt x="988" y="3077"/>
                    </a:cubicBezTo>
                    <a:cubicBezTo>
                      <a:pt x="752" y="2915"/>
                      <a:pt x="634" y="2703"/>
                      <a:pt x="635" y="2439"/>
                    </a:cubicBezTo>
                    <a:cubicBezTo>
                      <a:pt x="636" y="2175"/>
                      <a:pt x="753" y="1871"/>
                      <a:pt x="989" y="1530"/>
                    </a:cubicBezTo>
                    <a:lnTo>
                      <a:pt x="1182" y="1249"/>
                    </a:lnTo>
                    <a:cubicBezTo>
                      <a:pt x="1416" y="912"/>
                      <a:pt x="1658" y="701"/>
                      <a:pt x="1906" y="615"/>
                    </a:cubicBezTo>
                    <a:cubicBezTo>
                      <a:pt x="1992" y="585"/>
                      <a:pt x="2078" y="570"/>
                      <a:pt x="2163" y="570"/>
                    </a:cubicBezTo>
                    <a:cubicBezTo>
                      <a:pt x="2324" y="570"/>
                      <a:pt x="2482" y="623"/>
                      <a:pt x="2638" y="731"/>
                    </a:cubicBezTo>
                    <a:cubicBezTo>
                      <a:pt x="2842" y="872"/>
                      <a:pt x="2963" y="1030"/>
                      <a:pt x="3002" y="1203"/>
                    </a:cubicBezTo>
                    <a:cubicBezTo>
                      <a:pt x="3038" y="1378"/>
                      <a:pt x="2993" y="1588"/>
                      <a:pt x="2863" y="1832"/>
                    </a:cubicBezTo>
                    <a:lnTo>
                      <a:pt x="3410" y="2208"/>
                    </a:lnTo>
                    <a:cubicBezTo>
                      <a:pt x="3614" y="1838"/>
                      <a:pt x="3674" y="1485"/>
                      <a:pt x="3591" y="1149"/>
                    </a:cubicBezTo>
                    <a:cubicBezTo>
                      <a:pt x="3509" y="815"/>
                      <a:pt x="3292" y="528"/>
                      <a:pt x="2944" y="287"/>
                    </a:cubicBezTo>
                    <a:cubicBezTo>
                      <a:pt x="2685" y="110"/>
                      <a:pt x="2414" y="15"/>
                      <a:pt x="2131" y="2"/>
                    </a:cubicBezTo>
                    <a:cubicBezTo>
                      <a:pt x="2111" y="1"/>
                      <a:pt x="2091" y="1"/>
                      <a:pt x="20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3"/>
              <p:cNvSpPr/>
              <p:nvPr/>
            </p:nvSpPr>
            <p:spPr>
              <a:xfrm>
                <a:off x="2242647" y="1430750"/>
                <a:ext cx="133800" cy="136759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4345" extrusionOk="0">
                    <a:moveTo>
                      <a:pt x="1877" y="1"/>
                    </a:moveTo>
                    <a:cubicBezTo>
                      <a:pt x="1591" y="1"/>
                      <a:pt x="1287" y="90"/>
                      <a:pt x="967" y="267"/>
                    </a:cubicBezTo>
                    <a:cubicBezTo>
                      <a:pt x="480" y="538"/>
                      <a:pt x="189" y="907"/>
                      <a:pt x="94" y="1377"/>
                    </a:cubicBezTo>
                    <a:cubicBezTo>
                      <a:pt x="1" y="1847"/>
                      <a:pt x="109" y="2366"/>
                      <a:pt x="424" y="2933"/>
                    </a:cubicBezTo>
                    <a:lnTo>
                      <a:pt x="588" y="3226"/>
                    </a:lnTo>
                    <a:cubicBezTo>
                      <a:pt x="789" y="3578"/>
                      <a:pt x="1029" y="3849"/>
                      <a:pt x="1307" y="4042"/>
                    </a:cubicBezTo>
                    <a:cubicBezTo>
                      <a:pt x="1586" y="4235"/>
                      <a:pt x="1888" y="4335"/>
                      <a:pt x="2209" y="4344"/>
                    </a:cubicBezTo>
                    <a:cubicBezTo>
                      <a:pt x="2223" y="4344"/>
                      <a:pt x="2236" y="4344"/>
                      <a:pt x="2250" y="4344"/>
                    </a:cubicBezTo>
                    <a:cubicBezTo>
                      <a:pt x="2557" y="4344"/>
                      <a:pt x="2861" y="4262"/>
                      <a:pt x="3164" y="4095"/>
                    </a:cubicBezTo>
                    <a:cubicBezTo>
                      <a:pt x="3470" y="3925"/>
                      <a:pt x="3719" y="3728"/>
                      <a:pt x="3908" y="3504"/>
                    </a:cubicBezTo>
                    <a:cubicBezTo>
                      <a:pt x="4098" y="3278"/>
                      <a:pt x="4213" y="3039"/>
                      <a:pt x="4251" y="2787"/>
                    </a:cubicBezTo>
                    <a:lnTo>
                      <a:pt x="3450" y="1348"/>
                    </a:lnTo>
                    <a:lnTo>
                      <a:pt x="2027" y="2136"/>
                    </a:lnTo>
                    <a:lnTo>
                      <a:pt x="2302" y="2632"/>
                    </a:lnTo>
                    <a:lnTo>
                      <a:pt x="3076" y="2202"/>
                    </a:lnTo>
                    <a:lnTo>
                      <a:pt x="3484" y="2938"/>
                    </a:lnTo>
                    <a:cubicBezTo>
                      <a:pt x="3428" y="3168"/>
                      <a:pt x="3231" y="3375"/>
                      <a:pt x="2899" y="3560"/>
                    </a:cubicBezTo>
                    <a:cubicBezTo>
                      <a:pt x="2725" y="3655"/>
                      <a:pt x="2553" y="3703"/>
                      <a:pt x="2383" y="3703"/>
                    </a:cubicBezTo>
                    <a:cubicBezTo>
                      <a:pt x="2254" y="3703"/>
                      <a:pt x="2125" y="3675"/>
                      <a:pt x="1997" y="3619"/>
                    </a:cubicBezTo>
                    <a:cubicBezTo>
                      <a:pt x="1703" y="3490"/>
                      <a:pt x="1442" y="3221"/>
                      <a:pt x="1218" y="2816"/>
                    </a:cubicBezTo>
                    <a:lnTo>
                      <a:pt x="1058" y="2529"/>
                    </a:lnTo>
                    <a:cubicBezTo>
                      <a:pt x="838" y="2119"/>
                      <a:pt x="745" y="1766"/>
                      <a:pt x="780" y="1471"/>
                    </a:cubicBezTo>
                    <a:cubicBezTo>
                      <a:pt x="815" y="1177"/>
                      <a:pt x="979" y="947"/>
                      <a:pt x="1272" y="785"/>
                    </a:cubicBezTo>
                    <a:cubicBezTo>
                      <a:pt x="1443" y="691"/>
                      <a:pt x="1605" y="644"/>
                      <a:pt x="1757" y="644"/>
                    </a:cubicBezTo>
                    <a:cubicBezTo>
                      <a:pt x="2008" y="644"/>
                      <a:pt x="2234" y="772"/>
                      <a:pt x="2435" y="1028"/>
                    </a:cubicBezTo>
                    <a:lnTo>
                      <a:pt x="3074" y="673"/>
                    </a:lnTo>
                    <a:cubicBezTo>
                      <a:pt x="2809" y="312"/>
                      <a:pt x="2496" y="97"/>
                      <a:pt x="2135" y="26"/>
                    </a:cubicBezTo>
                    <a:cubicBezTo>
                      <a:pt x="2051" y="9"/>
                      <a:pt x="1965" y="1"/>
                      <a:pt x="18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3"/>
              <p:cNvSpPr/>
              <p:nvPr/>
            </p:nvSpPr>
            <p:spPr>
              <a:xfrm>
                <a:off x="2402666" y="1378973"/>
                <a:ext cx="9080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3112" extrusionOk="0">
                    <a:moveTo>
                      <a:pt x="1761" y="1"/>
                    </a:moveTo>
                    <a:lnTo>
                      <a:pt x="1282" y="227"/>
                    </a:lnTo>
                    <a:lnTo>
                      <a:pt x="992" y="1340"/>
                    </a:lnTo>
                    <a:lnTo>
                      <a:pt x="900" y="1714"/>
                    </a:lnTo>
                    <a:lnTo>
                      <a:pt x="397" y="646"/>
                    </a:lnTo>
                    <a:lnTo>
                      <a:pt x="1" y="834"/>
                    </a:lnTo>
                    <a:lnTo>
                      <a:pt x="1076" y="3111"/>
                    </a:lnTo>
                    <a:lnTo>
                      <a:pt x="1471" y="2924"/>
                    </a:lnTo>
                    <a:lnTo>
                      <a:pt x="1136" y="2214"/>
                    </a:lnTo>
                    <a:lnTo>
                      <a:pt x="1266" y="1818"/>
                    </a:lnTo>
                    <a:lnTo>
                      <a:pt x="2416" y="2478"/>
                    </a:lnTo>
                    <a:lnTo>
                      <a:pt x="2885" y="2257"/>
                    </a:lnTo>
                    <a:lnTo>
                      <a:pt x="1392" y="1411"/>
                    </a:lnTo>
                    <a:lnTo>
                      <a:pt x="17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3"/>
              <p:cNvSpPr/>
              <p:nvPr/>
            </p:nvSpPr>
            <p:spPr>
              <a:xfrm>
                <a:off x="2232543" y="1255214"/>
                <a:ext cx="111925" cy="111390"/>
              </a:xfrm>
              <a:custGeom>
                <a:avLst/>
                <a:gdLst/>
                <a:ahLst/>
                <a:cxnLst/>
                <a:rect l="l" t="t" r="r" b="b"/>
                <a:pathLst>
                  <a:path w="3556" h="3539" extrusionOk="0">
                    <a:moveTo>
                      <a:pt x="1426" y="1"/>
                    </a:moveTo>
                    <a:lnTo>
                      <a:pt x="1" y="2077"/>
                    </a:lnTo>
                    <a:lnTo>
                      <a:pt x="360" y="2322"/>
                    </a:lnTo>
                    <a:lnTo>
                      <a:pt x="830" y="1638"/>
                    </a:lnTo>
                    <a:lnTo>
                      <a:pt x="1422" y="700"/>
                    </a:lnTo>
                    <a:lnTo>
                      <a:pt x="937" y="2719"/>
                    </a:lnTo>
                    <a:lnTo>
                      <a:pt x="1195" y="2897"/>
                    </a:lnTo>
                    <a:lnTo>
                      <a:pt x="2907" y="1718"/>
                    </a:lnTo>
                    <a:lnTo>
                      <a:pt x="2243" y="2608"/>
                    </a:lnTo>
                    <a:lnTo>
                      <a:pt x="1773" y="3292"/>
                    </a:lnTo>
                    <a:lnTo>
                      <a:pt x="2132" y="3539"/>
                    </a:lnTo>
                    <a:lnTo>
                      <a:pt x="3556" y="1464"/>
                    </a:lnTo>
                    <a:lnTo>
                      <a:pt x="3090" y="1143"/>
                    </a:lnTo>
                    <a:lnTo>
                      <a:pt x="1400" y="2324"/>
                    </a:lnTo>
                    <a:lnTo>
                      <a:pt x="1895" y="32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3"/>
              <p:cNvSpPr/>
              <p:nvPr/>
            </p:nvSpPr>
            <p:spPr>
              <a:xfrm>
                <a:off x="1834322" y="1265380"/>
                <a:ext cx="86777" cy="97037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3083" extrusionOk="0">
                    <a:moveTo>
                      <a:pt x="1119" y="1"/>
                    </a:moveTo>
                    <a:lnTo>
                      <a:pt x="964" y="318"/>
                    </a:lnTo>
                    <a:lnTo>
                      <a:pt x="2126" y="887"/>
                    </a:lnTo>
                    <a:lnTo>
                      <a:pt x="127" y="2003"/>
                    </a:lnTo>
                    <a:lnTo>
                      <a:pt x="1" y="2257"/>
                    </a:lnTo>
                    <a:lnTo>
                      <a:pt x="1685" y="3082"/>
                    </a:lnTo>
                    <a:lnTo>
                      <a:pt x="1838" y="2769"/>
                    </a:lnTo>
                    <a:lnTo>
                      <a:pt x="630" y="2176"/>
                    </a:lnTo>
                    <a:lnTo>
                      <a:pt x="2634" y="1053"/>
                    </a:lnTo>
                    <a:lnTo>
                      <a:pt x="2757" y="806"/>
                    </a:lnTo>
                    <a:lnTo>
                      <a:pt x="111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3"/>
              <p:cNvSpPr/>
              <p:nvPr/>
            </p:nvSpPr>
            <p:spPr>
              <a:xfrm>
                <a:off x="2326339" y="1121413"/>
                <a:ext cx="71857" cy="80230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549" extrusionOk="0">
                    <a:moveTo>
                      <a:pt x="1301" y="378"/>
                    </a:moveTo>
                    <a:cubicBezTo>
                      <a:pt x="1383" y="378"/>
                      <a:pt x="1466" y="398"/>
                      <a:pt x="1550" y="440"/>
                    </a:cubicBezTo>
                    <a:cubicBezTo>
                      <a:pt x="1723" y="525"/>
                      <a:pt x="1825" y="657"/>
                      <a:pt x="1854" y="838"/>
                    </a:cubicBezTo>
                    <a:cubicBezTo>
                      <a:pt x="1884" y="1017"/>
                      <a:pt x="1837" y="1233"/>
                      <a:pt x="1714" y="1483"/>
                    </a:cubicBezTo>
                    <a:lnTo>
                      <a:pt x="1654" y="1601"/>
                    </a:lnTo>
                    <a:cubicBezTo>
                      <a:pt x="1530" y="1857"/>
                      <a:pt x="1388" y="2027"/>
                      <a:pt x="1229" y="2113"/>
                    </a:cubicBezTo>
                    <a:cubicBezTo>
                      <a:pt x="1150" y="2156"/>
                      <a:pt x="1069" y="2178"/>
                      <a:pt x="985" y="2178"/>
                    </a:cubicBezTo>
                    <a:cubicBezTo>
                      <a:pt x="902" y="2178"/>
                      <a:pt x="817" y="2156"/>
                      <a:pt x="731" y="2114"/>
                    </a:cubicBezTo>
                    <a:cubicBezTo>
                      <a:pt x="560" y="2030"/>
                      <a:pt x="458" y="1896"/>
                      <a:pt x="427" y="1713"/>
                    </a:cubicBezTo>
                    <a:cubicBezTo>
                      <a:pt x="398" y="1530"/>
                      <a:pt x="443" y="1314"/>
                      <a:pt x="565" y="1066"/>
                    </a:cubicBezTo>
                    <a:lnTo>
                      <a:pt x="630" y="935"/>
                    </a:lnTo>
                    <a:cubicBezTo>
                      <a:pt x="750" y="694"/>
                      <a:pt x="894" y="529"/>
                      <a:pt x="1054" y="443"/>
                    </a:cubicBezTo>
                    <a:cubicBezTo>
                      <a:pt x="1135" y="399"/>
                      <a:pt x="1217" y="378"/>
                      <a:pt x="1301" y="378"/>
                    </a:cubicBezTo>
                    <a:close/>
                    <a:moveTo>
                      <a:pt x="1256" y="0"/>
                    </a:moveTo>
                    <a:cubicBezTo>
                      <a:pt x="1222" y="0"/>
                      <a:pt x="1189" y="2"/>
                      <a:pt x="1155" y="6"/>
                    </a:cubicBezTo>
                    <a:cubicBezTo>
                      <a:pt x="968" y="26"/>
                      <a:pt x="795" y="99"/>
                      <a:pt x="634" y="231"/>
                    </a:cubicBezTo>
                    <a:cubicBezTo>
                      <a:pt x="474" y="361"/>
                      <a:pt x="339" y="536"/>
                      <a:pt x="230" y="757"/>
                    </a:cubicBezTo>
                    <a:lnTo>
                      <a:pt x="168" y="885"/>
                    </a:lnTo>
                    <a:cubicBezTo>
                      <a:pt x="63" y="1101"/>
                      <a:pt x="8" y="1314"/>
                      <a:pt x="5" y="1516"/>
                    </a:cubicBezTo>
                    <a:cubicBezTo>
                      <a:pt x="1" y="1720"/>
                      <a:pt x="49" y="1902"/>
                      <a:pt x="149" y="2062"/>
                    </a:cubicBezTo>
                    <a:cubicBezTo>
                      <a:pt x="248" y="2221"/>
                      <a:pt x="391" y="2346"/>
                      <a:pt x="574" y="2436"/>
                    </a:cubicBezTo>
                    <a:cubicBezTo>
                      <a:pt x="726" y="2510"/>
                      <a:pt x="878" y="2548"/>
                      <a:pt x="1030" y="2548"/>
                    </a:cubicBezTo>
                    <a:cubicBezTo>
                      <a:pt x="1064" y="2548"/>
                      <a:pt x="1097" y="2547"/>
                      <a:pt x="1131" y="2543"/>
                    </a:cubicBezTo>
                    <a:cubicBezTo>
                      <a:pt x="1316" y="2525"/>
                      <a:pt x="1489" y="2449"/>
                      <a:pt x="1648" y="2320"/>
                    </a:cubicBezTo>
                    <a:cubicBezTo>
                      <a:pt x="1807" y="2191"/>
                      <a:pt x="1940" y="2015"/>
                      <a:pt x="2050" y="1793"/>
                    </a:cubicBezTo>
                    <a:lnTo>
                      <a:pt x="2111" y="1668"/>
                    </a:lnTo>
                    <a:cubicBezTo>
                      <a:pt x="2219" y="1447"/>
                      <a:pt x="2274" y="1234"/>
                      <a:pt x="2278" y="1029"/>
                    </a:cubicBezTo>
                    <a:cubicBezTo>
                      <a:pt x="2282" y="824"/>
                      <a:pt x="2234" y="643"/>
                      <a:pt x="2136" y="485"/>
                    </a:cubicBezTo>
                    <a:cubicBezTo>
                      <a:pt x="2037" y="328"/>
                      <a:pt x="1896" y="202"/>
                      <a:pt x="1711" y="112"/>
                    </a:cubicBezTo>
                    <a:cubicBezTo>
                      <a:pt x="1560" y="38"/>
                      <a:pt x="1408" y="0"/>
                      <a:pt x="1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3"/>
              <p:cNvSpPr/>
              <p:nvPr/>
            </p:nvSpPr>
            <p:spPr>
              <a:xfrm>
                <a:off x="2030600" y="995388"/>
                <a:ext cx="96723" cy="98454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128" extrusionOk="0">
                    <a:moveTo>
                      <a:pt x="556" y="1"/>
                    </a:moveTo>
                    <a:lnTo>
                      <a:pt x="1" y="2376"/>
                    </a:lnTo>
                    <a:lnTo>
                      <a:pt x="356" y="2551"/>
                    </a:lnTo>
                    <a:lnTo>
                      <a:pt x="1536" y="1197"/>
                    </a:lnTo>
                    <a:lnTo>
                      <a:pt x="1178" y="2954"/>
                    </a:lnTo>
                    <a:lnTo>
                      <a:pt x="1534" y="3127"/>
                    </a:lnTo>
                    <a:lnTo>
                      <a:pt x="3072" y="1235"/>
                    </a:lnTo>
                    <a:lnTo>
                      <a:pt x="2705" y="1055"/>
                    </a:lnTo>
                    <a:lnTo>
                      <a:pt x="1589" y="2500"/>
                    </a:lnTo>
                    <a:lnTo>
                      <a:pt x="1972" y="697"/>
                    </a:lnTo>
                    <a:lnTo>
                      <a:pt x="1661" y="545"/>
                    </a:lnTo>
                    <a:lnTo>
                      <a:pt x="467" y="1948"/>
                    </a:lnTo>
                    <a:lnTo>
                      <a:pt x="923" y="181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3"/>
              <p:cNvSpPr/>
              <p:nvPr/>
            </p:nvSpPr>
            <p:spPr>
              <a:xfrm>
                <a:off x="2000415" y="1305574"/>
                <a:ext cx="87469" cy="50108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1592" extrusionOk="0">
                    <a:moveTo>
                      <a:pt x="521" y="0"/>
                    </a:moveTo>
                    <a:cubicBezTo>
                      <a:pt x="298" y="81"/>
                      <a:pt x="151" y="214"/>
                      <a:pt x="75" y="393"/>
                    </a:cubicBezTo>
                    <a:cubicBezTo>
                      <a:pt x="1" y="571"/>
                      <a:pt x="7" y="786"/>
                      <a:pt x="98" y="1033"/>
                    </a:cubicBezTo>
                    <a:cubicBezTo>
                      <a:pt x="182" y="1264"/>
                      <a:pt x="317" y="1426"/>
                      <a:pt x="502" y="1518"/>
                    </a:cubicBezTo>
                    <a:cubicBezTo>
                      <a:pt x="600" y="1567"/>
                      <a:pt x="704" y="1592"/>
                      <a:pt x="813" y="1592"/>
                    </a:cubicBezTo>
                    <a:cubicBezTo>
                      <a:pt x="910" y="1592"/>
                      <a:pt x="1012" y="1572"/>
                      <a:pt x="1119" y="1534"/>
                    </a:cubicBezTo>
                    <a:lnTo>
                      <a:pt x="2778" y="927"/>
                    </a:lnTo>
                    <a:lnTo>
                      <a:pt x="2629" y="518"/>
                    </a:lnTo>
                    <a:lnTo>
                      <a:pt x="971" y="1124"/>
                    </a:lnTo>
                    <a:cubicBezTo>
                      <a:pt x="900" y="1150"/>
                      <a:pt x="835" y="1163"/>
                      <a:pt x="774" y="1163"/>
                    </a:cubicBezTo>
                    <a:cubicBezTo>
                      <a:pt x="723" y="1163"/>
                      <a:pt x="675" y="1154"/>
                      <a:pt x="631" y="1136"/>
                    </a:cubicBezTo>
                    <a:cubicBezTo>
                      <a:pt x="534" y="1097"/>
                      <a:pt x="465" y="1023"/>
                      <a:pt x="425" y="913"/>
                    </a:cubicBezTo>
                    <a:cubicBezTo>
                      <a:pt x="382" y="796"/>
                      <a:pt x="381" y="693"/>
                      <a:pt x="421" y="608"/>
                    </a:cubicBezTo>
                    <a:cubicBezTo>
                      <a:pt x="462" y="522"/>
                      <a:pt x="545" y="456"/>
                      <a:pt x="670" y="410"/>
                    </a:cubicBezTo>
                    <a:lnTo>
                      <a:pt x="52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3"/>
              <p:cNvSpPr/>
              <p:nvPr/>
            </p:nvSpPr>
            <p:spPr>
              <a:xfrm>
                <a:off x="1895415" y="1095604"/>
                <a:ext cx="83849" cy="102168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3246" extrusionOk="0">
                    <a:moveTo>
                      <a:pt x="0" y="0"/>
                    </a:moveTo>
                    <a:lnTo>
                      <a:pt x="940" y="2054"/>
                    </a:lnTo>
                    <a:lnTo>
                      <a:pt x="871" y="3213"/>
                    </a:lnTo>
                    <a:lnTo>
                      <a:pt x="1420" y="3245"/>
                    </a:lnTo>
                    <a:lnTo>
                      <a:pt x="1489" y="2086"/>
                    </a:lnTo>
                    <a:lnTo>
                      <a:pt x="2664" y="158"/>
                    </a:lnTo>
                    <a:lnTo>
                      <a:pt x="2058" y="121"/>
                    </a:lnTo>
                    <a:lnTo>
                      <a:pt x="1246" y="1572"/>
                    </a:lnTo>
                    <a:lnTo>
                      <a:pt x="607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3"/>
              <p:cNvSpPr/>
              <p:nvPr/>
            </p:nvSpPr>
            <p:spPr>
              <a:xfrm>
                <a:off x="2430081" y="1227138"/>
                <a:ext cx="89358" cy="96880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3078" extrusionOk="0">
                    <a:moveTo>
                      <a:pt x="1459" y="0"/>
                    </a:moveTo>
                    <a:lnTo>
                      <a:pt x="0" y="2124"/>
                    </a:lnTo>
                    <a:lnTo>
                      <a:pt x="1389" y="3077"/>
                    </a:lnTo>
                    <a:lnTo>
                      <a:pt x="1590" y="2782"/>
                    </a:lnTo>
                    <a:lnTo>
                      <a:pt x="571" y="2082"/>
                    </a:lnTo>
                    <a:lnTo>
                      <a:pt x="1019" y="1429"/>
                    </a:lnTo>
                    <a:lnTo>
                      <a:pt x="1892" y="2028"/>
                    </a:lnTo>
                    <a:lnTo>
                      <a:pt x="2092" y="1736"/>
                    </a:lnTo>
                    <a:lnTo>
                      <a:pt x="1220" y="1137"/>
                    </a:lnTo>
                    <a:lnTo>
                      <a:pt x="1623" y="551"/>
                    </a:lnTo>
                    <a:lnTo>
                      <a:pt x="2633" y="1245"/>
                    </a:lnTo>
                    <a:lnTo>
                      <a:pt x="2838" y="946"/>
                    </a:lnTo>
                    <a:lnTo>
                      <a:pt x="14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4" name="Google Shape;244;p33"/>
          <p:cNvSpPr txBox="1">
            <a:spLocks noGrp="1"/>
          </p:cNvSpPr>
          <p:nvPr>
            <p:ph type="ctrTitle"/>
          </p:nvPr>
        </p:nvSpPr>
        <p:spPr>
          <a:xfrm>
            <a:off x="308872" y="1436106"/>
            <a:ext cx="8534596" cy="20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  <a:sym typeface="Catamaran"/>
              </a:rPr>
              <a:t>NHIỆT LIỆT CHÀO MỪNG CÁC EM ĐẾN VỚI BÀI HỌC MỚI!</a:t>
            </a:r>
            <a:endParaRPr sz="4000" dirty="0">
              <a:latin typeface="Arial" panose="020B0604020202020204" pitchFamily="34" charset="0"/>
              <a:ea typeface="Catamaran SemiBold"/>
              <a:cs typeface="Arial" panose="020B0604020202020204" pitchFamily="34" charset="0"/>
              <a:sym typeface="Catamaran SemiBold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E30CB5F-B34C-7A5A-7938-8694D09772A2}"/>
              </a:ext>
            </a:extLst>
          </p:cNvPr>
          <p:cNvGrpSpPr/>
          <p:nvPr/>
        </p:nvGrpSpPr>
        <p:grpSpPr>
          <a:xfrm>
            <a:off x="164592" y="146304"/>
            <a:ext cx="8814816" cy="804673"/>
            <a:chOff x="164592" y="146304"/>
            <a:chExt cx="8814816" cy="8046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9D9D1B-E00C-7254-6A24-BC8398B9A1A7}"/>
                </a:ext>
              </a:extLst>
            </p:cNvPr>
            <p:cNvSpPr/>
            <p:nvPr/>
          </p:nvSpPr>
          <p:spPr>
            <a:xfrm>
              <a:off x="164592" y="146304"/>
              <a:ext cx="8000942" cy="8046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BE1677-3BE2-0D95-D35D-F7C2954C8D88}"/>
                </a:ext>
              </a:extLst>
            </p:cNvPr>
            <p:cNvSpPr/>
            <p:nvPr/>
          </p:nvSpPr>
          <p:spPr>
            <a:xfrm>
              <a:off x="1129553" y="146305"/>
              <a:ext cx="7849855" cy="8046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44F442-171F-C159-8EC6-1F59DE1D1D1D}"/>
                </a:ext>
              </a:extLst>
            </p:cNvPr>
            <p:cNvSpPr txBox="1"/>
            <p:nvPr/>
          </p:nvSpPr>
          <p:spPr>
            <a:xfrm>
              <a:off x="1846729" y="333196"/>
              <a:ext cx="54505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BÀI TẬP 1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44F984-F979-2184-F141-01B44EE49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02733"/>
              </p:ext>
            </p:extLst>
          </p:nvPr>
        </p:nvGraphicFramePr>
        <p:xfrm>
          <a:off x="164592" y="2228266"/>
          <a:ext cx="5548432" cy="2284732"/>
        </p:xfrm>
        <a:graphic>
          <a:graphicData uri="http://schemas.openxmlformats.org/drawingml/2006/table">
            <a:tbl>
              <a:tblPr firstRow="1" bandRow="1">
                <a:tableStyleId>{700D895F-1A5D-4A61-BA91-363E7D66709B}</a:tableStyleId>
              </a:tblPr>
              <a:tblGrid>
                <a:gridCol w="5548432">
                  <a:extLst>
                    <a:ext uri="{9D8B030D-6E8A-4147-A177-3AD203B41FA5}">
                      <a16:colId xmlns:a16="http://schemas.microsoft.com/office/drawing/2014/main" val="2830086088"/>
                    </a:ext>
                  </a:extLst>
                </a:gridCol>
              </a:tblGrid>
              <a:tr h="571183"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Hành động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1272"/>
                  </a:ext>
                </a:extLst>
              </a:tr>
              <a:tr h="571183">
                <a:tc>
                  <a:txBody>
                    <a:bodyPr/>
                    <a:lstStyle/>
                    <a:p>
                      <a:pPr algn="just"/>
                      <a:r>
                        <a:rPr lang="en-VN" sz="2000" dirty="0"/>
                        <a:t>1) Trái bóng di chuyển liên tục trong sân khấu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360907"/>
                  </a:ext>
                </a:extLst>
              </a:tr>
              <a:tr h="571183">
                <a:tc>
                  <a:txBody>
                    <a:bodyPr/>
                    <a:lstStyle/>
                    <a:p>
                      <a:pPr algn="just"/>
                      <a:r>
                        <a:rPr lang="en-VN" sz="2000" dirty="0"/>
                        <a:t>2) Mèo liên tục di chuyển theo con trỏ chuột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58231"/>
                  </a:ext>
                </a:extLst>
              </a:tr>
              <a:tr h="571183">
                <a:tc>
                  <a:txBody>
                    <a:bodyPr/>
                    <a:lstStyle/>
                    <a:p>
                      <a:pPr algn="just"/>
                      <a:r>
                        <a:rPr lang="en-VN" sz="2000" dirty="0"/>
                        <a:t>3) Nếu mèo chạm vào bóng thì tăng điểm lên 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2497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F3B356-DBE1-11BE-704B-FC0AFF82D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199193"/>
              </p:ext>
            </p:extLst>
          </p:nvPr>
        </p:nvGraphicFramePr>
        <p:xfrm>
          <a:off x="6244230" y="2546364"/>
          <a:ext cx="2735178" cy="1736877"/>
        </p:xfrm>
        <a:graphic>
          <a:graphicData uri="http://schemas.openxmlformats.org/drawingml/2006/table">
            <a:tbl>
              <a:tblPr firstRow="1" bandRow="1">
                <a:tableStyleId>{700D895F-1A5D-4A61-BA91-363E7D66709B}</a:tableStyleId>
              </a:tblPr>
              <a:tblGrid>
                <a:gridCol w="2735178">
                  <a:extLst>
                    <a:ext uri="{9D8B030D-6E8A-4147-A177-3AD203B41FA5}">
                      <a16:colId xmlns:a16="http://schemas.microsoft.com/office/drawing/2014/main" val="1331703994"/>
                    </a:ext>
                  </a:extLst>
                </a:gridCol>
              </a:tblGrid>
              <a:tr h="578959"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Cấu trúc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244283"/>
                  </a:ext>
                </a:extLst>
              </a:tr>
              <a:tr h="578959">
                <a:tc>
                  <a:txBody>
                    <a:bodyPr/>
                    <a:lstStyle/>
                    <a:p>
                      <a:pPr algn="just"/>
                      <a:r>
                        <a:rPr lang="en-VN" sz="2000" dirty="0"/>
                        <a:t>a) Cấu trúc lặp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077167"/>
                  </a:ext>
                </a:extLst>
              </a:tr>
              <a:tr h="578959">
                <a:tc>
                  <a:txBody>
                    <a:bodyPr/>
                    <a:lstStyle/>
                    <a:p>
                      <a:pPr algn="just"/>
                      <a:r>
                        <a:rPr lang="en-VN" sz="2000" dirty="0"/>
                        <a:t>b) Cấu trúc rẽ nhánh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8410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5C0DD9-3826-3715-084F-EFD2ECECA261}"/>
              </a:ext>
            </a:extLst>
          </p:cNvPr>
          <p:cNvSpPr txBox="1"/>
          <p:nvPr/>
        </p:nvSpPr>
        <p:spPr>
          <a:xfrm>
            <a:off x="721893" y="1041229"/>
            <a:ext cx="8000941" cy="1061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A3F21D-452D-3B2D-DB1E-629ED64556C9}"/>
              </a:ext>
            </a:extLst>
          </p:cNvPr>
          <p:cNvCxnSpPr>
            <a:endCxn id="3" idx="1"/>
          </p:cNvCxnSpPr>
          <p:nvPr/>
        </p:nvCxnSpPr>
        <p:spPr>
          <a:xfrm>
            <a:off x="5713024" y="3101788"/>
            <a:ext cx="531206" cy="313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AD8404-0ABD-2430-25A0-594AC36C962F}"/>
              </a:ext>
            </a:extLst>
          </p:cNvPr>
          <p:cNvCxnSpPr>
            <a:endCxn id="3" idx="1"/>
          </p:cNvCxnSpPr>
          <p:nvPr/>
        </p:nvCxnSpPr>
        <p:spPr>
          <a:xfrm flipV="1">
            <a:off x="5713024" y="3414802"/>
            <a:ext cx="531206" cy="283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4A5B01-A9A9-B599-7B11-47CAF83FE39C}"/>
              </a:ext>
            </a:extLst>
          </p:cNvPr>
          <p:cNvCxnSpPr/>
          <p:nvPr/>
        </p:nvCxnSpPr>
        <p:spPr>
          <a:xfrm flipV="1">
            <a:off x="5713024" y="4014439"/>
            <a:ext cx="531206" cy="268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33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E30CB5F-B34C-7A5A-7938-8694D09772A2}"/>
              </a:ext>
            </a:extLst>
          </p:cNvPr>
          <p:cNvGrpSpPr/>
          <p:nvPr/>
        </p:nvGrpSpPr>
        <p:grpSpPr>
          <a:xfrm>
            <a:off x="164592" y="146304"/>
            <a:ext cx="8814816" cy="804673"/>
            <a:chOff x="164592" y="146304"/>
            <a:chExt cx="8814816" cy="8046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9D9D1B-E00C-7254-6A24-BC8398B9A1A7}"/>
                </a:ext>
              </a:extLst>
            </p:cNvPr>
            <p:cNvSpPr/>
            <p:nvPr/>
          </p:nvSpPr>
          <p:spPr>
            <a:xfrm>
              <a:off x="164592" y="146304"/>
              <a:ext cx="8000942" cy="8046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BE1677-3BE2-0D95-D35D-F7C2954C8D88}"/>
                </a:ext>
              </a:extLst>
            </p:cNvPr>
            <p:cNvSpPr/>
            <p:nvPr/>
          </p:nvSpPr>
          <p:spPr>
            <a:xfrm>
              <a:off x="1129553" y="146305"/>
              <a:ext cx="7849855" cy="8046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44F442-171F-C159-8EC6-1F59DE1D1D1D}"/>
                </a:ext>
              </a:extLst>
            </p:cNvPr>
            <p:cNvSpPr txBox="1"/>
            <p:nvPr/>
          </p:nvSpPr>
          <p:spPr>
            <a:xfrm>
              <a:off x="1846729" y="333196"/>
              <a:ext cx="54505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BÀI TẬP 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55C0DD9-3826-3715-084F-EFD2ECECA261}"/>
              </a:ext>
            </a:extLst>
          </p:cNvPr>
          <p:cNvSpPr txBox="1"/>
          <p:nvPr/>
        </p:nvSpPr>
        <p:spPr>
          <a:xfrm>
            <a:off x="721893" y="1092624"/>
            <a:ext cx="8000941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r>
              <a:rPr lang="en-VN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0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0F8196-0314-8174-21ED-869949F30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41874"/>
              </p:ext>
            </p:extLst>
          </p:nvPr>
        </p:nvGraphicFramePr>
        <p:xfrm>
          <a:off x="164592" y="1731267"/>
          <a:ext cx="8814816" cy="1822613"/>
        </p:xfrm>
        <a:graphic>
          <a:graphicData uri="http://schemas.openxmlformats.org/drawingml/2006/table">
            <a:tbl>
              <a:tblPr firstRow="1" bandRow="1">
                <a:tableStyleId>{700D895F-1A5D-4A61-BA91-363E7D66709B}</a:tableStyleId>
              </a:tblPr>
              <a:tblGrid>
                <a:gridCol w="1315865">
                  <a:extLst>
                    <a:ext uri="{9D8B030D-6E8A-4147-A177-3AD203B41FA5}">
                      <a16:colId xmlns:a16="http://schemas.microsoft.com/office/drawing/2014/main" val="424087356"/>
                    </a:ext>
                  </a:extLst>
                </a:gridCol>
                <a:gridCol w="2402774">
                  <a:extLst>
                    <a:ext uri="{9D8B030D-6E8A-4147-A177-3AD203B41FA5}">
                      <a16:colId xmlns:a16="http://schemas.microsoft.com/office/drawing/2014/main" val="1318797983"/>
                    </a:ext>
                  </a:extLst>
                </a:gridCol>
                <a:gridCol w="2263569">
                  <a:extLst>
                    <a:ext uri="{9D8B030D-6E8A-4147-A177-3AD203B41FA5}">
                      <a16:colId xmlns:a16="http://schemas.microsoft.com/office/drawing/2014/main" val="3061726132"/>
                    </a:ext>
                  </a:extLst>
                </a:gridCol>
                <a:gridCol w="2832608">
                  <a:extLst>
                    <a:ext uri="{9D8B030D-6E8A-4147-A177-3AD203B41FA5}">
                      <a16:colId xmlns:a16="http://schemas.microsoft.com/office/drawing/2014/main" val="1957114088"/>
                    </a:ext>
                  </a:extLst>
                </a:gridCol>
              </a:tblGrid>
              <a:tr h="1822613"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Cấu trúc lặp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VN" dirty="0"/>
                        <a:t>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VN" dirty="0"/>
                        <a:t>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VN" dirty="0"/>
                        <a:t>c)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42166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6C0832C-2679-FDF8-B8EC-B26CC4E5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3700"/>
          <a:stretch/>
        </p:blipFill>
        <p:spPr>
          <a:xfrm>
            <a:off x="1707459" y="1903131"/>
            <a:ext cx="2255990" cy="1592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5ABCE1-768F-209F-4618-9732D10FA1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7772" r="4364"/>
          <a:stretch/>
        </p:blipFill>
        <p:spPr>
          <a:xfrm>
            <a:off x="4060888" y="1807284"/>
            <a:ext cx="2063631" cy="1596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7283E7-6BEC-CCFE-9478-674F6671CC0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8547" y="1844483"/>
            <a:ext cx="2687093" cy="1596179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CE4F6F-32DC-9837-CB4C-8969527F6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86647"/>
              </p:ext>
            </p:extLst>
          </p:nvPr>
        </p:nvGraphicFramePr>
        <p:xfrm>
          <a:off x="164591" y="3553881"/>
          <a:ext cx="8814816" cy="1443314"/>
        </p:xfrm>
        <a:graphic>
          <a:graphicData uri="http://schemas.openxmlformats.org/drawingml/2006/table">
            <a:tbl>
              <a:tblPr firstRow="1" bandRow="1">
                <a:tableStyleId>{700D895F-1A5D-4A61-BA91-363E7D66709B}</a:tableStyleId>
              </a:tblPr>
              <a:tblGrid>
                <a:gridCol w="1319435">
                  <a:extLst>
                    <a:ext uri="{9D8B030D-6E8A-4147-A177-3AD203B41FA5}">
                      <a16:colId xmlns:a16="http://schemas.microsoft.com/office/drawing/2014/main" val="4184969737"/>
                    </a:ext>
                  </a:extLst>
                </a:gridCol>
                <a:gridCol w="3849974">
                  <a:extLst>
                    <a:ext uri="{9D8B030D-6E8A-4147-A177-3AD203B41FA5}">
                      <a16:colId xmlns:a16="http://schemas.microsoft.com/office/drawing/2014/main" val="605321867"/>
                    </a:ext>
                  </a:extLst>
                </a:gridCol>
                <a:gridCol w="3645407">
                  <a:extLst>
                    <a:ext uri="{9D8B030D-6E8A-4147-A177-3AD203B41FA5}">
                      <a16:colId xmlns:a16="http://schemas.microsoft.com/office/drawing/2014/main" val="3331050255"/>
                    </a:ext>
                  </a:extLst>
                </a:gridCol>
              </a:tblGrid>
              <a:tr h="14433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dirty="0"/>
                        <a:t>Cấu trúc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dirty="0"/>
                        <a:t>rẽ nhánh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VN" dirty="0"/>
                        <a:t>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VN" dirty="0"/>
                        <a:t>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1817052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AD64BC14-92A6-B504-B04A-DA474B2CCC3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2619" y="3498169"/>
            <a:ext cx="2680253" cy="15921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1B2E6C-5B3E-6AEB-8934-07276360484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8170" y="3553880"/>
            <a:ext cx="1458032" cy="1480695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5672C244-067B-A852-96C9-917199196E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82568" y="2339470"/>
            <a:ext cx="648597" cy="550496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2DC337D8-47E5-149A-C5A9-003153BFB8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444106" y="4000290"/>
            <a:ext cx="648597" cy="55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50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739BAA1-9C15-7BA8-8C12-4E81B8BD008E}"/>
              </a:ext>
            </a:extLst>
          </p:cNvPr>
          <p:cNvGrpSpPr/>
          <p:nvPr/>
        </p:nvGrpSpPr>
        <p:grpSpPr>
          <a:xfrm>
            <a:off x="739923" y="1579592"/>
            <a:ext cx="7345845" cy="1478418"/>
            <a:chOff x="739923" y="1579592"/>
            <a:chExt cx="7345845" cy="147841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68D1A4-2259-0547-0C19-9C9F10439EDA}"/>
                </a:ext>
              </a:extLst>
            </p:cNvPr>
            <p:cNvSpPr txBox="1"/>
            <p:nvPr/>
          </p:nvSpPr>
          <p:spPr>
            <a:xfrm>
              <a:off x="2308117" y="1579592"/>
              <a:ext cx="5777651" cy="147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3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THỰC HÀNH TẠO VÀ CHẠY THỬ CHƯƠNG TRÌNH</a:t>
              </a:r>
              <a:endParaRPr lang="en-VN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E4731-C1E3-BB40-E8B0-BA01E99E96E2}"/>
                </a:ext>
              </a:extLst>
            </p:cNvPr>
            <p:cNvGrpSpPr/>
            <p:nvPr/>
          </p:nvGrpSpPr>
          <p:grpSpPr>
            <a:xfrm>
              <a:off x="739923" y="1860901"/>
              <a:ext cx="1479100" cy="915800"/>
              <a:chOff x="593124" y="1680519"/>
              <a:chExt cx="1479100" cy="9158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3DF00E0-D8F2-50D0-F33D-A977B5B264E2}"/>
                  </a:ext>
                </a:extLst>
              </p:cNvPr>
              <p:cNvSpPr/>
              <p:nvPr/>
            </p:nvSpPr>
            <p:spPr>
              <a:xfrm>
                <a:off x="1249264" y="1925055"/>
                <a:ext cx="731520" cy="59811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036622-DB32-4C01-402F-081A92FD9C41}"/>
                  </a:ext>
                </a:extLst>
              </p:cNvPr>
              <p:cNvSpPr/>
              <p:nvPr/>
            </p:nvSpPr>
            <p:spPr>
              <a:xfrm>
                <a:off x="1340704" y="1998207"/>
                <a:ext cx="731520" cy="59811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E7D2AD2-8E00-1C4A-A1D8-7B8E2651B5EC}"/>
                  </a:ext>
                </a:extLst>
              </p:cNvPr>
              <p:cNvSpPr txBox="1"/>
              <p:nvPr/>
            </p:nvSpPr>
            <p:spPr>
              <a:xfrm>
                <a:off x="593124" y="1680519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VN" dirty="0"/>
              </a:p>
            </p:txBody>
          </p:sp>
        </p:grpSp>
      </p:grpSp>
      <p:pic>
        <p:nvPicPr>
          <p:cNvPr id="5" name="Picture 21">
            <a:extLst>
              <a:ext uri="{FF2B5EF4-FFF2-40B4-BE49-F238E27FC236}">
                <a16:creationId xmlns:a16="http://schemas.microsoft.com/office/drawing/2014/main" id="{FB85F60B-5896-7526-1032-84D3608921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34197" y="3127353"/>
            <a:ext cx="2860179" cy="1869842"/>
          </a:xfrm>
          <a:prstGeom prst="rect">
            <a:avLst/>
          </a:prstGeom>
        </p:spPr>
      </p:pic>
      <p:pic>
        <p:nvPicPr>
          <p:cNvPr id="10" name="Google Shape;176;p2">
            <a:extLst>
              <a:ext uri="{FF2B5EF4-FFF2-40B4-BE49-F238E27FC236}">
                <a16:creationId xmlns:a16="http://schemas.microsoft.com/office/drawing/2014/main" id="{CDD8BF29-534F-BC55-27E9-E3199CDDC4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378" y="4601497"/>
            <a:ext cx="2130828" cy="344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292076"/>
      </p:ext>
    </p:extLst>
  </p:cSld>
  <p:clrMapOvr>
    <a:masterClrMapping/>
  </p:clrMapOvr>
  <p:transition spd="med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9B3ABA2-50A7-5EEC-82C7-70FE39F19F92}"/>
              </a:ext>
            </a:extLst>
          </p:cNvPr>
          <p:cNvGrpSpPr/>
          <p:nvPr/>
        </p:nvGrpSpPr>
        <p:grpSpPr>
          <a:xfrm>
            <a:off x="971550" y="926538"/>
            <a:ext cx="6762750" cy="4443404"/>
            <a:chOff x="1362743" y="761488"/>
            <a:chExt cx="6762750" cy="6483542"/>
          </a:xfrm>
        </p:grpSpPr>
        <p:pic>
          <p:nvPicPr>
            <p:cNvPr id="11" name="Picture 10" descr="A green chalkboard with a wooden frame&#10;&#10;Description automatically generated">
              <a:extLst>
                <a:ext uri="{FF2B5EF4-FFF2-40B4-BE49-F238E27FC236}">
                  <a16:creationId xmlns:a16="http://schemas.microsoft.com/office/drawing/2014/main" id="{3CC94339-989C-D7C2-1485-E3C0550AE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62743" y="761488"/>
              <a:ext cx="6762750" cy="648354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938614-59D1-1C0A-3A96-D538DAC18F36}"/>
                </a:ext>
              </a:extLst>
            </p:cNvPr>
            <p:cNvSpPr txBox="1"/>
            <p:nvPr/>
          </p:nvSpPr>
          <p:spPr>
            <a:xfrm>
              <a:off x="1538706" y="2868331"/>
              <a:ext cx="6410824" cy="976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tạo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thể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kịch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bản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trò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chơi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“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Mèo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bắt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bóng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”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mô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tả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ở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Mục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1. </a:t>
              </a:r>
              <a:endParaRPr lang="en-VN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0" descr="Tải cô giáo vector, png miễn phí">
            <a:extLst>
              <a:ext uri="{FF2B5EF4-FFF2-40B4-BE49-F238E27FC236}">
                <a16:creationId xmlns:a16="http://schemas.microsoft.com/office/drawing/2014/main" id="{6C97628C-B009-37ED-3ACA-04447770F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17" y="2413811"/>
            <a:ext cx="2342833" cy="260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3C6138-4F3D-F4ED-B6D5-3F47568F4262}"/>
              </a:ext>
            </a:extLst>
          </p:cNvPr>
          <p:cNvSpPr txBox="1"/>
          <p:nvPr/>
        </p:nvSpPr>
        <p:spPr>
          <a:xfrm>
            <a:off x="482600" y="403927"/>
            <a:ext cx="815405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200" b="1" dirty="0">
                <a:solidFill>
                  <a:srgbClr val="C00000"/>
                </a:solidFill>
              </a:rPr>
              <a:t>NHIỆM VỤ 1: </a:t>
            </a:r>
            <a:r>
              <a:rPr lang="vi-VN" sz="2200" b="1" dirty="0">
                <a:solidFill>
                  <a:srgbClr val="C00000"/>
                </a:solidFill>
              </a:rPr>
              <a:t>TẠO CHƯƠNG TRÌNH THỂ HIỆN KỊCH BẢN TRÒ CHƠI “MÈO BẮT BÓNG” ĐƯỢC MÔ TẢ Ở MỤC 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C3A9025-69C6-0D08-C4E3-5C25AA508E56}"/>
              </a:ext>
            </a:extLst>
          </p:cNvPr>
          <p:cNvSpPr txBox="1"/>
          <p:nvPr/>
        </p:nvSpPr>
        <p:spPr>
          <a:xfrm>
            <a:off x="3440642" y="492412"/>
            <a:ext cx="6775797" cy="59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500" b="1" dirty="0">
                <a:solidFill>
                  <a:srgbClr val="C00000"/>
                </a:solidFill>
              </a:rPr>
              <a:t>HƯỚNG DẪN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E2642-F797-089A-D331-F6D0357374CB}"/>
              </a:ext>
            </a:extLst>
          </p:cNvPr>
          <p:cNvSpPr txBox="1"/>
          <p:nvPr/>
        </p:nvSpPr>
        <p:spPr>
          <a:xfrm>
            <a:off x="429985" y="1090524"/>
            <a:ext cx="8284029" cy="2651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khiển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D612143A-3ECA-319A-5EEA-CCC8FC999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592725" y="3125143"/>
            <a:ext cx="2568395" cy="1855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C3A9025-69C6-0D08-C4E3-5C25AA508E56}"/>
              </a:ext>
            </a:extLst>
          </p:cNvPr>
          <p:cNvSpPr txBox="1"/>
          <p:nvPr/>
        </p:nvSpPr>
        <p:spPr>
          <a:xfrm>
            <a:off x="3383376" y="180308"/>
            <a:ext cx="6775797" cy="59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500" b="1" dirty="0">
                <a:solidFill>
                  <a:srgbClr val="C00000"/>
                </a:solidFill>
              </a:rPr>
              <a:t>HƯỚNG DẪN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E2642-F797-089A-D331-F6D0357374CB}"/>
              </a:ext>
            </a:extLst>
          </p:cNvPr>
          <p:cNvSpPr txBox="1"/>
          <p:nvPr/>
        </p:nvSpPr>
        <p:spPr>
          <a:xfrm>
            <a:off x="167952" y="778420"/>
            <a:ext cx="8976048" cy="2189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hởi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Scratch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VN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 nhân vật 	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 có sẵn, thêm một nhân vật trái bóng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2: Tạo biến mới  	   để lưu điểm số của người chơi.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3: Tạo chương trình cho nhân vật  	như hình minh họa dưới đây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26FB01-4B8E-378C-236F-FBA7F40C4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795" y="1350230"/>
            <a:ext cx="505832" cy="5121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D54EF4-127A-1CBE-7B67-F56D3806D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426" y="1376532"/>
            <a:ext cx="508973" cy="512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78B258-7F00-48BC-DCA0-BB86909F12A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7129" y="1799969"/>
            <a:ext cx="10160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53AC71-83AE-456B-EB73-8FA6F74C2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085" y="2455967"/>
            <a:ext cx="508973" cy="512155"/>
          </a:xfrm>
          <a:prstGeom prst="rect">
            <a:avLst/>
          </a:prstGeom>
        </p:spPr>
      </p:pic>
      <p:pic>
        <p:nvPicPr>
          <p:cNvPr id="10" name="Picture 9" descr="A screenshot of a chat&#10;&#10;Description automatically generated">
            <a:extLst>
              <a:ext uri="{FF2B5EF4-FFF2-40B4-BE49-F238E27FC236}">
                <a16:creationId xmlns:a16="http://schemas.microsoft.com/office/drawing/2014/main" id="{CBDF42A8-1724-19F9-DD75-91315BB05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640" y="3053524"/>
            <a:ext cx="6306671" cy="187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9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1A2F61-053A-A640-2555-D8E105E98E35}"/>
              </a:ext>
            </a:extLst>
          </p:cNvPr>
          <p:cNvGrpSpPr/>
          <p:nvPr/>
        </p:nvGrpSpPr>
        <p:grpSpPr>
          <a:xfrm>
            <a:off x="167952" y="244708"/>
            <a:ext cx="8976048" cy="3882473"/>
            <a:chOff x="167952" y="556812"/>
            <a:chExt cx="8976048" cy="388247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AE2642-F797-089A-D331-F6D0357374CB}"/>
                </a:ext>
              </a:extLst>
            </p:cNvPr>
            <p:cNvSpPr txBox="1"/>
            <p:nvPr/>
          </p:nvSpPr>
          <p:spPr>
            <a:xfrm>
              <a:off x="167952" y="556812"/>
              <a:ext cx="8976048" cy="3882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§"/>
              </a:pPr>
              <a:r>
                <a:rPr lang="vi-VN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Bước 4: Tạo chương trình cho nhân vật 	như minh họa ở Hình 102.</a:t>
              </a:r>
            </a:p>
            <a:p>
              <a:pPr marL="342900" indent="-342900" algn="just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§"/>
              </a:pPr>
              <a:endPara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 algn="just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§"/>
              </a:pPr>
              <a:endPara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 algn="just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§"/>
              </a:pPr>
              <a:endPara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 algn="just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§"/>
              </a:pPr>
              <a:endPara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26FB01-4B8E-378C-236F-FBA7F40C4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7276" y="571804"/>
              <a:ext cx="505832" cy="512154"/>
            </a:xfrm>
            <a:prstGeom prst="rect">
              <a:avLst/>
            </a:prstGeom>
          </p:spPr>
        </p:pic>
      </p:grpSp>
      <p:pic>
        <p:nvPicPr>
          <p:cNvPr id="13" name="Picture 12" descr="A screenshot of a chat&#10;&#10;Description automatically generated">
            <a:extLst>
              <a:ext uri="{FF2B5EF4-FFF2-40B4-BE49-F238E27FC236}">
                <a16:creationId xmlns:a16="http://schemas.microsoft.com/office/drawing/2014/main" id="{A70DA3C6-6C80-7CAB-CCC1-32DD9BD8F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567" y="829242"/>
            <a:ext cx="5964818" cy="35573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90B169-55AD-4008-C954-B152252B1A1A}"/>
              </a:ext>
            </a:extLst>
          </p:cNvPr>
          <p:cNvSpPr txBox="1"/>
          <p:nvPr/>
        </p:nvSpPr>
        <p:spPr>
          <a:xfrm>
            <a:off x="251928" y="4386638"/>
            <a:ext cx="8808096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5: Lưu tệp với tên là MeoBatBong vào thư mục của em. </a:t>
            </a:r>
          </a:p>
        </p:txBody>
      </p:sp>
    </p:spTree>
    <p:extLst>
      <p:ext uri="{BB962C8B-B14F-4D97-AF65-F5344CB8AC3E}">
        <p14:creationId xmlns:p14="http://schemas.microsoft.com/office/powerpoint/2010/main" val="30343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9B3ABA2-50A7-5EEC-82C7-70FE39F19F92}"/>
              </a:ext>
            </a:extLst>
          </p:cNvPr>
          <p:cNvGrpSpPr/>
          <p:nvPr/>
        </p:nvGrpSpPr>
        <p:grpSpPr>
          <a:xfrm>
            <a:off x="-228600" y="513149"/>
            <a:ext cx="9621983" cy="5368105"/>
            <a:chOff x="284470" y="158296"/>
            <a:chExt cx="7892161" cy="7832810"/>
          </a:xfrm>
        </p:grpSpPr>
        <p:pic>
          <p:nvPicPr>
            <p:cNvPr id="11" name="Picture 10" descr="A green chalkboard with a wooden frame&#10;&#10;Description automatically generated">
              <a:extLst>
                <a:ext uri="{FF2B5EF4-FFF2-40B4-BE49-F238E27FC236}">
                  <a16:creationId xmlns:a16="http://schemas.microsoft.com/office/drawing/2014/main" id="{3CC94339-989C-D7C2-1485-E3C0550AE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4470" y="158296"/>
              <a:ext cx="7892161" cy="783281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938614-59D1-1C0A-3A96-D538DAC18F36}"/>
                </a:ext>
              </a:extLst>
            </p:cNvPr>
            <p:cNvSpPr txBox="1"/>
            <p:nvPr/>
          </p:nvSpPr>
          <p:spPr>
            <a:xfrm>
              <a:off x="1025138" y="1783100"/>
              <a:ext cx="6410824" cy="3540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Chạy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thực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hiện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công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sau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lang="en-VN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1. Quan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sát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kết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quả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VN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2. So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sánh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kết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quả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chạy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kịch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bản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xem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đã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đúng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chưa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VN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chưa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đạt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yêu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cầu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Nếu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cải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tiến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hoặc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sửa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lỗi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lang="en-VN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53C6138-4F3D-F4ED-B6D5-3F47568F4262}"/>
              </a:ext>
            </a:extLst>
          </p:cNvPr>
          <p:cNvSpPr txBox="1"/>
          <p:nvPr/>
        </p:nvSpPr>
        <p:spPr>
          <a:xfrm>
            <a:off x="482600" y="241794"/>
            <a:ext cx="8154050" cy="11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 VỤ 2: CHẠY THỬ CHƯƠNG TRÌNH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 ĐƯỢC </a:t>
            </a:r>
            <a:r>
              <a:rPr lang="en-US" sz="22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NHIỆM VỤ 1.</a:t>
            </a:r>
            <a:endParaRPr lang="en-VN" sz="22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76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D659282-E9AD-AA1E-7EA6-F50455807F8E}"/>
              </a:ext>
            </a:extLst>
          </p:cNvPr>
          <p:cNvSpPr txBox="1"/>
          <p:nvPr/>
        </p:nvSpPr>
        <p:spPr>
          <a:xfrm>
            <a:off x="3383376" y="180308"/>
            <a:ext cx="6775797" cy="59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500" b="1" dirty="0">
                <a:solidFill>
                  <a:srgbClr val="C00000"/>
                </a:solidFill>
              </a:rPr>
              <a:t>HƯỚNG DẪN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B030E-07BC-E3D1-7FAE-012D44BAE7B1}"/>
              </a:ext>
            </a:extLst>
          </p:cNvPr>
          <p:cNvSpPr txBox="1"/>
          <p:nvPr/>
        </p:nvSpPr>
        <p:spPr>
          <a:xfrm>
            <a:off x="178904" y="778420"/>
            <a:ext cx="8786191" cy="301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trỏ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đuổi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dừng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B09EB0-AF8E-5833-1922-B4B4277736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5F0FF"/>
              </a:clrFrom>
              <a:clrTo>
                <a:srgbClr val="E5F0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4926" y="872649"/>
            <a:ext cx="596900" cy="41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2BE25B-6429-2404-5E55-9EAFCA8C1A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5F0FF"/>
              </a:clrFrom>
              <a:clrTo>
                <a:srgbClr val="E5F0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8644" y="2362200"/>
            <a:ext cx="508000" cy="419100"/>
          </a:xfrm>
          <a:prstGeom prst="rect">
            <a:avLst/>
          </a:prstGeom>
        </p:spPr>
      </p:pic>
      <p:pic>
        <p:nvPicPr>
          <p:cNvPr id="9" name="Picture 21">
            <a:extLst>
              <a:ext uri="{FF2B5EF4-FFF2-40B4-BE49-F238E27FC236}">
                <a16:creationId xmlns:a16="http://schemas.microsoft.com/office/drawing/2014/main" id="{4A61DA67-C112-4B2F-7C14-961EEA4FEA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88149" y="3293373"/>
            <a:ext cx="2606227" cy="1703821"/>
          </a:xfrm>
          <a:prstGeom prst="rect">
            <a:avLst/>
          </a:prstGeom>
        </p:spPr>
      </p:pic>
      <p:pic>
        <p:nvPicPr>
          <p:cNvPr id="3" name="Google Shape;176;p2">
            <a:extLst>
              <a:ext uri="{FF2B5EF4-FFF2-40B4-BE49-F238E27FC236}">
                <a16:creationId xmlns:a16="http://schemas.microsoft.com/office/drawing/2014/main" id="{CF99D7FE-D8D8-A7F6-6ECB-A8B2EE34AE0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378" y="4601497"/>
            <a:ext cx="2130828" cy="344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016;p36">
            <a:extLst>
              <a:ext uri="{FF2B5EF4-FFF2-40B4-BE49-F238E27FC236}">
                <a16:creationId xmlns:a16="http://schemas.microsoft.com/office/drawing/2014/main" id="{088913B4-33D3-5ED8-3E1D-8BDE913C2F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1605" y="30748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4F28E12-777E-E972-FFB1-DD6AD718E6B9}"/>
              </a:ext>
            </a:extLst>
          </p:cNvPr>
          <p:cNvSpPr/>
          <p:nvPr/>
        </p:nvSpPr>
        <p:spPr>
          <a:xfrm>
            <a:off x="297711" y="1126386"/>
            <a:ext cx="8548577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6D1C41A-F3A4-2DD0-5410-CCBA2931A215}"/>
              </a:ext>
            </a:extLst>
          </p:cNvPr>
          <p:cNvSpPr/>
          <p:nvPr/>
        </p:nvSpPr>
        <p:spPr>
          <a:xfrm>
            <a:off x="297711" y="2273520"/>
            <a:ext cx="3895148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Chương trình có những nhân vật nào? </a:t>
            </a:r>
            <a:endParaRPr lang="en-VN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64FB08D-DBFC-BF7E-F1E7-55EEE242D42E}"/>
              </a:ext>
            </a:extLst>
          </p:cNvPr>
          <p:cNvSpPr/>
          <p:nvPr/>
        </p:nvSpPr>
        <p:spPr>
          <a:xfrm>
            <a:off x="297711" y="3574959"/>
            <a:ext cx="3895148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VN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756BF74-6AB9-E73F-1A6E-F3CE4588C08F}"/>
              </a:ext>
            </a:extLst>
          </p:cNvPr>
          <p:cNvSpPr/>
          <p:nvPr/>
        </p:nvSpPr>
        <p:spPr>
          <a:xfrm>
            <a:off x="4572000" y="3574959"/>
            <a:ext cx="4274288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Làm thế nào để </a:t>
            </a:r>
          </a:p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chạy chương trình? </a:t>
            </a:r>
            <a:endParaRPr lang="en-VN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C314779-9E05-4F48-B982-3E45B3F5B51A}"/>
              </a:ext>
            </a:extLst>
          </p:cNvPr>
          <p:cNvSpPr/>
          <p:nvPr/>
        </p:nvSpPr>
        <p:spPr>
          <a:xfrm>
            <a:off x="4572000" y="2273520"/>
            <a:ext cx="4274288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khấu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7" name="Picture 11">
            <a:extLst>
              <a:ext uri="{FF2B5EF4-FFF2-40B4-BE49-F238E27FC236}">
                <a16:creationId xmlns:a16="http://schemas.microsoft.com/office/drawing/2014/main" id="{D49F480A-CFEB-C27D-D317-1797EA93C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44262" y="2573336"/>
            <a:ext cx="648597" cy="550496"/>
          </a:xfrm>
          <a:prstGeom prst="rect">
            <a:avLst/>
          </a:prstGeom>
        </p:spPr>
      </p:pic>
      <p:pic>
        <p:nvPicPr>
          <p:cNvPr id="38" name="Picture 11">
            <a:extLst>
              <a:ext uri="{FF2B5EF4-FFF2-40B4-BE49-F238E27FC236}">
                <a16:creationId xmlns:a16="http://schemas.microsoft.com/office/drawing/2014/main" id="{2A33F2D0-EF5D-890F-56BC-EA3A88ACE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08143" y="2552947"/>
            <a:ext cx="648597" cy="550496"/>
          </a:xfrm>
          <a:prstGeom prst="rect">
            <a:avLst/>
          </a:prstGeom>
        </p:spPr>
      </p:pic>
      <p:pic>
        <p:nvPicPr>
          <p:cNvPr id="40" name="Picture 11">
            <a:extLst>
              <a:ext uri="{FF2B5EF4-FFF2-40B4-BE49-F238E27FC236}">
                <a16:creationId xmlns:a16="http://schemas.microsoft.com/office/drawing/2014/main" id="{51ED3D7F-CFC9-787C-BC54-3E6689F56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41184" y="3806860"/>
            <a:ext cx="648597" cy="550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ractur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720000" y="21487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0FF565-50E9-843D-F5FF-CAD0EF9BF674}"/>
              </a:ext>
            </a:extLst>
          </p:cNvPr>
          <p:cNvSpPr txBox="1"/>
          <p:nvPr/>
        </p:nvSpPr>
        <p:spPr>
          <a:xfrm>
            <a:off x="164592" y="849092"/>
            <a:ext cx="8814816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An, Minh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Khoa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731557-EC55-6D9C-AD44-851CB2E5E1DE}"/>
              </a:ext>
            </a:extLst>
          </p:cNvPr>
          <p:cNvGrpSpPr/>
          <p:nvPr/>
        </p:nvGrpSpPr>
        <p:grpSpPr>
          <a:xfrm>
            <a:off x="5960706" y="1658266"/>
            <a:ext cx="3560659" cy="2389161"/>
            <a:chOff x="5407527" y="1553243"/>
            <a:chExt cx="4572000" cy="3061753"/>
          </a:xfrm>
        </p:grpSpPr>
        <p:pic>
          <p:nvPicPr>
            <p:cNvPr id="9" name="Picture 8" descr="A cartoon cat running towards a ball&#10;&#10;Description automatically generated">
              <a:extLst>
                <a:ext uri="{FF2B5EF4-FFF2-40B4-BE49-F238E27FC236}">
                  <a16:creationId xmlns:a16="http://schemas.microsoft.com/office/drawing/2014/main" id="{0C86B37F-BB5D-03EE-70B4-4B5F4C27D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7297" y="1553243"/>
              <a:ext cx="2798064" cy="254421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AD8185-BB49-5255-1436-9C0329ADDEF5}"/>
                </a:ext>
              </a:extLst>
            </p:cNvPr>
            <p:cNvSpPr txBox="1"/>
            <p:nvPr/>
          </p:nvSpPr>
          <p:spPr>
            <a:xfrm>
              <a:off x="5407527" y="4214886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i="1" dirty="0"/>
                <a:t>Trò chơi “Mèo bắt bóng” </a:t>
              </a:r>
              <a:endParaRPr lang="en-VN" sz="2000" i="1" dirty="0"/>
            </a:p>
          </p:txBody>
        </p:sp>
      </p:grpSp>
      <p:pic>
        <p:nvPicPr>
          <p:cNvPr id="20" name="Picture 16">
            <a:extLst>
              <a:ext uri="{FF2B5EF4-FFF2-40B4-BE49-F238E27FC236}">
                <a16:creationId xmlns:a16="http://schemas.microsoft.com/office/drawing/2014/main" id="{E957908F-F732-FBEF-0DAE-357EA85B57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1561" y="3166231"/>
            <a:ext cx="3596717" cy="17623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7D9DEE6-D3AD-E55E-B06F-3B9389677A3E}"/>
              </a:ext>
            </a:extLst>
          </p:cNvPr>
          <p:cNvSpPr txBox="1"/>
          <p:nvPr/>
        </p:nvSpPr>
        <p:spPr>
          <a:xfrm>
            <a:off x="1022685" y="2041156"/>
            <a:ext cx="5241573" cy="1061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2B6B3514-285A-59FE-998F-21D73A35D9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4401" y="1960904"/>
            <a:ext cx="691197" cy="6036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BA0034-4257-3A76-C774-442F81834F50}"/>
              </a:ext>
            </a:extLst>
          </p:cNvPr>
          <p:cNvSpPr txBox="1"/>
          <p:nvPr/>
        </p:nvSpPr>
        <p:spPr>
          <a:xfrm>
            <a:off x="1207008" y="63825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2F901C4-8DA2-990B-7B66-6CDC9175018D}"/>
              </a:ext>
            </a:extLst>
          </p:cNvPr>
          <p:cNvSpPr/>
          <p:nvPr/>
        </p:nvSpPr>
        <p:spPr>
          <a:xfrm>
            <a:off x="297711" y="786144"/>
            <a:ext cx="8548577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id="{B353F9FE-BAA4-4865-35DE-0F552EDE59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105" y="3155894"/>
            <a:ext cx="2392809" cy="2094484"/>
          </a:xfrm>
          <a:prstGeom prst="rect">
            <a:avLst/>
          </a:prstGeom>
        </p:spPr>
      </p:pic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8943E655-D1A7-29C5-B9A5-F4035DA5B2EE}"/>
              </a:ext>
            </a:extLst>
          </p:cNvPr>
          <p:cNvSpPr/>
          <p:nvPr/>
        </p:nvSpPr>
        <p:spPr>
          <a:xfrm>
            <a:off x="2821576" y="2224917"/>
            <a:ext cx="6024711" cy="1861953"/>
          </a:xfrm>
          <a:prstGeom prst="wedgeRoundRectCallout">
            <a:avLst>
              <a:gd name="adj1" fmla="val -62621"/>
              <a:gd name="adj2" fmla="val 33409"/>
              <a:gd name="adj3" fmla="val 16667"/>
            </a:avLst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9" y="207046"/>
            <a:ext cx="4652609" cy="493645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86213" y="2284412"/>
            <a:ext cx="4212772" cy="99417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150000"/>
              </a:lnSpc>
            </a:pP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ĐỐ VUI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28989"/>
            <a:ext cx="9201973" cy="1193901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0455"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id="{8B0DD93A-9CCE-7953-B7F6-FC31609A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9" y="207046"/>
            <a:ext cx="4652609" cy="4936455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17259" y="158524"/>
            <a:ext cx="621095" cy="597381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39906" y="2233746"/>
            <a:ext cx="784808" cy="726304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183459" y="2233746"/>
            <a:ext cx="625251" cy="650072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54642" y="1187413"/>
            <a:ext cx="597592" cy="588900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982280" y="978277"/>
            <a:ext cx="642936" cy="637092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125640" y="1915525"/>
            <a:ext cx="503236" cy="503236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482783" y="1282262"/>
            <a:ext cx="633263" cy="633263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625216" y="504235"/>
            <a:ext cx="767786" cy="759410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391700" y="185847"/>
            <a:ext cx="689562" cy="685800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7717336" y="308804"/>
            <a:ext cx="868848" cy="891540"/>
          </a:xfrm>
          <a:prstGeom prst="rect">
            <a:avLst/>
          </a:prstGeom>
        </p:spPr>
      </p:pic>
      <p:pic>
        <p:nvPicPr>
          <p:cNvPr id="43" name="Picture 42">
            <a:hlinkClick r:id="rId28" action="ppaction://hlinksldjump"/>
            <a:extLst>
              <a:ext uri="{FF2B5EF4-FFF2-40B4-BE49-F238E27FC236}">
                <a16:creationId xmlns:a16="http://schemas.microsoft.com/office/drawing/2014/main" id="{3F9DFB7D-4CC9-FE7F-8610-BA0D2585021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016876" y="2356108"/>
            <a:ext cx="1513464" cy="1037934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:a16="http://schemas.microsoft.com/office/drawing/2014/main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6861347" y="1059293"/>
            <a:ext cx="646367" cy="654699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7861827" y="1891845"/>
            <a:ext cx="420169" cy="420169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7079587" y="308804"/>
            <a:ext cx="563883" cy="533574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7720361" y="2673680"/>
            <a:ext cx="473098" cy="468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178" y="2116889"/>
            <a:ext cx="511799" cy="4974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860" y="659458"/>
            <a:ext cx="511799" cy="4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603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>
            <a:extLst>
              <a:ext uri="{FF2B5EF4-FFF2-40B4-BE49-F238E27FC236}">
                <a16:creationId xmlns:a16="http://schemas.microsoft.com/office/drawing/2014/main" id="{CB1263D8-73B8-080A-89AA-32FA0FA23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6683" y="173382"/>
            <a:ext cx="1290690" cy="137857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11A3176-B5A1-6CFA-8098-929F7A1E638A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B9C6D28A-9704-02A7-353C-42EA09BC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3" name="Picture 23">
              <a:extLst>
                <a:ext uri="{FF2B5EF4-FFF2-40B4-BE49-F238E27FC236}">
                  <a16:creationId xmlns:a16="http://schemas.microsoft.com/office/drawing/2014/main" id="{2A1188D5-579D-1ACB-447F-FC77D9DDC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4" name="Picture 15">
              <a:extLst>
                <a:ext uri="{FF2B5EF4-FFF2-40B4-BE49-F238E27FC236}">
                  <a16:creationId xmlns:a16="http://schemas.microsoft.com/office/drawing/2014/main" id="{8C2E669C-DB23-0638-164E-04B28E1F1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C55878C1-2DDD-45AF-937C-0EEA8DAF8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645645-CCF4-1C07-CDC3-FDD66505168A}"/>
              </a:ext>
            </a:extLst>
          </p:cNvPr>
          <p:cNvGrpSpPr/>
          <p:nvPr/>
        </p:nvGrpSpPr>
        <p:grpSpPr>
          <a:xfrm>
            <a:off x="-3819250" y="132184"/>
            <a:ext cx="3760736" cy="1948437"/>
            <a:chOff x="-5092332" y="176244"/>
            <a:chExt cx="5014314" cy="2597915"/>
          </a:xfrm>
        </p:grpSpPr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4C8BA7E-B877-F6AB-7431-DF1D83F5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657847A2-2C87-779E-818C-5B711513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9" name="Picture 15">
              <a:extLst>
                <a:ext uri="{FF2B5EF4-FFF2-40B4-BE49-F238E27FC236}">
                  <a16:creationId xmlns:a16="http://schemas.microsoft.com/office/drawing/2014/main" id="{DD239C67-470F-B40E-3BD9-7E138BF9E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40" name="Picture 15">
              <a:extLst>
                <a:ext uri="{FF2B5EF4-FFF2-40B4-BE49-F238E27FC236}">
                  <a16:creationId xmlns:a16="http://schemas.microsoft.com/office/drawing/2014/main" id="{5FE649C3-DCE5-4301-F325-5A7512D4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44195"/>
            <a:ext cx="9201973" cy="1178696"/>
            <a:chOff x="-3822" y="4600319"/>
            <a:chExt cx="12269297" cy="1571594"/>
          </a:xfrm>
        </p:grpSpPr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6034977" y="4615801"/>
              <a:ext cx="3139754" cy="1359130"/>
            </a:xfrm>
            <a:prstGeom prst="rect">
              <a:avLst/>
            </a:prstGeom>
          </p:spPr>
        </p:pic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60455"/>
            <a:stretch/>
          </p:blipFill>
          <p:spPr>
            <a:xfrm rot="21095236">
              <a:off x="4824437" y="4819608"/>
              <a:ext cx="1095223" cy="1198887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127759" y="255568"/>
            <a:ext cx="4652609" cy="4936455"/>
          </a:xfrm>
          <a:prstGeom prst="rect">
            <a:avLst/>
          </a:prstGeom>
        </p:spPr>
      </p:pic>
      <p:pic>
        <p:nvPicPr>
          <p:cNvPr id="68" name="Picture 67">
            <a:hlinkClick r:id="rId12" action="ppaction://hlinksldjump"/>
            <a:extLst>
              <a:ext uri="{FF2B5EF4-FFF2-40B4-BE49-F238E27FC236}">
                <a16:creationId xmlns:a16="http://schemas.microsoft.com/office/drawing/2014/main" id="{1E457CC4-7B44-5608-750F-717E0C74CF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7555" y="3267882"/>
            <a:ext cx="1508891" cy="115681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42CA6F6-564C-AB07-6304-31587E9E73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7760" y="1987452"/>
            <a:ext cx="1033599" cy="10287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D67DA84-66F9-FAB2-E4F6-92E51B8BEE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30587" y="592779"/>
            <a:ext cx="1018309" cy="10287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CCACDCD-70D7-50B0-4FFE-3C884D9DC3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59320" y="207114"/>
            <a:ext cx="997527" cy="10287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F170195-1CDB-1009-5808-FC2F94D856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45088" y="531735"/>
            <a:ext cx="1071154" cy="109728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24C76B6-42AB-EED0-CA00-BD017640F9C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07994" y="1809364"/>
            <a:ext cx="1097280" cy="1097280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03323B50-D446-3647-D894-29CE2FEFF9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1054" y="1977864"/>
            <a:ext cx="1033599" cy="102870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416AB07F-E0F0-8DFD-F81E-D156E50F3E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39119" y="602367"/>
            <a:ext cx="1018309" cy="1028700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5036AD05-7AA4-6F79-94CB-2BE30D5C3D7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59320" y="203173"/>
            <a:ext cx="997527" cy="1028700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523E136A-FDB5-9271-4360-CC3EEEBA31A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39131" y="538127"/>
            <a:ext cx="1071154" cy="1097280"/>
          </a:xfrm>
          <a:prstGeom prst="rect">
            <a:avLst/>
          </a:prstGeom>
        </p:spPr>
      </p:pic>
      <p:pic>
        <p:nvPicPr>
          <p:cNvPr id="14" name="Picture 13">
            <a:hlinkClick r:id="rId23" action="ppaction://hlinksldjump"/>
            <a:extLst>
              <a:ext uri="{FF2B5EF4-FFF2-40B4-BE49-F238E27FC236}">
                <a16:creationId xmlns:a16="http://schemas.microsoft.com/office/drawing/2014/main" id="{52827EA9-F442-DAC5-53E5-E16B06EB61E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07994" y="1818483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57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decel="100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954DF4-5346-BE4D-5882-A4FBB0550FC9}"/>
              </a:ext>
            </a:extLst>
          </p:cNvPr>
          <p:cNvSpPr/>
          <p:nvPr/>
        </p:nvSpPr>
        <p:spPr>
          <a:xfrm>
            <a:off x="496957" y="581045"/>
            <a:ext cx="8175397" cy="100921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ục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DCD23B3-83D1-3B77-804C-C83D35B8A9BA}"/>
              </a:ext>
            </a:extLst>
          </p:cNvPr>
          <p:cNvSpPr/>
          <p:nvPr/>
        </p:nvSpPr>
        <p:spPr>
          <a:xfrm>
            <a:off x="496957" y="1925628"/>
            <a:ext cx="3856382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Để phát hiện lỗi trong chương trình.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D690DE9-5780-4B4A-77DB-FBFCB5EE2AEB}"/>
              </a:ext>
            </a:extLst>
          </p:cNvPr>
          <p:cNvSpPr/>
          <p:nvPr/>
        </p:nvSpPr>
        <p:spPr>
          <a:xfrm>
            <a:off x="4815973" y="1925628"/>
            <a:ext cx="3856381" cy="9365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Để các lệnh được </a:t>
            </a:r>
          </a:p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kết nối với nhau.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3288028-3476-8039-8E45-E61854A9B2B4}"/>
              </a:ext>
            </a:extLst>
          </p:cNvPr>
          <p:cNvSpPr/>
          <p:nvPr/>
        </p:nvSpPr>
        <p:spPr>
          <a:xfrm>
            <a:off x="496957" y="3339177"/>
            <a:ext cx="3856382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AB0D0F7-67AF-5378-C899-93AFC20592DE}"/>
              </a:ext>
            </a:extLst>
          </p:cNvPr>
          <p:cNvSpPr/>
          <p:nvPr/>
        </p:nvSpPr>
        <p:spPr>
          <a:xfrm>
            <a:off x="4815973" y="3339177"/>
            <a:ext cx="3856381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đích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B4397AB-078B-D594-08D5-5B1FFDA0C8C0}"/>
              </a:ext>
            </a:extLst>
          </p:cNvPr>
          <p:cNvSpPr/>
          <p:nvPr/>
        </p:nvSpPr>
        <p:spPr>
          <a:xfrm>
            <a:off x="496957" y="1926203"/>
            <a:ext cx="3856382" cy="10188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Để phát hiện lỗi trong chương trình.</a:t>
            </a:r>
          </a:p>
        </p:txBody>
      </p:sp>
      <p:sp>
        <p:nvSpPr>
          <p:cNvPr id="15" name="Action Button: Home 1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C6A3830-9BE9-B8A4-D84E-0FE07215702D}"/>
              </a:ext>
            </a:extLst>
          </p:cNvPr>
          <p:cNvSpPr/>
          <p:nvPr/>
        </p:nvSpPr>
        <p:spPr>
          <a:xfrm>
            <a:off x="7809470" y="4436075"/>
            <a:ext cx="599034" cy="513611"/>
          </a:xfrm>
          <a:prstGeom prst="actionButtonHom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FB4F26C-C8CE-9D1D-AB89-8304B6627DA8}"/>
              </a:ext>
            </a:extLst>
          </p:cNvPr>
          <p:cNvSpPr/>
          <p:nvPr/>
        </p:nvSpPr>
        <p:spPr>
          <a:xfrm>
            <a:off x="496957" y="581045"/>
            <a:ext cx="8175397" cy="100921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97BA206-EBBA-37BC-1390-1BFF342EC3C2}"/>
              </a:ext>
            </a:extLst>
          </p:cNvPr>
          <p:cNvSpPr/>
          <p:nvPr/>
        </p:nvSpPr>
        <p:spPr>
          <a:xfrm>
            <a:off x="496957" y="1925628"/>
            <a:ext cx="2604052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Sửa lỗi.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2198067-7215-FFE4-0B51-DB5CC619FDFD}"/>
              </a:ext>
            </a:extLst>
          </p:cNvPr>
          <p:cNvSpPr/>
          <p:nvPr/>
        </p:nvSpPr>
        <p:spPr>
          <a:xfrm>
            <a:off x="3438939" y="1925628"/>
            <a:ext cx="5233415" cy="9365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Xác định vị trí lỗi, nguyên nhân gây lỗi và sửa lỗi cho chương trình.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8850192-B23A-C0C4-E669-C3927B362CFB}"/>
              </a:ext>
            </a:extLst>
          </p:cNvPr>
          <p:cNvSpPr/>
          <p:nvPr/>
        </p:nvSpPr>
        <p:spPr>
          <a:xfrm>
            <a:off x="496957" y="3339177"/>
            <a:ext cx="2604052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0952C1B-D790-7D6A-CC08-E8C2830E848A}"/>
              </a:ext>
            </a:extLst>
          </p:cNvPr>
          <p:cNvSpPr/>
          <p:nvPr/>
        </p:nvSpPr>
        <p:spPr>
          <a:xfrm>
            <a:off x="3438939" y="3339177"/>
            <a:ext cx="5233415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8CE7AB-B265-FD3C-A455-3B63ACF30F75}"/>
              </a:ext>
            </a:extLst>
          </p:cNvPr>
          <p:cNvSpPr/>
          <p:nvPr/>
        </p:nvSpPr>
        <p:spPr>
          <a:xfrm>
            <a:off x="3438939" y="1884494"/>
            <a:ext cx="5233415" cy="10188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Xác định vị trí lỗi, nguyên nhân gây lỗi và sửa lỗi cho chương trình.</a:t>
            </a:r>
          </a:p>
        </p:txBody>
      </p:sp>
      <p:sp>
        <p:nvSpPr>
          <p:cNvPr id="8" name="Action Button: Home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2695732-2FA6-1D99-C83B-DB35F3FCDE75}"/>
              </a:ext>
            </a:extLst>
          </p:cNvPr>
          <p:cNvSpPr/>
          <p:nvPr/>
        </p:nvSpPr>
        <p:spPr>
          <a:xfrm>
            <a:off x="7809470" y="4436075"/>
            <a:ext cx="599034" cy="513611"/>
          </a:xfrm>
          <a:prstGeom prst="actionButtonHom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5027058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2B32519-A3E7-66BE-2426-D2846415E8AF}"/>
              </a:ext>
            </a:extLst>
          </p:cNvPr>
          <p:cNvSpPr/>
          <p:nvPr/>
        </p:nvSpPr>
        <p:spPr>
          <a:xfrm>
            <a:off x="2733017" y="804534"/>
            <a:ext cx="6129338" cy="100921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35B2499-7225-DD68-97F5-1168F7883520}"/>
              </a:ext>
            </a:extLst>
          </p:cNvPr>
          <p:cNvSpPr/>
          <p:nvPr/>
        </p:nvSpPr>
        <p:spPr>
          <a:xfrm>
            <a:off x="2733017" y="2085485"/>
            <a:ext cx="3511092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 sự kiện không ghép với lệnh phía dưới.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853C106-4EA3-7DC7-ADCE-6C576EA49B4A}"/>
              </a:ext>
            </a:extLst>
          </p:cNvPr>
          <p:cNvSpPr/>
          <p:nvPr/>
        </p:nvSpPr>
        <p:spPr>
          <a:xfrm>
            <a:off x="2733017" y="3291111"/>
            <a:ext cx="3511092" cy="9365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lệnh chuyển động nằm bên trong lệnh lặp.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64C50A6-6BF6-5AA6-DE01-CE2A20E791B1}"/>
              </a:ext>
            </a:extLst>
          </p:cNvPr>
          <p:cNvSpPr/>
          <p:nvPr/>
        </p:nvSpPr>
        <p:spPr>
          <a:xfrm>
            <a:off x="6462055" y="2052623"/>
            <a:ext cx="2400299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9F5CC2-FAE8-E894-72E8-0026124F52C3}"/>
              </a:ext>
            </a:extLst>
          </p:cNvPr>
          <p:cNvSpPr/>
          <p:nvPr/>
        </p:nvSpPr>
        <p:spPr>
          <a:xfrm>
            <a:off x="6460517" y="3300712"/>
            <a:ext cx="2400299" cy="9365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đợi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giây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BC84CF2-F368-A7D2-3473-26CFAF17B0B0}"/>
              </a:ext>
            </a:extLst>
          </p:cNvPr>
          <p:cNvSpPr/>
          <p:nvPr/>
        </p:nvSpPr>
        <p:spPr>
          <a:xfrm>
            <a:off x="2733017" y="2075884"/>
            <a:ext cx="3511092" cy="10188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 sự kiện không ghép với lệnh phía dưới.</a:t>
            </a:r>
          </a:p>
        </p:txBody>
      </p:sp>
      <p:sp>
        <p:nvSpPr>
          <p:cNvPr id="9" name="Action Button: Home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32889BE-D97E-67A0-A0B0-5D7623085C92}"/>
              </a:ext>
            </a:extLst>
          </p:cNvPr>
          <p:cNvSpPr/>
          <p:nvPr/>
        </p:nvSpPr>
        <p:spPr>
          <a:xfrm>
            <a:off x="7975724" y="4338966"/>
            <a:ext cx="599034" cy="513611"/>
          </a:xfrm>
          <a:prstGeom prst="actionButtonHom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D73011-DF5F-2871-4BD8-F595B1F3A8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t="3627" r="6687"/>
          <a:stretch/>
        </p:blipFill>
        <p:spPr>
          <a:xfrm>
            <a:off x="-87767" y="804534"/>
            <a:ext cx="2928939" cy="365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19849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08EF724-CCD2-DA87-9820-FCEB66190825}"/>
              </a:ext>
            </a:extLst>
          </p:cNvPr>
          <p:cNvSpPr/>
          <p:nvPr/>
        </p:nvSpPr>
        <p:spPr>
          <a:xfrm>
            <a:off x="453532" y="401630"/>
            <a:ext cx="8260776" cy="100921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B99BC85-EEF9-7E6D-88E4-B48B8DDD8256}"/>
              </a:ext>
            </a:extLst>
          </p:cNvPr>
          <p:cNvSpPr/>
          <p:nvPr/>
        </p:nvSpPr>
        <p:spPr>
          <a:xfrm>
            <a:off x="6255328" y="2327563"/>
            <a:ext cx="1026574" cy="6806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32C1FBD-8548-0FCB-55C3-DC0175B05B9A}"/>
              </a:ext>
            </a:extLst>
          </p:cNvPr>
          <p:cNvSpPr/>
          <p:nvPr/>
        </p:nvSpPr>
        <p:spPr>
          <a:xfrm>
            <a:off x="6255326" y="3248374"/>
            <a:ext cx="1026573" cy="6806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B078C4-AF8A-EAF9-1D34-98B8CA121E50}"/>
              </a:ext>
            </a:extLst>
          </p:cNvPr>
          <p:cNvSpPr/>
          <p:nvPr/>
        </p:nvSpPr>
        <p:spPr>
          <a:xfrm>
            <a:off x="7663894" y="2327563"/>
            <a:ext cx="1026574" cy="6806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E836D45-6C79-F806-35BB-0250ABDBFEF4}"/>
              </a:ext>
            </a:extLst>
          </p:cNvPr>
          <p:cNvSpPr/>
          <p:nvPr/>
        </p:nvSpPr>
        <p:spPr>
          <a:xfrm>
            <a:off x="7663894" y="3232523"/>
            <a:ext cx="1026574" cy="6806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4FDCC8F-CC7C-517B-6399-BAA6C7392C92}"/>
              </a:ext>
            </a:extLst>
          </p:cNvPr>
          <p:cNvSpPr/>
          <p:nvPr/>
        </p:nvSpPr>
        <p:spPr>
          <a:xfrm>
            <a:off x="7663894" y="3232522"/>
            <a:ext cx="1026574" cy="6806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</a:p>
        </p:txBody>
      </p:sp>
      <p:pic>
        <p:nvPicPr>
          <p:cNvPr id="11" name="Picture 10" descr="A screenshot of a chat&#10;&#10;Description automatically generated">
            <a:extLst>
              <a:ext uri="{FF2B5EF4-FFF2-40B4-BE49-F238E27FC236}">
                <a16:creationId xmlns:a16="http://schemas.microsoft.com/office/drawing/2014/main" id="{48053AC8-2A30-4092-F19C-68D054ED4E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532" y="1702619"/>
            <a:ext cx="5411537" cy="27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04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6663EA6-CFDD-2765-C0A9-7A710F7921ED}"/>
              </a:ext>
            </a:extLst>
          </p:cNvPr>
          <p:cNvSpPr/>
          <p:nvPr/>
        </p:nvSpPr>
        <p:spPr>
          <a:xfrm>
            <a:off x="371475" y="243681"/>
            <a:ext cx="8401050" cy="257755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5. Cho các hoạt động sau:</a:t>
            </a:r>
          </a:p>
          <a:p>
            <a:pPr marR="30480"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 Viết kịch bản.		(2) Tạo chương trình.</a:t>
            </a:r>
          </a:p>
          <a:p>
            <a:pPr marR="30480"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 Chạy thử chương trình.	(4) Xây dựng ý tưởng câu chuyện.</a:t>
            </a:r>
          </a:p>
          <a:p>
            <a:pPr marR="30480"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 xếp các hoạt động trên theo thứ tự phù hợp khi tạo chương trình thể hiện một câu chuyện là: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34FFA1-70A1-6B7F-8C94-FD4397720AC1}"/>
              </a:ext>
            </a:extLst>
          </p:cNvPr>
          <p:cNvSpPr/>
          <p:nvPr/>
        </p:nvSpPr>
        <p:spPr>
          <a:xfrm>
            <a:off x="371474" y="2988184"/>
            <a:ext cx="3709871" cy="8058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A. (1), (4), (2), (3).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4A3910C-0BA5-746C-57A4-2B303D87F720}"/>
              </a:ext>
            </a:extLst>
          </p:cNvPr>
          <p:cNvSpPr/>
          <p:nvPr/>
        </p:nvSpPr>
        <p:spPr>
          <a:xfrm>
            <a:off x="5062654" y="2995028"/>
            <a:ext cx="3709871" cy="8058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C. (1), (4), (3), (2).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6AB29B-8DFA-5988-5E9C-DFCED7AF582A}"/>
              </a:ext>
            </a:extLst>
          </p:cNvPr>
          <p:cNvSpPr/>
          <p:nvPr/>
        </p:nvSpPr>
        <p:spPr>
          <a:xfrm>
            <a:off x="371475" y="3960943"/>
            <a:ext cx="3709870" cy="8058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(4), (1), (2), (3).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3700D27-B6EC-566A-8882-7CF3B3DD3B3C}"/>
              </a:ext>
            </a:extLst>
          </p:cNvPr>
          <p:cNvSpPr/>
          <p:nvPr/>
        </p:nvSpPr>
        <p:spPr>
          <a:xfrm>
            <a:off x="5062654" y="3967787"/>
            <a:ext cx="3709871" cy="8058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(4), (1), (3), (2).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3BA4A53-FFD4-0205-73E4-301DA29A549C}"/>
              </a:ext>
            </a:extLst>
          </p:cNvPr>
          <p:cNvSpPr/>
          <p:nvPr/>
        </p:nvSpPr>
        <p:spPr>
          <a:xfrm>
            <a:off x="371474" y="3967787"/>
            <a:ext cx="3709871" cy="792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(4), (1), (2), (3).</a:t>
            </a:r>
          </a:p>
        </p:txBody>
      </p:sp>
      <p:sp>
        <p:nvSpPr>
          <p:cNvPr id="9" name="Action Button: Home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BFCC490-D908-8B89-C2C4-1F2D9A7F4B21}"/>
              </a:ext>
            </a:extLst>
          </p:cNvPr>
          <p:cNvSpPr/>
          <p:nvPr/>
        </p:nvSpPr>
        <p:spPr>
          <a:xfrm>
            <a:off x="7809470" y="8576275"/>
            <a:ext cx="599034" cy="513611"/>
          </a:xfrm>
          <a:prstGeom prst="actionButtonHom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4564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6;p36">
            <a:extLst>
              <a:ext uri="{FF2B5EF4-FFF2-40B4-BE49-F238E27FC236}">
                <a16:creationId xmlns:a16="http://schemas.microsoft.com/office/drawing/2014/main" id="{75B84EB9-E377-4D70-9529-168F119C69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1605" y="40828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5C7997-EDF3-3302-3621-8CB47E49CC90}"/>
              </a:ext>
            </a:extLst>
          </p:cNvPr>
          <p:cNvSpPr txBox="1"/>
          <p:nvPr/>
        </p:nvSpPr>
        <p:spPr>
          <a:xfrm>
            <a:off x="383998" y="1295433"/>
            <a:ext cx="4188002" cy="326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kịch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endParaRPr lang="en-VN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4E3904-FBB8-D7E8-D36A-936F92C685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b="5676"/>
          <a:stretch/>
        </p:blipFill>
        <p:spPr>
          <a:xfrm>
            <a:off x="4690533" y="980987"/>
            <a:ext cx="4188002" cy="38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36996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39BF29-907A-14E1-EEA1-7299122A2159}"/>
              </a:ext>
            </a:extLst>
          </p:cNvPr>
          <p:cNvSpPr txBox="1"/>
          <p:nvPr/>
        </p:nvSpPr>
        <p:spPr>
          <a:xfrm>
            <a:off x="3383376" y="180308"/>
            <a:ext cx="6775797" cy="59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500" b="1" dirty="0">
                <a:solidFill>
                  <a:srgbClr val="C00000"/>
                </a:solidFill>
              </a:rPr>
              <a:t>HƯỚNG DẪN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62B8A-539A-599F-773E-D600A809FC67}"/>
              </a:ext>
            </a:extLst>
          </p:cNvPr>
          <p:cNvSpPr txBox="1"/>
          <p:nvPr/>
        </p:nvSpPr>
        <p:spPr>
          <a:xfrm>
            <a:off x="285750" y="574367"/>
            <a:ext cx="8572500" cy="4190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tệp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MeoBatBong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Tệp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tệp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MeoBatBong1.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103. 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sung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lặp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0E74C6-3213-BD4C-1721-79FD9E58F6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6243" y="3802610"/>
            <a:ext cx="3282846" cy="68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1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251;p34">
            <a:extLst>
              <a:ext uri="{FF2B5EF4-FFF2-40B4-BE49-F238E27FC236}">
                <a16:creationId xmlns:a16="http://schemas.microsoft.com/office/drawing/2014/main" id="{6FCF7824-4E1D-A42C-6C58-C646F13A4B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0221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7AAEEA-BC13-45EB-6F5C-CB912BCFAF5E}"/>
              </a:ext>
            </a:extLst>
          </p:cNvPr>
          <p:cNvSpPr txBox="1"/>
          <p:nvPr/>
        </p:nvSpPr>
        <p:spPr>
          <a:xfrm>
            <a:off x="1554480" y="1112441"/>
            <a:ext cx="6492240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29411C7-7E8C-F269-9FDC-80D71C27A4FC}"/>
              </a:ext>
            </a:extLst>
          </p:cNvPr>
          <p:cNvGrpSpPr/>
          <p:nvPr/>
        </p:nvGrpSpPr>
        <p:grpSpPr>
          <a:xfrm>
            <a:off x="6089904" y="2020222"/>
            <a:ext cx="3560659" cy="2389161"/>
            <a:chOff x="5407527" y="1553243"/>
            <a:chExt cx="4572000" cy="3061752"/>
          </a:xfrm>
        </p:grpSpPr>
        <p:pic>
          <p:nvPicPr>
            <p:cNvPr id="44" name="Picture 43" descr="A cartoon cat running towards a ball&#10;&#10;Description automatically generated">
              <a:extLst>
                <a:ext uri="{FF2B5EF4-FFF2-40B4-BE49-F238E27FC236}">
                  <a16:creationId xmlns:a16="http://schemas.microsoft.com/office/drawing/2014/main" id="{38AB849A-ABBF-C83A-AD4F-53272127D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7297" y="1553243"/>
              <a:ext cx="2798064" cy="2544219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2FE9021-5147-D79E-BED5-8D15F9554E19}"/>
                </a:ext>
              </a:extLst>
            </p:cNvPr>
            <p:cNvSpPr txBox="1"/>
            <p:nvPr/>
          </p:nvSpPr>
          <p:spPr>
            <a:xfrm>
              <a:off x="5407527" y="4214885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i="1" dirty="0"/>
                <a:t>Trò chơi “Mèo bắt bóng” </a:t>
              </a:r>
              <a:endParaRPr lang="en-VN" sz="2000" i="1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BB3266E-9F96-8CEA-3569-2D47C1B3B436}"/>
              </a:ext>
            </a:extLst>
          </p:cNvPr>
          <p:cNvSpPr txBox="1"/>
          <p:nvPr/>
        </p:nvSpPr>
        <p:spPr>
          <a:xfrm>
            <a:off x="265176" y="1932465"/>
            <a:ext cx="6035040" cy="2087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khấu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trỏ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20">
            <a:extLst>
              <a:ext uri="{FF2B5EF4-FFF2-40B4-BE49-F238E27FC236}">
                <a16:creationId xmlns:a16="http://schemas.microsoft.com/office/drawing/2014/main" id="{1F26E43A-FB14-ED5F-07B3-135CB7636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7472" y="787577"/>
            <a:ext cx="1207008" cy="114665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48"/>
          <p:cNvSpPr txBox="1">
            <a:spLocks noGrp="1"/>
          </p:cNvSpPr>
          <p:nvPr>
            <p:ph type="title"/>
          </p:nvPr>
        </p:nvSpPr>
        <p:spPr>
          <a:xfrm>
            <a:off x="1033669" y="578663"/>
            <a:ext cx="7076661" cy="24428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" sz="32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br>
              <a:rPr lang="en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kern="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3200" kern="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lại các kiến thức đã học ở Bài </a:t>
            </a:r>
            <a:r>
              <a:rPr lang="en-US" sz="3200" kern="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  <a:r>
              <a:rPr lang="vi-VN" sz="3200" kern="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VN" sz="320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7">
            <a:extLst>
              <a:ext uri="{FF2B5EF4-FFF2-40B4-BE49-F238E27FC236}">
                <a16:creationId xmlns:a16="http://schemas.microsoft.com/office/drawing/2014/main" id="{9666FB57-BFF4-A3F7-02E7-8B1DB8C70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47461" y="2571750"/>
            <a:ext cx="4661217" cy="23364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33"/>
          <p:cNvGrpSpPr/>
          <p:nvPr/>
        </p:nvGrpSpPr>
        <p:grpSpPr>
          <a:xfrm>
            <a:off x="6748272" y="3158733"/>
            <a:ext cx="2395728" cy="1834724"/>
            <a:chOff x="885319" y="916669"/>
            <a:chExt cx="3442381" cy="2898883"/>
          </a:xfrm>
        </p:grpSpPr>
        <p:sp>
          <p:nvSpPr>
            <p:cNvPr id="176" name="Google Shape;176;p33"/>
            <p:cNvSpPr/>
            <p:nvPr/>
          </p:nvSpPr>
          <p:spPr>
            <a:xfrm rot="10800000" flipH="1">
              <a:off x="913838" y="1269318"/>
              <a:ext cx="3291052" cy="2145953"/>
            </a:xfrm>
            <a:custGeom>
              <a:avLst/>
              <a:gdLst/>
              <a:ahLst/>
              <a:cxnLst/>
              <a:rect l="l" t="t" r="r" b="b"/>
              <a:pathLst>
                <a:path w="111912" h="72973" extrusionOk="0">
                  <a:moveTo>
                    <a:pt x="21610" y="1"/>
                  </a:moveTo>
                  <a:cubicBezTo>
                    <a:pt x="15513" y="1"/>
                    <a:pt x="9831" y="2879"/>
                    <a:pt x="6357" y="7908"/>
                  </a:cubicBezTo>
                  <a:cubicBezTo>
                    <a:pt x="911" y="15792"/>
                    <a:pt x="0" y="27213"/>
                    <a:pt x="2914" y="36186"/>
                  </a:cubicBezTo>
                  <a:cubicBezTo>
                    <a:pt x="5944" y="45522"/>
                    <a:pt x="12692" y="53237"/>
                    <a:pt x="20169" y="59366"/>
                  </a:cubicBezTo>
                  <a:cubicBezTo>
                    <a:pt x="31655" y="68781"/>
                    <a:pt x="46745" y="72972"/>
                    <a:pt x="61616" y="72972"/>
                  </a:cubicBezTo>
                  <a:cubicBezTo>
                    <a:pt x="62659" y="72972"/>
                    <a:pt x="63701" y="72952"/>
                    <a:pt x="64741" y="72911"/>
                  </a:cubicBezTo>
                  <a:cubicBezTo>
                    <a:pt x="72903" y="72591"/>
                    <a:pt x="81174" y="71045"/>
                    <a:pt x="88323" y="67061"/>
                  </a:cubicBezTo>
                  <a:cubicBezTo>
                    <a:pt x="93678" y="64079"/>
                    <a:pt x="98255" y="59799"/>
                    <a:pt x="101712" y="54748"/>
                  </a:cubicBezTo>
                  <a:cubicBezTo>
                    <a:pt x="108342" y="45060"/>
                    <a:pt x="111911" y="30385"/>
                    <a:pt x="107343" y="19084"/>
                  </a:cubicBezTo>
                  <a:cubicBezTo>
                    <a:pt x="103908" y="10590"/>
                    <a:pt x="93475" y="6232"/>
                    <a:pt x="84780" y="6232"/>
                  </a:cubicBezTo>
                  <a:cubicBezTo>
                    <a:pt x="84278" y="6232"/>
                    <a:pt x="83782" y="6246"/>
                    <a:pt x="83293" y="6275"/>
                  </a:cubicBezTo>
                  <a:cubicBezTo>
                    <a:pt x="76295" y="6693"/>
                    <a:pt x="69799" y="9432"/>
                    <a:pt x="62893" y="10233"/>
                  </a:cubicBezTo>
                  <a:cubicBezTo>
                    <a:pt x="61888" y="10349"/>
                    <a:pt x="60889" y="10403"/>
                    <a:pt x="59896" y="10403"/>
                  </a:cubicBezTo>
                  <a:cubicBezTo>
                    <a:pt x="53211" y="10403"/>
                    <a:pt x="46791" y="7944"/>
                    <a:pt x="40654" y="5412"/>
                  </a:cubicBezTo>
                  <a:cubicBezTo>
                    <a:pt x="34606" y="2918"/>
                    <a:pt x="28342" y="22"/>
                    <a:pt x="21668" y="1"/>
                  </a:cubicBezTo>
                  <a:cubicBezTo>
                    <a:pt x="21649" y="1"/>
                    <a:pt x="21630" y="1"/>
                    <a:pt x="21610" y="1"/>
                  </a:cubicBezTo>
                  <a:close/>
                </a:path>
              </a:pathLst>
            </a:custGeom>
            <a:solidFill>
              <a:srgbClr val="333333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885319" y="2964967"/>
              <a:ext cx="2521871" cy="742558"/>
            </a:xfrm>
            <a:custGeom>
              <a:avLst/>
              <a:gdLst/>
              <a:ahLst/>
              <a:cxnLst/>
              <a:rect l="l" t="t" r="r" b="b"/>
              <a:pathLst>
                <a:path w="80123" h="23592" extrusionOk="0">
                  <a:moveTo>
                    <a:pt x="28039" y="1"/>
                  </a:moveTo>
                  <a:lnTo>
                    <a:pt x="1" y="13397"/>
                  </a:lnTo>
                  <a:cubicBezTo>
                    <a:pt x="19505" y="17351"/>
                    <a:pt x="35315" y="23346"/>
                    <a:pt x="49934" y="23592"/>
                  </a:cubicBezTo>
                  <a:lnTo>
                    <a:pt x="80123" y="6982"/>
                  </a:lnTo>
                  <a:cubicBezTo>
                    <a:pt x="61344" y="5931"/>
                    <a:pt x="43656" y="3898"/>
                    <a:pt x="280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3"/>
            <p:cNvSpPr/>
            <p:nvPr/>
          </p:nvSpPr>
          <p:spPr>
            <a:xfrm>
              <a:off x="1544437" y="3156241"/>
              <a:ext cx="938710" cy="271566"/>
            </a:xfrm>
            <a:custGeom>
              <a:avLst/>
              <a:gdLst/>
              <a:ahLst/>
              <a:cxnLst/>
              <a:rect l="l" t="t" r="r" b="b"/>
              <a:pathLst>
                <a:path w="29824" h="8628" extrusionOk="0">
                  <a:moveTo>
                    <a:pt x="398" y="0"/>
                  </a:moveTo>
                  <a:cubicBezTo>
                    <a:pt x="65" y="0"/>
                    <a:pt x="1" y="470"/>
                    <a:pt x="407" y="616"/>
                  </a:cubicBezTo>
                  <a:cubicBezTo>
                    <a:pt x="4148" y="1959"/>
                    <a:pt x="7890" y="3300"/>
                    <a:pt x="11658" y="4507"/>
                  </a:cubicBezTo>
                  <a:cubicBezTo>
                    <a:pt x="15404" y="5708"/>
                    <a:pt x="19180" y="6779"/>
                    <a:pt x="22965" y="7573"/>
                  </a:cubicBezTo>
                  <a:cubicBezTo>
                    <a:pt x="25100" y="8021"/>
                    <a:pt x="27236" y="8379"/>
                    <a:pt x="29361" y="8624"/>
                  </a:cubicBezTo>
                  <a:cubicBezTo>
                    <a:pt x="29380" y="8627"/>
                    <a:pt x="29398" y="8628"/>
                    <a:pt x="29415" y="8628"/>
                  </a:cubicBezTo>
                  <a:cubicBezTo>
                    <a:pt x="29823" y="8628"/>
                    <a:pt x="29767" y="8040"/>
                    <a:pt x="29318" y="7989"/>
                  </a:cubicBezTo>
                  <a:cubicBezTo>
                    <a:pt x="25584" y="7558"/>
                    <a:pt x="21819" y="6779"/>
                    <a:pt x="18081" y="5778"/>
                  </a:cubicBezTo>
                  <a:cubicBezTo>
                    <a:pt x="14310" y="4770"/>
                    <a:pt x="10563" y="3549"/>
                    <a:pt x="6836" y="2257"/>
                  </a:cubicBezTo>
                  <a:cubicBezTo>
                    <a:pt x="4738" y="1530"/>
                    <a:pt x="2643" y="780"/>
                    <a:pt x="551" y="29"/>
                  </a:cubicBezTo>
                  <a:cubicBezTo>
                    <a:pt x="495" y="9"/>
                    <a:pt x="444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3"/>
            <p:cNvSpPr/>
            <p:nvPr/>
          </p:nvSpPr>
          <p:spPr>
            <a:xfrm>
              <a:off x="1438366" y="3200432"/>
              <a:ext cx="938616" cy="271598"/>
            </a:xfrm>
            <a:custGeom>
              <a:avLst/>
              <a:gdLst/>
              <a:ahLst/>
              <a:cxnLst/>
              <a:rect l="l" t="t" r="r" b="b"/>
              <a:pathLst>
                <a:path w="29821" h="8629" extrusionOk="0">
                  <a:moveTo>
                    <a:pt x="398" y="0"/>
                  </a:moveTo>
                  <a:cubicBezTo>
                    <a:pt x="64" y="0"/>
                    <a:pt x="0" y="469"/>
                    <a:pt x="406" y="616"/>
                  </a:cubicBezTo>
                  <a:cubicBezTo>
                    <a:pt x="4147" y="1960"/>
                    <a:pt x="7890" y="3301"/>
                    <a:pt x="11657" y="4508"/>
                  </a:cubicBezTo>
                  <a:cubicBezTo>
                    <a:pt x="15403" y="5709"/>
                    <a:pt x="19179" y="6779"/>
                    <a:pt x="22964" y="7574"/>
                  </a:cubicBezTo>
                  <a:cubicBezTo>
                    <a:pt x="25099" y="8022"/>
                    <a:pt x="27235" y="8379"/>
                    <a:pt x="29360" y="8625"/>
                  </a:cubicBezTo>
                  <a:cubicBezTo>
                    <a:pt x="29378" y="8627"/>
                    <a:pt x="29396" y="8628"/>
                    <a:pt x="29413" y="8628"/>
                  </a:cubicBezTo>
                  <a:cubicBezTo>
                    <a:pt x="29820" y="8628"/>
                    <a:pt x="29766" y="8041"/>
                    <a:pt x="29317" y="7990"/>
                  </a:cubicBezTo>
                  <a:cubicBezTo>
                    <a:pt x="25583" y="7559"/>
                    <a:pt x="21818" y="6779"/>
                    <a:pt x="18080" y="5779"/>
                  </a:cubicBezTo>
                  <a:cubicBezTo>
                    <a:pt x="14309" y="4769"/>
                    <a:pt x="10563" y="3550"/>
                    <a:pt x="6835" y="2258"/>
                  </a:cubicBezTo>
                  <a:cubicBezTo>
                    <a:pt x="4737" y="1531"/>
                    <a:pt x="2642" y="781"/>
                    <a:pt x="550" y="29"/>
                  </a:cubicBezTo>
                  <a:cubicBezTo>
                    <a:pt x="495" y="9"/>
                    <a:pt x="444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347750" y="3249721"/>
              <a:ext cx="938647" cy="271598"/>
            </a:xfrm>
            <a:custGeom>
              <a:avLst/>
              <a:gdLst/>
              <a:ahLst/>
              <a:cxnLst/>
              <a:rect l="l" t="t" r="r" b="b"/>
              <a:pathLst>
                <a:path w="29822" h="8629" extrusionOk="0">
                  <a:moveTo>
                    <a:pt x="399" y="1"/>
                  </a:moveTo>
                  <a:cubicBezTo>
                    <a:pt x="66" y="1"/>
                    <a:pt x="1" y="470"/>
                    <a:pt x="407" y="617"/>
                  </a:cubicBezTo>
                  <a:cubicBezTo>
                    <a:pt x="4149" y="1959"/>
                    <a:pt x="7890" y="3300"/>
                    <a:pt x="11658" y="4507"/>
                  </a:cubicBezTo>
                  <a:cubicBezTo>
                    <a:pt x="15404" y="5708"/>
                    <a:pt x="19180" y="6779"/>
                    <a:pt x="22965" y="7574"/>
                  </a:cubicBezTo>
                  <a:cubicBezTo>
                    <a:pt x="25100" y="8022"/>
                    <a:pt x="27236" y="8379"/>
                    <a:pt x="29361" y="8626"/>
                  </a:cubicBezTo>
                  <a:cubicBezTo>
                    <a:pt x="29380" y="8628"/>
                    <a:pt x="29398" y="8629"/>
                    <a:pt x="29414" y="8629"/>
                  </a:cubicBezTo>
                  <a:cubicBezTo>
                    <a:pt x="29822" y="8629"/>
                    <a:pt x="29767" y="8042"/>
                    <a:pt x="29318" y="7990"/>
                  </a:cubicBezTo>
                  <a:cubicBezTo>
                    <a:pt x="25584" y="7559"/>
                    <a:pt x="21820" y="6779"/>
                    <a:pt x="18081" y="5778"/>
                  </a:cubicBezTo>
                  <a:cubicBezTo>
                    <a:pt x="14310" y="4770"/>
                    <a:pt x="10563" y="3550"/>
                    <a:pt x="6837" y="2259"/>
                  </a:cubicBezTo>
                  <a:cubicBezTo>
                    <a:pt x="4738" y="1531"/>
                    <a:pt x="2644" y="781"/>
                    <a:pt x="551" y="29"/>
                  </a:cubicBezTo>
                  <a:cubicBezTo>
                    <a:pt x="496" y="10"/>
                    <a:pt x="445" y="1"/>
                    <a:pt x="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880779" y="3121618"/>
              <a:ext cx="983090" cy="149097"/>
            </a:xfrm>
            <a:custGeom>
              <a:avLst/>
              <a:gdLst/>
              <a:ahLst/>
              <a:cxnLst/>
              <a:rect l="l" t="t" r="r" b="b"/>
              <a:pathLst>
                <a:path w="31234" h="4737" extrusionOk="0">
                  <a:moveTo>
                    <a:pt x="520" y="1"/>
                  </a:moveTo>
                  <a:cubicBezTo>
                    <a:pt x="152" y="1"/>
                    <a:pt x="1" y="463"/>
                    <a:pt x="416" y="584"/>
                  </a:cubicBezTo>
                  <a:cubicBezTo>
                    <a:pt x="2530" y="1201"/>
                    <a:pt x="4690" y="1720"/>
                    <a:pt x="6878" y="2156"/>
                  </a:cubicBezTo>
                  <a:cubicBezTo>
                    <a:pt x="10756" y="2927"/>
                    <a:pt x="14715" y="3447"/>
                    <a:pt x="18686" y="3832"/>
                  </a:cubicBezTo>
                  <a:cubicBezTo>
                    <a:pt x="22680" y="4222"/>
                    <a:pt x="26692" y="4479"/>
                    <a:pt x="30704" y="4735"/>
                  </a:cubicBezTo>
                  <a:cubicBezTo>
                    <a:pt x="30717" y="4736"/>
                    <a:pt x="30730" y="4736"/>
                    <a:pt x="30742" y="4736"/>
                  </a:cubicBezTo>
                  <a:cubicBezTo>
                    <a:pt x="31202" y="4736"/>
                    <a:pt x="31234" y="4174"/>
                    <a:pt x="30753" y="4144"/>
                  </a:cubicBezTo>
                  <a:cubicBezTo>
                    <a:pt x="28508" y="4001"/>
                    <a:pt x="26264" y="3857"/>
                    <a:pt x="24022" y="3690"/>
                  </a:cubicBezTo>
                  <a:cubicBezTo>
                    <a:pt x="20038" y="3393"/>
                    <a:pt x="16061" y="3023"/>
                    <a:pt x="12128" y="2451"/>
                  </a:cubicBezTo>
                  <a:cubicBezTo>
                    <a:pt x="8228" y="1884"/>
                    <a:pt x="4374" y="1105"/>
                    <a:pt x="660" y="22"/>
                  </a:cubicBezTo>
                  <a:cubicBezTo>
                    <a:pt x="611" y="7"/>
                    <a:pt x="564" y="1"/>
                    <a:pt x="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2212935" y="3272006"/>
              <a:ext cx="514081" cy="69749"/>
            </a:xfrm>
            <a:custGeom>
              <a:avLst/>
              <a:gdLst/>
              <a:ahLst/>
              <a:cxnLst/>
              <a:rect l="l" t="t" r="r" b="b"/>
              <a:pathLst>
                <a:path w="16333" h="2216" extrusionOk="0">
                  <a:moveTo>
                    <a:pt x="586" y="1"/>
                  </a:moveTo>
                  <a:cubicBezTo>
                    <a:pt x="179" y="1"/>
                    <a:pt x="0" y="488"/>
                    <a:pt x="444" y="572"/>
                  </a:cubicBezTo>
                  <a:cubicBezTo>
                    <a:pt x="1565" y="788"/>
                    <a:pt x="2693" y="984"/>
                    <a:pt x="3828" y="1157"/>
                  </a:cubicBezTo>
                  <a:cubicBezTo>
                    <a:pt x="7772" y="1762"/>
                    <a:pt x="11774" y="2117"/>
                    <a:pt x="15794" y="2215"/>
                  </a:cubicBezTo>
                  <a:cubicBezTo>
                    <a:pt x="15799" y="2215"/>
                    <a:pt x="15805" y="2215"/>
                    <a:pt x="15810" y="2215"/>
                  </a:cubicBezTo>
                  <a:cubicBezTo>
                    <a:pt x="16291" y="2215"/>
                    <a:pt x="16333" y="1637"/>
                    <a:pt x="15845" y="1625"/>
                  </a:cubicBezTo>
                  <a:cubicBezTo>
                    <a:pt x="10735" y="1499"/>
                    <a:pt x="5651" y="960"/>
                    <a:pt x="689" y="11"/>
                  </a:cubicBezTo>
                  <a:cubicBezTo>
                    <a:pt x="653" y="4"/>
                    <a:pt x="619" y="1"/>
                    <a:pt x="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2276451" y="3386606"/>
              <a:ext cx="307448" cy="46929"/>
            </a:xfrm>
            <a:custGeom>
              <a:avLst/>
              <a:gdLst/>
              <a:ahLst/>
              <a:cxnLst/>
              <a:rect l="l" t="t" r="r" b="b"/>
              <a:pathLst>
                <a:path w="9768" h="1491" extrusionOk="0">
                  <a:moveTo>
                    <a:pt x="597" y="1"/>
                  </a:moveTo>
                  <a:cubicBezTo>
                    <a:pt x="157" y="1"/>
                    <a:pt x="0" y="529"/>
                    <a:pt x="468" y="578"/>
                  </a:cubicBezTo>
                  <a:lnTo>
                    <a:pt x="9110" y="1487"/>
                  </a:lnTo>
                  <a:cubicBezTo>
                    <a:pt x="9131" y="1490"/>
                    <a:pt x="9151" y="1491"/>
                    <a:pt x="9171" y="1491"/>
                  </a:cubicBezTo>
                  <a:cubicBezTo>
                    <a:pt x="9611" y="1491"/>
                    <a:pt x="9768" y="962"/>
                    <a:pt x="9300" y="912"/>
                  </a:cubicBezTo>
                  <a:lnTo>
                    <a:pt x="658" y="4"/>
                  </a:lnTo>
                  <a:cubicBezTo>
                    <a:pt x="637" y="2"/>
                    <a:pt x="617" y="1"/>
                    <a:pt x="597" y="1"/>
                  </a:cubicBezTo>
                  <a:close/>
                </a:path>
              </a:pathLst>
            </a:custGeom>
            <a:solidFill>
              <a:srgbClr val="74B0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926103" y="3219852"/>
              <a:ext cx="189133" cy="55113"/>
            </a:xfrm>
            <a:custGeom>
              <a:avLst/>
              <a:gdLst/>
              <a:ahLst/>
              <a:cxnLst/>
              <a:rect l="l" t="t" r="r" b="b"/>
              <a:pathLst>
                <a:path w="6009" h="1751" extrusionOk="0">
                  <a:moveTo>
                    <a:pt x="553" y="0"/>
                  </a:moveTo>
                  <a:cubicBezTo>
                    <a:pt x="163" y="0"/>
                    <a:pt x="0" y="476"/>
                    <a:pt x="431" y="578"/>
                  </a:cubicBezTo>
                  <a:cubicBezTo>
                    <a:pt x="2065" y="963"/>
                    <a:pt x="3698" y="1349"/>
                    <a:pt x="5331" y="1736"/>
                  </a:cubicBezTo>
                  <a:cubicBezTo>
                    <a:pt x="5373" y="1746"/>
                    <a:pt x="5414" y="1750"/>
                    <a:pt x="5452" y="1750"/>
                  </a:cubicBezTo>
                  <a:cubicBezTo>
                    <a:pt x="5843" y="1750"/>
                    <a:pt x="6009" y="1276"/>
                    <a:pt x="5577" y="1173"/>
                  </a:cubicBezTo>
                  <a:cubicBezTo>
                    <a:pt x="3944" y="788"/>
                    <a:pt x="2309" y="402"/>
                    <a:pt x="676" y="15"/>
                  </a:cubicBezTo>
                  <a:cubicBezTo>
                    <a:pt x="633" y="5"/>
                    <a:pt x="592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2123829" y="3380909"/>
              <a:ext cx="72392" cy="25023"/>
            </a:xfrm>
            <a:custGeom>
              <a:avLst/>
              <a:gdLst/>
              <a:ahLst/>
              <a:cxnLst/>
              <a:rect l="l" t="t" r="r" b="b"/>
              <a:pathLst>
                <a:path w="2300" h="795" extrusionOk="0">
                  <a:moveTo>
                    <a:pt x="437" y="1"/>
                  </a:moveTo>
                  <a:cubicBezTo>
                    <a:pt x="262" y="1"/>
                    <a:pt x="111" y="81"/>
                    <a:pt x="57" y="220"/>
                  </a:cubicBezTo>
                  <a:cubicBezTo>
                    <a:pt x="1" y="366"/>
                    <a:pt x="137" y="552"/>
                    <a:pt x="334" y="581"/>
                  </a:cubicBezTo>
                  <a:lnTo>
                    <a:pt x="1774" y="788"/>
                  </a:lnTo>
                  <a:cubicBezTo>
                    <a:pt x="1803" y="792"/>
                    <a:pt x="1831" y="794"/>
                    <a:pt x="1859" y="794"/>
                  </a:cubicBezTo>
                  <a:cubicBezTo>
                    <a:pt x="2035" y="794"/>
                    <a:pt x="2187" y="713"/>
                    <a:pt x="2241" y="574"/>
                  </a:cubicBezTo>
                  <a:cubicBezTo>
                    <a:pt x="2300" y="427"/>
                    <a:pt x="2162" y="241"/>
                    <a:pt x="1963" y="213"/>
                  </a:cubicBezTo>
                  <a:lnTo>
                    <a:pt x="524" y="7"/>
                  </a:lnTo>
                  <a:cubicBezTo>
                    <a:pt x="495" y="3"/>
                    <a:pt x="465" y="1"/>
                    <a:pt x="437" y="1"/>
                  </a:cubicBezTo>
                  <a:close/>
                </a:path>
              </a:pathLst>
            </a:custGeom>
            <a:solidFill>
              <a:srgbClr val="74B0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708918" y="2994306"/>
              <a:ext cx="2618783" cy="821246"/>
            </a:xfrm>
            <a:custGeom>
              <a:avLst/>
              <a:gdLst/>
              <a:ahLst/>
              <a:cxnLst/>
              <a:rect l="l" t="t" r="r" b="b"/>
              <a:pathLst>
                <a:path w="83202" h="26092" extrusionOk="0">
                  <a:moveTo>
                    <a:pt x="49823" y="1"/>
                  </a:moveTo>
                  <a:cubicBezTo>
                    <a:pt x="35276" y="5863"/>
                    <a:pt x="18283" y="10159"/>
                    <a:pt x="1" y="13626"/>
                  </a:cubicBezTo>
                  <a:lnTo>
                    <a:pt x="33380" y="26092"/>
                  </a:lnTo>
                  <a:cubicBezTo>
                    <a:pt x="47738" y="23957"/>
                    <a:pt x="64837" y="18889"/>
                    <a:pt x="83202" y="12466"/>
                  </a:cubicBezTo>
                  <a:lnTo>
                    <a:pt x="49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2260202" y="3165404"/>
              <a:ext cx="942236" cy="270339"/>
            </a:xfrm>
            <a:custGeom>
              <a:avLst/>
              <a:gdLst/>
              <a:ahLst/>
              <a:cxnLst/>
              <a:rect l="l" t="t" r="r" b="b"/>
              <a:pathLst>
                <a:path w="29936" h="8589" extrusionOk="0">
                  <a:moveTo>
                    <a:pt x="29398" y="1"/>
                  </a:moveTo>
                  <a:cubicBezTo>
                    <a:pt x="29339" y="1"/>
                    <a:pt x="29275" y="14"/>
                    <a:pt x="29210" y="43"/>
                  </a:cubicBezTo>
                  <a:cubicBezTo>
                    <a:pt x="25785" y="1594"/>
                    <a:pt x="22156" y="2860"/>
                    <a:pt x="18435" y="3923"/>
                  </a:cubicBezTo>
                  <a:cubicBezTo>
                    <a:pt x="14682" y="4996"/>
                    <a:pt x="10841" y="5876"/>
                    <a:pt x="6980" y="6684"/>
                  </a:cubicBezTo>
                  <a:cubicBezTo>
                    <a:pt x="4806" y="7139"/>
                    <a:pt x="2624" y="7571"/>
                    <a:pt x="442" y="8002"/>
                  </a:cubicBezTo>
                  <a:cubicBezTo>
                    <a:pt x="1" y="8089"/>
                    <a:pt x="117" y="8589"/>
                    <a:pt x="516" y="8589"/>
                  </a:cubicBezTo>
                  <a:cubicBezTo>
                    <a:pt x="549" y="8589"/>
                    <a:pt x="584" y="8586"/>
                    <a:pt x="620" y="8578"/>
                  </a:cubicBezTo>
                  <a:cubicBezTo>
                    <a:pt x="4519" y="7807"/>
                    <a:pt x="8419" y="7034"/>
                    <a:pt x="12271" y="6133"/>
                  </a:cubicBezTo>
                  <a:cubicBezTo>
                    <a:pt x="16102" y="5237"/>
                    <a:pt x="19890" y="4215"/>
                    <a:pt x="23546" y="2951"/>
                  </a:cubicBezTo>
                  <a:cubicBezTo>
                    <a:pt x="25608" y="2238"/>
                    <a:pt x="27623" y="1446"/>
                    <a:pt x="29574" y="565"/>
                  </a:cubicBezTo>
                  <a:cubicBezTo>
                    <a:pt x="29935" y="402"/>
                    <a:pt x="29730" y="1"/>
                    <a:pt x="29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2410464" y="3356930"/>
              <a:ext cx="497431" cy="131062"/>
            </a:xfrm>
            <a:custGeom>
              <a:avLst/>
              <a:gdLst/>
              <a:ahLst/>
              <a:cxnLst/>
              <a:rect l="l" t="t" r="r" b="b"/>
              <a:pathLst>
                <a:path w="15804" h="4164" extrusionOk="0">
                  <a:moveTo>
                    <a:pt x="15207" y="0"/>
                  </a:moveTo>
                  <a:cubicBezTo>
                    <a:pt x="15155" y="0"/>
                    <a:pt x="15100" y="9"/>
                    <a:pt x="15043" y="28"/>
                  </a:cubicBezTo>
                  <a:cubicBezTo>
                    <a:pt x="10358" y="1607"/>
                    <a:pt x="5464" y="2795"/>
                    <a:pt x="455" y="3580"/>
                  </a:cubicBezTo>
                  <a:cubicBezTo>
                    <a:pt x="0" y="3651"/>
                    <a:pt x="129" y="4164"/>
                    <a:pt x="547" y="4164"/>
                  </a:cubicBezTo>
                  <a:cubicBezTo>
                    <a:pt x="574" y="4164"/>
                    <a:pt x="603" y="4161"/>
                    <a:pt x="633" y="4157"/>
                  </a:cubicBezTo>
                  <a:cubicBezTo>
                    <a:pt x="4573" y="3540"/>
                    <a:pt x="8442" y="2671"/>
                    <a:pt x="12199" y="1563"/>
                  </a:cubicBezTo>
                  <a:cubicBezTo>
                    <a:pt x="13278" y="1246"/>
                    <a:pt x="14348" y="906"/>
                    <a:pt x="15408" y="549"/>
                  </a:cubicBezTo>
                  <a:cubicBezTo>
                    <a:pt x="15804" y="416"/>
                    <a:pt x="15573" y="0"/>
                    <a:pt x="15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2571868" y="3478140"/>
              <a:ext cx="298635" cy="81489"/>
            </a:xfrm>
            <a:custGeom>
              <a:avLst/>
              <a:gdLst/>
              <a:ahLst/>
              <a:cxnLst/>
              <a:rect l="l" t="t" r="r" b="b"/>
              <a:pathLst>
                <a:path w="9488" h="2589" extrusionOk="0">
                  <a:moveTo>
                    <a:pt x="8874" y="0"/>
                  </a:moveTo>
                  <a:cubicBezTo>
                    <a:pt x="8833" y="0"/>
                    <a:pt x="8791" y="5"/>
                    <a:pt x="8747" y="16"/>
                  </a:cubicBezTo>
                  <a:cubicBezTo>
                    <a:pt x="5974" y="688"/>
                    <a:pt x="3200" y="1359"/>
                    <a:pt x="428" y="2031"/>
                  </a:cubicBezTo>
                  <a:cubicBezTo>
                    <a:pt x="0" y="2135"/>
                    <a:pt x="218" y="2588"/>
                    <a:pt x="611" y="2588"/>
                  </a:cubicBezTo>
                  <a:cubicBezTo>
                    <a:pt x="653" y="2588"/>
                    <a:pt x="696" y="2583"/>
                    <a:pt x="740" y="2572"/>
                  </a:cubicBezTo>
                  <a:cubicBezTo>
                    <a:pt x="3512" y="1900"/>
                    <a:pt x="6286" y="1230"/>
                    <a:pt x="9059" y="558"/>
                  </a:cubicBezTo>
                  <a:cubicBezTo>
                    <a:pt x="9487" y="455"/>
                    <a:pt x="9268" y="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2999644" y="3268233"/>
              <a:ext cx="179596" cy="74564"/>
            </a:xfrm>
            <a:custGeom>
              <a:avLst/>
              <a:gdLst/>
              <a:ahLst/>
              <a:cxnLst/>
              <a:rect l="l" t="t" r="r" b="b"/>
              <a:pathLst>
                <a:path w="5706" h="2369" extrusionOk="0">
                  <a:moveTo>
                    <a:pt x="5137" y="1"/>
                  </a:moveTo>
                  <a:cubicBezTo>
                    <a:pt x="5081" y="1"/>
                    <a:pt x="5021" y="11"/>
                    <a:pt x="4960" y="35"/>
                  </a:cubicBezTo>
                  <a:cubicBezTo>
                    <a:pt x="3434" y="628"/>
                    <a:pt x="1907" y="1219"/>
                    <a:pt x="381" y="1812"/>
                  </a:cubicBezTo>
                  <a:cubicBezTo>
                    <a:pt x="0" y="1959"/>
                    <a:pt x="219" y="2368"/>
                    <a:pt x="571" y="2368"/>
                  </a:cubicBezTo>
                  <a:cubicBezTo>
                    <a:pt x="627" y="2368"/>
                    <a:pt x="686" y="2358"/>
                    <a:pt x="746" y="2334"/>
                  </a:cubicBezTo>
                  <a:cubicBezTo>
                    <a:pt x="2272" y="1742"/>
                    <a:pt x="3800" y="1150"/>
                    <a:pt x="5325" y="558"/>
                  </a:cubicBezTo>
                  <a:cubicBezTo>
                    <a:pt x="5706" y="409"/>
                    <a:pt x="5488" y="1"/>
                    <a:pt x="5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2948340" y="3452110"/>
              <a:ext cx="70976" cy="30720"/>
            </a:xfrm>
            <a:custGeom>
              <a:avLst/>
              <a:gdLst/>
              <a:ahLst/>
              <a:cxnLst/>
              <a:rect l="l" t="t" r="r" b="b"/>
              <a:pathLst>
                <a:path w="2255" h="976" extrusionOk="0">
                  <a:moveTo>
                    <a:pt x="1813" y="0"/>
                  </a:moveTo>
                  <a:cubicBezTo>
                    <a:pt x="1762" y="0"/>
                    <a:pt x="1710" y="7"/>
                    <a:pt x="1659" y="22"/>
                  </a:cubicBezTo>
                  <a:lnTo>
                    <a:pt x="285" y="411"/>
                  </a:lnTo>
                  <a:cubicBezTo>
                    <a:pt x="95" y="465"/>
                    <a:pt x="1" y="665"/>
                    <a:pt x="89" y="803"/>
                  </a:cubicBezTo>
                  <a:cubicBezTo>
                    <a:pt x="163" y="915"/>
                    <a:pt x="297" y="975"/>
                    <a:pt x="444" y="975"/>
                  </a:cubicBezTo>
                  <a:cubicBezTo>
                    <a:pt x="494" y="975"/>
                    <a:pt x="546" y="968"/>
                    <a:pt x="598" y="954"/>
                  </a:cubicBezTo>
                  <a:lnTo>
                    <a:pt x="1971" y="565"/>
                  </a:lnTo>
                  <a:cubicBezTo>
                    <a:pt x="2161" y="511"/>
                    <a:pt x="2255" y="310"/>
                    <a:pt x="2166" y="173"/>
                  </a:cubicBezTo>
                  <a:cubicBezTo>
                    <a:pt x="2093" y="60"/>
                    <a:pt x="1960" y="0"/>
                    <a:pt x="18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2788447" y="3473482"/>
              <a:ext cx="607814" cy="170941"/>
            </a:xfrm>
            <a:custGeom>
              <a:avLst/>
              <a:gdLst/>
              <a:ahLst/>
              <a:cxnLst/>
              <a:rect l="l" t="t" r="r" b="b"/>
              <a:pathLst>
                <a:path w="19311" h="5431" extrusionOk="0">
                  <a:moveTo>
                    <a:pt x="18735" y="0"/>
                  </a:moveTo>
                  <a:cubicBezTo>
                    <a:pt x="18684" y="0"/>
                    <a:pt x="18630" y="8"/>
                    <a:pt x="18575" y="27"/>
                  </a:cubicBezTo>
                  <a:cubicBezTo>
                    <a:pt x="13998" y="1564"/>
                    <a:pt x="9301" y="2887"/>
                    <a:pt x="4511" y="3975"/>
                  </a:cubicBezTo>
                  <a:cubicBezTo>
                    <a:pt x="3162" y="4282"/>
                    <a:pt x="1805" y="4568"/>
                    <a:pt x="442" y="4839"/>
                  </a:cubicBezTo>
                  <a:cubicBezTo>
                    <a:pt x="0" y="4926"/>
                    <a:pt x="90" y="5431"/>
                    <a:pt x="486" y="5431"/>
                  </a:cubicBezTo>
                  <a:cubicBezTo>
                    <a:pt x="518" y="5431"/>
                    <a:pt x="553" y="5428"/>
                    <a:pt x="589" y="5420"/>
                  </a:cubicBezTo>
                  <a:cubicBezTo>
                    <a:pt x="5470" y="4454"/>
                    <a:pt x="10273" y="3254"/>
                    <a:pt x="14959" y="1827"/>
                  </a:cubicBezTo>
                  <a:cubicBezTo>
                    <a:pt x="16287" y="1423"/>
                    <a:pt x="17604" y="1001"/>
                    <a:pt x="18913" y="560"/>
                  </a:cubicBezTo>
                  <a:cubicBezTo>
                    <a:pt x="19310" y="427"/>
                    <a:pt x="19099" y="0"/>
                    <a:pt x="18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2379185" y="2640271"/>
              <a:ext cx="1358146" cy="607184"/>
            </a:xfrm>
            <a:custGeom>
              <a:avLst/>
              <a:gdLst/>
              <a:ahLst/>
              <a:cxnLst/>
              <a:rect l="l" t="t" r="r" b="b"/>
              <a:pathLst>
                <a:path w="43150" h="19291" extrusionOk="0">
                  <a:moveTo>
                    <a:pt x="43150" y="1"/>
                  </a:moveTo>
                  <a:lnTo>
                    <a:pt x="0" y="10672"/>
                  </a:lnTo>
                  <a:lnTo>
                    <a:pt x="0" y="19290"/>
                  </a:lnTo>
                  <a:lnTo>
                    <a:pt x="43150" y="8619"/>
                  </a:lnTo>
                  <a:lnTo>
                    <a:pt x="431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1432071" y="2277427"/>
              <a:ext cx="2340324" cy="660188"/>
            </a:xfrm>
            <a:custGeom>
              <a:avLst/>
              <a:gdLst/>
              <a:ahLst/>
              <a:cxnLst/>
              <a:rect l="l" t="t" r="r" b="b"/>
              <a:pathLst>
                <a:path w="74355" h="20975" extrusionOk="0">
                  <a:moveTo>
                    <a:pt x="44264" y="1"/>
                  </a:moveTo>
                  <a:cubicBezTo>
                    <a:pt x="29131" y="2547"/>
                    <a:pt x="14384" y="6241"/>
                    <a:pt x="0" y="11021"/>
                  </a:cubicBezTo>
                  <a:lnTo>
                    <a:pt x="30091" y="20974"/>
                  </a:lnTo>
                  <a:cubicBezTo>
                    <a:pt x="47443" y="17215"/>
                    <a:pt x="63535" y="13497"/>
                    <a:pt x="74355" y="9954"/>
                  </a:cubicBezTo>
                  <a:cubicBezTo>
                    <a:pt x="66238" y="6608"/>
                    <a:pt x="55907" y="3296"/>
                    <a:pt x="44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358451" y="2624345"/>
              <a:ext cx="1020797" cy="667679"/>
            </a:xfrm>
            <a:custGeom>
              <a:avLst/>
              <a:gdLst/>
              <a:ahLst/>
              <a:cxnLst/>
              <a:rect l="l" t="t" r="r" b="b"/>
              <a:pathLst>
                <a:path w="32432" h="21213" extrusionOk="0">
                  <a:moveTo>
                    <a:pt x="2340" y="0"/>
                  </a:moveTo>
                  <a:cubicBezTo>
                    <a:pt x="0" y="4013"/>
                    <a:pt x="331" y="7730"/>
                    <a:pt x="2340" y="11261"/>
                  </a:cubicBezTo>
                  <a:lnTo>
                    <a:pt x="32431" y="21213"/>
                  </a:lnTo>
                  <a:lnTo>
                    <a:pt x="32431" y="9953"/>
                  </a:lnTo>
                  <a:lnTo>
                    <a:pt x="23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407867" y="2673320"/>
              <a:ext cx="971350" cy="574104"/>
            </a:xfrm>
            <a:custGeom>
              <a:avLst/>
              <a:gdLst/>
              <a:ahLst/>
              <a:cxnLst/>
              <a:rect l="l" t="t" r="r" b="b"/>
              <a:pathLst>
                <a:path w="30861" h="18240" extrusionOk="0">
                  <a:moveTo>
                    <a:pt x="1392" y="0"/>
                  </a:moveTo>
                  <a:lnTo>
                    <a:pt x="1392" y="0"/>
                  </a:lnTo>
                  <a:cubicBezTo>
                    <a:pt x="1" y="2889"/>
                    <a:pt x="87" y="5670"/>
                    <a:pt x="1653" y="8646"/>
                  </a:cubicBezTo>
                  <a:lnTo>
                    <a:pt x="30860" y="18239"/>
                  </a:lnTo>
                  <a:lnTo>
                    <a:pt x="30860" y="9679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2379185" y="2590729"/>
              <a:ext cx="1393241" cy="701294"/>
            </a:xfrm>
            <a:custGeom>
              <a:avLst/>
              <a:gdLst/>
              <a:ahLst/>
              <a:cxnLst/>
              <a:rect l="l" t="t" r="r" b="b"/>
              <a:pathLst>
                <a:path w="44265" h="22281" extrusionOk="0">
                  <a:moveTo>
                    <a:pt x="44265" y="1"/>
                  </a:moveTo>
                  <a:cubicBezTo>
                    <a:pt x="32162" y="3703"/>
                    <a:pt x="16704" y="7369"/>
                    <a:pt x="1" y="11021"/>
                  </a:cubicBezTo>
                  <a:lnTo>
                    <a:pt x="1" y="12246"/>
                  </a:lnTo>
                  <a:cubicBezTo>
                    <a:pt x="17100" y="8524"/>
                    <a:pt x="32903" y="4844"/>
                    <a:pt x="44265" y="1310"/>
                  </a:cubicBezTo>
                  <a:lnTo>
                    <a:pt x="44265" y="1"/>
                  </a:lnTo>
                  <a:close/>
                  <a:moveTo>
                    <a:pt x="44264" y="9928"/>
                  </a:moveTo>
                  <a:lnTo>
                    <a:pt x="0" y="20864"/>
                  </a:lnTo>
                  <a:lnTo>
                    <a:pt x="0" y="22281"/>
                  </a:lnTo>
                  <a:lnTo>
                    <a:pt x="44264" y="11260"/>
                  </a:lnTo>
                  <a:lnTo>
                    <a:pt x="44264" y="99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2379185" y="2758523"/>
              <a:ext cx="1358178" cy="400519"/>
            </a:xfrm>
            <a:custGeom>
              <a:avLst/>
              <a:gdLst/>
              <a:ahLst/>
              <a:cxnLst/>
              <a:rect l="l" t="t" r="r" b="b"/>
              <a:pathLst>
                <a:path w="43151" h="12725" extrusionOk="0">
                  <a:moveTo>
                    <a:pt x="43151" y="1"/>
                  </a:moveTo>
                  <a:cubicBezTo>
                    <a:pt x="40220" y="710"/>
                    <a:pt x="37292" y="1420"/>
                    <a:pt x="34362" y="2130"/>
                  </a:cubicBezTo>
                  <a:cubicBezTo>
                    <a:pt x="34063" y="2200"/>
                    <a:pt x="34158" y="2632"/>
                    <a:pt x="34431" y="2632"/>
                  </a:cubicBezTo>
                  <a:cubicBezTo>
                    <a:pt x="34452" y="2632"/>
                    <a:pt x="34474" y="2630"/>
                    <a:pt x="34498" y="2624"/>
                  </a:cubicBezTo>
                  <a:cubicBezTo>
                    <a:pt x="37382" y="1925"/>
                    <a:pt x="40267" y="1227"/>
                    <a:pt x="43151" y="529"/>
                  </a:cubicBezTo>
                  <a:lnTo>
                    <a:pt x="43151" y="1"/>
                  </a:lnTo>
                  <a:close/>
                  <a:moveTo>
                    <a:pt x="30572" y="3457"/>
                  </a:moveTo>
                  <a:cubicBezTo>
                    <a:pt x="30555" y="3457"/>
                    <a:pt x="30537" y="3459"/>
                    <a:pt x="30518" y="3462"/>
                  </a:cubicBezTo>
                  <a:cubicBezTo>
                    <a:pt x="27178" y="4105"/>
                    <a:pt x="23837" y="4749"/>
                    <a:pt x="20494" y="5391"/>
                  </a:cubicBezTo>
                  <a:cubicBezTo>
                    <a:pt x="20189" y="5450"/>
                    <a:pt x="20293" y="5891"/>
                    <a:pt x="20575" y="5891"/>
                  </a:cubicBezTo>
                  <a:cubicBezTo>
                    <a:pt x="20593" y="5891"/>
                    <a:pt x="20612" y="5889"/>
                    <a:pt x="20631" y="5885"/>
                  </a:cubicBezTo>
                  <a:cubicBezTo>
                    <a:pt x="23972" y="5243"/>
                    <a:pt x="27313" y="4599"/>
                    <a:pt x="30653" y="3957"/>
                  </a:cubicBezTo>
                  <a:cubicBezTo>
                    <a:pt x="30960" y="3899"/>
                    <a:pt x="30855" y="3457"/>
                    <a:pt x="30572" y="3457"/>
                  </a:cubicBezTo>
                  <a:close/>
                  <a:moveTo>
                    <a:pt x="11680" y="6807"/>
                  </a:moveTo>
                  <a:cubicBezTo>
                    <a:pt x="11656" y="6807"/>
                    <a:pt x="11632" y="6810"/>
                    <a:pt x="11606" y="6817"/>
                  </a:cubicBezTo>
                  <a:cubicBezTo>
                    <a:pt x="9109" y="7508"/>
                    <a:pt x="6614" y="8199"/>
                    <a:pt x="4117" y="8890"/>
                  </a:cubicBezTo>
                  <a:cubicBezTo>
                    <a:pt x="3825" y="8970"/>
                    <a:pt x="3915" y="9395"/>
                    <a:pt x="4179" y="9395"/>
                  </a:cubicBezTo>
                  <a:cubicBezTo>
                    <a:pt x="4202" y="9395"/>
                    <a:pt x="4227" y="9392"/>
                    <a:pt x="4252" y="9385"/>
                  </a:cubicBezTo>
                  <a:cubicBezTo>
                    <a:pt x="6750" y="8693"/>
                    <a:pt x="9245" y="8002"/>
                    <a:pt x="11742" y="7312"/>
                  </a:cubicBezTo>
                  <a:cubicBezTo>
                    <a:pt x="12034" y="7231"/>
                    <a:pt x="11944" y="6807"/>
                    <a:pt x="11680" y="6807"/>
                  </a:cubicBezTo>
                  <a:close/>
                  <a:moveTo>
                    <a:pt x="43150" y="2287"/>
                  </a:moveTo>
                  <a:cubicBezTo>
                    <a:pt x="40050" y="3437"/>
                    <a:pt x="36853" y="4322"/>
                    <a:pt x="33640" y="5099"/>
                  </a:cubicBezTo>
                  <a:cubicBezTo>
                    <a:pt x="28881" y="6249"/>
                    <a:pt x="24084" y="7244"/>
                    <a:pt x="19302" y="8296"/>
                  </a:cubicBezTo>
                  <a:cubicBezTo>
                    <a:pt x="16542" y="8903"/>
                    <a:pt x="13780" y="9511"/>
                    <a:pt x="11018" y="10118"/>
                  </a:cubicBezTo>
                  <a:cubicBezTo>
                    <a:pt x="10719" y="10185"/>
                    <a:pt x="10817" y="10620"/>
                    <a:pt x="11093" y="10620"/>
                  </a:cubicBezTo>
                  <a:cubicBezTo>
                    <a:pt x="11113" y="10620"/>
                    <a:pt x="11134" y="10617"/>
                    <a:pt x="11155" y="10613"/>
                  </a:cubicBezTo>
                  <a:lnTo>
                    <a:pt x="25978" y="7354"/>
                  </a:lnTo>
                  <a:cubicBezTo>
                    <a:pt x="30635" y="6330"/>
                    <a:pt x="35315" y="5350"/>
                    <a:pt x="39875" y="3939"/>
                  </a:cubicBezTo>
                  <a:cubicBezTo>
                    <a:pt x="40977" y="3599"/>
                    <a:pt x="42068" y="3230"/>
                    <a:pt x="43150" y="2832"/>
                  </a:cubicBezTo>
                  <a:lnTo>
                    <a:pt x="43150" y="2287"/>
                  </a:lnTo>
                  <a:close/>
                  <a:moveTo>
                    <a:pt x="5760" y="11001"/>
                  </a:moveTo>
                  <a:cubicBezTo>
                    <a:pt x="5741" y="11001"/>
                    <a:pt x="5721" y="11003"/>
                    <a:pt x="5700" y="11007"/>
                  </a:cubicBezTo>
                  <a:cubicBezTo>
                    <a:pt x="3800" y="11406"/>
                    <a:pt x="1900" y="11803"/>
                    <a:pt x="0" y="12202"/>
                  </a:cubicBezTo>
                  <a:lnTo>
                    <a:pt x="0" y="12724"/>
                  </a:lnTo>
                  <a:cubicBezTo>
                    <a:pt x="1946" y="12316"/>
                    <a:pt x="3892" y="11909"/>
                    <a:pt x="5836" y="11502"/>
                  </a:cubicBezTo>
                  <a:cubicBezTo>
                    <a:pt x="6139" y="11438"/>
                    <a:pt x="6038" y="11001"/>
                    <a:pt x="5760" y="1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508870" y="2822039"/>
              <a:ext cx="870347" cy="336027"/>
            </a:xfrm>
            <a:custGeom>
              <a:avLst/>
              <a:gdLst/>
              <a:ahLst/>
              <a:cxnLst/>
              <a:rect l="l" t="t" r="r" b="b"/>
              <a:pathLst>
                <a:path w="27652" h="10676" extrusionOk="0">
                  <a:moveTo>
                    <a:pt x="1896" y="0"/>
                  </a:moveTo>
                  <a:cubicBezTo>
                    <a:pt x="1630" y="0"/>
                    <a:pt x="1537" y="427"/>
                    <a:pt x="1832" y="505"/>
                  </a:cubicBezTo>
                  <a:cubicBezTo>
                    <a:pt x="6594" y="1761"/>
                    <a:pt x="11355" y="3017"/>
                    <a:pt x="16117" y="4273"/>
                  </a:cubicBezTo>
                  <a:cubicBezTo>
                    <a:pt x="17471" y="4631"/>
                    <a:pt x="18826" y="4989"/>
                    <a:pt x="20181" y="5346"/>
                  </a:cubicBezTo>
                  <a:cubicBezTo>
                    <a:pt x="20205" y="5353"/>
                    <a:pt x="20229" y="5356"/>
                    <a:pt x="20251" y="5356"/>
                  </a:cubicBezTo>
                  <a:cubicBezTo>
                    <a:pt x="20518" y="5356"/>
                    <a:pt x="20611" y="4928"/>
                    <a:pt x="20316" y="4852"/>
                  </a:cubicBezTo>
                  <a:cubicBezTo>
                    <a:pt x="15557" y="3596"/>
                    <a:pt x="10795" y="2338"/>
                    <a:pt x="6033" y="1082"/>
                  </a:cubicBezTo>
                  <a:cubicBezTo>
                    <a:pt x="4677" y="726"/>
                    <a:pt x="3323" y="367"/>
                    <a:pt x="1968" y="10"/>
                  </a:cubicBezTo>
                  <a:cubicBezTo>
                    <a:pt x="1943" y="4"/>
                    <a:pt x="1919" y="0"/>
                    <a:pt x="1896" y="0"/>
                  </a:cubicBezTo>
                  <a:close/>
                  <a:moveTo>
                    <a:pt x="22373" y="5735"/>
                  </a:moveTo>
                  <a:cubicBezTo>
                    <a:pt x="22258" y="5735"/>
                    <a:pt x="22151" y="5799"/>
                    <a:pt x="22118" y="5920"/>
                  </a:cubicBezTo>
                  <a:cubicBezTo>
                    <a:pt x="22083" y="6044"/>
                    <a:pt x="22159" y="6209"/>
                    <a:pt x="22297" y="6235"/>
                  </a:cubicBezTo>
                  <a:cubicBezTo>
                    <a:pt x="23277" y="6415"/>
                    <a:pt x="24258" y="6597"/>
                    <a:pt x="25239" y="6777"/>
                  </a:cubicBezTo>
                  <a:cubicBezTo>
                    <a:pt x="25259" y="6781"/>
                    <a:pt x="25279" y="6783"/>
                    <a:pt x="25298" y="6783"/>
                  </a:cubicBezTo>
                  <a:cubicBezTo>
                    <a:pt x="25413" y="6783"/>
                    <a:pt x="25520" y="6719"/>
                    <a:pt x="25555" y="6598"/>
                  </a:cubicBezTo>
                  <a:cubicBezTo>
                    <a:pt x="25588" y="6474"/>
                    <a:pt x="25513" y="6309"/>
                    <a:pt x="25375" y="6284"/>
                  </a:cubicBezTo>
                  <a:cubicBezTo>
                    <a:pt x="24394" y="6102"/>
                    <a:pt x="23414" y="5921"/>
                    <a:pt x="22432" y="5741"/>
                  </a:cubicBezTo>
                  <a:cubicBezTo>
                    <a:pt x="22412" y="5737"/>
                    <a:pt x="22393" y="5735"/>
                    <a:pt x="22373" y="5735"/>
                  </a:cubicBezTo>
                  <a:close/>
                  <a:moveTo>
                    <a:pt x="316" y="1757"/>
                  </a:moveTo>
                  <a:cubicBezTo>
                    <a:pt x="78" y="1757"/>
                    <a:pt x="1" y="2165"/>
                    <a:pt x="272" y="2271"/>
                  </a:cubicBezTo>
                  <a:cubicBezTo>
                    <a:pt x="7838" y="5239"/>
                    <a:pt x="15594" y="7719"/>
                    <a:pt x="23478" y="9686"/>
                  </a:cubicBezTo>
                  <a:cubicBezTo>
                    <a:pt x="24866" y="10033"/>
                    <a:pt x="26257" y="10362"/>
                    <a:pt x="27651" y="10675"/>
                  </a:cubicBezTo>
                  <a:lnTo>
                    <a:pt x="27651" y="10148"/>
                  </a:lnTo>
                  <a:cubicBezTo>
                    <a:pt x="20607" y="8554"/>
                    <a:pt x="13655" y="6559"/>
                    <a:pt x="6838" y="4167"/>
                  </a:cubicBezTo>
                  <a:cubicBezTo>
                    <a:pt x="4682" y="3409"/>
                    <a:pt x="2538" y="2611"/>
                    <a:pt x="409" y="1776"/>
                  </a:cubicBezTo>
                  <a:cubicBezTo>
                    <a:pt x="376" y="1763"/>
                    <a:pt x="345" y="1757"/>
                    <a:pt x="316" y="17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2232386" y="2263358"/>
              <a:ext cx="1363214" cy="594940"/>
            </a:xfrm>
            <a:custGeom>
              <a:avLst/>
              <a:gdLst/>
              <a:ahLst/>
              <a:cxnLst/>
              <a:rect l="l" t="t" r="r" b="b"/>
              <a:pathLst>
                <a:path w="43311" h="18902" extrusionOk="0">
                  <a:moveTo>
                    <a:pt x="41921" y="1"/>
                  </a:moveTo>
                  <a:lnTo>
                    <a:pt x="0" y="8816"/>
                  </a:lnTo>
                  <a:lnTo>
                    <a:pt x="0" y="18901"/>
                  </a:lnTo>
                  <a:lnTo>
                    <a:pt x="42313" y="9871"/>
                  </a:lnTo>
                  <a:cubicBezTo>
                    <a:pt x="43310" y="6470"/>
                    <a:pt x="43294" y="3177"/>
                    <a:pt x="41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2319666" y="2506093"/>
              <a:ext cx="113121" cy="333541"/>
            </a:xfrm>
            <a:custGeom>
              <a:avLst/>
              <a:gdLst/>
              <a:ahLst/>
              <a:cxnLst/>
              <a:rect l="l" t="t" r="r" b="b"/>
              <a:pathLst>
                <a:path w="3594" h="10597" extrusionOk="0">
                  <a:moveTo>
                    <a:pt x="2475" y="1"/>
                  </a:moveTo>
                  <a:lnTo>
                    <a:pt x="224" y="474"/>
                  </a:lnTo>
                  <a:cubicBezTo>
                    <a:pt x="1384" y="3740"/>
                    <a:pt x="1311" y="7376"/>
                    <a:pt x="0" y="10597"/>
                  </a:cubicBezTo>
                  <a:lnTo>
                    <a:pt x="2609" y="10041"/>
                  </a:lnTo>
                  <a:cubicBezTo>
                    <a:pt x="3593" y="6744"/>
                    <a:pt x="3550" y="3278"/>
                    <a:pt x="2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3401431" y="2279945"/>
              <a:ext cx="114002" cy="320856"/>
            </a:xfrm>
            <a:custGeom>
              <a:avLst/>
              <a:gdLst/>
              <a:ahLst/>
              <a:cxnLst/>
              <a:rect l="l" t="t" r="r" b="b"/>
              <a:pathLst>
                <a:path w="3622" h="10194" extrusionOk="0">
                  <a:moveTo>
                    <a:pt x="2278" y="1"/>
                  </a:moveTo>
                  <a:lnTo>
                    <a:pt x="1" y="479"/>
                  </a:lnTo>
                  <a:cubicBezTo>
                    <a:pt x="695" y="2261"/>
                    <a:pt x="1131" y="4137"/>
                    <a:pt x="1257" y="6058"/>
                  </a:cubicBezTo>
                  <a:cubicBezTo>
                    <a:pt x="1329" y="7146"/>
                    <a:pt x="1424" y="8748"/>
                    <a:pt x="1189" y="10194"/>
                  </a:cubicBezTo>
                  <a:lnTo>
                    <a:pt x="3517" y="9697"/>
                  </a:lnTo>
                  <a:cubicBezTo>
                    <a:pt x="3614" y="8742"/>
                    <a:pt x="3622" y="7791"/>
                    <a:pt x="3603" y="6935"/>
                  </a:cubicBezTo>
                  <a:cubicBezTo>
                    <a:pt x="3549" y="4554"/>
                    <a:pt x="3091" y="2217"/>
                    <a:pt x="2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2620599" y="2487240"/>
              <a:ext cx="658048" cy="159012"/>
            </a:xfrm>
            <a:custGeom>
              <a:avLst/>
              <a:gdLst/>
              <a:ahLst/>
              <a:cxnLst/>
              <a:rect l="l" t="t" r="r" b="b"/>
              <a:pathLst>
                <a:path w="20907" h="5052" extrusionOk="0">
                  <a:moveTo>
                    <a:pt x="17481" y="1"/>
                  </a:moveTo>
                  <a:cubicBezTo>
                    <a:pt x="15686" y="1"/>
                    <a:pt x="13293" y="191"/>
                    <a:pt x="10639" y="526"/>
                  </a:cubicBezTo>
                  <a:cubicBezTo>
                    <a:pt x="5053" y="1233"/>
                    <a:pt x="1" y="3554"/>
                    <a:pt x="127" y="4554"/>
                  </a:cubicBezTo>
                  <a:cubicBezTo>
                    <a:pt x="173" y="4911"/>
                    <a:pt x="875" y="5051"/>
                    <a:pt x="2016" y="5051"/>
                  </a:cubicBezTo>
                  <a:cubicBezTo>
                    <a:pt x="4060" y="5051"/>
                    <a:pt x="7511" y="4601"/>
                    <a:pt x="11097" y="4146"/>
                  </a:cubicBezTo>
                  <a:cubicBezTo>
                    <a:pt x="16683" y="3440"/>
                    <a:pt x="20906" y="1757"/>
                    <a:pt x="20779" y="757"/>
                  </a:cubicBezTo>
                  <a:cubicBezTo>
                    <a:pt x="20713" y="233"/>
                    <a:pt x="19462" y="1"/>
                    <a:pt x="17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566879" y="1949930"/>
              <a:ext cx="1984971" cy="590912"/>
            </a:xfrm>
            <a:custGeom>
              <a:avLst/>
              <a:gdLst/>
              <a:ahLst/>
              <a:cxnLst/>
              <a:rect l="l" t="t" r="r" b="b"/>
              <a:pathLst>
                <a:path w="63065" h="18774" extrusionOk="0">
                  <a:moveTo>
                    <a:pt x="37929" y="1"/>
                  </a:moveTo>
                  <a:lnTo>
                    <a:pt x="1" y="6799"/>
                  </a:lnTo>
                  <a:lnTo>
                    <a:pt x="21144" y="18774"/>
                  </a:lnTo>
                  <a:lnTo>
                    <a:pt x="63065" y="9959"/>
                  </a:lnTo>
                  <a:cubicBezTo>
                    <a:pt x="55797" y="6964"/>
                    <a:pt x="48356" y="2951"/>
                    <a:pt x="37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566879" y="2163897"/>
              <a:ext cx="701987" cy="694370"/>
            </a:xfrm>
            <a:custGeom>
              <a:avLst/>
              <a:gdLst/>
              <a:ahLst/>
              <a:cxnLst/>
              <a:rect l="l" t="t" r="r" b="b"/>
              <a:pathLst>
                <a:path w="22303" h="22061" extrusionOk="0">
                  <a:moveTo>
                    <a:pt x="1" y="1"/>
                  </a:moveTo>
                  <a:lnTo>
                    <a:pt x="1" y="1247"/>
                  </a:lnTo>
                  <a:lnTo>
                    <a:pt x="19996" y="12805"/>
                  </a:lnTo>
                  <a:cubicBezTo>
                    <a:pt x="20739" y="15441"/>
                    <a:pt x="20673" y="17048"/>
                    <a:pt x="19996" y="19530"/>
                  </a:cubicBezTo>
                  <a:lnTo>
                    <a:pt x="1" y="8913"/>
                  </a:lnTo>
                  <a:lnTo>
                    <a:pt x="1" y="10085"/>
                  </a:lnTo>
                  <a:lnTo>
                    <a:pt x="21144" y="22060"/>
                  </a:lnTo>
                  <a:cubicBezTo>
                    <a:pt x="22302" y="18562"/>
                    <a:pt x="22134" y="15221"/>
                    <a:pt x="21144" y="1197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566879" y="2203115"/>
              <a:ext cx="652791" cy="575552"/>
            </a:xfrm>
            <a:custGeom>
              <a:avLst/>
              <a:gdLst/>
              <a:ahLst/>
              <a:cxnLst/>
              <a:rect l="l" t="t" r="r" b="b"/>
              <a:pathLst>
                <a:path w="20740" h="18286" extrusionOk="0">
                  <a:moveTo>
                    <a:pt x="1" y="0"/>
                  </a:moveTo>
                  <a:lnTo>
                    <a:pt x="1" y="7667"/>
                  </a:lnTo>
                  <a:lnTo>
                    <a:pt x="19996" y="18286"/>
                  </a:lnTo>
                  <a:cubicBezTo>
                    <a:pt x="20673" y="15804"/>
                    <a:pt x="20739" y="14196"/>
                    <a:pt x="19996" y="1155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1566847" y="2264806"/>
              <a:ext cx="596483" cy="445025"/>
            </a:xfrm>
            <a:custGeom>
              <a:avLst/>
              <a:gdLst/>
              <a:ahLst/>
              <a:cxnLst/>
              <a:rect l="l" t="t" r="r" b="b"/>
              <a:pathLst>
                <a:path w="18951" h="14139" extrusionOk="0">
                  <a:moveTo>
                    <a:pt x="2" y="0"/>
                  </a:moveTo>
                  <a:lnTo>
                    <a:pt x="2" y="582"/>
                  </a:lnTo>
                  <a:cubicBezTo>
                    <a:pt x="4417" y="2953"/>
                    <a:pt x="8830" y="5324"/>
                    <a:pt x="13244" y="7696"/>
                  </a:cubicBezTo>
                  <a:cubicBezTo>
                    <a:pt x="14668" y="8461"/>
                    <a:pt x="16092" y="9226"/>
                    <a:pt x="17516" y="9993"/>
                  </a:cubicBezTo>
                  <a:cubicBezTo>
                    <a:pt x="17558" y="10015"/>
                    <a:pt x="17599" y="10025"/>
                    <a:pt x="17638" y="10025"/>
                  </a:cubicBezTo>
                  <a:cubicBezTo>
                    <a:pt x="17870" y="10025"/>
                    <a:pt x="18023" y="9682"/>
                    <a:pt x="17774" y="9549"/>
                  </a:cubicBezTo>
                  <a:cubicBezTo>
                    <a:pt x="12752" y="6850"/>
                    <a:pt x="7731" y="4153"/>
                    <a:pt x="2709" y="1455"/>
                  </a:cubicBezTo>
                  <a:lnTo>
                    <a:pt x="2" y="0"/>
                  </a:lnTo>
                  <a:close/>
                  <a:moveTo>
                    <a:pt x="1" y="2334"/>
                  </a:moveTo>
                  <a:lnTo>
                    <a:pt x="1" y="2915"/>
                  </a:lnTo>
                  <a:cubicBezTo>
                    <a:pt x="3537" y="4798"/>
                    <a:pt x="7096" y="6635"/>
                    <a:pt x="10683" y="8420"/>
                  </a:cubicBezTo>
                  <a:cubicBezTo>
                    <a:pt x="11899" y="9024"/>
                    <a:pt x="13117" y="9622"/>
                    <a:pt x="14336" y="10216"/>
                  </a:cubicBezTo>
                  <a:cubicBezTo>
                    <a:pt x="14376" y="10235"/>
                    <a:pt x="14416" y="10244"/>
                    <a:pt x="14454" y="10244"/>
                  </a:cubicBezTo>
                  <a:cubicBezTo>
                    <a:pt x="14692" y="10244"/>
                    <a:pt x="14852" y="9898"/>
                    <a:pt x="14595" y="9773"/>
                  </a:cubicBezTo>
                  <a:cubicBezTo>
                    <a:pt x="10295" y="7684"/>
                    <a:pt x="6029" y="5524"/>
                    <a:pt x="1800" y="3294"/>
                  </a:cubicBezTo>
                  <a:cubicBezTo>
                    <a:pt x="1198" y="2976"/>
                    <a:pt x="600" y="2654"/>
                    <a:pt x="1" y="2334"/>
                  </a:cubicBezTo>
                  <a:close/>
                  <a:moveTo>
                    <a:pt x="1" y="3970"/>
                  </a:moveTo>
                  <a:lnTo>
                    <a:pt x="1" y="4568"/>
                  </a:lnTo>
                  <a:cubicBezTo>
                    <a:pt x="4392" y="7195"/>
                    <a:pt x="8900" y="9627"/>
                    <a:pt x="13512" y="11844"/>
                  </a:cubicBezTo>
                  <a:cubicBezTo>
                    <a:pt x="15142" y="12628"/>
                    <a:pt x="16783" y="13383"/>
                    <a:pt x="18436" y="14115"/>
                  </a:cubicBezTo>
                  <a:cubicBezTo>
                    <a:pt x="18473" y="14131"/>
                    <a:pt x="18510" y="14138"/>
                    <a:pt x="18545" y="14138"/>
                  </a:cubicBezTo>
                  <a:cubicBezTo>
                    <a:pt x="18791" y="14138"/>
                    <a:pt x="18950" y="13781"/>
                    <a:pt x="18684" y="13664"/>
                  </a:cubicBezTo>
                  <a:cubicBezTo>
                    <a:pt x="12844" y="11082"/>
                    <a:pt x="7149" y="8172"/>
                    <a:pt x="1637" y="4945"/>
                  </a:cubicBezTo>
                  <a:cubicBezTo>
                    <a:pt x="1089" y="4624"/>
                    <a:pt x="545" y="4296"/>
                    <a:pt x="1" y="39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2262759" y="1879804"/>
              <a:ext cx="1346910" cy="456954"/>
            </a:xfrm>
            <a:custGeom>
              <a:avLst/>
              <a:gdLst/>
              <a:ahLst/>
              <a:cxnLst/>
              <a:rect l="l" t="t" r="r" b="b"/>
              <a:pathLst>
                <a:path w="42793" h="14518" extrusionOk="0">
                  <a:moveTo>
                    <a:pt x="42793" y="1"/>
                  </a:moveTo>
                  <a:lnTo>
                    <a:pt x="0" y="8845"/>
                  </a:lnTo>
                  <a:lnTo>
                    <a:pt x="0" y="14517"/>
                  </a:lnTo>
                  <a:lnTo>
                    <a:pt x="42793" y="5672"/>
                  </a:lnTo>
                  <a:lnTo>
                    <a:pt x="427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2262759" y="1847195"/>
              <a:ext cx="1382004" cy="518897"/>
            </a:xfrm>
            <a:custGeom>
              <a:avLst/>
              <a:gdLst/>
              <a:ahLst/>
              <a:cxnLst/>
              <a:rect l="l" t="t" r="r" b="b"/>
              <a:pathLst>
                <a:path w="43908" h="16486" extrusionOk="0">
                  <a:moveTo>
                    <a:pt x="43908" y="0"/>
                  </a:moveTo>
                  <a:lnTo>
                    <a:pt x="0" y="9074"/>
                  </a:lnTo>
                  <a:lnTo>
                    <a:pt x="0" y="9881"/>
                  </a:lnTo>
                  <a:lnTo>
                    <a:pt x="43908" y="862"/>
                  </a:lnTo>
                  <a:lnTo>
                    <a:pt x="43908" y="0"/>
                  </a:lnTo>
                  <a:close/>
                  <a:moveTo>
                    <a:pt x="43908" y="6532"/>
                  </a:moveTo>
                  <a:lnTo>
                    <a:pt x="3" y="15553"/>
                  </a:lnTo>
                  <a:lnTo>
                    <a:pt x="3" y="16485"/>
                  </a:lnTo>
                  <a:lnTo>
                    <a:pt x="43908" y="7410"/>
                  </a:lnTo>
                  <a:lnTo>
                    <a:pt x="43908" y="65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" name="Google Shape;210;p33"/>
            <p:cNvGrpSpPr/>
            <p:nvPr/>
          </p:nvGrpSpPr>
          <p:grpSpPr>
            <a:xfrm>
              <a:off x="2262759" y="1932178"/>
              <a:ext cx="1346910" cy="344274"/>
              <a:chOff x="2262759" y="1932178"/>
              <a:chExt cx="1346910" cy="344274"/>
            </a:xfrm>
          </p:grpSpPr>
          <p:sp>
            <p:nvSpPr>
              <p:cNvPr id="211" name="Google Shape;211;p33"/>
              <p:cNvSpPr/>
              <p:nvPr/>
            </p:nvSpPr>
            <p:spPr>
              <a:xfrm>
                <a:off x="2550913" y="2101765"/>
                <a:ext cx="263477" cy="62163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975" extrusionOk="0">
                    <a:moveTo>
                      <a:pt x="7985" y="0"/>
                    </a:moveTo>
                    <a:cubicBezTo>
                      <a:pt x="7968" y="0"/>
                      <a:pt x="7949" y="2"/>
                      <a:pt x="7930" y="5"/>
                    </a:cubicBezTo>
                    <a:cubicBezTo>
                      <a:pt x="5389" y="496"/>
                      <a:pt x="2847" y="986"/>
                      <a:pt x="307" y="1475"/>
                    </a:cubicBezTo>
                    <a:cubicBezTo>
                      <a:pt x="1" y="1533"/>
                      <a:pt x="105" y="1975"/>
                      <a:pt x="388" y="1975"/>
                    </a:cubicBezTo>
                    <a:cubicBezTo>
                      <a:pt x="406" y="1975"/>
                      <a:pt x="424" y="1973"/>
                      <a:pt x="443" y="1970"/>
                    </a:cubicBezTo>
                    <a:cubicBezTo>
                      <a:pt x="2984" y="1479"/>
                      <a:pt x="5525" y="989"/>
                      <a:pt x="8066" y="500"/>
                    </a:cubicBezTo>
                    <a:cubicBezTo>
                      <a:pt x="8371" y="441"/>
                      <a:pt x="8268" y="0"/>
                      <a:pt x="79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3"/>
              <p:cNvSpPr/>
              <p:nvPr/>
            </p:nvSpPr>
            <p:spPr>
              <a:xfrm>
                <a:off x="2880803" y="1932178"/>
                <a:ext cx="728835" cy="182586"/>
              </a:xfrm>
              <a:custGeom>
                <a:avLst/>
                <a:gdLst/>
                <a:ahLst/>
                <a:cxnLst/>
                <a:rect l="l" t="t" r="r" b="b"/>
                <a:pathLst>
                  <a:path w="23156" h="5801" extrusionOk="0">
                    <a:moveTo>
                      <a:pt x="23155" y="0"/>
                    </a:moveTo>
                    <a:lnTo>
                      <a:pt x="5779" y="4028"/>
                    </a:lnTo>
                    <a:lnTo>
                      <a:pt x="297" y="5298"/>
                    </a:lnTo>
                    <a:cubicBezTo>
                      <a:pt x="0" y="5368"/>
                      <a:pt x="98" y="5801"/>
                      <a:pt x="370" y="5801"/>
                    </a:cubicBezTo>
                    <a:cubicBezTo>
                      <a:pt x="391" y="5801"/>
                      <a:pt x="412" y="5798"/>
                      <a:pt x="435" y="5793"/>
                    </a:cubicBezTo>
                    <a:lnTo>
                      <a:pt x="19992" y="1261"/>
                    </a:lnTo>
                    <a:cubicBezTo>
                      <a:pt x="21046" y="1015"/>
                      <a:pt x="22101" y="772"/>
                      <a:pt x="23155" y="527"/>
                    </a:cubicBezTo>
                    <a:lnTo>
                      <a:pt x="2315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3"/>
              <p:cNvSpPr/>
              <p:nvPr/>
            </p:nvSpPr>
            <p:spPr>
              <a:xfrm>
                <a:off x="2262759" y="2165093"/>
                <a:ext cx="450628" cy="111359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3538" extrusionOk="0">
                    <a:moveTo>
                      <a:pt x="13941" y="0"/>
                    </a:moveTo>
                    <a:cubicBezTo>
                      <a:pt x="13922" y="0"/>
                      <a:pt x="13901" y="2"/>
                      <a:pt x="13880" y="7"/>
                    </a:cubicBezTo>
                    <a:lnTo>
                      <a:pt x="0" y="3014"/>
                    </a:lnTo>
                    <a:lnTo>
                      <a:pt x="0" y="3538"/>
                    </a:lnTo>
                    <a:lnTo>
                      <a:pt x="9826" y="1409"/>
                    </a:lnTo>
                    <a:cubicBezTo>
                      <a:pt x="11223" y="1106"/>
                      <a:pt x="12620" y="804"/>
                      <a:pt x="14016" y="502"/>
                    </a:cubicBezTo>
                    <a:cubicBezTo>
                      <a:pt x="14317" y="436"/>
                      <a:pt x="14218" y="0"/>
                      <a:pt x="13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3"/>
              <p:cNvSpPr/>
              <p:nvPr/>
            </p:nvSpPr>
            <p:spPr>
              <a:xfrm>
                <a:off x="3212140" y="1999660"/>
                <a:ext cx="397529" cy="114569"/>
              </a:xfrm>
              <a:custGeom>
                <a:avLst/>
                <a:gdLst/>
                <a:ahLst/>
                <a:cxnLst/>
                <a:rect l="l" t="t" r="r" b="b"/>
                <a:pathLst>
                  <a:path w="12630" h="3640" extrusionOk="0">
                    <a:moveTo>
                      <a:pt x="12630" y="0"/>
                    </a:moveTo>
                    <a:cubicBezTo>
                      <a:pt x="8576" y="1251"/>
                      <a:pt x="4462" y="2300"/>
                      <a:pt x="303" y="3140"/>
                    </a:cubicBezTo>
                    <a:cubicBezTo>
                      <a:pt x="0" y="3200"/>
                      <a:pt x="102" y="3639"/>
                      <a:pt x="381" y="3639"/>
                    </a:cubicBezTo>
                    <a:cubicBezTo>
                      <a:pt x="399" y="3639"/>
                      <a:pt x="419" y="3637"/>
                      <a:pt x="439" y="3633"/>
                    </a:cubicBezTo>
                    <a:cubicBezTo>
                      <a:pt x="4553" y="2803"/>
                      <a:pt x="8621" y="1768"/>
                      <a:pt x="12630" y="536"/>
                    </a:cubicBezTo>
                    <a:lnTo>
                      <a:pt x="126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" name="Google Shape;215;p33"/>
            <p:cNvSpPr/>
            <p:nvPr/>
          </p:nvSpPr>
          <p:spPr>
            <a:xfrm>
              <a:off x="1485327" y="1859093"/>
              <a:ext cx="777464" cy="506999"/>
            </a:xfrm>
            <a:custGeom>
              <a:avLst/>
              <a:gdLst/>
              <a:ahLst/>
              <a:cxnLst/>
              <a:rect l="l" t="t" r="r" b="b"/>
              <a:pathLst>
                <a:path w="24701" h="16108" extrusionOk="0">
                  <a:moveTo>
                    <a:pt x="2010" y="0"/>
                  </a:moveTo>
                  <a:cubicBezTo>
                    <a:pt x="641" y="1418"/>
                    <a:pt x="1" y="5087"/>
                    <a:pt x="2010" y="7412"/>
                  </a:cubicBezTo>
                  <a:lnTo>
                    <a:pt x="24700" y="16107"/>
                  </a:lnTo>
                  <a:lnTo>
                    <a:pt x="24700" y="8696"/>
                  </a:lnTo>
                  <a:lnTo>
                    <a:pt x="20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1524860" y="1902686"/>
              <a:ext cx="737994" cy="434072"/>
            </a:xfrm>
            <a:custGeom>
              <a:avLst/>
              <a:gdLst/>
              <a:ahLst/>
              <a:cxnLst/>
              <a:rect l="l" t="t" r="r" b="b"/>
              <a:pathLst>
                <a:path w="23447" h="13791" extrusionOk="0">
                  <a:moveTo>
                    <a:pt x="1394" y="1"/>
                  </a:moveTo>
                  <a:lnTo>
                    <a:pt x="1394" y="1"/>
                  </a:lnTo>
                  <a:cubicBezTo>
                    <a:pt x="1" y="1902"/>
                    <a:pt x="71" y="3371"/>
                    <a:pt x="1636" y="5330"/>
                  </a:cubicBezTo>
                  <a:lnTo>
                    <a:pt x="23447" y="13790"/>
                  </a:lnTo>
                  <a:lnTo>
                    <a:pt x="23447" y="8157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1619505" y="2017758"/>
              <a:ext cx="643286" cy="258158"/>
            </a:xfrm>
            <a:custGeom>
              <a:avLst/>
              <a:gdLst/>
              <a:ahLst/>
              <a:cxnLst/>
              <a:rect l="l" t="t" r="r" b="b"/>
              <a:pathLst>
                <a:path w="20438" h="8202" extrusionOk="0">
                  <a:moveTo>
                    <a:pt x="411" y="1"/>
                  </a:moveTo>
                  <a:cubicBezTo>
                    <a:pt x="166" y="1"/>
                    <a:pt x="1" y="352"/>
                    <a:pt x="264" y="469"/>
                  </a:cubicBezTo>
                  <a:cubicBezTo>
                    <a:pt x="6478" y="3228"/>
                    <a:pt x="12825" y="5687"/>
                    <a:pt x="19278" y="7825"/>
                  </a:cubicBezTo>
                  <a:cubicBezTo>
                    <a:pt x="19664" y="7954"/>
                    <a:pt x="20052" y="8075"/>
                    <a:pt x="20437" y="8201"/>
                  </a:cubicBezTo>
                  <a:lnTo>
                    <a:pt x="20437" y="7666"/>
                  </a:lnTo>
                  <a:cubicBezTo>
                    <a:pt x="15507" y="6061"/>
                    <a:pt x="10638" y="4273"/>
                    <a:pt x="5842" y="2302"/>
                  </a:cubicBezTo>
                  <a:cubicBezTo>
                    <a:pt x="4057" y="1569"/>
                    <a:pt x="2286" y="810"/>
                    <a:pt x="522" y="25"/>
                  </a:cubicBezTo>
                  <a:cubicBezTo>
                    <a:pt x="484" y="8"/>
                    <a:pt x="447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1908194" y="2085052"/>
              <a:ext cx="354597" cy="130086"/>
            </a:xfrm>
            <a:custGeom>
              <a:avLst/>
              <a:gdLst/>
              <a:ahLst/>
              <a:cxnLst/>
              <a:rect l="l" t="t" r="r" b="b"/>
              <a:pathLst>
                <a:path w="11266" h="4133" extrusionOk="0">
                  <a:moveTo>
                    <a:pt x="325" y="0"/>
                  </a:moveTo>
                  <a:cubicBezTo>
                    <a:pt x="80" y="0"/>
                    <a:pt x="0" y="411"/>
                    <a:pt x="276" y="513"/>
                  </a:cubicBezTo>
                  <a:cubicBezTo>
                    <a:pt x="3894" y="1854"/>
                    <a:pt x="7561" y="3061"/>
                    <a:pt x="11265" y="4133"/>
                  </a:cubicBezTo>
                  <a:lnTo>
                    <a:pt x="11265" y="3597"/>
                  </a:lnTo>
                  <a:cubicBezTo>
                    <a:pt x="7607" y="2535"/>
                    <a:pt x="3986" y="1342"/>
                    <a:pt x="413" y="17"/>
                  </a:cubicBezTo>
                  <a:cubicBezTo>
                    <a:pt x="382" y="6"/>
                    <a:pt x="352" y="0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1952322" y="2132768"/>
              <a:ext cx="147334" cy="342133"/>
            </a:xfrm>
            <a:custGeom>
              <a:avLst/>
              <a:gdLst/>
              <a:ahLst/>
              <a:cxnLst/>
              <a:rect l="l" t="t" r="r" b="b"/>
              <a:pathLst>
                <a:path w="4681" h="10870" extrusionOk="0">
                  <a:moveTo>
                    <a:pt x="523" y="1"/>
                  </a:moveTo>
                  <a:lnTo>
                    <a:pt x="0" y="10169"/>
                  </a:lnTo>
                  <a:lnTo>
                    <a:pt x="2362" y="8399"/>
                  </a:lnTo>
                  <a:lnTo>
                    <a:pt x="4387" y="10869"/>
                  </a:lnTo>
                  <a:lnTo>
                    <a:pt x="4680" y="157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1548560" y="1630836"/>
              <a:ext cx="2096204" cy="501963"/>
            </a:xfrm>
            <a:custGeom>
              <a:avLst/>
              <a:gdLst/>
              <a:ahLst/>
              <a:cxnLst/>
              <a:rect l="l" t="t" r="r" b="b"/>
              <a:pathLst>
                <a:path w="66599" h="15948" extrusionOk="0">
                  <a:moveTo>
                    <a:pt x="44265" y="1"/>
                  </a:moveTo>
                  <a:lnTo>
                    <a:pt x="1" y="7252"/>
                  </a:lnTo>
                  <a:lnTo>
                    <a:pt x="22691" y="15948"/>
                  </a:lnTo>
                  <a:lnTo>
                    <a:pt x="66599" y="6874"/>
                  </a:lnTo>
                  <a:lnTo>
                    <a:pt x="442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1813234" y="1685477"/>
              <a:ext cx="1530755" cy="387929"/>
            </a:xfrm>
            <a:custGeom>
              <a:avLst/>
              <a:gdLst/>
              <a:ahLst/>
              <a:cxnLst/>
              <a:rect l="l" t="t" r="r" b="b"/>
              <a:pathLst>
                <a:path w="48634" h="12325" extrusionOk="0">
                  <a:moveTo>
                    <a:pt x="32433" y="0"/>
                  </a:moveTo>
                  <a:lnTo>
                    <a:pt x="119" y="5294"/>
                  </a:lnTo>
                  <a:cubicBezTo>
                    <a:pt x="694" y="5513"/>
                    <a:pt x="607" y="6350"/>
                    <a:pt x="1" y="6449"/>
                  </a:cubicBezTo>
                  <a:lnTo>
                    <a:pt x="14583" y="12039"/>
                  </a:lnTo>
                  <a:cubicBezTo>
                    <a:pt x="15003" y="11952"/>
                    <a:pt x="15430" y="11909"/>
                    <a:pt x="15855" y="11909"/>
                  </a:cubicBezTo>
                  <a:cubicBezTo>
                    <a:pt x="16619" y="11909"/>
                    <a:pt x="17380" y="12048"/>
                    <a:pt x="18101" y="12324"/>
                  </a:cubicBezTo>
                  <a:lnTo>
                    <a:pt x="48554" y="6029"/>
                  </a:lnTo>
                  <a:cubicBezTo>
                    <a:pt x="47699" y="5766"/>
                    <a:pt x="47756" y="4536"/>
                    <a:pt x="48633" y="4355"/>
                  </a:cubicBezTo>
                  <a:lnTo>
                    <a:pt x="35067" y="180"/>
                  </a:lnTo>
                  <a:cubicBezTo>
                    <a:pt x="34757" y="231"/>
                    <a:pt x="34445" y="256"/>
                    <a:pt x="34132" y="256"/>
                  </a:cubicBezTo>
                  <a:cubicBezTo>
                    <a:pt x="33558" y="256"/>
                    <a:pt x="32985" y="171"/>
                    <a:pt x="32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2687640" y="1736057"/>
              <a:ext cx="428627" cy="131912"/>
            </a:xfrm>
            <a:custGeom>
              <a:avLst/>
              <a:gdLst/>
              <a:ahLst/>
              <a:cxnLst/>
              <a:rect l="l" t="t" r="r" b="b"/>
              <a:pathLst>
                <a:path w="13618" h="4191" extrusionOk="0">
                  <a:moveTo>
                    <a:pt x="3667" y="1"/>
                  </a:moveTo>
                  <a:lnTo>
                    <a:pt x="1" y="650"/>
                  </a:lnTo>
                  <a:lnTo>
                    <a:pt x="10026" y="4191"/>
                  </a:lnTo>
                  <a:lnTo>
                    <a:pt x="13618" y="3667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252365" y="2835033"/>
              <a:ext cx="667711" cy="468379"/>
            </a:xfrm>
            <a:custGeom>
              <a:avLst/>
              <a:gdLst/>
              <a:ahLst/>
              <a:cxnLst/>
              <a:rect l="l" t="t" r="r" b="b"/>
              <a:pathLst>
                <a:path w="21214" h="14881" extrusionOk="0">
                  <a:moveTo>
                    <a:pt x="1349" y="1"/>
                  </a:moveTo>
                  <a:lnTo>
                    <a:pt x="59" y="10115"/>
                  </a:lnTo>
                  <a:cubicBezTo>
                    <a:pt x="21" y="10263"/>
                    <a:pt x="0" y="10413"/>
                    <a:pt x="0" y="10564"/>
                  </a:cubicBezTo>
                  <a:cubicBezTo>
                    <a:pt x="0" y="12949"/>
                    <a:pt x="4748" y="14880"/>
                    <a:pt x="10607" y="14880"/>
                  </a:cubicBezTo>
                  <a:cubicBezTo>
                    <a:pt x="16465" y="14880"/>
                    <a:pt x="21214" y="12949"/>
                    <a:pt x="21214" y="10564"/>
                  </a:cubicBezTo>
                  <a:cubicBezTo>
                    <a:pt x="21213" y="10413"/>
                    <a:pt x="21193" y="10263"/>
                    <a:pt x="21156" y="10115"/>
                  </a:cubicBezTo>
                  <a:lnTo>
                    <a:pt x="198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3294793" y="2624119"/>
              <a:ext cx="582791" cy="346854"/>
            </a:xfrm>
            <a:custGeom>
              <a:avLst/>
              <a:gdLst/>
              <a:ahLst/>
              <a:cxnLst/>
              <a:rect l="l" t="t" r="r" b="b"/>
              <a:pathLst>
                <a:path w="18516" h="11020" extrusionOk="0">
                  <a:moveTo>
                    <a:pt x="4658" y="1"/>
                  </a:moveTo>
                  <a:lnTo>
                    <a:pt x="4158" y="3101"/>
                  </a:lnTo>
                  <a:cubicBezTo>
                    <a:pt x="1653" y="3874"/>
                    <a:pt x="0" y="5198"/>
                    <a:pt x="0" y="6703"/>
                  </a:cubicBezTo>
                  <a:cubicBezTo>
                    <a:pt x="0" y="9087"/>
                    <a:pt x="4146" y="11020"/>
                    <a:pt x="9257" y="11020"/>
                  </a:cubicBezTo>
                  <a:cubicBezTo>
                    <a:pt x="14370" y="11020"/>
                    <a:pt x="18515" y="9087"/>
                    <a:pt x="18515" y="6703"/>
                  </a:cubicBezTo>
                  <a:cubicBezTo>
                    <a:pt x="18516" y="5198"/>
                    <a:pt x="16862" y="3873"/>
                    <a:pt x="14357" y="3101"/>
                  </a:cubicBezTo>
                  <a:lnTo>
                    <a:pt x="13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3274460" y="2907080"/>
              <a:ext cx="622198" cy="175032"/>
            </a:xfrm>
            <a:custGeom>
              <a:avLst/>
              <a:gdLst/>
              <a:ahLst/>
              <a:cxnLst/>
              <a:rect l="l" t="t" r="r" b="b"/>
              <a:pathLst>
                <a:path w="19768" h="5561" extrusionOk="0">
                  <a:moveTo>
                    <a:pt x="19455" y="0"/>
                  </a:moveTo>
                  <a:cubicBezTo>
                    <a:pt x="17042" y="2551"/>
                    <a:pt x="13313" y="3557"/>
                    <a:pt x="9734" y="3557"/>
                  </a:cubicBezTo>
                  <a:cubicBezTo>
                    <a:pt x="9578" y="3557"/>
                    <a:pt x="9422" y="3555"/>
                    <a:pt x="9266" y="3551"/>
                  </a:cubicBezTo>
                  <a:cubicBezTo>
                    <a:pt x="6018" y="3474"/>
                    <a:pt x="2836" y="2468"/>
                    <a:pt x="284" y="561"/>
                  </a:cubicBezTo>
                  <a:lnTo>
                    <a:pt x="1" y="2771"/>
                  </a:lnTo>
                  <a:cubicBezTo>
                    <a:pt x="2713" y="4526"/>
                    <a:pt x="5926" y="5469"/>
                    <a:pt x="9265" y="5554"/>
                  </a:cubicBezTo>
                  <a:cubicBezTo>
                    <a:pt x="9433" y="5558"/>
                    <a:pt x="9602" y="5560"/>
                    <a:pt x="9771" y="5560"/>
                  </a:cubicBezTo>
                  <a:cubicBezTo>
                    <a:pt x="13307" y="5560"/>
                    <a:pt x="17032" y="4628"/>
                    <a:pt x="19767" y="2461"/>
                  </a:cubicBezTo>
                  <a:lnTo>
                    <a:pt x="194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387770" y="2533503"/>
              <a:ext cx="396868" cy="190172"/>
            </a:xfrm>
            <a:custGeom>
              <a:avLst/>
              <a:gdLst/>
              <a:ahLst/>
              <a:cxnLst/>
              <a:rect l="l" t="t" r="r" b="b"/>
              <a:pathLst>
                <a:path w="12609" h="6042" extrusionOk="0">
                  <a:moveTo>
                    <a:pt x="6305" y="1"/>
                  </a:moveTo>
                  <a:cubicBezTo>
                    <a:pt x="4633" y="1"/>
                    <a:pt x="3030" y="319"/>
                    <a:pt x="1847" y="885"/>
                  </a:cubicBezTo>
                  <a:cubicBezTo>
                    <a:pt x="665" y="1452"/>
                    <a:pt x="0" y="2220"/>
                    <a:pt x="0" y="3021"/>
                  </a:cubicBezTo>
                  <a:cubicBezTo>
                    <a:pt x="0" y="3822"/>
                    <a:pt x="665" y="4590"/>
                    <a:pt x="1847" y="5157"/>
                  </a:cubicBezTo>
                  <a:cubicBezTo>
                    <a:pt x="3030" y="5724"/>
                    <a:pt x="4633" y="6042"/>
                    <a:pt x="6305" y="6042"/>
                  </a:cubicBezTo>
                  <a:cubicBezTo>
                    <a:pt x="7977" y="6042"/>
                    <a:pt x="9580" y="5724"/>
                    <a:pt x="10762" y="5157"/>
                  </a:cubicBezTo>
                  <a:cubicBezTo>
                    <a:pt x="11945" y="4590"/>
                    <a:pt x="12609" y="3822"/>
                    <a:pt x="12609" y="3021"/>
                  </a:cubicBezTo>
                  <a:cubicBezTo>
                    <a:pt x="12609" y="2220"/>
                    <a:pt x="11945" y="1452"/>
                    <a:pt x="10762" y="885"/>
                  </a:cubicBezTo>
                  <a:cubicBezTo>
                    <a:pt x="9580" y="319"/>
                    <a:pt x="7977" y="1"/>
                    <a:pt x="6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3"/>
            <p:cNvSpPr/>
            <p:nvPr/>
          </p:nvSpPr>
          <p:spPr>
            <a:xfrm>
              <a:off x="3457015" y="2569699"/>
              <a:ext cx="258410" cy="88885"/>
            </a:xfrm>
            <a:custGeom>
              <a:avLst/>
              <a:gdLst/>
              <a:ahLst/>
              <a:cxnLst/>
              <a:rect l="l" t="t" r="r" b="b"/>
              <a:pathLst>
                <a:path w="8210" h="2824" extrusionOk="0">
                  <a:moveTo>
                    <a:pt x="4105" y="0"/>
                  </a:moveTo>
                  <a:cubicBezTo>
                    <a:pt x="1838" y="0"/>
                    <a:pt x="0" y="633"/>
                    <a:pt x="0" y="1412"/>
                  </a:cubicBezTo>
                  <a:cubicBezTo>
                    <a:pt x="0" y="2191"/>
                    <a:pt x="1838" y="2823"/>
                    <a:pt x="4105" y="2823"/>
                  </a:cubicBezTo>
                  <a:cubicBezTo>
                    <a:pt x="6372" y="2823"/>
                    <a:pt x="8210" y="2191"/>
                    <a:pt x="8210" y="1412"/>
                  </a:cubicBezTo>
                  <a:cubicBezTo>
                    <a:pt x="8210" y="633"/>
                    <a:pt x="6372" y="0"/>
                    <a:pt x="4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3"/>
            <p:cNvSpPr/>
            <p:nvPr/>
          </p:nvSpPr>
          <p:spPr>
            <a:xfrm>
              <a:off x="3387770" y="1138122"/>
              <a:ext cx="508101" cy="1410332"/>
            </a:xfrm>
            <a:custGeom>
              <a:avLst/>
              <a:gdLst/>
              <a:ahLst/>
              <a:cxnLst/>
              <a:rect l="l" t="t" r="r" b="b"/>
              <a:pathLst>
                <a:path w="16143" h="44808" extrusionOk="0">
                  <a:moveTo>
                    <a:pt x="10851" y="1"/>
                  </a:moveTo>
                  <a:cubicBezTo>
                    <a:pt x="9586" y="2274"/>
                    <a:pt x="8424" y="4851"/>
                    <a:pt x="7380" y="7546"/>
                  </a:cubicBezTo>
                  <a:cubicBezTo>
                    <a:pt x="6387" y="10080"/>
                    <a:pt x="5492" y="12714"/>
                    <a:pt x="4691" y="15299"/>
                  </a:cubicBezTo>
                  <a:cubicBezTo>
                    <a:pt x="4156" y="17070"/>
                    <a:pt x="3659" y="18809"/>
                    <a:pt x="3208" y="20478"/>
                  </a:cubicBezTo>
                  <a:cubicBezTo>
                    <a:pt x="2770" y="22126"/>
                    <a:pt x="2369" y="23695"/>
                    <a:pt x="2016" y="25164"/>
                  </a:cubicBezTo>
                  <a:cubicBezTo>
                    <a:pt x="1825" y="25971"/>
                    <a:pt x="1647" y="26746"/>
                    <a:pt x="1477" y="27474"/>
                  </a:cubicBezTo>
                  <a:cubicBezTo>
                    <a:pt x="2892" y="29425"/>
                    <a:pt x="3964" y="32094"/>
                    <a:pt x="3964" y="32094"/>
                  </a:cubicBezTo>
                  <a:lnTo>
                    <a:pt x="978" y="29706"/>
                  </a:lnTo>
                  <a:cubicBezTo>
                    <a:pt x="859" y="30262"/>
                    <a:pt x="751" y="30785"/>
                    <a:pt x="651" y="31270"/>
                  </a:cubicBezTo>
                  <a:cubicBezTo>
                    <a:pt x="458" y="32198"/>
                    <a:pt x="305" y="32975"/>
                    <a:pt x="203" y="33531"/>
                  </a:cubicBezTo>
                  <a:cubicBezTo>
                    <a:pt x="69" y="34252"/>
                    <a:pt x="0" y="34646"/>
                    <a:pt x="0" y="34646"/>
                  </a:cubicBezTo>
                  <a:cubicBezTo>
                    <a:pt x="2041" y="41464"/>
                    <a:pt x="5051" y="43974"/>
                    <a:pt x="5995" y="44620"/>
                  </a:cubicBezTo>
                  <a:cubicBezTo>
                    <a:pt x="6113" y="44700"/>
                    <a:pt x="6198" y="44751"/>
                    <a:pt x="6247" y="44779"/>
                  </a:cubicBezTo>
                  <a:cubicBezTo>
                    <a:pt x="6273" y="44794"/>
                    <a:pt x="6286" y="44808"/>
                    <a:pt x="6286" y="44808"/>
                  </a:cubicBezTo>
                  <a:cubicBezTo>
                    <a:pt x="6286" y="44808"/>
                    <a:pt x="6365" y="44744"/>
                    <a:pt x="6510" y="44626"/>
                  </a:cubicBezTo>
                  <a:cubicBezTo>
                    <a:pt x="7868" y="43501"/>
                    <a:pt x="15007" y="37434"/>
                    <a:pt x="16143" y="33129"/>
                  </a:cubicBezTo>
                  <a:lnTo>
                    <a:pt x="15684" y="30284"/>
                  </a:lnTo>
                  <a:lnTo>
                    <a:pt x="15109" y="26688"/>
                  </a:lnTo>
                  <a:lnTo>
                    <a:pt x="14667" y="23905"/>
                  </a:lnTo>
                  <a:cubicBezTo>
                    <a:pt x="13633" y="24674"/>
                    <a:pt x="12383" y="25602"/>
                    <a:pt x="12344" y="25616"/>
                  </a:cubicBezTo>
                  <a:cubicBezTo>
                    <a:pt x="12344" y="25564"/>
                    <a:pt x="13561" y="23678"/>
                    <a:pt x="14420" y="22348"/>
                  </a:cubicBezTo>
                  <a:lnTo>
                    <a:pt x="14145" y="20625"/>
                  </a:lnTo>
                  <a:lnTo>
                    <a:pt x="13853" y="18796"/>
                  </a:lnTo>
                  <a:lnTo>
                    <a:pt x="13184" y="14611"/>
                  </a:lnTo>
                  <a:lnTo>
                    <a:pt x="13023" y="13595"/>
                  </a:lnTo>
                  <a:lnTo>
                    <a:pt x="11133" y="13809"/>
                  </a:lnTo>
                  <a:cubicBezTo>
                    <a:pt x="11133" y="13809"/>
                    <a:pt x="11448" y="12589"/>
                    <a:pt x="12599" y="10952"/>
                  </a:cubicBezTo>
                  <a:lnTo>
                    <a:pt x="11945" y="6865"/>
                  </a:lnTo>
                  <a:lnTo>
                    <a:pt x="10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3574669" y="1283851"/>
              <a:ext cx="136948" cy="1374671"/>
            </a:xfrm>
            <a:custGeom>
              <a:avLst/>
              <a:gdLst/>
              <a:ahLst/>
              <a:cxnLst/>
              <a:rect l="l" t="t" r="r" b="b"/>
              <a:pathLst>
                <a:path w="4351" h="43675" extrusionOk="0">
                  <a:moveTo>
                    <a:pt x="4076" y="0"/>
                  </a:moveTo>
                  <a:cubicBezTo>
                    <a:pt x="3954" y="0"/>
                    <a:pt x="3845" y="89"/>
                    <a:pt x="3824" y="214"/>
                  </a:cubicBezTo>
                  <a:cubicBezTo>
                    <a:pt x="3461" y="2431"/>
                    <a:pt x="3126" y="4672"/>
                    <a:pt x="2826" y="6873"/>
                  </a:cubicBezTo>
                  <a:cubicBezTo>
                    <a:pt x="2481" y="9285"/>
                    <a:pt x="2166" y="11791"/>
                    <a:pt x="1854" y="14532"/>
                  </a:cubicBezTo>
                  <a:cubicBezTo>
                    <a:pt x="1616" y="16614"/>
                    <a:pt x="1419" y="18552"/>
                    <a:pt x="1246" y="20452"/>
                  </a:cubicBezTo>
                  <a:lnTo>
                    <a:pt x="1239" y="20549"/>
                  </a:lnTo>
                  <a:cubicBezTo>
                    <a:pt x="1150" y="21478"/>
                    <a:pt x="1065" y="22406"/>
                    <a:pt x="987" y="23334"/>
                  </a:cubicBezTo>
                  <a:cubicBezTo>
                    <a:pt x="929" y="23970"/>
                    <a:pt x="884" y="24596"/>
                    <a:pt x="836" y="25231"/>
                  </a:cubicBezTo>
                  <a:lnTo>
                    <a:pt x="830" y="25325"/>
                  </a:lnTo>
                  <a:cubicBezTo>
                    <a:pt x="660" y="27447"/>
                    <a:pt x="513" y="29692"/>
                    <a:pt x="377" y="32187"/>
                  </a:cubicBezTo>
                  <a:cubicBezTo>
                    <a:pt x="350" y="32587"/>
                    <a:pt x="329" y="32987"/>
                    <a:pt x="309" y="33389"/>
                  </a:cubicBezTo>
                  <a:cubicBezTo>
                    <a:pt x="267" y="34295"/>
                    <a:pt x="224" y="35199"/>
                    <a:pt x="190" y="36104"/>
                  </a:cubicBezTo>
                  <a:cubicBezTo>
                    <a:pt x="137" y="37332"/>
                    <a:pt x="92" y="38615"/>
                    <a:pt x="51" y="40141"/>
                  </a:cubicBezTo>
                  <a:cubicBezTo>
                    <a:pt x="34" y="40708"/>
                    <a:pt x="16" y="42064"/>
                    <a:pt x="1" y="43670"/>
                  </a:cubicBezTo>
                  <a:cubicBezTo>
                    <a:pt x="120" y="43672"/>
                    <a:pt x="242" y="43675"/>
                    <a:pt x="364" y="43675"/>
                  </a:cubicBezTo>
                  <a:cubicBezTo>
                    <a:pt x="416" y="43675"/>
                    <a:pt x="464" y="43675"/>
                    <a:pt x="513" y="43672"/>
                  </a:cubicBezTo>
                  <a:cubicBezTo>
                    <a:pt x="528" y="42072"/>
                    <a:pt x="546" y="40719"/>
                    <a:pt x="563" y="40157"/>
                  </a:cubicBezTo>
                  <a:cubicBezTo>
                    <a:pt x="605" y="38634"/>
                    <a:pt x="648" y="37352"/>
                    <a:pt x="702" y="36126"/>
                  </a:cubicBezTo>
                  <a:cubicBezTo>
                    <a:pt x="736" y="35224"/>
                    <a:pt x="781" y="34319"/>
                    <a:pt x="821" y="33414"/>
                  </a:cubicBezTo>
                  <a:cubicBezTo>
                    <a:pt x="840" y="33017"/>
                    <a:pt x="859" y="32622"/>
                    <a:pt x="889" y="32223"/>
                  </a:cubicBezTo>
                  <a:cubicBezTo>
                    <a:pt x="1024" y="29728"/>
                    <a:pt x="1170" y="27484"/>
                    <a:pt x="1339" y="25366"/>
                  </a:cubicBezTo>
                  <a:lnTo>
                    <a:pt x="1348" y="25271"/>
                  </a:lnTo>
                  <a:cubicBezTo>
                    <a:pt x="1393" y="24639"/>
                    <a:pt x="1441" y="24013"/>
                    <a:pt x="1495" y="23379"/>
                  </a:cubicBezTo>
                  <a:cubicBezTo>
                    <a:pt x="1575" y="22452"/>
                    <a:pt x="1660" y="21525"/>
                    <a:pt x="1747" y="20598"/>
                  </a:cubicBezTo>
                  <a:lnTo>
                    <a:pt x="1758" y="20501"/>
                  </a:lnTo>
                  <a:cubicBezTo>
                    <a:pt x="1926" y="18603"/>
                    <a:pt x="2124" y="16672"/>
                    <a:pt x="2362" y="14592"/>
                  </a:cubicBezTo>
                  <a:cubicBezTo>
                    <a:pt x="2674" y="11856"/>
                    <a:pt x="2992" y="9354"/>
                    <a:pt x="3332" y="6946"/>
                  </a:cubicBezTo>
                  <a:cubicBezTo>
                    <a:pt x="3633" y="4747"/>
                    <a:pt x="3968" y="2510"/>
                    <a:pt x="4328" y="297"/>
                  </a:cubicBezTo>
                  <a:cubicBezTo>
                    <a:pt x="4350" y="159"/>
                    <a:pt x="4256" y="25"/>
                    <a:pt x="4119" y="4"/>
                  </a:cubicBezTo>
                  <a:cubicBezTo>
                    <a:pt x="4104" y="1"/>
                    <a:pt x="4090" y="0"/>
                    <a:pt x="40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1708925" y="916669"/>
              <a:ext cx="951237" cy="891939"/>
            </a:xfrm>
            <a:custGeom>
              <a:avLst/>
              <a:gdLst/>
              <a:ahLst/>
              <a:cxnLst/>
              <a:rect l="l" t="t" r="r" b="b"/>
              <a:pathLst>
                <a:path w="30222" h="28338" extrusionOk="0">
                  <a:moveTo>
                    <a:pt x="8313" y="1"/>
                  </a:moveTo>
                  <a:cubicBezTo>
                    <a:pt x="5921" y="1"/>
                    <a:pt x="3737" y="1641"/>
                    <a:pt x="3162" y="4090"/>
                  </a:cubicBezTo>
                  <a:cubicBezTo>
                    <a:pt x="2408" y="7295"/>
                    <a:pt x="2134" y="10473"/>
                    <a:pt x="1462" y="13436"/>
                  </a:cubicBezTo>
                  <a:cubicBezTo>
                    <a:pt x="1" y="19879"/>
                    <a:pt x="6647" y="26236"/>
                    <a:pt x="13111" y="28314"/>
                  </a:cubicBezTo>
                  <a:cubicBezTo>
                    <a:pt x="13160" y="28330"/>
                    <a:pt x="13208" y="28338"/>
                    <a:pt x="13253" y="28338"/>
                  </a:cubicBezTo>
                  <a:cubicBezTo>
                    <a:pt x="13611" y="28338"/>
                    <a:pt x="13838" y="27887"/>
                    <a:pt x="13556" y="27596"/>
                  </a:cubicBezTo>
                  <a:cubicBezTo>
                    <a:pt x="11833" y="25821"/>
                    <a:pt x="10931" y="23459"/>
                    <a:pt x="10751" y="21486"/>
                  </a:cubicBezTo>
                  <a:lnTo>
                    <a:pt x="10751" y="21486"/>
                  </a:lnTo>
                  <a:cubicBezTo>
                    <a:pt x="13645" y="22379"/>
                    <a:pt x="16715" y="22945"/>
                    <a:pt x="19933" y="23240"/>
                  </a:cubicBezTo>
                  <a:cubicBezTo>
                    <a:pt x="20092" y="23254"/>
                    <a:pt x="20250" y="23262"/>
                    <a:pt x="20407" y="23262"/>
                  </a:cubicBezTo>
                  <a:cubicBezTo>
                    <a:pt x="21965" y="23262"/>
                    <a:pt x="23460" y="22563"/>
                    <a:pt x="24454" y="21344"/>
                  </a:cubicBezTo>
                  <a:cubicBezTo>
                    <a:pt x="26537" y="18791"/>
                    <a:pt x="28148" y="15969"/>
                    <a:pt x="29287" y="12879"/>
                  </a:cubicBezTo>
                  <a:cubicBezTo>
                    <a:pt x="30221" y="10349"/>
                    <a:pt x="29114" y="7532"/>
                    <a:pt x="26703" y="6321"/>
                  </a:cubicBezTo>
                  <a:cubicBezTo>
                    <a:pt x="22135" y="4025"/>
                    <a:pt x="16210" y="2055"/>
                    <a:pt x="9772" y="207"/>
                  </a:cubicBezTo>
                  <a:cubicBezTo>
                    <a:pt x="9285" y="67"/>
                    <a:pt x="8795" y="1"/>
                    <a:pt x="8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1834322" y="995388"/>
              <a:ext cx="685116" cy="572121"/>
              <a:chOff x="1834322" y="995388"/>
              <a:chExt cx="685116" cy="572121"/>
            </a:xfrm>
          </p:grpSpPr>
          <p:sp>
            <p:nvSpPr>
              <p:cNvPr id="232" name="Google Shape;232;p33"/>
              <p:cNvSpPr/>
              <p:nvPr/>
            </p:nvSpPr>
            <p:spPr>
              <a:xfrm>
                <a:off x="2069975" y="1112254"/>
                <a:ext cx="162380" cy="162757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5171" extrusionOk="0">
                    <a:moveTo>
                      <a:pt x="4181" y="979"/>
                    </a:moveTo>
                    <a:lnTo>
                      <a:pt x="3279" y="2865"/>
                    </a:lnTo>
                    <a:lnTo>
                      <a:pt x="2300" y="1892"/>
                    </a:lnTo>
                    <a:lnTo>
                      <a:pt x="4181" y="979"/>
                    </a:lnTo>
                    <a:close/>
                    <a:moveTo>
                      <a:pt x="4631" y="0"/>
                    </a:moveTo>
                    <a:lnTo>
                      <a:pt x="1" y="2111"/>
                    </a:lnTo>
                    <a:lnTo>
                      <a:pt x="612" y="2716"/>
                    </a:lnTo>
                    <a:lnTo>
                      <a:pt x="1665" y="2202"/>
                    </a:lnTo>
                    <a:lnTo>
                      <a:pt x="2974" y="3502"/>
                    </a:lnTo>
                    <a:lnTo>
                      <a:pt x="2470" y="4563"/>
                    </a:lnTo>
                    <a:lnTo>
                      <a:pt x="3082" y="5171"/>
                    </a:lnTo>
                    <a:lnTo>
                      <a:pt x="5158" y="523"/>
                    </a:lnTo>
                    <a:lnTo>
                      <a:pt x="46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3"/>
              <p:cNvSpPr/>
              <p:nvPr/>
            </p:nvSpPr>
            <p:spPr>
              <a:xfrm>
                <a:off x="2092983" y="1405066"/>
                <a:ext cx="75949" cy="98013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3114" extrusionOk="0">
                    <a:moveTo>
                      <a:pt x="935" y="492"/>
                    </a:moveTo>
                    <a:lnTo>
                      <a:pt x="1425" y="577"/>
                    </a:lnTo>
                    <a:cubicBezTo>
                      <a:pt x="1598" y="607"/>
                      <a:pt x="1721" y="661"/>
                      <a:pt x="1791" y="738"/>
                    </a:cubicBezTo>
                    <a:cubicBezTo>
                      <a:pt x="1862" y="817"/>
                      <a:pt x="1883" y="927"/>
                      <a:pt x="1860" y="1071"/>
                    </a:cubicBezTo>
                    <a:cubicBezTo>
                      <a:pt x="1837" y="1202"/>
                      <a:pt x="1775" y="1294"/>
                      <a:pt x="1675" y="1351"/>
                    </a:cubicBezTo>
                    <a:cubicBezTo>
                      <a:pt x="1607" y="1389"/>
                      <a:pt x="1527" y="1408"/>
                      <a:pt x="1433" y="1408"/>
                    </a:cubicBezTo>
                    <a:cubicBezTo>
                      <a:pt x="1388" y="1408"/>
                      <a:pt x="1340" y="1403"/>
                      <a:pt x="1289" y="1395"/>
                    </a:cubicBezTo>
                    <a:lnTo>
                      <a:pt x="794" y="1309"/>
                    </a:lnTo>
                    <a:lnTo>
                      <a:pt x="935" y="492"/>
                    </a:lnTo>
                    <a:close/>
                    <a:moveTo>
                      <a:pt x="729" y="1680"/>
                    </a:moveTo>
                    <a:lnTo>
                      <a:pt x="1332" y="1782"/>
                    </a:lnTo>
                    <a:cubicBezTo>
                      <a:pt x="1639" y="1843"/>
                      <a:pt x="1767" y="2024"/>
                      <a:pt x="1714" y="2325"/>
                    </a:cubicBezTo>
                    <a:cubicBezTo>
                      <a:pt x="1690" y="2465"/>
                      <a:pt x="1627" y="2566"/>
                      <a:pt x="1525" y="2629"/>
                    </a:cubicBezTo>
                    <a:cubicBezTo>
                      <a:pt x="1452" y="2674"/>
                      <a:pt x="1367" y="2695"/>
                      <a:pt x="1268" y="2695"/>
                    </a:cubicBezTo>
                    <a:cubicBezTo>
                      <a:pt x="1225" y="2695"/>
                      <a:pt x="1180" y="2691"/>
                      <a:pt x="1132" y="2683"/>
                    </a:cubicBezTo>
                    <a:lnTo>
                      <a:pt x="572" y="2586"/>
                    </a:lnTo>
                    <a:lnTo>
                      <a:pt x="729" y="1680"/>
                    </a:lnTo>
                    <a:close/>
                    <a:moveTo>
                      <a:pt x="501" y="0"/>
                    </a:moveTo>
                    <a:lnTo>
                      <a:pt x="0" y="2903"/>
                    </a:lnTo>
                    <a:lnTo>
                      <a:pt x="1056" y="3086"/>
                    </a:lnTo>
                    <a:cubicBezTo>
                      <a:pt x="1163" y="3104"/>
                      <a:pt x="1262" y="3114"/>
                      <a:pt x="1356" y="3114"/>
                    </a:cubicBezTo>
                    <a:cubicBezTo>
                      <a:pt x="1547" y="3114"/>
                      <a:pt x="1710" y="3075"/>
                      <a:pt x="1845" y="2997"/>
                    </a:cubicBezTo>
                    <a:cubicBezTo>
                      <a:pt x="2044" y="2881"/>
                      <a:pt x="2168" y="2685"/>
                      <a:pt x="2215" y="2414"/>
                    </a:cubicBezTo>
                    <a:cubicBezTo>
                      <a:pt x="2243" y="2250"/>
                      <a:pt x="2226" y="2100"/>
                      <a:pt x="2160" y="1968"/>
                    </a:cubicBezTo>
                    <a:cubicBezTo>
                      <a:pt x="2096" y="1836"/>
                      <a:pt x="1988" y="1735"/>
                      <a:pt x="1838" y="1665"/>
                    </a:cubicBezTo>
                    <a:cubicBezTo>
                      <a:pt x="1988" y="1632"/>
                      <a:pt x="2106" y="1567"/>
                      <a:pt x="2197" y="1472"/>
                    </a:cubicBezTo>
                    <a:cubicBezTo>
                      <a:pt x="2286" y="1379"/>
                      <a:pt x="2343" y="1266"/>
                      <a:pt x="2366" y="1133"/>
                    </a:cubicBezTo>
                    <a:cubicBezTo>
                      <a:pt x="2412" y="872"/>
                      <a:pt x="2361" y="662"/>
                      <a:pt x="2211" y="500"/>
                    </a:cubicBezTo>
                    <a:cubicBezTo>
                      <a:pt x="2063" y="339"/>
                      <a:pt x="1825" y="230"/>
                      <a:pt x="1497" y="173"/>
                    </a:cubicBezTo>
                    <a:lnTo>
                      <a:pt x="5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3"/>
              <p:cNvSpPr/>
              <p:nvPr/>
            </p:nvSpPr>
            <p:spPr>
              <a:xfrm>
                <a:off x="1895383" y="1431033"/>
                <a:ext cx="115671" cy="120958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3843" extrusionOk="0">
                    <a:moveTo>
                      <a:pt x="2071" y="1"/>
                    </a:moveTo>
                    <a:cubicBezTo>
                      <a:pt x="1809" y="1"/>
                      <a:pt x="1558" y="72"/>
                      <a:pt x="1315" y="216"/>
                    </a:cubicBezTo>
                    <a:cubicBezTo>
                      <a:pt x="1053" y="371"/>
                      <a:pt x="819" y="599"/>
                      <a:pt x="614" y="896"/>
                    </a:cubicBezTo>
                    <a:lnTo>
                      <a:pt x="412" y="1191"/>
                    </a:lnTo>
                    <a:cubicBezTo>
                      <a:pt x="216" y="1486"/>
                      <a:pt x="94" y="1778"/>
                      <a:pt x="48" y="2070"/>
                    </a:cubicBezTo>
                    <a:cubicBezTo>
                      <a:pt x="0" y="2363"/>
                      <a:pt x="32" y="2635"/>
                      <a:pt x="142" y="2886"/>
                    </a:cubicBezTo>
                    <a:cubicBezTo>
                      <a:pt x="251" y="3138"/>
                      <a:pt x="433" y="3350"/>
                      <a:pt x="685" y="3523"/>
                    </a:cubicBezTo>
                    <a:cubicBezTo>
                      <a:pt x="994" y="3736"/>
                      <a:pt x="1300" y="3842"/>
                      <a:pt x="1601" y="3842"/>
                    </a:cubicBezTo>
                    <a:cubicBezTo>
                      <a:pt x="1650" y="3842"/>
                      <a:pt x="1698" y="3840"/>
                      <a:pt x="1747" y="3834"/>
                    </a:cubicBezTo>
                    <a:cubicBezTo>
                      <a:pt x="2093" y="3793"/>
                      <a:pt x="2398" y="3615"/>
                      <a:pt x="2662" y="3301"/>
                    </a:cubicBezTo>
                    <a:lnTo>
                      <a:pt x="2114" y="2921"/>
                    </a:lnTo>
                    <a:cubicBezTo>
                      <a:pt x="1931" y="3128"/>
                      <a:pt x="1750" y="3243"/>
                      <a:pt x="1575" y="3265"/>
                    </a:cubicBezTo>
                    <a:cubicBezTo>
                      <a:pt x="1552" y="3268"/>
                      <a:pt x="1528" y="3270"/>
                      <a:pt x="1504" y="3270"/>
                    </a:cubicBezTo>
                    <a:cubicBezTo>
                      <a:pt x="1347" y="3270"/>
                      <a:pt x="1175" y="3206"/>
                      <a:pt x="988" y="3077"/>
                    </a:cubicBezTo>
                    <a:cubicBezTo>
                      <a:pt x="752" y="2915"/>
                      <a:pt x="634" y="2703"/>
                      <a:pt x="635" y="2439"/>
                    </a:cubicBezTo>
                    <a:cubicBezTo>
                      <a:pt x="636" y="2175"/>
                      <a:pt x="753" y="1871"/>
                      <a:pt x="989" y="1530"/>
                    </a:cubicBezTo>
                    <a:lnTo>
                      <a:pt x="1182" y="1249"/>
                    </a:lnTo>
                    <a:cubicBezTo>
                      <a:pt x="1416" y="912"/>
                      <a:pt x="1658" y="701"/>
                      <a:pt x="1906" y="615"/>
                    </a:cubicBezTo>
                    <a:cubicBezTo>
                      <a:pt x="1992" y="585"/>
                      <a:pt x="2078" y="570"/>
                      <a:pt x="2163" y="570"/>
                    </a:cubicBezTo>
                    <a:cubicBezTo>
                      <a:pt x="2324" y="570"/>
                      <a:pt x="2482" y="623"/>
                      <a:pt x="2638" y="731"/>
                    </a:cubicBezTo>
                    <a:cubicBezTo>
                      <a:pt x="2842" y="872"/>
                      <a:pt x="2963" y="1030"/>
                      <a:pt x="3002" y="1203"/>
                    </a:cubicBezTo>
                    <a:cubicBezTo>
                      <a:pt x="3038" y="1378"/>
                      <a:pt x="2993" y="1588"/>
                      <a:pt x="2863" y="1832"/>
                    </a:cubicBezTo>
                    <a:lnTo>
                      <a:pt x="3410" y="2208"/>
                    </a:lnTo>
                    <a:cubicBezTo>
                      <a:pt x="3614" y="1838"/>
                      <a:pt x="3674" y="1485"/>
                      <a:pt x="3591" y="1149"/>
                    </a:cubicBezTo>
                    <a:cubicBezTo>
                      <a:pt x="3509" y="815"/>
                      <a:pt x="3292" y="528"/>
                      <a:pt x="2944" y="287"/>
                    </a:cubicBezTo>
                    <a:cubicBezTo>
                      <a:pt x="2685" y="110"/>
                      <a:pt x="2414" y="15"/>
                      <a:pt x="2131" y="2"/>
                    </a:cubicBezTo>
                    <a:cubicBezTo>
                      <a:pt x="2111" y="1"/>
                      <a:pt x="2091" y="1"/>
                      <a:pt x="20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3"/>
              <p:cNvSpPr/>
              <p:nvPr/>
            </p:nvSpPr>
            <p:spPr>
              <a:xfrm>
                <a:off x="2242647" y="1430750"/>
                <a:ext cx="133800" cy="136759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4345" extrusionOk="0">
                    <a:moveTo>
                      <a:pt x="1877" y="1"/>
                    </a:moveTo>
                    <a:cubicBezTo>
                      <a:pt x="1591" y="1"/>
                      <a:pt x="1287" y="90"/>
                      <a:pt x="967" y="267"/>
                    </a:cubicBezTo>
                    <a:cubicBezTo>
                      <a:pt x="480" y="538"/>
                      <a:pt x="189" y="907"/>
                      <a:pt x="94" y="1377"/>
                    </a:cubicBezTo>
                    <a:cubicBezTo>
                      <a:pt x="1" y="1847"/>
                      <a:pt x="109" y="2366"/>
                      <a:pt x="424" y="2933"/>
                    </a:cubicBezTo>
                    <a:lnTo>
                      <a:pt x="588" y="3226"/>
                    </a:lnTo>
                    <a:cubicBezTo>
                      <a:pt x="789" y="3578"/>
                      <a:pt x="1029" y="3849"/>
                      <a:pt x="1307" y="4042"/>
                    </a:cubicBezTo>
                    <a:cubicBezTo>
                      <a:pt x="1586" y="4235"/>
                      <a:pt x="1888" y="4335"/>
                      <a:pt x="2209" y="4344"/>
                    </a:cubicBezTo>
                    <a:cubicBezTo>
                      <a:pt x="2223" y="4344"/>
                      <a:pt x="2236" y="4344"/>
                      <a:pt x="2250" y="4344"/>
                    </a:cubicBezTo>
                    <a:cubicBezTo>
                      <a:pt x="2557" y="4344"/>
                      <a:pt x="2861" y="4262"/>
                      <a:pt x="3164" y="4095"/>
                    </a:cubicBezTo>
                    <a:cubicBezTo>
                      <a:pt x="3470" y="3925"/>
                      <a:pt x="3719" y="3728"/>
                      <a:pt x="3908" y="3504"/>
                    </a:cubicBezTo>
                    <a:cubicBezTo>
                      <a:pt x="4098" y="3278"/>
                      <a:pt x="4213" y="3039"/>
                      <a:pt x="4251" y="2787"/>
                    </a:cubicBezTo>
                    <a:lnTo>
                      <a:pt x="3450" y="1348"/>
                    </a:lnTo>
                    <a:lnTo>
                      <a:pt x="2027" y="2136"/>
                    </a:lnTo>
                    <a:lnTo>
                      <a:pt x="2302" y="2632"/>
                    </a:lnTo>
                    <a:lnTo>
                      <a:pt x="3076" y="2202"/>
                    </a:lnTo>
                    <a:lnTo>
                      <a:pt x="3484" y="2938"/>
                    </a:lnTo>
                    <a:cubicBezTo>
                      <a:pt x="3428" y="3168"/>
                      <a:pt x="3231" y="3375"/>
                      <a:pt x="2899" y="3560"/>
                    </a:cubicBezTo>
                    <a:cubicBezTo>
                      <a:pt x="2725" y="3655"/>
                      <a:pt x="2553" y="3703"/>
                      <a:pt x="2383" y="3703"/>
                    </a:cubicBezTo>
                    <a:cubicBezTo>
                      <a:pt x="2254" y="3703"/>
                      <a:pt x="2125" y="3675"/>
                      <a:pt x="1997" y="3619"/>
                    </a:cubicBezTo>
                    <a:cubicBezTo>
                      <a:pt x="1703" y="3490"/>
                      <a:pt x="1442" y="3221"/>
                      <a:pt x="1218" y="2816"/>
                    </a:cubicBezTo>
                    <a:lnTo>
                      <a:pt x="1058" y="2529"/>
                    </a:lnTo>
                    <a:cubicBezTo>
                      <a:pt x="838" y="2119"/>
                      <a:pt x="745" y="1766"/>
                      <a:pt x="780" y="1471"/>
                    </a:cubicBezTo>
                    <a:cubicBezTo>
                      <a:pt x="815" y="1177"/>
                      <a:pt x="979" y="947"/>
                      <a:pt x="1272" y="785"/>
                    </a:cubicBezTo>
                    <a:cubicBezTo>
                      <a:pt x="1443" y="691"/>
                      <a:pt x="1605" y="644"/>
                      <a:pt x="1757" y="644"/>
                    </a:cubicBezTo>
                    <a:cubicBezTo>
                      <a:pt x="2008" y="644"/>
                      <a:pt x="2234" y="772"/>
                      <a:pt x="2435" y="1028"/>
                    </a:cubicBezTo>
                    <a:lnTo>
                      <a:pt x="3074" y="673"/>
                    </a:lnTo>
                    <a:cubicBezTo>
                      <a:pt x="2809" y="312"/>
                      <a:pt x="2496" y="97"/>
                      <a:pt x="2135" y="26"/>
                    </a:cubicBezTo>
                    <a:cubicBezTo>
                      <a:pt x="2051" y="9"/>
                      <a:pt x="1965" y="1"/>
                      <a:pt x="18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3"/>
              <p:cNvSpPr/>
              <p:nvPr/>
            </p:nvSpPr>
            <p:spPr>
              <a:xfrm>
                <a:off x="2402666" y="1378973"/>
                <a:ext cx="9080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3112" extrusionOk="0">
                    <a:moveTo>
                      <a:pt x="1761" y="1"/>
                    </a:moveTo>
                    <a:lnTo>
                      <a:pt x="1282" y="227"/>
                    </a:lnTo>
                    <a:lnTo>
                      <a:pt x="992" y="1340"/>
                    </a:lnTo>
                    <a:lnTo>
                      <a:pt x="900" y="1714"/>
                    </a:lnTo>
                    <a:lnTo>
                      <a:pt x="397" y="646"/>
                    </a:lnTo>
                    <a:lnTo>
                      <a:pt x="1" y="834"/>
                    </a:lnTo>
                    <a:lnTo>
                      <a:pt x="1076" y="3111"/>
                    </a:lnTo>
                    <a:lnTo>
                      <a:pt x="1471" y="2924"/>
                    </a:lnTo>
                    <a:lnTo>
                      <a:pt x="1136" y="2214"/>
                    </a:lnTo>
                    <a:lnTo>
                      <a:pt x="1266" y="1818"/>
                    </a:lnTo>
                    <a:lnTo>
                      <a:pt x="2416" y="2478"/>
                    </a:lnTo>
                    <a:lnTo>
                      <a:pt x="2885" y="2257"/>
                    </a:lnTo>
                    <a:lnTo>
                      <a:pt x="1392" y="1411"/>
                    </a:lnTo>
                    <a:lnTo>
                      <a:pt x="17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3"/>
              <p:cNvSpPr/>
              <p:nvPr/>
            </p:nvSpPr>
            <p:spPr>
              <a:xfrm>
                <a:off x="2232543" y="1255214"/>
                <a:ext cx="111925" cy="111390"/>
              </a:xfrm>
              <a:custGeom>
                <a:avLst/>
                <a:gdLst/>
                <a:ahLst/>
                <a:cxnLst/>
                <a:rect l="l" t="t" r="r" b="b"/>
                <a:pathLst>
                  <a:path w="3556" h="3539" extrusionOk="0">
                    <a:moveTo>
                      <a:pt x="1426" y="1"/>
                    </a:moveTo>
                    <a:lnTo>
                      <a:pt x="1" y="2077"/>
                    </a:lnTo>
                    <a:lnTo>
                      <a:pt x="360" y="2322"/>
                    </a:lnTo>
                    <a:lnTo>
                      <a:pt x="830" y="1638"/>
                    </a:lnTo>
                    <a:lnTo>
                      <a:pt x="1422" y="700"/>
                    </a:lnTo>
                    <a:lnTo>
                      <a:pt x="937" y="2719"/>
                    </a:lnTo>
                    <a:lnTo>
                      <a:pt x="1195" y="2897"/>
                    </a:lnTo>
                    <a:lnTo>
                      <a:pt x="2907" y="1718"/>
                    </a:lnTo>
                    <a:lnTo>
                      <a:pt x="2243" y="2608"/>
                    </a:lnTo>
                    <a:lnTo>
                      <a:pt x="1773" y="3292"/>
                    </a:lnTo>
                    <a:lnTo>
                      <a:pt x="2132" y="3539"/>
                    </a:lnTo>
                    <a:lnTo>
                      <a:pt x="3556" y="1464"/>
                    </a:lnTo>
                    <a:lnTo>
                      <a:pt x="3090" y="1143"/>
                    </a:lnTo>
                    <a:lnTo>
                      <a:pt x="1400" y="2324"/>
                    </a:lnTo>
                    <a:lnTo>
                      <a:pt x="1895" y="32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3"/>
              <p:cNvSpPr/>
              <p:nvPr/>
            </p:nvSpPr>
            <p:spPr>
              <a:xfrm>
                <a:off x="1834322" y="1265380"/>
                <a:ext cx="86777" cy="97037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3083" extrusionOk="0">
                    <a:moveTo>
                      <a:pt x="1119" y="1"/>
                    </a:moveTo>
                    <a:lnTo>
                      <a:pt x="964" y="318"/>
                    </a:lnTo>
                    <a:lnTo>
                      <a:pt x="2126" y="887"/>
                    </a:lnTo>
                    <a:lnTo>
                      <a:pt x="127" y="2003"/>
                    </a:lnTo>
                    <a:lnTo>
                      <a:pt x="1" y="2257"/>
                    </a:lnTo>
                    <a:lnTo>
                      <a:pt x="1685" y="3082"/>
                    </a:lnTo>
                    <a:lnTo>
                      <a:pt x="1838" y="2769"/>
                    </a:lnTo>
                    <a:lnTo>
                      <a:pt x="630" y="2176"/>
                    </a:lnTo>
                    <a:lnTo>
                      <a:pt x="2634" y="1053"/>
                    </a:lnTo>
                    <a:lnTo>
                      <a:pt x="2757" y="806"/>
                    </a:lnTo>
                    <a:lnTo>
                      <a:pt x="111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3"/>
              <p:cNvSpPr/>
              <p:nvPr/>
            </p:nvSpPr>
            <p:spPr>
              <a:xfrm>
                <a:off x="2326339" y="1121413"/>
                <a:ext cx="71857" cy="80230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549" extrusionOk="0">
                    <a:moveTo>
                      <a:pt x="1301" y="378"/>
                    </a:moveTo>
                    <a:cubicBezTo>
                      <a:pt x="1383" y="378"/>
                      <a:pt x="1466" y="398"/>
                      <a:pt x="1550" y="440"/>
                    </a:cubicBezTo>
                    <a:cubicBezTo>
                      <a:pt x="1723" y="525"/>
                      <a:pt x="1825" y="657"/>
                      <a:pt x="1854" y="838"/>
                    </a:cubicBezTo>
                    <a:cubicBezTo>
                      <a:pt x="1884" y="1017"/>
                      <a:pt x="1837" y="1233"/>
                      <a:pt x="1714" y="1483"/>
                    </a:cubicBezTo>
                    <a:lnTo>
                      <a:pt x="1654" y="1601"/>
                    </a:lnTo>
                    <a:cubicBezTo>
                      <a:pt x="1530" y="1857"/>
                      <a:pt x="1388" y="2027"/>
                      <a:pt x="1229" y="2113"/>
                    </a:cubicBezTo>
                    <a:cubicBezTo>
                      <a:pt x="1150" y="2156"/>
                      <a:pt x="1069" y="2178"/>
                      <a:pt x="985" y="2178"/>
                    </a:cubicBezTo>
                    <a:cubicBezTo>
                      <a:pt x="902" y="2178"/>
                      <a:pt x="817" y="2156"/>
                      <a:pt x="731" y="2114"/>
                    </a:cubicBezTo>
                    <a:cubicBezTo>
                      <a:pt x="560" y="2030"/>
                      <a:pt x="458" y="1896"/>
                      <a:pt x="427" y="1713"/>
                    </a:cubicBezTo>
                    <a:cubicBezTo>
                      <a:pt x="398" y="1530"/>
                      <a:pt x="443" y="1314"/>
                      <a:pt x="565" y="1066"/>
                    </a:cubicBezTo>
                    <a:lnTo>
                      <a:pt x="630" y="935"/>
                    </a:lnTo>
                    <a:cubicBezTo>
                      <a:pt x="750" y="694"/>
                      <a:pt x="894" y="529"/>
                      <a:pt x="1054" y="443"/>
                    </a:cubicBezTo>
                    <a:cubicBezTo>
                      <a:pt x="1135" y="399"/>
                      <a:pt x="1217" y="378"/>
                      <a:pt x="1301" y="378"/>
                    </a:cubicBezTo>
                    <a:close/>
                    <a:moveTo>
                      <a:pt x="1256" y="0"/>
                    </a:moveTo>
                    <a:cubicBezTo>
                      <a:pt x="1222" y="0"/>
                      <a:pt x="1189" y="2"/>
                      <a:pt x="1155" y="6"/>
                    </a:cubicBezTo>
                    <a:cubicBezTo>
                      <a:pt x="968" y="26"/>
                      <a:pt x="795" y="99"/>
                      <a:pt x="634" y="231"/>
                    </a:cubicBezTo>
                    <a:cubicBezTo>
                      <a:pt x="474" y="361"/>
                      <a:pt x="339" y="536"/>
                      <a:pt x="230" y="757"/>
                    </a:cubicBezTo>
                    <a:lnTo>
                      <a:pt x="168" y="885"/>
                    </a:lnTo>
                    <a:cubicBezTo>
                      <a:pt x="63" y="1101"/>
                      <a:pt x="8" y="1314"/>
                      <a:pt x="5" y="1516"/>
                    </a:cubicBezTo>
                    <a:cubicBezTo>
                      <a:pt x="1" y="1720"/>
                      <a:pt x="49" y="1902"/>
                      <a:pt x="149" y="2062"/>
                    </a:cubicBezTo>
                    <a:cubicBezTo>
                      <a:pt x="248" y="2221"/>
                      <a:pt x="391" y="2346"/>
                      <a:pt x="574" y="2436"/>
                    </a:cubicBezTo>
                    <a:cubicBezTo>
                      <a:pt x="726" y="2510"/>
                      <a:pt x="878" y="2548"/>
                      <a:pt x="1030" y="2548"/>
                    </a:cubicBezTo>
                    <a:cubicBezTo>
                      <a:pt x="1064" y="2548"/>
                      <a:pt x="1097" y="2547"/>
                      <a:pt x="1131" y="2543"/>
                    </a:cubicBezTo>
                    <a:cubicBezTo>
                      <a:pt x="1316" y="2525"/>
                      <a:pt x="1489" y="2449"/>
                      <a:pt x="1648" y="2320"/>
                    </a:cubicBezTo>
                    <a:cubicBezTo>
                      <a:pt x="1807" y="2191"/>
                      <a:pt x="1940" y="2015"/>
                      <a:pt x="2050" y="1793"/>
                    </a:cubicBezTo>
                    <a:lnTo>
                      <a:pt x="2111" y="1668"/>
                    </a:lnTo>
                    <a:cubicBezTo>
                      <a:pt x="2219" y="1447"/>
                      <a:pt x="2274" y="1234"/>
                      <a:pt x="2278" y="1029"/>
                    </a:cubicBezTo>
                    <a:cubicBezTo>
                      <a:pt x="2282" y="824"/>
                      <a:pt x="2234" y="643"/>
                      <a:pt x="2136" y="485"/>
                    </a:cubicBezTo>
                    <a:cubicBezTo>
                      <a:pt x="2037" y="328"/>
                      <a:pt x="1896" y="202"/>
                      <a:pt x="1711" y="112"/>
                    </a:cubicBezTo>
                    <a:cubicBezTo>
                      <a:pt x="1560" y="38"/>
                      <a:pt x="1408" y="0"/>
                      <a:pt x="1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3"/>
              <p:cNvSpPr/>
              <p:nvPr/>
            </p:nvSpPr>
            <p:spPr>
              <a:xfrm>
                <a:off x="2030600" y="995388"/>
                <a:ext cx="96723" cy="98454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128" extrusionOk="0">
                    <a:moveTo>
                      <a:pt x="556" y="1"/>
                    </a:moveTo>
                    <a:lnTo>
                      <a:pt x="1" y="2376"/>
                    </a:lnTo>
                    <a:lnTo>
                      <a:pt x="356" y="2551"/>
                    </a:lnTo>
                    <a:lnTo>
                      <a:pt x="1536" y="1197"/>
                    </a:lnTo>
                    <a:lnTo>
                      <a:pt x="1178" y="2954"/>
                    </a:lnTo>
                    <a:lnTo>
                      <a:pt x="1534" y="3127"/>
                    </a:lnTo>
                    <a:lnTo>
                      <a:pt x="3072" y="1235"/>
                    </a:lnTo>
                    <a:lnTo>
                      <a:pt x="2705" y="1055"/>
                    </a:lnTo>
                    <a:lnTo>
                      <a:pt x="1589" y="2500"/>
                    </a:lnTo>
                    <a:lnTo>
                      <a:pt x="1972" y="697"/>
                    </a:lnTo>
                    <a:lnTo>
                      <a:pt x="1661" y="545"/>
                    </a:lnTo>
                    <a:lnTo>
                      <a:pt x="467" y="1948"/>
                    </a:lnTo>
                    <a:lnTo>
                      <a:pt x="923" y="181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3"/>
              <p:cNvSpPr/>
              <p:nvPr/>
            </p:nvSpPr>
            <p:spPr>
              <a:xfrm>
                <a:off x="2000415" y="1305574"/>
                <a:ext cx="87469" cy="50108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1592" extrusionOk="0">
                    <a:moveTo>
                      <a:pt x="521" y="0"/>
                    </a:moveTo>
                    <a:cubicBezTo>
                      <a:pt x="298" y="81"/>
                      <a:pt x="151" y="214"/>
                      <a:pt x="75" y="393"/>
                    </a:cubicBezTo>
                    <a:cubicBezTo>
                      <a:pt x="1" y="571"/>
                      <a:pt x="7" y="786"/>
                      <a:pt x="98" y="1033"/>
                    </a:cubicBezTo>
                    <a:cubicBezTo>
                      <a:pt x="182" y="1264"/>
                      <a:pt x="317" y="1426"/>
                      <a:pt x="502" y="1518"/>
                    </a:cubicBezTo>
                    <a:cubicBezTo>
                      <a:pt x="600" y="1567"/>
                      <a:pt x="704" y="1592"/>
                      <a:pt x="813" y="1592"/>
                    </a:cubicBezTo>
                    <a:cubicBezTo>
                      <a:pt x="910" y="1592"/>
                      <a:pt x="1012" y="1572"/>
                      <a:pt x="1119" y="1534"/>
                    </a:cubicBezTo>
                    <a:lnTo>
                      <a:pt x="2778" y="927"/>
                    </a:lnTo>
                    <a:lnTo>
                      <a:pt x="2629" y="518"/>
                    </a:lnTo>
                    <a:lnTo>
                      <a:pt x="971" y="1124"/>
                    </a:lnTo>
                    <a:cubicBezTo>
                      <a:pt x="900" y="1150"/>
                      <a:pt x="835" y="1163"/>
                      <a:pt x="774" y="1163"/>
                    </a:cubicBezTo>
                    <a:cubicBezTo>
                      <a:pt x="723" y="1163"/>
                      <a:pt x="675" y="1154"/>
                      <a:pt x="631" y="1136"/>
                    </a:cubicBezTo>
                    <a:cubicBezTo>
                      <a:pt x="534" y="1097"/>
                      <a:pt x="465" y="1023"/>
                      <a:pt x="425" y="913"/>
                    </a:cubicBezTo>
                    <a:cubicBezTo>
                      <a:pt x="382" y="796"/>
                      <a:pt x="381" y="693"/>
                      <a:pt x="421" y="608"/>
                    </a:cubicBezTo>
                    <a:cubicBezTo>
                      <a:pt x="462" y="522"/>
                      <a:pt x="545" y="456"/>
                      <a:pt x="670" y="410"/>
                    </a:cubicBezTo>
                    <a:lnTo>
                      <a:pt x="52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3"/>
              <p:cNvSpPr/>
              <p:nvPr/>
            </p:nvSpPr>
            <p:spPr>
              <a:xfrm>
                <a:off x="1895415" y="1095604"/>
                <a:ext cx="83849" cy="102168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3246" extrusionOk="0">
                    <a:moveTo>
                      <a:pt x="0" y="0"/>
                    </a:moveTo>
                    <a:lnTo>
                      <a:pt x="940" y="2054"/>
                    </a:lnTo>
                    <a:lnTo>
                      <a:pt x="871" y="3213"/>
                    </a:lnTo>
                    <a:lnTo>
                      <a:pt x="1420" y="3245"/>
                    </a:lnTo>
                    <a:lnTo>
                      <a:pt x="1489" y="2086"/>
                    </a:lnTo>
                    <a:lnTo>
                      <a:pt x="2664" y="158"/>
                    </a:lnTo>
                    <a:lnTo>
                      <a:pt x="2058" y="121"/>
                    </a:lnTo>
                    <a:lnTo>
                      <a:pt x="1246" y="1572"/>
                    </a:lnTo>
                    <a:lnTo>
                      <a:pt x="607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3"/>
              <p:cNvSpPr/>
              <p:nvPr/>
            </p:nvSpPr>
            <p:spPr>
              <a:xfrm>
                <a:off x="2430081" y="1227138"/>
                <a:ext cx="89358" cy="96880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3078" extrusionOk="0">
                    <a:moveTo>
                      <a:pt x="1459" y="0"/>
                    </a:moveTo>
                    <a:lnTo>
                      <a:pt x="0" y="2124"/>
                    </a:lnTo>
                    <a:lnTo>
                      <a:pt x="1389" y="3077"/>
                    </a:lnTo>
                    <a:lnTo>
                      <a:pt x="1590" y="2782"/>
                    </a:lnTo>
                    <a:lnTo>
                      <a:pt x="571" y="2082"/>
                    </a:lnTo>
                    <a:lnTo>
                      <a:pt x="1019" y="1429"/>
                    </a:lnTo>
                    <a:lnTo>
                      <a:pt x="1892" y="2028"/>
                    </a:lnTo>
                    <a:lnTo>
                      <a:pt x="2092" y="1736"/>
                    </a:lnTo>
                    <a:lnTo>
                      <a:pt x="1220" y="1137"/>
                    </a:lnTo>
                    <a:lnTo>
                      <a:pt x="1623" y="551"/>
                    </a:lnTo>
                    <a:lnTo>
                      <a:pt x="2633" y="1245"/>
                    </a:lnTo>
                    <a:lnTo>
                      <a:pt x="2838" y="946"/>
                    </a:lnTo>
                    <a:lnTo>
                      <a:pt x="14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4" name="Google Shape;244;p33"/>
          <p:cNvSpPr txBox="1">
            <a:spLocks noGrp="1"/>
          </p:cNvSpPr>
          <p:nvPr>
            <p:ph type="ctrTitle"/>
          </p:nvPr>
        </p:nvSpPr>
        <p:spPr>
          <a:xfrm>
            <a:off x="308872" y="1436106"/>
            <a:ext cx="8534596" cy="20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CẢM ƠN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  <a:sym typeface="Catamaran"/>
              </a:rPr>
              <a:t>CÁC EM ĐÃ THAM GIA BUỔI HỌC HÔM NAY!</a:t>
            </a:r>
            <a:endParaRPr sz="4000" dirty="0">
              <a:latin typeface="Arial" panose="020B0604020202020204" pitchFamily="34" charset="0"/>
              <a:ea typeface="Catamaran SemiBold"/>
              <a:cs typeface="Arial" panose="020B0604020202020204" pitchFamily="34" charset="0"/>
              <a:sym typeface="Catamaran SemiBold"/>
            </a:endParaRPr>
          </a:p>
        </p:txBody>
      </p:sp>
      <p:pic>
        <p:nvPicPr>
          <p:cNvPr id="3" name="Google Shape;176;p2">
            <a:extLst>
              <a:ext uri="{FF2B5EF4-FFF2-40B4-BE49-F238E27FC236}">
                <a16:creationId xmlns:a16="http://schemas.microsoft.com/office/drawing/2014/main" id="{D9D51FD0-F04F-7272-E13B-CBB3DC55CD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378" y="4601497"/>
            <a:ext cx="2130828" cy="344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02664"/>
      </p:ext>
    </p:extLst>
  </p:cSld>
  <p:clrMapOvr>
    <a:masterClrMapping/>
  </p:clrMapOvr>
  <p:transition spd="med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4"/>
          <p:cNvSpPr txBox="1">
            <a:spLocks noGrp="1"/>
          </p:cNvSpPr>
          <p:nvPr>
            <p:ph type="title"/>
          </p:nvPr>
        </p:nvSpPr>
        <p:spPr>
          <a:xfrm>
            <a:off x="475484" y="987552"/>
            <a:ext cx="8193031" cy="26390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16. </a:t>
            </a:r>
            <a:r>
              <a:rPr lang="en" sz="5000" dirty="0">
                <a:latin typeface="Arial" panose="020B0604020202020204" pitchFamily="34" charset="0"/>
                <a:cs typeface="Arial" panose="020B0604020202020204" pitchFamily="34" charset="0"/>
              </a:rPr>
              <a:t>TỪ KỊCH BẢN ĐẾN </a:t>
            </a:r>
            <a:r>
              <a:rPr lang="en" sz="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TRÌNH</a:t>
            </a:r>
            <a:endParaRPr sz="5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oogle Shape;393;p39">
            <a:extLst>
              <a:ext uri="{FF2B5EF4-FFF2-40B4-BE49-F238E27FC236}">
                <a16:creationId xmlns:a16="http://schemas.microsoft.com/office/drawing/2014/main" id="{D13F311A-BD24-5896-7A81-016DBF66FFFA}"/>
              </a:ext>
            </a:extLst>
          </p:cNvPr>
          <p:cNvGrpSpPr/>
          <p:nvPr/>
        </p:nvGrpSpPr>
        <p:grpSpPr>
          <a:xfrm>
            <a:off x="475484" y="3397502"/>
            <a:ext cx="1591060" cy="1516892"/>
            <a:chOff x="4649289" y="1394062"/>
            <a:chExt cx="3412310" cy="3071792"/>
          </a:xfrm>
        </p:grpSpPr>
        <p:sp>
          <p:nvSpPr>
            <p:cNvPr id="3" name="Google Shape;394;p39">
              <a:extLst>
                <a:ext uri="{FF2B5EF4-FFF2-40B4-BE49-F238E27FC236}">
                  <a16:creationId xmlns:a16="http://schemas.microsoft.com/office/drawing/2014/main" id="{40D91EFE-0771-E83C-7AF6-EB37008B1CB1}"/>
                </a:ext>
              </a:extLst>
            </p:cNvPr>
            <p:cNvSpPr/>
            <p:nvPr/>
          </p:nvSpPr>
          <p:spPr>
            <a:xfrm rot="10387288">
              <a:off x="4762241" y="2204803"/>
              <a:ext cx="3186407" cy="2077719"/>
            </a:xfrm>
            <a:custGeom>
              <a:avLst/>
              <a:gdLst/>
              <a:ahLst/>
              <a:cxnLst/>
              <a:rect l="l" t="t" r="r" b="b"/>
              <a:pathLst>
                <a:path w="111912" h="72973" extrusionOk="0">
                  <a:moveTo>
                    <a:pt x="21610" y="1"/>
                  </a:moveTo>
                  <a:cubicBezTo>
                    <a:pt x="15513" y="1"/>
                    <a:pt x="9831" y="2879"/>
                    <a:pt x="6357" y="7908"/>
                  </a:cubicBezTo>
                  <a:cubicBezTo>
                    <a:pt x="911" y="15792"/>
                    <a:pt x="0" y="27213"/>
                    <a:pt x="2914" y="36186"/>
                  </a:cubicBezTo>
                  <a:cubicBezTo>
                    <a:pt x="5944" y="45522"/>
                    <a:pt x="12692" y="53237"/>
                    <a:pt x="20169" y="59366"/>
                  </a:cubicBezTo>
                  <a:cubicBezTo>
                    <a:pt x="31655" y="68781"/>
                    <a:pt x="46745" y="72972"/>
                    <a:pt x="61616" y="72972"/>
                  </a:cubicBezTo>
                  <a:cubicBezTo>
                    <a:pt x="62659" y="72972"/>
                    <a:pt x="63701" y="72952"/>
                    <a:pt x="64741" y="72911"/>
                  </a:cubicBezTo>
                  <a:cubicBezTo>
                    <a:pt x="72903" y="72591"/>
                    <a:pt x="81174" y="71045"/>
                    <a:pt x="88323" y="67061"/>
                  </a:cubicBezTo>
                  <a:cubicBezTo>
                    <a:pt x="93678" y="64079"/>
                    <a:pt x="98255" y="59799"/>
                    <a:pt x="101712" y="54748"/>
                  </a:cubicBezTo>
                  <a:cubicBezTo>
                    <a:pt x="108342" y="45060"/>
                    <a:pt x="111911" y="30385"/>
                    <a:pt x="107343" y="19084"/>
                  </a:cubicBezTo>
                  <a:cubicBezTo>
                    <a:pt x="103908" y="10590"/>
                    <a:pt x="93475" y="6232"/>
                    <a:pt x="84780" y="6232"/>
                  </a:cubicBezTo>
                  <a:cubicBezTo>
                    <a:pt x="84278" y="6232"/>
                    <a:pt x="83782" y="6246"/>
                    <a:pt x="83293" y="6275"/>
                  </a:cubicBezTo>
                  <a:cubicBezTo>
                    <a:pt x="76295" y="6693"/>
                    <a:pt x="69799" y="9432"/>
                    <a:pt x="62893" y="10233"/>
                  </a:cubicBezTo>
                  <a:cubicBezTo>
                    <a:pt x="61888" y="10349"/>
                    <a:pt x="60889" y="10403"/>
                    <a:pt x="59896" y="10403"/>
                  </a:cubicBezTo>
                  <a:cubicBezTo>
                    <a:pt x="53211" y="10403"/>
                    <a:pt x="46791" y="7944"/>
                    <a:pt x="40654" y="5412"/>
                  </a:cubicBezTo>
                  <a:cubicBezTo>
                    <a:pt x="34606" y="2918"/>
                    <a:pt x="28342" y="22"/>
                    <a:pt x="21668" y="1"/>
                  </a:cubicBezTo>
                  <a:cubicBezTo>
                    <a:pt x="21649" y="1"/>
                    <a:pt x="21630" y="1"/>
                    <a:pt x="21610" y="1"/>
                  </a:cubicBezTo>
                  <a:close/>
                </a:path>
              </a:pathLst>
            </a:custGeom>
            <a:solidFill>
              <a:srgbClr val="333333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95;p39">
              <a:extLst>
                <a:ext uri="{FF2B5EF4-FFF2-40B4-BE49-F238E27FC236}">
                  <a16:creationId xmlns:a16="http://schemas.microsoft.com/office/drawing/2014/main" id="{767A357C-E0D2-52A3-2FE7-40959EE7710F}"/>
                </a:ext>
              </a:extLst>
            </p:cNvPr>
            <p:cNvSpPr/>
            <p:nvPr/>
          </p:nvSpPr>
          <p:spPr>
            <a:xfrm>
              <a:off x="5240886" y="3660050"/>
              <a:ext cx="1849066" cy="556411"/>
            </a:xfrm>
            <a:custGeom>
              <a:avLst/>
              <a:gdLst/>
              <a:ahLst/>
              <a:cxnLst/>
              <a:rect l="l" t="t" r="r" b="b"/>
              <a:pathLst>
                <a:path w="29191" h="8784" extrusionOk="0">
                  <a:moveTo>
                    <a:pt x="21184" y="0"/>
                  </a:moveTo>
                  <a:cubicBezTo>
                    <a:pt x="20287" y="2478"/>
                    <a:pt x="10481" y="4024"/>
                    <a:pt x="1223" y="4024"/>
                  </a:cubicBezTo>
                  <a:cubicBezTo>
                    <a:pt x="814" y="4024"/>
                    <a:pt x="406" y="4021"/>
                    <a:pt x="0" y="4015"/>
                  </a:cubicBezTo>
                  <a:lnTo>
                    <a:pt x="0" y="4015"/>
                  </a:lnTo>
                  <a:lnTo>
                    <a:pt x="5966" y="8773"/>
                  </a:lnTo>
                  <a:cubicBezTo>
                    <a:pt x="6385" y="8780"/>
                    <a:pt x="6800" y="8784"/>
                    <a:pt x="7210" y="8784"/>
                  </a:cubicBezTo>
                  <a:cubicBezTo>
                    <a:pt x="18540" y="8784"/>
                    <a:pt x="26761" y="6019"/>
                    <a:pt x="29191" y="3179"/>
                  </a:cubicBezTo>
                  <a:lnTo>
                    <a:pt x="21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96;p39">
              <a:extLst>
                <a:ext uri="{FF2B5EF4-FFF2-40B4-BE49-F238E27FC236}">
                  <a16:creationId xmlns:a16="http://schemas.microsoft.com/office/drawing/2014/main" id="{9778EE93-D130-27A9-F014-1D010A8770ED}"/>
                </a:ext>
              </a:extLst>
            </p:cNvPr>
            <p:cNvSpPr/>
            <p:nvPr/>
          </p:nvSpPr>
          <p:spPr>
            <a:xfrm>
              <a:off x="5678062" y="3739687"/>
              <a:ext cx="1836080" cy="643952"/>
            </a:xfrm>
            <a:custGeom>
              <a:avLst/>
              <a:gdLst/>
              <a:ahLst/>
              <a:cxnLst/>
              <a:rect l="l" t="t" r="r" b="b"/>
              <a:pathLst>
                <a:path w="28986" h="10166" extrusionOk="0">
                  <a:moveTo>
                    <a:pt x="20714" y="0"/>
                  </a:moveTo>
                  <a:cubicBezTo>
                    <a:pt x="20024" y="2668"/>
                    <a:pt x="9569" y="5231"/>
                    <a:pt x="0" y="5986"/>
                  </a:cubicBezTo>
                  <a:lnTo>
                    <a:pt x="6387" y="10165"/>
                  </a:lnTo>
                  <a:cubicBezTo>
                    <a:pt x="18321" y="9251"/>
                    <a:pt x="26751" y="5584"/>
                    <a:pt x="28985" y="2417"/>
                  </a:cubicBezTo>
                  <a:lnTo>
                    <a:pt x="207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97;p39">
              <a:extLst>
                <a:ext uri="{FF2B5EF4-FFF2-40B4-BE49-F238E27FC236}">
                  <a16:creationId xmlns:a16="http://schemas.microsoft.com/office/drawing/2014/main" id="{406E9E2E-0983-0394-49BD-2A832649B167}"/>
                </a:ext>
              </a:extLst>
            </p:cNvPr>
            <p:cNvSpPr/>
            <p:nvPr/>
          </p:nvSpPr>
          <p:spPr>
            <a:xfrm>
              <a:off x="5251524" y="1394062"/>
              <a:ext cx="1297848" cy="1250865"/>
            </a:xfrm>
            <a:custGeom>
              <a:avLst/>
              <a:gdLst/>
              <a:ahLst/>
              <a:cxnLst/>
              <a:rect l="l" t="t" r="r" b="b"/>
              <a:pathLst>
                <a:path w="18646" h="17971" extrusionOk="0">
                  <a:moveTo>
                    <a:pt x="4591" y="1"/>
                  </a:moveTo>
                  <a:cubicBezTo>
                    <a:pt x="2984" y="1"/>
                    <a:pt x="1554" y="1187"/>
                    <a:pt x="1288" y="2866"/>
                  </a:cubicBezTo>
                  <a:cubicBezTo>
                    <a:pt x="957" y="4958"/>
                    <a:pt x="926" y="7008"/>
                    <a:pt x="635" y="8942"/>
                  </a:cubicBezTo>
                  <a:cubicBezTo>
                    <a:pt x="0" y="13143"/>
                    <a:pt x="4477" y="16922"/>
                    <a:pt x="8650" y="17961"/>
                  </a:cubicBezTo>
                  <a:cubicBezTo>
                    <a:pt x="8675" y="17967"/>
                    <a:pt x="8699" y="17970"/>
                    <a:pt x="8722" y="17970"/>
                  </a:cubicBezTo>
                  <a:cubicBezTo>
                    <a:pt x="8961" y="17970"/>
                    <a:pt x="9096" y="17658"/>
                    <a:pt x="8900" y="17480"/>
                  </a:cubicBezTo>
                  <a:cubicBezTo>
                    <a:pt x="7732" y="16421"/>
                    <a:pt x="7056" y="14944"/>
                    <a:pt x="6857" y="13688"/>
                  </a:cubicBezTo>
                  <a:lnTo>
                    <a:pt x="6857" y="13688"/>
                  </a:lnTo>
                  <a:cubicBezTo>
                    <a:pt x="8721" y="14129"/>
                    <a:pt x="10687" y="14353"/>
                    <a:pt x="12730" y="14396"/>
                  </a:cubicBezTo>
                  <a:cubicBezTo>
                    <a:pt x="12752" y="14397"/>
                    <a:pt x="12774" y="14397"/>
                    <a:pt x="12797" y="14397"/>
                  </a:cubicBezTo>
                  <a:cubicBezTo>
                    <a:pt x="13865" y="14397"/>
                    <a:pt x="14878" y="13866"/>
                    <a:pt x="15496" y="12973"/>
                  </a:cubicBezTo>
                  <a:cubicBezTo>
                    <a:pt x="16697" y="11242"/>
                    <a:pt x="17588" y="9357"/>
                    <a:pt x="18168" y="7322"/>
                  </a:cubicBezTo>
                  <a:cubicBezTo>
                    <a:pt x="18646" y="5656"/>
                    <a:pt x="17823" y="3899"/>
                    <a:pt x="16245" y="3231"/>
                  </a:cubicBezTo>
                  <a:cubicBezTo>
                    <a:pt x="13258" y="1964"/>
                    <a:pt x="9432" y="968"/>
                    <a:pt x="5286" y="75"/>
                  </a:cubicBezTo>
                  <a:cubicBezTo>
                    <a:pt x="5053" y="25"/>
                    <a:pt x="4820" y="1"/>
                    <a:pt x="4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398;p39">
              <a:extLst>
                <a:ext uri="{FF2B5EF4-FFF2-40B4-BE49-F238E27FC236}">
                  <a16:creationId xmlns:a16="http://schemas.microsoft.com/office/drawing/2014/main" id="{24BE5F29-1AF4-F411-E262-77871FC446C3}"/>
                </a:ext>
              </a:extLst>
            </p:cNvPr>
            <p:cNvGrpSpPr/>
            <p:nvPr/>
          </p:nvGrpSpPr>
          <p:grpSpPr>
            <a:xfrm>
              <a:off x="5406043" y="1498607"/>
              <a:ext cx="948070" cy="800584"/>
              <a:chOff x="5406043" y="1498607"/>
              <a:chExt cx="948070" cy="800584"/>
            </a:xfrm>
          </p:grpSpPr>
          <p:sp>
            <p:nvSpPr>
              <p:cNvPr id="41" name="Google Shape;399;p39">
                <a:extLst>
                  <a:ext uri="{FF2B5EF4-FFF2-40B4-BE49-F238E27FC236}">
                    <a16:creationId xmlns:a16="http://schemas.microsoft.com/office/drawing/2014/main" id="{86D61377-1944-BF44-2694-6B670E826528}"/>
                  </a:ext>
                </a:extLst>
              </p:cNvPr>
              <p:cNvSpPr/>
              <p:nvPr/>
            </p:nvSpPr>
            <p:spPr>
              <a:xfrm>
                <a:off x="5719328" y="1647489"/>
                <a:ext cx="221621" cy="235960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3390" extrusionOk="0">
                    <a:moveTo>
                      <a:pt x="2588" y="650"/>
                    </a:moveTo>
                    <a:lnTo>
                      <a:pt x="2101" y="1902"/>
                    </a:lnTo>
                    <a:lnTo>
                      <a:pt x="1440" y="1321"/>
                    </a:lnTo>
                    <a:lnTo>
                      <a:pt x="2588" y="650"/>
                    </a:lnTo>
                    <a:close/>
                    <a:moveTo>
                      <a:pt x="2826" y="1"/>
                    </a:moveTo>
                    <a:lnTo>
                      <a:pt x="0" y="1566"/>
                    </a:lnTo>
                    <a:lnTo>
                      <a:pt x="413" y="1927"/>
                    </a:lnTo>
                    <a:lnTo>
                      <a:pt x="1054" y="1551"/>
                    </a:lnTo>
                    <a:lnTo>
                      <a:pt x="1937" y="2325"/>
                    </a:lnTo>
                    <a:lnTo>
                      <a:pt x="1668" y="3026"/>
                    </a:lnTo>
                    <a:lnTo>
                      <a:pt x="2081" y="3389"/>
                    </a:lnTo>
                    <a:lnTo>
                      <a:pt x="3183" y="311"/>
                    </a:lnTo>
                    <a:lnTo>
                      <a:pt x="28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00;p39">
                <a:extLst>
                  <a:ext uri="{FF2B5EF4-FFF2-40B4-BE49-F238E27FC236}">
                    <a16:creationId xmlns:a16="http://schemas.microsoft.com/office/drawing/2014/main" id="{D01DB96E-3729-3F62-5B35-70540B5E1C15}"/>
                  </a:ext>
                </a:extLst>
              </p:cNvPr>
              <p:cNvSpPr/>
              <p:nvPr/>
            </p:nvSpPr>
            <p:spPr>
              <a:xfrm>
                <a:off x="5782667" y="2073881"/>
                <a:ext cx="99952" cy="136425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960" extrusionOk="0">
                    <a:moveTo>
                      <a:pt x="481" y="296"/>
                    </a:moveTo>
                    <a:lnTo>
                      <a:pt x="795" y="329"/>
                    </a:lnTo>
                    <a:cubicBezTo>
                      <a:pt x="904" y="339"/>
                      <a:pt x="984" y="370"/>
                      <a:pt x="1033" y="417"/>
                    </a:cubicBezTo>
                    <a:cubicBezTo>
                      <a:pt x="1082" y="462"/>
                      <a:pt x="1103" y="534"/>
                      <a:pt x="1092" y="627"/>
                    </a:cubicBezTo>
                    <a:cubicBezTo>
                      <a:pt x="1084" y="713"/>
                      <a:pt x="1051" y="775"/>
                      <a:pt x="990" y="816"/>
                    </a:cubicBezTo>
                    <a:cubicBezTo>
                      <a:pt x="941" y="848"/>
                      <a:pt x="880" y="864"/>
                      <a:pt x="807" y="864"/>
                    </a:cubicBezTo>
                    <a:cubicBezTo>
                      <a:pt x="788" y="864"/>
                      <a:pt x="768" y="863"/>
                      <a:pt x="747" y="861"/>
                    </a:cubicBezTo>
                    <a:lnTo>
                      <a:pt x="431" y="828"/>
                    </a:lnTo>
                    <a:lnTo>
                      <a:pt x="481" y="296"/>
                    </a:lnTo>
                    <a:close/>
                    <a:moveTo>
                      <a:pt x="409" y="1068"/>
                    </a:moveTo>
                    <a:lnTo>
                      <a:pt x="791" y="1109"/>
                    </a:lnTo>
                    <a:cubicBezTo>
                      <a:pt x="990" y="1136"/>
                      <a:pt x="1078" y="1247"/>
                      <a:pt x="1058" y="1442"/>
                    </a:cubicBezTo>
                    <a:cubicBezTo>
                      <a:pt x="1051" y="1530"/>
                      <a:pt x="1014" y="1598"/>
                      <a:pt x="953" y="1643"/>
                    </a:cubicBezTo>
                    <a:cubicBezTo>
                      <a:pt x="902" y="1679"/>
                      <a:pt x="838" y="1697"/>
                      <a:pt x="761" y="1697"/>
                    </a:cubicBezTo>
                    <a:cubicBezTo>
                      <a:pt x="744" y="1697"/>
                      <a:pt x="727" y="1696"/>
                      <a:pt x="708" y="1695"/>
                    </a:cubicBezTo>
                    <a:lnTo>
                      <a:pt x="349" y="1660"/>
                    </a:lnTo>
                    <a:lnTo>
                      <a:pt x="409" y="1068"/>
                    </a:lnTo>
                    <a:close/>
                    <a:moveTo>
                      <a:pt x="189" y="0"/>
                    </a:moveTo>
                    <a:lnTo>
                      <a:pt x="0" y="1888"/>
                    </a:lnTo>
                    <a:lnTo>
                      <a:pt x="678" y="1951"/>
                    </a:lnTo>
                    <a:cubicBezTo>
                      <a:pt x="724" y="1957"/>
                      <a:pt x="768" y="1959"/>
                      <a:pt x="810" y="1959"/>
                    </a:cubicBezTo>
                    <a:cubicBezTo>
                      <a:pt x="957" y="1959"/>
                      <a:pt x="1078" y="1926"/>
                      <a:pt x="1171" y="1859"/>
                    </a:cubicBezTo>
                    <a:cubicBezTo>
                      <a:pt x="1292" y="1777"/>
                      <a:pt x="1361" y="1647"/>
                      <a:pt x="1380" y="1469"/>
                    </a:cubicBezTo>
                    <a:cubicBezTo>
                      <a:pt x="1392" y="1364"/>
                      <a:pt x="1372" y="1270"/>
                      <a:pt x="1325" y="1187"/>
                    </a:cubicBezTo>
                    <a:cubicBezTo>
                      <a:pt x="1277" y="1105"/>
                      <a:pt x="1205" y="1046"/>
                      <a:pt x="1107" y="1007"/>
                    </a:cubicBezTo>
                    <a:cubicBezTo>
                      <a:pt x="1199" y="976"/>
                      <a:pt x="1273" y="931"/>
                      <a:pt x="1325" y="867"/>
                    </a:cubicBezTo>
                    <a:cubicBezTo>
                      <a:pt x="1380" y="801"/>
                      <a:pt x="1411" y="727"/>
                      <a:pt x="1417" y="641"/>
                    </a:cubicBezTo>
                    <a:cubicBezTo>
                      <a:pt x="1435" y="473"/>
                      <a:pt x="1392" y="339"/>
                      <a:pt x="1292" y="243"/>
                    </a:cubicBezTo>
                    <a:cubicBezTo>
                      <a:pt x="1189" y="144"/>
                      <a:pt x="1035" y="87"/>
                      <a:pt x="826" y="66"/>
                    </a:cubicBez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01;p39">
                <a:extLst>
                  <a:ext uri="{FF2B5EF4-FFF2-40B4-BE49-F238E27FC236}">
                    <a16:creationId xmlns:a16="http://schemas.microsoft.com/office/drawing/2014/main" id="{82CFB927-694E-60DF-847A-766FAF96E850}"/>
                  </a:ext>
                </a:extLst>
              </p:cNvPr>
              <p:cNvSpPr/>
              <p:nvPr/>
            </p:nvSpPr>
            <p:spPr>
              <a:xfrm>
                <a:off x="5508082" y="2125736"/>
                <a:ext cx="158699" cy="17345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492" extrusionOk="0">
                    <a:moveTo>
                      <a:pt x="1270" y="0"/>
                    </a:moveTo>
                    <a:cubicBezTo>
                      <a:pt x="1260" y="0"/>
                      <a:pt x="1250" y="1"/>
                      <a:pt x="1241" y="1"/>
                    </a:cubicBezTo>
                    <a:cubicBezTo>
                      <a:pt x="1060" y="5"/>
                      <a:pt x="894" y="65"/>
                      <a:pt x="735" y="175"/>
                    </a:cubicBezTo>
                    <a:cubicBezTo>
                      <a:pt x="577" y="286"/>
                      <a:pt x="440" y="442"/>
                      <a:pt x="325" y="642"/>
                    </a:cubicBezTo>
                    <a:lnTo>
                      <a:pt x="208" y="843"/>
                    </a:lnTo>
                    <a:cubicBezTo>
                      <a:pt x="99" y="1040"/>
                      <a:pt x="33" y="1233"/>
                      <a:pt x="19" y="1422"/>
                    </a:cubicBezTo>
                    <a:cubicBezTo>
                      <a:pt x="0" y="1613"/>
                      <a:pt x="33" y="1785"/>
                      <a:pt x="113" y="1941"/>
                    </a:cubicBezTo>
                    <a:cubicBezTo>
                      <a:pt x="193" y="2098"/>
                      <a:pt x="316" y="2227"/>
                      <a:pt x="483" y="2325"/>
                    </a:cubicBezTo>
                    <a:cubicBezTo>
                      <a:pt x="666" y="2436"/>
                      <a:pt x="845" y="2491"/>
                      <a:pt x="1019" y="2491"/>
                    </a:cubicBezTo>
                    <a:cubicBezTo>
                      <a:pt x="1068" y="2491"/>
                      <a:pt x="1118" y="2487"/>
                      <a:pt x="1167" y="2477"/>
                    </a:cubicBezTo>
                    <a:cubicBezTo>
                      <a:pt x="1384" y="2434"/>
                      <a:pt x="1569" y="2309"/>
                      <a:pt x="1721" y="2093"/>
                    </a:cubicBezTo>
                    <a:lnTo>
                      <a:pt x="1364" y="1878"/>
                    </a:lnTo>
                    <a:cubicBezTo>
                      <a:pt x="1255" y="2015"/>
                      <a:pt x="1148" y="2098"/>
                      <a:pt x="1037" y="2120"/>
                    </a:cubicBezTo>
                    <a:cubicBezTo>
                      <a:pt x="1015" y="2124"/>
                      <a:pt x="992" y="2126"/>
                      <a:pt x="969" y="2126"/>
                    </a:cubicBezTo>
                    <a:cubicBezTo>
                      <a:pt x="876" y="2126"/>
                      <a:pt x="772" y="2093"/>
                      <a:pt x="657" y="2026"/>
                    </a:cubicBezTo>
                    <a:cubicBezTo>
                      <a:pt x="501" y="1933"/>
                      <a:pt x="415" y="1802"/>
                      <a:pt x="405" y="1633"/>
                    </a:cubicBezTo>
                    <a:cubicBezTo>
                      <a:pt x="392" y="1463"/>
                      <a:pt x="454" y="1264"/>
                      <a:pt x="588" y="1032"/>
                    </a:cubicBezTo>
                    <a:lnTo>
                      <a:pt x="696" y="843"/>
                    </a:lnTo>
                    <a:cubicBezTo>
                      <a:pt x="830" y="617"/>
                      <a:pt x="974" y="471"/>
                      <a:pt x="1123" y="403"/>
                    </a:cubicBezTo>
                    <a:cubicBezTo>
                      <a:pt x="1188" y="376"/>
                      <a:pt x="1252" y="362"/>
                      <a:pt x="1316" y="362"/>
                    </a:cubicBezTo>
                    <a:cubicBezTo>
                      <a:pt x="1407" y="362"/>
                      <a:pt x="1498" y="389"/>
                      <a:pt x="1592" y="444"/>
                    </a:cubicBezTo>
                    <a:cubicBezTo>
                      <a:pt x="1727" y="527"/>
                      <a:pt x="1811" y="621"/>
                      <a:pt x="1842" y="732"/>
                    </a:cubicBezTo>
                    <a:cubicBezTo>
                      <a:pt x="1877" y="843"/>
                      <a:pt x="1857" y="978"/>
                      <a:pt x="1785" y="1143"/>
                    </a:cubicBezTo>
                    <a:lnTo>
                      <a:pt x="2146" y="1358"/>
                    </a:lnTo>
                    <a:cubicBezTo>
                      <a:pt x="2259" y="1112"/>
                      <a:pt x="2280" y="882"/>
                      <a:pt x="2212" y="670"/>
                    </a:cubicBezTo>
                    <a:cubicBezTo>
                      <a:pt x="2146" y="461"/>
                      <a:pt x="1998" y="286"/>
                      <a:pt x="1766" y="147"/>
                    </a:cubicBezTo>
                    <a:cubicBezTo>
                      <a:pt x="1603" y="50"/>
                      <a:pt x="1439" y="0"/>
                      <a:pt x="1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02;p39">
                <a:extLst>
                  <a:ext uri="{FF2B5EF4-FFF2-40B4-BE49-F238E27FC236}">
                    <a16:creationId xmlns:a16="http://schemas.microsoft.com/office/drawing/2014/main" id="{FD55409A-2426-3709-F77B-655AFA664B1C}"/>
                  </a:ext>
                </a:extLst>
              </p:cNvPr>
              <p:cNvSpPr/>
              <p:nvPr/>
            </p:nvSpPr>
            <p:spPr>
              <a:xfrm>
                <a:off x="5990712" y="2090795"/>
                <a:ext cx="189742" cy="193223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2776" extrusionOk="0">
                    <a:moveTo>
                      <a:pt x="1171" y="0"/>
                    </a:moveTo>
                    <a:cubicBezTo>
                      <a:pt x="969" y="0"/>
                      <a:pt x="760" y="72"/>
                      <a:pt x="541" y="215"/>
                    </a:cubicBezTo>
                    <a:cubicBezTo>
                      <a:pt x="245" y="410"/>
                      <a:pt x="79" y="661"/>
                      <a:pt x="40" y="967"/>
                    </a:cubicBezTo>
                    <a:cubicBezTo>
                      <a:pt x="1" y="1273"/>
                      <a:pt x="95" y="1602"/>
                      <a:pt x="317" y="1951"/>
                    </a:cubicBezTo>
                    <a:lnTo>
                      <a:pt x="434" y="2133"/>
                    </a:lnTo>
                    <a:cubicBezTo>
                      <a:pt x="574" y="2349"/>
                      <a:pt x="738" y="2513"/>
                      <a:pt x="923" y="2622"/>
                    </a:cubicBezTo>
                    <a:cubicBezTo>
                      <a:pt x="1092" y="2724"/>
                      <a:pt x="1270" y="2775"/>
                      <a:pt x="1455" y="2775"/>
                    </a:cubicBezTo>
                    <a:cubicBezTo>
                      <a:pt x="1472" y="2775"/>
                      <a:pt x="1489" y="2775"/>
                      <a:pt x="1506" y="2774"/>
                    </a:cubicBezTo>
                    <a:cubicBezTo>
                      <a:pt x="1709" y="2766"/>
                      <a:pt x="1907" y="2698"/>
                      <a:pt x="2098" y="2571"/>
                    </a:cubicBezTo>
                    <a:cubicBezTo>
                      <a:pt x="2282" y="2448"/>
                      <a:pt x="2430" y="2310"/>
                      <a:pt x="2541" y="2158"/>
                    </a:cubicBezTo>
                    <a:cubicBezTo>
                      <a:pt x="2652" y="2006"/>
                      <a:pt x="2714" y="1848"/>
                      <a:pt x="2726" y="1684"/>
                    </a:cubicBezTo>
                    <a:lnTo>
                      <a:pt x="2155" y="792"/>
                    </a:lnTo>
                    <a:lnTo>
                      <a:pt x="1293" y="1365"/>
                    </a:lnTo>
                    <a:lnTo>
                      <a:pt x="1488" y="1669"/>
                    </a:lnTo>
                    <a:lnTo>
                      <a:pt x="1958" y="1359"/>
                    </a:lnTo>
                    <a:lnTo>
                      <a:pt x="2247" y="1813"/>
                    </a:lnTo>
                    <a:cubicBezTo>
                      <a:pt x="2223" y="1965"/>
                      <a:pt x="2110" y="2107"/>
                      <a:pt x="1907" y="2240"/>
                    </a:cubicBezTo>
                    <a:cubicBezTo>
                      <a:pt x="1789" y="2319"/>
                      <a:pt x="1670" y="2357"/>
                      <a:pt x="1549" y="2357"/>
                    </a:cubicBezTo>
                    <a:cubicBezTo>
                      <a:pt x="1481" y="2357"/>
                      <a:pt x="1412" y="2345"/>
                      <a:pt x="1342" y="2320"/>
                    </a:cubicBezTo>
                    <a:cubicBezTo>
                      <a:pt x="1149" y="2250"/>
                      <a:pt x="972" y="2088"/>
                      <a:pt x="812" y="1840"/>
                    </a:cubicBezTo>
                    <a:lnTo>
                      <a:pt x="699" y="1663"/>
                    </a:lnTo>
                    <a:cubicBezTo>
                      <a:pt x="541" y="1408"/>
                      <a:pt x="467" y="1185"/>
                      <a:pt x="477" y="996"/>
                    </a:cubicBezTo>
                    <a:cubicBezTo>
                      <a:pt x="488" y="805"/>
                      <a:pt x="580" y="651"/>
                      <a:pt x="757" y="534"/>
                    </a:cubicBezTo>
                    <a:cubicBezTo>
                      <a:pt x="872" y="457"/>
                      <a:pt x="982" y="419"/>
                      <a:pt x="1088" y="419"/>
                    </a:cubicBezTo>
                    <a:cubicBezTo>
                      <a:pt x="1234" y="419"/>
                      <a:pt x="1371" y="492"/>
                      <a:pt x="1500" y="636"/>
                    </a:cubicBezTo>
                    <a:lnTo>
                      <a:pt x="1888" y="380"/>
                    </a:lnTo>
                    <a:cubicBezTo>
                      <a:pt x="1707" y="160"/>
                      <a:pt x="1498" y="35"/>
                      <a:pt x="1268" y="6"/>
                    </a:cubicBezTo>
                    <a:cubicBezTo>
                      <a:pt x="1236" y="2"/>
                      <a:pt x="1204" y="0"/>
                      <a:pt x="1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03;p39">
                <a:extLst>
                  <a:ext uri="{FF2B5EF4-FFF2-40B4-BE49-F238E27FC236}">
                    <a16:creationId xmlns:a16="http://schemas.microsoft.com/office/drawing/2014/main" id="{8F0780E3-0D7C-8705-2325-19AC563B146F}"/>
                  </a:ext>
                </a:extLst>
              </p:cNvPr>
              <p:cNvSpPr/>
              <p:nvPr/>
            </p:nvSpPr>
            <p:spPr>
              <a:xfrm>
                <a:off x="6205995" y="2001981"/>
                <a:ext cx="130996" cy="141019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2026" extrusionOk="0">
                    <a:moveTo>
                      <a:pt x="1072" y="1"/>
                    </a:moveTo>
                    <a:lnTo>
                      <a:pt x="781" y="167"/>
                    </a:lnTo>
                    <a:lnTo>
                      <a:pt x="647" y="894"/>
                    </a:lnTo>
                    <a:lnTo>
                      <a:pt x="606" y="1136"/>
                    </a:lnTo>
                    <a:lnTo>
                      <a:pt x="241" y="475"/>
                    </a:lnTo>
                    <a:lnTo>
                      <a:pt x="0" y="612"/>
                    </a:lnTo>
                    <a:lnTo>
                      <a:pt x="781" y="2025"/>
                    </a:lnTo>
                    <a:lnTo>
                      <a:pt x="1021" y="1886"/>
                    </a:lnTo>
                    <a:lnTo>
                      <a:pt x="777" y="1444"/>
                    </a:lnTo>
                    <a:lnTo>
                      <a:pt x="842" y="1185"/>
                    </a:lnTo>
                    <a:lnTo>
                      <a:pt x="1596" y="1561"/>
                    </a:lnTo>
                    <a:lnTo>
                      <a:pt x="1881" y="1397"/>
                    </a:lnTo>
                    <a:lnTo>
                      <a:pt x="900" y="921"/>
                    </a:lnTo>
                    <a:lnTo>
                      <a:pt x="10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04;p39">
                <a:extLst>
                  <a:ext uri="{FF2B5EF4-FFF2-40B4-BE49-F238E27FC236}">
                    <a16:creationId xmlns:a16="http://schemas.microsoft.com/office/drawing/2014/main" id="{D4D80273-5CE0-2D87-A78B-7A258C02B2D9}"/>
                  </a:ext>
                </a:extLst>
              </p:cNvPr>
              <p:cNvSpPr/>
              <p:nvPr/>
            </p:nvSpPr>
            <p:spPr>
              <a:xfrm>
                <a:off x="5960156" y="1844468"/>
                <a:ext cx="154174" cy="15570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37" extrusionOk="0">
                    <a:moveTo>
                      <a:pt x="805" y="1"/>
                    </a:moveTo>
                    <a:lnTo>
                      <a:pt x="0" y="1397"/>
                    </a:lnTo>
                    <a:lnTo>
                      <a:pt x="239" y="1539"/>
                    </a:lnTo>
                    <a:lnTo>
                      <a:pt x="506" y="1079"/>
                    </a:lnTo>
                    <a:lnTo>
                      <a:pt x="836" y="450"/>
                    </a:lnTo>
                    <a:lnTo>
                      <a:pt x="621" y="1767"/>
                    </a:lnTo>
                    <a:lnTo>
                      <a:pt x="791" y="1869"/>
                    </a:lnTo>
                    <a:lnTo>
                      <a:pt x="1818" y="1036"/>
                    </a:lnTo>
                    <a:lnTo>
                      <a:pt x="1438" y="1637"/>
                    </a:lnTo>
                    <a:lnTo>
                      <a:pt x="1171" y="2095"/>
                    </a:lnTo>
                    <a:lnTo>
                      <a:pt x="1409" y="2237"/>
                    </a:lnTo>
                    <a:lnTo>
                      <a:pt x="2214" y="840"/>
                    </a:lnTo>
                    <a:lnTo>
                      <a:pt x="1906" y="656"/>
                    </a:lnTo>
                    <a:lnTo>
                      <a:pt x="894" y="1489"/>
                    </a:lnTo>
                    <a:lnTo>
                      <a:pt x="1116" y="183"/>
                    </a:lnTo>
                    <a:lnTo>
                      <a:pt x="8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05;p39">
                <a:extLst>
                  <a:ext uri="{FF2B5EF4-FFF2-40B4-BE49-F238E27FC236}">
                    <a16:creationId xmlns:a16="http://schemas.microsoft.com/office/drawing/2014/main" id="{BFD4B97B-7B1C-CBA2-FCF9-32EC9EA8919A}"/>
                  </a:ext>
                </a:extLst>
              </p:cNvPr>
              <p:cNvSpPr/>
              <p:nvPr/>
            </p:nvSpPr>
            <p:spPr>
              <a:xfrm>
                <a:off x="5406043" y="1899803"/>
                <a:ext cx="116797" cy="136007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954" extrusionOk="0">
                    <a:moveTo>
                      <a:pt x="606" y="0"/>
                    </a:moveTo>
                    <a:lnTo>
                      <a:pt x="522" y="210"/>
                    </a:lnTo>
                    <a:lnTo>
                      <a:pt x="1279" y="524"/>
                    </a:lnTo>
                    <a:lnTo>
                      <a:pt x="68" y="1329"/>
                    </a:lnTo>
                    <a:lnTo>
                      <a:pt x="0" y="1499"/>
                    </a:lnTo>
                    <a:lnTo>
                      <a:pt x="1099" y="1953"/>
                    </a:lnTo>
                    <a:lnTo>
                      <a:pt x="1181" y="1746"/>
                    </a:lnTo>
                    <a:lnTo>
                      <a:pt x="394" y="1419"/>
                    </a:lnTo>
                    <a:lnTo>
                      <a:pt x="1610" y="606"/>
                    </a:lnTo>
                    <a:lnTo>
                      <a:pt x="1678" y="442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06;p39">
                <a:extLst>
                  <a:ext uri="{FF2B5EF4-FFF2-40B4-BE49-F238E27FC236}">
                    <a16:creationId xmlns:a16="http://schemas.microsoft.com/office/drawing/2014/main" id="{B2B82322-5832-4167-F4AA-111C45AAE74A}"/>
                  </a:ext>
                </a:extLst>
              </p:cNvPr>
              <p:cNvSpPr/>
              <p:nvPr/>
            </p:nvSpPr>
            <p:spPr>
              <a:xfrm>
                <a:off x="6075906" y="1645332"/>
                <a:ext cx="99117" cy="114848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1650" extrusionOk="0">
                    <a:moveTo>
                      <a:pt x="794" y="243"/>
                    </a:moveTo>
                    <a:cubicBezTo>
                      <a:pt x="839" y="243"/>
                      <a:pt x="885" y="253"/>
                      <a:pt x="931" y="272"/>
                    </a:cubicBezTo>
                    <a:cubicBezTo>
                      <a:pt x="1044" y="319"/>
                      <a:pt x="1116" y="397"/>
                      <a:pt x="1143" y="514"/>
                    </a:cubicBezTo>
                    <a:cubicBezTo>
                      <a:pt x="1171" y="629"/>
                      <a:pt x="1151" y="767"/>
                      <a:pt x="1083" y="935"/>
                    </a:cubicBezTo>
                    <a:lnTo>
                      <a:pt x="1050" y="1013"/>
                    </a:lnTo>
                    <a:cubicBezTo>
                      <a:pt x="982" y="1184"/>
                      <a:pt x="900" y="1301"/>
                      <a:pt x="804" y="1363"/>
                    </a:cubicBezTo>
                    <a:cubicBezTo>
                      <a:pt x="747" y="1398"/>
                      <a:pt x="688" y="1416"/>
                      <a:pt x="627" y="1416"/>
                    </a:cubicBezTo>
                    <a:cubicBezTo>
                      <a:pt x="582" y="1416"/>
                      <a:pt x="535" y="1406"/>
                      <a:pt x="487" y="1387"/>
                    </a:cubicBezTo>
                    <a:cubicBezTo>
                      <a:pt x="375" y="1340"/>
                      <a:pt x="305" y="1258"/>
                      <a:pt x="278" y="1143"/>
                    </a:cubicBezTo>
                    <a:cubicBezTo>
                      <a:pt x="251" y="1028"/>
                      <a:pt x="270" y="886"/>
                      <a:pt x="336" y="722"/>
                    </a:cubicBezTo>
                    <a:lnTo>
                      <a:pt x="372" y="634"/>
                    </a:lnTo>
                    <a:cubicBezTo>
                      <a:pt x="438" y="473"/>
                      <a:pt x="520" y="360"/>
                      <a:pt x="619" y="299"/>
                    </a:cubicBezTo>
                    <a:cubicBezTo>
                      <a:pt x="674" y="261"/>
                      <a:pt x="733" y="243"/>
                      <a:pt x="794" y="243"/>
                    </a:cubicBezTo>
                    <a:close/>
                    <a:moveTo>
                      <a:pt x="771" y="1"/>
                    </a:moveTo>
                    <a:cubicBezTo>
                      <a:pt x="735" y="1"/>
                      <a:pt x="699" y="4"/>
                      <a:pt x="664" y="11"/>
                    </a:cubicBezTo>
                    <a:cubicBezTo>
                      <a:pt x="549" y="32"/>
                      <a:pt x="442" y="87"/>
                      <a:pt x="346" y="178"/>
                    </a:cubicBezTo>
                    <a:cubicBezTo>
                      <a:pt x="251" y="270"/>
                      <a:pt x="175" y="387"/>
                      <a:pt x="116" y="533"/>
                    </a:cubicBezTo>
                    <a:lnTo>
                      <a:pt x="83" y="619"/>
                    </a:lnTo>
                    <a:cubicBezTo>
                      <a:pt x="25" y="763"/>
                      <a:pt x="1" y="900"/>
                      <a:pt x="7" y="1032"/>
                    </a:cubicBezTo>
                    <a:cubicBezTo>
                      <a:pt x="15" y="1163"/>
                      <a:pt x="54" y="1278"/>
                      <a:pt x="124" y="1375"/>
                    </a:cubicBezTo>
                    <a:cubicBezTo>
                      <a:pt x="192" y="1473"/>
                      <a:pt x="288" y="1547"/>
                      <a:pt x="407" y="1597"/>
                    </a:cubicBezTo>
                    <a:cubicBezTo>
                      <a:pt x="492" y="1632"/>
                      <a:pt x="576" y="1649"/>
                      <a:pt x="658" y="1649"/>
                    </a:cubicBezTo>
                    <a:cubicBezTo>
                      <a:pt x="694" y="1649"/>
                      <a:pt x="730" y="1646"/>
                      <a:pt x="765" y="1640"/>
                    </a:cubicBezTo>
                    <a:cubicBezTo>
                      <a:pt x="880" y="1619"/>
                      <a:pt x="986" y="1564"/>
                      <a:pt x="1081" y="1473"/>
                    </a:cubicBezTo>
                    <a:cubicBezTo>
                      <a:pt x="1173" y="1383"/>
                      <a:pt x="1249" y="1264"/>
                      <a:pt x="1309" y="1116"/>
                    </a:cubicBezTo>
                    <a:lnTo>
                      <a:pt x="1340" y="1032"/>
                    </a:lnTo>
                    <a:cubicBezTo>
                      <a:pt x="1399" y="886"/>
                      <a:pt x="1424" y="746"/>
                      <a:pt x="1418" y="617"/>
                    </a:cubicBezTo>
                    <a:cubicBezTo>
                      <a:pt x="1412" y="486"/>
                      <a:pt x="1373" y="373"/>
                      <a:pt x="1305" y="274"/>
                    </a:cubicBezTo>
                    <a:cubicBezTo>
                      <a:pt x="1235" y="178"/>
                      <a:pt x="1138" y="102"/>
                      <a:pt x="1019" y="54"/>
                    </a:cubicBezTo>
                    <a:cubicBezTo>
                      <a:pt x="937" y="19"/>
                      <a:pt x="853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07;p39">
                <a:extLst>
                  <a:ext uri="{FF2B5EF4-FFF2-40B4-BE49-F238E27FC236}">
                    <a16:creationId xmlns:a16="http://schemas.microsoft.com/office/drawing/2014/main" id="{9EB5D3BF-A50D-2CDF-2E58-6E6FC635378D}"/>
                  </a:ext>
                </a:extLst>
              </p:cNvPr>
              <p:cNvSpPr/>
              <p:nvPr/>
            </p:nvSpPr>
            <p:spPr>
              <a:xfrm>
                <a:off x="5653692" y="1498607"/>
                <a:ext cx="131414" cy="13656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962" extrusionOk="0">
                    <a:moveTo>
                      <a:pt x="243" y="0"/>
                    </a:moveTo>
                    <a:lnTo>
                      <a:pt x="1" y="1550"/>
                    </a:lnTo>
                    <a:lnTo>
                      <a:pt x="233" y="1645"/>
                    </a:lnTo>
                    <a:lnTo>
                      <a:pt x="917" y="721"/>
                    </a:lnTo>
                    <a:lnTo>
                      <a:pt x="767" y="1867"/>
                    </a:lnTo>
                    <a:lnTo>
                      <a:pt x="999" y="1961"/>
                    </a:lnTo>
                    <a:lnTo>
                      <a:pt x="1888" y="678"/>
                    </a:lnTo>
                    <a:lnTo>
                      <a:pt x="1646" y="579"/>
                    </a:lnTo>
                    <a:lnTo>
                      <a:pt x="1007" y="1557"/>
                    </a:lnTo>
                    <a:lnTo>
                      <a:pt x="1171" y="386"/>
                    </a:lnTo>
                    <a:lnTo>
                      <a:pt x="968" y="300"/>
                    </a:lnTo>
                    <a:lnTo>
                      <a:pt x="278" y="1255"/>
                    </a:lnTo>
                    <a:lnTo>
                      <a:pt x="485" y="101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408;p39">
                <a:extLst>
                  <a:ext uri="{FF2B5EF4-FFF2-40B4-BE49-F238E27FC236}">
                    <a16:creationId xmlns:a16="http://schemas.microsoft.com/office/drawing/2014/main" id="{D6C779C7-DB3F-A45F-89CD-0F7BE14EF653}"/>
                  </a:ext>
                </a:extLst>
              </p:cNvPr>
              <p:cNvSpPr/>
              <p:nvPr/>
            </p:nvSpPr>
            <p:spPr>
              <a:xfrm>
                <a:off x="5636570" y="1942122"/>
                <a:ext cx="123131" cy="70301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010" extrusionOk="0">
                    <a:moveTo>
                      <a:pt x="302" y="0"/>
                    </a:moveTo>
                    <a:cubicBezTo>
                      <a:pt x="167" y="62"/>
                      <a:pt x="76" y="154"/>
                      <a:pt x="39" y="271"/>
                    </a:cubicBezTo>
                    <a:cubicBezTo>
                      <a:pt x="0" y="392"/>
                      <a:pt x="13" y="528"/>
                      <a:pt x="82" y="682"/>
                    </a:cubicBezTo>
                    <a:cubicBezTo>
                      <a:pt x="146" y="826"/>
                      <a:pt x="239" y="924"/>
                      <a:pt x="360" y="976"/>
                    </a:cubicBezTo>
                    <a:cubicBezTo>
                      <a:pt x="414" y="998"/>
                      <a:pt x="470" y="1010"/>
                      <a:pt x="527" y="1010"/>
                    </a:cubicBezTo>
                    <a:cubicBezTo>
                      <a:pt x="598" y="1010"/>
                      <a:pt x="673" y="992"/>
                      <a:pt x="750" y="957"/>
                    </a:cubicBezTo>
                    <a:lnTo>
                      <a:pt x="1768" y="493"/>
                    </a:lnTo>
                    <a:lnTo>
                      <a:pt x="1655" y="236"/>
                    </a:lnTo>
                    <a:lnTo>
                      <a:pt x="635" y="700"/>
                    </a:lnTo>
                    <a:cubicBezTo>
                      <a:pt x="585" y="724"/>
                      <a:pt x="539" y="735"/>
                      <a:pt x="495" y="735"/>
                    </a:cubicBezTo>
                    <a:cubicBezTo>
                      <a:pt x="470" y="735"/>
                      <a:pt x="445" y="731"/>
                      <a:pt x="421" y="723"/>
                    </a:cubicBezTo>
                    <a:cubicBezTo>
                      <a:pt x="360" y="702"/>
                      <a:pt x="312" y="659"/>
                      <a:pt x="282" y="589"/>
                    </a:cubicBezTo>
                    <a:cubicBezTo>
                      <a:pt x="251" y="516"/>
                      <a:pt x="247" y="452"/>
                      <a:pt x="267" y="394"/>
                    </a:cubicBezTo>
                    <a:cubicBezTo>
                      <a:pt x="290" y="339"/>
                      <a:pt x="339" y="292"/>
                      <a:pt x="415" y="257"/>
                    </a:cubicBezTo>
                    <a:lnTo>
                      <a:pt x="3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409;p39">
                <a:extLst>
                  <a:ext uri="{FF2B5EF4-FFF2-40B4-BE49-F238E27FC236}">
                    <a16:creationId xmlns:a16="http://schemas.microsoft.com/office/drawing/2014/main" id="{47C095CD-1C45-494B-50D9-E16FE0A68CC1}"/>
                  </a:ext>
                </a:extLst>
              </p:cNvPr>
              <p:cNvSpPr/>
              <p:nvPr/>
            </p:nvSpPr>
            <p:spPr>
              <a:xfrm>
                <a:off x="5467503" y="1654798"/>
                <a:ext cx="117701" cy="142272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2044" extrusionOk="0">
                    <a:moveTo>
                      <a:pt x="1690" y="1"/>
                    </a:moveTo>
                    <a:lnTo>
                      <a:pt x="1304" y="5"/>
                    </a:lnTo>
                    <a:lnTo>
                      <a:pt x="856" y="974"/>
                    </a:lnTo>
                    <a:lnTo>
                      <a:pt x="386" y="15"/>
                    </a:lnTo>
                    <a:lnTo>
                      <a:pt x="0" y="21"/>
                    </a:lnTo>
                    <a:lnTo>
                      <a:pt x="686" y="1296"/>
                    </a:lnTo>
                    <a:lnTo>
                      <a:pt x="694" y="2044"/>
                    </a:lnTo>
                    <a:lnTo>
                      <a:pt x="1043" y="2038"/>
                    </a:lnTo>
                    <a:lnTo>
                      <a:pt x="1035" y="1292"/>
                    </a:lnTo>
                    <a:lnTo>
                      <a:pt x="16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410;p39">
                <a:extLst>
                  <a:ext uri="{FF2B5EF4-FFF2-40B4-BE49-F238E27FC236}">
                    <a16:creationId xmlns:a16="http://schemas.microsoft.com/office/drawing/2014/main" id="{A6902A0A-45CF-8643-9397-6E8C98C9AE56}"/>
                  </a:ext>
                </a:extLst>
              </p:cNvPr>
              <p:cNvSpPr/>
              <p:nvPr/>
            </p:nvSpPr>
            <p:spPr>
              <a:xfrm>
                <a:off x="6233140" y="1784330"/>
                <a:ext cx="120973" cy="137817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980" extrusionOk="0">
                    <a:moveTo>
                      <a:pt x="826" y="0"/>
                    </a:moveTo>
                    <a:lnTo>
                      <a:pt x="1" y="1429"/>
                    </a:lnTo>
                    <a:lnTo>
                      <a:pt x="919" y="1980"/>
                    </a:lnTo>
                    <a:lnTo>
                      <a:pt x="1034" y="1782"/>
                    </a:lnTo>
                    <a:lnTo>
                      <a:pt x="360" y="1378"/>
                    </a:lnTo>
                    <a:lnTo>
                      <a:pt x="613" y="941"/>
                    </a:lnTo>
                    <a:lnTo>
                      <a:pt x="1192" y="1283"/>
                    </a:lnTo>
                    <a:lnTo>
                      <a:pt x="1305" y="1086"/>
                    </a:lnTo>
                    <a:lnTo>
                      <a:pt x="726" y="741"/>
                    </a:lnTo>
                    <a:lnTo>
                      <a:pt x="956" y="347"/>
                    </a:lnTo>
                    <a:lnTo>
                      <a:pt x="1623" y="745"/>
                    </a:lnTo>
                    <a:lnTo>
                      <a:pt x="1738" y="544"/>
                    </a:lnTo>
                    <a:lnTo>
                      <a:pt x="8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411;p39">
              <a:extLst>
                <a:ext uri="{FF2B5EF4-FFF2-40B4-BE49-F238E27FC236}">
                  <a16:creationId xmlns:a16="http://schemas.microsoft.com/office/drawing/2014/main" id="{F7F9682D-785D-0289-632F-876F4B244834}"/>
                </a:ext>
              </a:extLst>
            </p:cNvPr>
            <p:cNvSpPr/>
            <p:nvPr/>
          </p:nvSpPr>
          <p:spPr>
            <a:xfrm>
              <a:off x="5108422" y="3464734"/>
              <a:ext cx="1444553" cy="645789"/>
            </a:xfrm>
            <a:custGeom>
              <a:avLst/>
              <a:gdLst/>
              <a:ahLst/>
              <a:cxnLst/>
              <a:rect l="l" t="t" r="r" b="b"/>
              <a:pathLst>
                <a:path w="22805" h="10195" extrusionOk="0">
                  <a:moveTo>
                    <a:pt x="1" y="0"/>
                  </a:moveTo>
                  <a:lnTo>
                    <a:pt x="1" y="4553"/>
                  </a:lnTo>
                  <a:lnTo>
                    <a:pt x="22805" y="10194"/>
                  </a:lnTo>
                  <a:lnTo>
                    <a:pt x="22805" y="56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2;p39">
              <a:extLst>
                <a:ext uri="{FF2B5EF4-FFF2-40B4-BE49-F238E27FC236}">
                  <a16:creationId xmlns:a16="http://schemas.microsoft.com/office/drawing/2014/main" id="{BA9F3A90-3C0A-DAAA-02DA-2F8202BD8793}"/>
                </a:ext>
              </a:extLst>
            </p:cNvPr>
            <p:cNvSpPr/>
            <p:nvPr/>
          </p:nvSpPr>
          <p:spPr>
            <a:xfrm>
              <a:off x="5071240" y="3078659"/>
              <a:ext cx="2489090" cy="702228"/>
            </a:xfrm>
            <a:custGeom>
              <a:avLst/>
              <a:gdLst/>
              <a:ahLst/>
              <a:cxnLst/>
              <a:rect l="l" t="t" r="r" b="b"/>
              <a:pathLst>
                <a:path w="39295" h="11086" extrusionOk="0">
                  <a:moveTo>
                    <a:pt x="15903" y="1"/>
                  </a:moveTo>
                  <a:cubicBezTo>
                    <a:pt x="9749" y="1742"/>
                    <a:pt x="4290" y="3492"/>
                    <a:pt x="1" y="5262"/>
                  </a:cubicBezTo>
                  <a:cubicBezTo>
                    <a:pt x="5717" y="7134"/>
                    <a:pt x="14221" y="9098"/>
                    <a:pt x="23392" y="11085"/>
                  </a:cubicBezTo>
                  <a:lnTo>
                    <a:pt x="39294" y="5826"/>
                  </a:lnTo>
                  <a:cubicBezTo>
                    <a:pt x="31692" y="3301"/>
                    <a:pt x="23897" y="1346"/>
                    <a:pt x="159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3;p39">
              <a:extLst>
                <a:ext uri="{FF2B5EF4-FFF2-40B4-BE49-F238E27FC236}">
                  <a16:creationId xmlns:a16="http://schemas.microsoft.com/office/drawing/2014/main" id="{38A8BED6-F808-404B-0C20-135B8E488CC5}"/>
                </a:ext>
              </a:extLst>
            </p:cNvPr>
            <p:cNvSpPr/>
            <p:nvPr/>
          </p:nvSpPr>
          <p:spPr>
            <a:xfrm>
              <a:off x="6552885" y="3447694"/>
              <a:ext cx="1085711" cy="710019"/>
            </a:xfrm>
            <a:custGeom>
              <a:avLst/>
              <a:gdLst/>
              <a:ahLst/>
              <a:cxnLst/>
              <a:rect l="l" t="t" r="r" b="b"/>
              <a:pathLst>
                <a:path w="17140" h="11209" extrusionOk="0">
                  <a:moveTo>
                    <a:pt x="15903" y="0"/>
                  </a:moveTo>
                  <a:lnTo>
                    <a:pt x="1" y="5259"/>
                  </a:lnTo>
                  <a:lnTo>
                    <a:pt x="1" y="11208"/>
                  </a:lnTo>
                  <a:lnTo>
                    <a:pt x="15903" y="5949"/>
                  </a:lnTo>
                  <a:cubicBezTo>
                    <a:pt x="16965" y="4083"/>
                    <a:pt x="17140" y="2120"/>
                    <a:pt x="15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4;p39">
              <a:extLst>
                <a:ext uri="{FF2B5EF4-FFF2-40B4-BE49-F238E27FC236}">
                  <a16:creationId xmlns:a16="http://schemas.microsoft.com/office/drawing/2014/main" id="{665C311A-F84E-8F9D-F842-0676F570549F}"/>
                </a:ext>
              </a:extLst>
            </p:cNvPr>
            <p:cNvSpPr/>
            <p:nvPr/>
          </p:nvSpPr>
          <p:spPr>
            <a:xfrm>
              <a:off x="6552759" y="3499826"/>
              <a:ext cx="1033136" cy="610697"/>
            </a:xfrm>
            <a:custGeom>
              <a:avLst/>
              <a:gdLst/>
              <a:ahLst/>
              <a:cxnLst/>
              <a:rect l="l" t="t" r="r" b="b"/>
              <a:pathLst>
                <a:path w="16310" h="9641" extrusionOk="0">
                  <a:moveTo>
                    <a:pt x="15575" y="1"/>
                  </a:moveTo>
                  <a:lnTo>
                    <a:pt x="1" y="5116"/>
                  </a:lnTo>
                  <a:lnTo>
                    <a:pt x="1" y="9640"/>
                  </a:lnTo>
                  <a:lnTo>
                    <a:pt x="15437" y="4570"/>
                  </a:lnTo>
                  <a:cubicBezTo>
                    <a:pt x="16265" y="2997"/>
                    <a:pt x="16310" y="1529"/>
                    <a:pt x="155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5;p39">
              <a:extLst>
                <a:ext uri="{FF2B5EF4-FFF2-40B4-BE49-F238E27FC236}">
                  <a16:creationId xmlns:a16="http://schemas.microsoft.com/office/drawing/2014/main" id="{C434F45C-3FA8-967D-3827-58FB6DB5ACA2}"/>
                </a:ext>
              </a:extLst>
            </p:cNvPr>
            <p:cNvSpPr/>
            <p:nvPr/>
          </p:nvSpPr>
          <p:spPr>
            <a:xfrm>
              <a:off x="5071240" y="3411906"/>
              <a:ext cx="1481736" cy="746062"/>
            </a:xfrm>
            <a:custGeom>
              <a:avLst/>
              <a:gdLst/>
              <a:ahLst/>
              <a:cxnLst/>
              <a:rect l="l" t="t" r="r" b="b"/>
              <a:pathLst>
                <a:path w="23392" h="11778" extrusionOk="0">
                  <a:moveTo>
                    <a:pt x="1" y="1"/>
                  </a:moveTo>
                  <a:lnTo>
                    <a:pt x="1" y="691"/>
                  </a:lnTo>
                  <a:cubicBezTo>
                    <a:pt x="6005" y="2559"/>
                    <a:pt x="14357" y="4504"/>
                    <a:pt x="23392" y="6471"/>
                  </a:cubicBezTo>
                  <a:lnTo>
                    <a:pt x="23392" y="5824"/>
                  </a:lnTo>
                  <a:cubicBezTo>
                    <a:pt x="14564" y="3894"/>
                    <a:pt x="6395" y="1958"/>
                    <a:pt x="1" y="1"/>
                  </a:cubicBezTo>
                  <a:close/>
                  <a:moveTo>
                    <a:pt x="1" y="5247"/>
                  </a:moveTo>
                  <a:lnTo>
                    <a:pt x="1" y="5952"/>
                  </a:lnTo>
                  <a:lnTo>
                    <a:pt x="23392" y="11778"/>
                  </a:lnTo>
                  <a:lnTo>
                    <a:pt x="23392" y="11028"/>
                  </a:lnTo>
                  <a:lnTo>
                    <a:pt x="1" y="52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16;p39">
              <a:extLst>
                <a:ext uri="{FF2B5EF4-FFF2-40B4-BE49-F238E27FC236}">
                  <a16:creationId xmlns:a16="http://schemas.microsoft.com/office/drawing/2014/main" id="{78E782E1-04D5-EC60-F697-B1B53DFE58CC}"/>
                </a:ext>
              </a:extLst>
            </p:cNvPr>
            <p:cNvSpPr/>
            <p:nvPr/>
          </p:nvSpPr>
          <p:spPr>
            <a:xfrm>
              <a:off x="5108422" y="3590406"/>
              <a:ext cx="1444553" cy="426050"/>
            </a:xfrm>
            <a:custGeom>
              <a:avLst/>
              <a:gdLst/>
              <a:ahLst/>
              <a:cxnLst/>
              <a:rect l="l" t="t" r="r" b="b"/>
              <a:pathLst>
                <a:path w="22805" h="6726" extrusionOk="0">
                  <a:moveTo>
                    <a:pt x="1" y="0"/>
                  </a:moveTo>
                  <a:lnTo>
                    <a:pt x="1" y="279"/>
                  </a:lnTo>
                  <a:cubicBezTo>
                    <a:pt x="1527" y="649"/>
                    <a:pt x="3050" y="1019"/>
                    <a:pt x="4576" y="1386"/>
                  </a:cubicBezTo>
                  <a:cubicBezTo>
                    <a:pt x="4588" y="1389"/>
                    <a:pt x="4600" y="1391"/>
                    <a:pt x="4611" y="1391"/>
                  </a:cubicBezTo>
                  <a:cubicBezTo>
                    <a:pt x="4754" y="1391"/>
                    <a:pt x="4804" y="1164"/>
                    <a:pt x="4648" y="1125"/>
                  </a:cubicBezTo>
                  <a:cubicBezTo>
                    <a:pt x="3100" y="750"/>
                    <a:pt x="1551" y="376"/>
                    <a:pt x="1" y="0"/>
                  </a:cubicBezTo>
                  <a:close/>
                  <a:moveTo>
                    <a:pt x="6646" y="1827"/>
                  </a:moveTo>
                  <a:cubicBezTo>
                    <a:pt x="6498" y="1827"/>
                    <a:pt x="6440" y="2062"/>
                    <a:pt x="6603" y="2093"/>
                  </a:cubicBezTo>
                  <a:cubicBezTo>
                    <a:pt x="8369" y="2431"/>
                    <a:pt x="10135" y="2772"/>
                    <a:pt x="11901" y="3111"/>
                  </a:cubicBezTo>
                  <a:cubicBezTo>
                    <a:pt x="11911" y="3113"/>
                    <a:pt x="11921" y="3114"/>
                    <a:pt x="11930" y="3114"/>
                  </a:cubicBezTo>
                  <a:cubicBezTo>
                    <a:pt x="12079" y="3114"/>
                    <a:pt x="12135" y="2881"/>
                    <a:pt x="11973" y="2850"/>
                  </a:cubicBezTo>
                  <a:cubicBezTo>
                    <a:pt x="10207" y="2507"/>
                    <a:pt x="8443" y="2169"/>
                    <a:pt x="6675" y="1830"/>
                  </a:cubicBezTo>
                  <a:cubicBezTo>
                    <a:pt x="6665" y="1828"/>
                    <a:pt x="6655" y="1827"/>
                    <a:pt x="6646" y="1827"/>
                  </a:cubicBezTo>
                  <a:close/>
                  <a:moveTo>
                    <a:pt x="16631" y="3596"/>
                  </a:moveTo>
                  <a:cubicBezTo>
                    <a:pt x="16491" y="3596"/>
                    <a:pt x="16445" y="3821"/>
                    <a:pt x="16599" y="3863"/>
                  </a:cubicBezTo>
                  <a:cubicBezTo>
                    <a:pt x="17918" y="4228"/>
                    <a:pt x="19238" y="4592"/>
                    <a:pt x="20556" y="4959"/>
                  </a:cubicBezTo>
                  <a:cubicBezTo>
                    <a:pt x="20570" y="4963"/>
                    <a:pt x="20584" y="4965"/>
                    <a:pt x="20596" y="4965"/>
                  </a:cubicBezTo>
                  <a:cubicBezTo>
                    <a:pt x="20737" y="4965"/>
                    <a:pt x="20785" y="4740"/>
                    <a:pt x="20628" y="4699"/>
                  </a:cubicBezTo>
                  <a:cubicBezTo>
                    <a:pt x="19310" y="4333"/>
                    <a:pt x="17990" y="3970"/>
                    <a:pt x="16671" y="3602"/>
                  </a:cubicBezTo>
                  <a:cubicBezTo>
                    <a:pt x="16657" y="3598"/>
                    <a:pt x="16644" y="3596"/>
                    <a:pt x="16631" y="3596"/>
                  </a:cubicBezTo>
                  <a:close/>
                  <a:moveTo>
                    <a:pt x="1" y="1210"/>
                  </a:moveTo>
                  <a:lnTo>
                    <a:pt x="1" y="1497"/>
                  </a:lnTo>
                  <a:cubicBezTo>
                    <a:pt x="574" y="1707"/>
                    <a:pt x="1151" y="1902"/>
                    <a:pt x="1732" y="2082"/>
                  </a:cubicBezTo>
                  <a:cubicBezTo>
                    <a:pt x="4141" y="2826"/>
                    <a:pt x="6613" y="3345"/>
                    <a:pt x="9075" y="3887"/>
                  </a:cubicBezTo>
                  <a:lnTo>
                    <a:pt x="16909" y="5608"/>
                  </a:lnTo>
                  <a:cubicBezTo>
                    <a:pt x="16921" y="5611"/>
                    <a:pt x="16932" y="5612"/>
                    <a:pt x="16943" y="5612"/>
                  </a:cubicBezTo>
                  <a:cubicBezTo>
                    <a:pt x="17087" y="5612"/>
                    <a:pt x="17138" y="5384"/>
                    <a:pt x="16981" y="5347"/>
                  </a:cubicBezTo>
                  <a:cubicBezTo>
                    <a:pt x="15523" y="5027"/>
                    <a:pt x="14063" y="4705"/>
                    <a:pt x="12605" y="4384"/>
                  </a:cubicBezTo>
                  <a:cubicBezTo>
                    <a:pt x="10079" y="3830"/>
                    <a:pt x="7543" y="3304"/>
                    <a:pt x="5028" y="2696"/>
                  </a:cubicBezTo>
                  <a:cubicBezTo>
                    <a:pt x="3330" y="2286"/>
                    <a:pt x="1640" y="1817"/>
                    <a:pt x="1" y="1210"/>
                  </a:cubicBezTo>
                  <a:close/>
                  <a:moveTo>
                    <a:pt x="19760" y="5814"/>
                  </a:moveTo>
                  <a:cubicBezTo>
                    <a:pt x="19613" y="5814"/>
                    <a:pt x="19559" y="6046"/>
                    <a:pt x="19721" y="6078"/>
                  </a:cubicBezTo>
                  <a:cubicBezTo>
                    <a:pt x="20749" y="6294"/>
                    <a:pt x="21776" y="6510"/>
                    <a:pt x="22805" y="6725"/>
                  </a:cubicBezTo>
                  <a:lnTo>
                    <a:pt x="22805" y="6448"/>
                  </a:lnTo>
                  <a:cubicBezTo>
                    <a:pt x="21801" y="6239"/>
                    <a:pt x="20799" y="6027"/>
                    <a:pt x="19792" y="5818"/>
                  </a:cubicBezTo>
                  <a:cubicBezTo>
                    <a:pt x="19781" y="5815"/>
                    <a:pt x="19771" y="5814"/>
                    <a:pt x="19760" y="58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7;p39">
              <a:extLst>
                <a:ext uri="{FF2B5EF4-FFF2-40B4-BE49-F238E27FC236}">
                  <a16:creationId xmlns:a16="http://schemas.microsoft.com/office/drawing/2014/main" id="{8DD4EB9F-A594-A3D1-49A4-A3CAC7726A99}"/>
                </a:ext>
              </a:extLst>
            </p:cNvPr>
            <p:cNvSpPr/>
            <p:nvPr/>
          </p:nvSpPr>
          <p:spPr>
            <a:xfrm>
              <a:off x="6552885" y="3657866"/>
              <a:ext cx="925768" cy="357385"/>
            </a:xfrm>
            <a:custGeom>
              <a:avLst/>
              <a:gdLst/>
              <a:ahLst/>
              <a:cxnLst/>
              <a:rect l="l" t="t" r="r" b="b"/>
              <a:pathLst>
                <a:path w="14615" h="5642" extrusionOk="0">
                  <a:moveTo>
                    <a:pt x="13612" y="0"/>
                  </a:moveTo>
                  <a:cubicBezTo>
                    <a:pt x="13600" y="0"/>
                    <a:pt x="13588" y="2"/>
                    <a:pt x="13575" y="5"/>
                  </a:cubicBezTo>
                  <a:cubicBezTo>
                    <a:pt x="12858" y="196"/>
                    <a:pt x="12143" y="383"/>
                    <a:pt x="11427" y="574"/>
                  </a:cubicBezTo>
                  <a:cubicBezTo>
                    <a:pt x="8909" y="1237"/>
                    <a:pt x="6394" y="1900"/>
                    <a:pt x="3878" y="2566"/>
                  </a:cubicBezTo>
                  <a:cubicBezTo>
                    <a:pt x="3720" y="2606"/>
                    <a:pt x="3770" y="2831"/>
                    <a:pt x="3913" y="2831"/>
                  </a:cubicBezTo>
                  <a:cubicBezTo>
                    <a:pt x="3925" y="2831"/>
                    <a:pt x="3937" y="2830"/>
                    <a:pt x="3950" y="2827"/>
                  </a:cubicBezTo>
                  <a:cubicBezTo>
                    <a:pt x="4664" y="2638"/>
                    <a:pt x="5381" y="2449"/>
                    <a:pt x="6098" y="2260"/>
                  </a:cubicBezTo>
                  <a:cubicBezTo>
                    <a:pt x="8613" y="1594"/>
                    <a:pt x="11131" y="933"/>
                    <a:pt x="13646" y="268"/>
                  </a:cubicBezTo>
                  <a:cubicBezTo>
                    <a:pt x="13804" y="226"/>
                    <a:pt x="13755" y="0"/>
                    <a:pt x="13612" y="0"/>
                  </a:cubicBezTo>
                  <a:close/>
                  <a:moveTo>
                    <a:pt x="2788" y="3031"/>
                  </a:moveTo>
                  <a:cubicBezTo>
                    <a:pt x="2779" y="3031"/>
                    <a:pt x="2769" y="3032"/>
                    <a:pt x="2759" y="3034"/>
                  </a:cubicBezTo>
                  <a:cubicBezTo>
                    <a:pt x="2239" y="3130"/>
                    <a:pt x="1722" y="3227"/>
                    <a:pt x="1202" y="3321"/>
                  </a:cubicBezTo>
                  <a:cubicBezTo>
                    <a:pt x="1130" y="3336"/>
                    <a:pt x="1089" y="3422"/>
                    <a:pt x="1108" y="3490"/>
                  </a:cubicBezTo>
                  <a:cubicBezTo>
                    <a:pt x="1126" y="3554"/>
                    <a:pt x="1183" y="3587"/>
                    <a:pt x="1245" y="3587"/>
                  </a:cubicBezTo>
                  <a:cubicBezTo>
                    <a:pt x="1254" y="3587"/>
                    <a:pt x="1264" y="3586"/>
                    <a:pt x="1274" y="3584"/>
                  </a:cubicBezTo>
                  <a:cubicBezTo>
                    <a:pt x="1794" y="3486"/>
                    <a:pt x="2311" y="3391"/>
                    <a:pt x="2831" y="3297"/>
                  </a:cubicBezTo>
                  <a:cubicBezTo>
                    <a:pt x="2903" y="3284"/>
                    <a:pt x="2944" y="3196"/>
                    <a:pt x="2925" y="3130"/>
                  </a:cubicBezTo>
                  <a:cubicBezTo>
                    <a:pt x="2907" y="3065"/>
                    <a:pt x="2850" y="3031"/>
                    <a:pt x="2788" y="3031"/>
                  </a:cubicBezTo>
                  <a:close/>
                  <a:moveTo>
                    <a:pt x="14447" y="927"/>
                  </a:moveTo>
                  <a:cubicBezTo>
                    <a:pt x="14432" y="927"/>
                    <a:pt x="14415" y="930"/>
                    <a:pt x="14398" y="937"/>
                  </a:cubicBezTo>
                  <a:cubicBezTo>
                    <a:pt x="13275" y="1379"/>
                    <a:pt x="12139" y="1800"/>
                    <a:pt x="11000" y="2200"/>
                  </a:cubicBezTo>
                  <a:cubicBezTo>
                    <a:pt x="7400" y="3465"/>
                    <a:pt x="3724" y="4519"/>
                    <a:pt x="1" y="5363"/>
                  </a:cubicBezTo>
                  <a:lnTo>
                    <a:pt x="1" y="5642"/>
                  </a:lnTo>
                  <a:cubicBezTo>
                    <a:pt x="738" y="5476"/>
                    <a:pt x="1471" y="5303"/>
                    <a:pt x="2206" y="5118"/>
                  </a:cubicBezTo>
                  <a:cubicBezTo>
                    <a:pt x="6373" y="4079"/>
                    <a:pt x="10472" y="2767"/>
                    <a:pt x="14470" y="1200"/>
                  </a:cubicBezTo>
                  <a:cubicBezTo>
                    <a:pt x="14615" y="1141"/>
                    <a:pt x="14573" y="927"/>
                    <a:pt x="14447" y="9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8;p39">
              <a:extLst>
                <a:ext uri="{FF2B5EF4-FFF2-40B4-BE49-F238E27FC236}">
                  <a16:creationId xmlns:a16="http://schemas.microsoft.com/office/drawing/2014/main" id="{EAE76372-9B09-4645-C41A-CFB9FA16F7A8}"/>
                </a:ext>
              </a:extLst>
            </p:cNvPr>
            <p:cNvSpPr/>
            <p:nvPr/>
          </p:nvSpPr>
          <p:spPr>
            <a:xfrm>
              <a:off x="5259874" y="3107037"/>
              <a:ext cx="1350994" cy="589540"/>
            </a:xfrm>
            <a:custGeom>
              <a:avLst/>
              <a:gdLst/>
              <a:ahLst/>
              <a:cxnLst/>
              <a:rect l="l" t="t" r="r" b="b"/>
              <a:pathLst>
                <a:path w="21328" h="9307" extrusionOk="0">
                  <a:moveTo>
                    <a:pt x="686" y="0"/>
                  </a:moveTo>
                  <a:cubicBezTo>
                    <a:pt x="10" y="1563"/>
                    <a:pt x="0" y="3185"/>
                    <a:pt x="493" y="4861"/>
                  </a:cubicBezTo>
                  <a:lnTo>
                    <a:pt x="21328" y="9307"/>
                  </a:lnTo>
                  <a:lnTo>
                    <a:pt x="21328" y="4341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9;p39">
              <a:extLst>
                <a:ext uri="{FF2B5EF4-FFF2-40B4-BE49-F238E27FC236}">
                  <a16:creationId xmlns:a16="http://schemas.microsoft.com/office/drawing/2014/main" id="{A2DBFA04-6465-C494-1ECF-D6EC95030272}"/>
                </a:ext>
              </a:extLst>
            </p:cNvPr>
            <p:cNvSpPr/>
            <p:nvPr/>
          </p:nvSpPr>
          <p:spPr>
            <a:xfrm>
              <a:off x="6412328" y="3347550"/>
              <a:ext cx="112055" cy="330591"/>
            </a:xfrm>
            <a:custGeom>
              <a:avLst/>
              <a:gdLst/>
              <a:ahLst/>
              <a:cxnLst/>
              <a:rect l="l" t="t" r="r" b="b"/>
              <a:pathLst>
                <a:path w="1769" h="5219" extrusionOk="0">
                  <a:moveTo>
                    <a:pt x="548" y="0"/>
                  </a:moveTo>
                  <a:cubicBezTo>
                    <a:pt x="21" y="1614"/>
                    <a:pt x="0" y="3321"/>
                    <a:pt x="485" y="4943"/>
                  </a:cubicBezTo>
                  <a:lnTo>
                    <a:pt x="1768" y="5218"/>
                  </a:lnTo>
                  <a:cubicBezTo>
                    <a:pt x="1123" y="3631"/>
                    <a:pt x="1088" y="1840"/>
                    <a:pt x="1657" y="232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0;p39">
              <a:extLst>
                <a:ext uri="{FF2B5EF4-FFF2-40B4-BE49-F238E27FC236}">
                  <a16:creationId xmlns:a16="http://schemas.microsoft.com/office/drawing/2014/main" id="{2A44AC28-85EC-C1B7-0FFC-BAF3FB94884B}"/>
                </a:ext>
              </a:extLst>
            </p:cNvPr>
            <p:cNvSpPr/>
            <p:nvPr/>
          </p:nvSpPr>
          <p:spPr>
            <a:xfrm>
              <a:off x="5339306" y="3123443"/>
              <a:ext cx="113132" cy="317922"/>
            </a:xfrm>
            <a:custGeom>
              <a:avLst/>
              <a:gdLst/>
              <a:ahLst/>
              <a:cxnLst/>
              <a:rect l="l" t="t" r="r" b="b"/>
              <a:pathLst>
                <a:path w="1786" h="5019" extrusionOk="0">
                  <a:moveTo>
                    <a:pt x="662" y="0"/>
                  </a:moveTo>
                  <a:cubicBezTo>
                    <a:pt x="264" y="1090"/>
                    <a:pt x="38" y="2240"/>
                    <a:pt x="11" y="3415"/>
                  </a:cubicBezTo>
                  <a:cubicBezTo>
                    <a:pt x="1" y="3834"/>
                    <a:pt x="3" y="4304"/>
                    <a:pt x="52" y="4774"/>
                  </a:cubicBezTo>
                  <a:lnTo>
                    <a:pt x="1200" y="5019"/>
                  </a:lnTo>
                  <a:cubicBezTo>
                    <a:pt x="1083" y="4308"/>
                    <a:pt x="1130" y="3520"/>
                    <a:pt x="1165" y="2984"/>
                  </a:cubicBezTo>
                  <a:cubicBezTo>
                    <a:pt x="1227" y="2037"/>
                    <a:pt x="1442" y="1113"/>
                    <a:pt x="1785" y="236"/>
                  </a:cubicBezTo>
                  <a:lnTo>
                    <a:pt x="6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21;p39">
              <a:extLst>
                <a:ext uri="{FF2B5EF4-FFF2-40B4-BE49-F238E27FC236}">
                  <a16:creationId xmlns:a16="http://schemas.microsoft.com/office/drawing/2014/main" id="{87E4B191-93D5-96A7-73DB-4D916F732F4A}"/>
                </a:ext>
              </a:extLst>
            </p:cNvPr>
            <p:cNvSpPr/>
            <p:nvPr/>
          </p:nvSpPr>
          <p:spPr>
            <a:xfrm>
              <a:off x="5574117" y="3328800"/>
              <a:ext cx="652123" cy="157472"/>
            </a:xfrm>
            <a:custGeom>
              <a:avLst/>
              <a:gdLst/>
              <a:ahLst/>
              <a:cxnLst/>
              <a:rect l="l" t="t" r="r" b="b"/>
              <a:pathLst>
                <a:path w="10295" h="2486" extrusionOk="0">
                  <a:moveTo>
                    <a:pt x="1684" y="0"/>
                  </a:moveTo>
                  <a:cubicBezTo>
                    <a:pt x="710" y="0"/>
                    <a:pt x="94" y="114"/>
                    <a:pt x="62" y="372"/>
                  </a:cubicBezTo>
                  <a:cubicBezTo>
                    <a:pt x="0" y="865"/>
                    <a:pt x="2081" y="1695"/>
                    <a:pt x="4832" y="2042"/>
                  </a:cubicBezTo>
                  <a:cubicBezTo>
                    <a:pt x="6600" y="2263"/>
                    <a:pt x="8301" y="2486"/>
                    <a:pt x="9307" y="2486"/>
                  </a:cubicBezTo>
                  <a:cubicBezTo>
                    <a:pt x="9866" y="2486"/>
                    <a:pt x="10211" y="2417"/>
                    <a:pt x="10233" y="2241"/>
                  </a:cubicBezTo>
                  <a:cubicBezTo>
                    <a:pt x="10295" y="1748"/>
                    <a:pt x="7806" y="606"/>
                    <a:pt x="5058" y="259"/>
                  </a:cubicBezTo>
                  <a:cubicBezTo>
                    <a:pt x="3749" y="94"/>
                    <a:pt x="2568" y="0"/>
                    <a:pt x="1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22;p39">
              <a:extLst>
                <a:ext uri="{FF2B5EF4-FFF2-40B4-BE49-F238E27FC236}">
                  <a16:creationId xmlns:a16="http://schemas.microsoft.com/office/drawing/2014/main" id="{22DD523F-E0CA-255D-2776-0101B376980A}"/>
                </a:ext>
              </a:extLst>
            </p:cNvPr>
            <p:cNvSpPr/>
            <p:nvPr/>
          </p:nvSpPr>
          <p:spPr>
            <a:xfrm>
              <a:off x="6574739" y="3008412"/>
              <a:ext cx="695640" cy="688039"/>
            </a:xfrm>
            <a:custGeom>
              <a:avLst/>
              <a:gdLst/>
              <a:ahLst/>
              <a:cxnLst/>
              <a:rect l="l" t="t" r="r" b="b"/>
              <a:pathLst>
                <a:path w="10982" h="10862" extrusionOk="0">
                  <a:moveTo>
                    <a:pt x="10981" y="1"/>
                  </a:moveTo>
                  <a:lnTo>
                    <a:pt x="570" y="5894"/>
                  </a:lnTo>
                  <a:cubicBezTo>
                    <a:pt x="83" y="7494"/>
                    <a:pt x="1" y="9139"/>
                    <a:pt x="570" y="10862"/>
                  </a:cubicBezTo>
                  <a:lnTo>
                    <a:pt x="10981" y="4966"/>
                  </a:lnTo>
                  <a:lnTo>
                    <a:pt x="10981" y="4389"/>
                  </a:lnTo>
                  <a:lnTo>
                    <a:pt x="1134" y="9617"/>
                  </a:lnTo>
                  <a:cubicBezTo>
                    <a:pt x="802" y="8395"/>
                    <a:pt x="767" y="7603"/>
                    <a:pt x="1134" y="6305"/>
                  </a:cubicBezTo>
                  <a:lnTo>
                    <a:pt x="10981" y="615"/>
                  </a:lnTo>
                  <a:lnTo>
                    <a:pt x="10981" y="1"/>
                  </a:lnTo>
                  <a:close/>
                </a:path>
              </a:pathLst>
            </a:custGeom>
            <a:solidFill>
              <a:srgbClr val="A0D2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23;p39">
              <a:extLst>
                <a:ext uri="{FF2B5EF4-FFF2-40B4-BE49-F238E27FC236}">
                  <a16:creationId xmlns:a16="http://schemas.microsoft.com/office/drawing/2014/main" id="{9C4C2715-D88A-E5CF-3B42-698CF4884BF0}"/>
                </a:ext>
              </a:extLst>
            </p:cNvPr>
            <p:cNvSpPr/>
            <p:nvPr/>
          </p:nvSpPr>
          <p:spPr>
            <a:xfrm>
              <a:off x="5303264" y="2796277"/>
              <a:ext cx="1967138" cy="585549"/>
            </a:xfrm>
            <a:custGeom>
              <a:avLst/>
              <a:gdLst/>
              <a:ahLst/>
              <a:cxnLst/>
              <a:rect l="l" t="t" r="r" b="b"/>
              <a:pathLst>
                <a:path w="31055" h="9244" extrusionOk="0">
                  <a:moveTo>
                    <a:pt x="12377" y="0"/>
                  </a:moveTo>
                  <a:cubicBezTo>
                    <a:pt x="7244" y="1454"/>
                    <a:pt x="3580" y="3430"/>
                    <a:pt x="1" y="4904"/>
                  </a:cubicBezTo>
                  <a:lnTo>
                    <a:pt x="20643" y="9243"/>
                  </a:lnTo>
                  <a:lnTo>
                    <a:pt x="31054" y="3348"/>
                  </a:lnTo>
                  <a:lnTo>
                    <a:pt x="123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4;p39">
              <a:extLst>
                <a:ext uri="{FF2B5EF4-FFF2-40B4-BE49-F238E27FC236}">
                  <a16:creationId xmlns:a16="http://schemas.microsoft.com/office/drawing/2014/main" id="{123C1A77-C7DB-20CD-5DF2-99EC7DE02259}"/>
                </a:ext>
              </a:extLst>
            </p:cNvPr>
            <p:cNvSpPr/>
            <p:nvPr/>
          </p:nvSpPr>
          <p:spPr>
            <a:xfrm>
              <a:off x="5533514" y="2862724"/>
              <a:ext cx="1554201" cy="424656"/>
            </a:xfrm>
            <a:custGeom>
              <a:avLst/>
              <a:gdLst/>
              <a:ahLst/>
              <a:cxnLst/>
              <a:rect l="l" t="t" r="r" b="b"/>
              <a:pathLst>
                <a:path w="24536" h="6704" extrusionOk="0">
                  <a:moveTo>
                    <a:pt x="9328" y="1"/>
                  </a:moveTo>
                  <a:cubicBezTo>
                    <a:pt x="5147" y="1126"/>
                    <a:pt x="2913" y="2212"/>
                    <a:pt x="1" y="3352"/>
                  </a:cubicBezTo>
                  <a:lnTo>
                    <a:pt x="16809" y="6703"/>
                  </a:lnTo>
                  <a:lnTo>
                    <a:pt x="24536" y="2588"/>
                  </a:lnTo>
                  <a:lnTo>
                    <a:pt x="93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5;p39">
              <a:extLst>
                <a:ext uri="{FF2B5EF4-FFF2-40B4-BE49-F238E27FC236}">
                  <a16:creationId xmlns:a16="http://schemas.microsoft.com/office/drawing/2014/main" id="{5EC35E5F-B802-4900-2BF5-2A25F432ABAB}"/>
                </a:ext>
              </a:extLst>
            </p:cNvPr>
            <p:cNvSpPr/>
            <p:nvPr/>
          </p:nvSpPr>
          <p:spPr>
            <a:xfrm>
              <a:off x="6574739" y="3008412"/>
              <a:ext cx="695640" cy="688039"/>
            </a:xfrm>
            <a:custGeom>
              <a:avLst/>
              <a:gdLst/>
              <a:ahLst/>
              <a:cxnLst/>
              <a:rect l="l" t="t" r="r" b="b"/>
              <a:pathLst>
                <a:path w="10982" h="10862" extrusionOk="0">
                  <a:moveTo>
                    <a:pt x="10981" y="1"/>
                  </a:moveTo>
                  <a:lnTo>
                    <a:pt x="570" y="5894"/>
                  </a:lnTo>
                  <a:cubicBezTo>
                    <a:pt x="83" y="7494"/>
                    <a:pt x="1" y="9139"/>
                    <a:pt x="570" y="10862"/>
                  </a:cubicBezTo>
                  <a:lnTo>
                    <a:pt x="10981" y="4966"/>
                  </a:lnTo>
                  <a:lnTo>
                    <a:pt x="10981" y="4389"/>
                  </a:lnTo>
                  <a:lnTo>
                    <a:pt x="1134" y="9617"/>
                  </a:lnTo>
                  <a:cubicBezTo>
                    <a:pt x="802" y="8395"/>
                    <a:pt x="767" y="7603"/>
                    <a:pt x="1134" y="6305"/>
                  </a:cubicBezTo>
                  <a:lnTo>
                    <a:pt x="10981" y="615"/>
                  </a:lnTo>
                  <a:lnTo>
                    <a:pt x="109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6;p39">
              <a:extLst>
                <a:ext uri="{FF2B5EF4-FFF2-40B4-BE49-F238E27FC236}">
                  <a16:creationId xmlns:a16="http://schemas.microsoft.com/office/drawing/2014/main" id="{1C7FBC22-2504-283D-D9D5-EB48EA44FF30}"/>
                </a:ext>
              </a:extLst>
            </p:cNvPr>
            <p:cNvSpPr/>
            <p:nvPr/>
          </p:nvSpPr>
          <p:spPr>
            <a:xfrm>
              <a:off x="6623576" y="3047178"/>
              <a:ext cx="646802" cy="570473"/>
            </a:xfrm>
            <a:custGeom>
              <a:avLst/>
              <a:gdLst/>
              <a:ahLst/>
              <a:cxnLst/>
              <a:rect l="l" t="t" r="r" b="b"/>
              <a:pathLst>
                <a:path w="10211" h="9006" extrusionOk="0">
                  <a:moveTo>
                    <a:pt x="10210" y="1"/>
                  </a:moveTo>
                  <a:lnTo>
                    <a:pt x="363" y="5693"/>
                  </a:lnTo>
                  <a:cubicBezTo>
                    <a:pt x="0" y="6991"/>
                    <a:pt x="33" y="7783"/>
                    <a:pt x="363" y="9005"/>
                  </a:cubicBezTo>
                  <a:lnTo>
                    <a:pt x="10210" y="3777"/>
                  </a:lnTo>
                  <a:lnTo>
                    <a:pt x="102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7;p39">
              <a:extLst>
                <a:ext uri="{FF2B5EF4-FFF2-40B4-BE49-F238E27FC236}">
                  <a16:creationId xmlns:a16="http://schemas.microsoft.com/office/drawing/2014/main" id="{5F51B021-0F1D-22BF-2E30-115A334214B4}"/>
                </a:ext>
              </a:extLst>
            </p:cNvPr>
            <p:cNvSpPr/>
            <p:nvPr/>
          </p:nvSpPr>
          <p:spPr>
            <a:xfrm>
              <a:off x="6679381" y="3108304"/>
              <a:ext cx="591123" cy="441125"/>
            </a:xfrm>
            <a:custGeom>
              <a:avLst/>
              <a:gdLst/>
              <a:ahLst/>
              <a:cxnLst/>
              <a:rect l="l" t="t" r="r" b="b"/>
              <a:pathLst>
                <a:path w="9332" h="6964" extrusionOk="0">
                  <a:moveTo>
                    <a:pt x="9329" y="1"/>
                  </a:moveTo>
                  <a:lnTo>
                    <a:pt x="7996" y="717"/>
                  </a:lnTo>
                  <a:cubicBezTo>
                    <a:pt x="5526" y="2046"/>
                    <a:pt x="3051" y="3373"/>
                    <a:pt x="579" y="4703"/>
                  </a:cubicBezTo>
                  <a:cubicBezTo>
                    <a:pt x="456" y="4768"/>
                    <a:pt x="531" y="4938"/>
                    <a:pt x="644" y="4938"/>
                  </a:cubicBezTo>
                  <a:cubicBezTo>
                    <a:pt x="663" y="4938"/>
                    <a:pt x="683" y="4932"/>
                    <a:pt x="704" y="4921"/>
                  </a:cubicBezTo>
                  <a:cubicBezTo>
                    <a:pt x="1405" y="4543"/>
                    <a:pt x="2107" y="4167"/>
                    <a:pt x="2809" y="3792"/>
                  </a:cubicBezTo>
                  <a:cubicBezTo>
                    <a:pt x="4984" y="2623"/>
                    <a:pt x="7158" y="1457"/>
                    <a:pt x="9329" y="288"/>
                  </a:cubicBezTo>
                  <a:lnTo>
                    <a:pt x="9329" y="1"/>
                  </a:lnTo>
                  <a:close/>
                  <a:moveTo>
                    <a:pt x="9329" y="1151"/>
                  </a:moveTo>
                  <a:cubicBezTo>
                    <a:pt x="9033" y="1307"/>
                    <a:pt x="8740" y="1467"/>
                    <a:pt x="8444" y="1623"/>
                  </a:cubicBezTo>
                  <a:cubicBezTo>
                    <a:pt x="6360" y="2722"/>
                    <a:pt x="4259" y="3783"/>
                    <a:pt x="2142" y="4814"/>
                  </a:cubicBezTo>
                  <a:cubicBezTo>
                    <a:pt x="2016" y="4876"/>
                    <a:pt x="2093" y="5046"/>
                    <a:pt x="2212" y="5046"/>
                  </a:cubicBezTo>
                  <a:cubicBezTo>
                    <a:pt x="2231" y="5046"/>
                    <a:pt x="2251" y="5042"/>
                    <a:pt x="2271" y="5032"/>
                  </a:cubicBezTo>
                  <a:cubicBezTo>
                    <a:pt x="2871" y="4738"/>
                    <a:pt x="3472" y="4445"/>
                    <a:pt x="4070" y="4149"/>
                  </a:cubicBezTo>
                  <a:cubicBezTo>
                    <a:pt x="5836" y="3270"/>
                    <a:pt x="7590" y="2364"/>
                    <a:pt x="9329" y="1438"/>
                  </a:cubicBezTo>
                  <a:lnTo>
                    <a:pt x="9329" y="1151"/>
                  </a:lnTo>
                  <a:close/>
                  <a:moveTo>
                    <a:pt x="9331" y="1954"/>
                  </a:moveTo>
                  <a:cubicBezTo>
                    <a:pt x="9064" y="2116"/>
                    <a:pt x="8795" y="2276"/>
                    <a:pt x="8526" y="2434"/>
                  </a:cubicBezTo>
                  <a:cubicBezTo>
                    <a:pt x="5813" y="4022"/>
                    <a:pt x="3006" y="5455"/>
                    <a:pt x="131" y="6728"/>
                  </a:cubicBezTo>
                  <a:cubicBezTo>
                    <a:pt x="0" y="6787"/>
                    <a:pt x="78" y="6963"/>
                    <a:pt x="199" y="6963"/>
                  </a:cubicBezTo>
                  <a:cubicBezTo>
                    <a:pt x="216" y="6963"/>
                    <a:pt x="234" y="6960"/>
                    <a:pt x="253" y="6952"/>
                  </a:cubicBezTo>
                  <a:cubicBezTo>
                    <a:pt x="1066" y="6593"/>
                    <a:pt x="1875" y="6221"/>
                    <a:pt x="2678" y="5833"/>
                  </a:cubicBezTo>
                  <a:cubicBezTo>
                    <a:pt x="4951" y="4740"/>
                    <a:pt x="7171" y="3543"/>
                    <a:pt x="9331" y="2249"/>
                  </a:cubicBezTo>
                  <a:lnTo>
                    <a:pt x="9331" y="19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8;p39">
              <a:extLst>
                <a:ext uri="{FF2B5EF4-FFF2-40B4-BE49-F238E27FC236}">
                  <a16:creationId xmlns:a16="http://schemas.microsoft.com/office/drawing/2014/main" id="{09B52167-5519-C305-23B8-62559F7AD0AA}"/>
                </a:ext>
              </a:extLst>
            </p:cNvPr>
            <p:cNvSpPr/>
            <p:nvPr/>
          </p:nvSpPr>
          <p:spPr>
            <a:xfrm>
              <a:off x="6082567" y="2980858"/>
              <a:ext cx="458608" cy="127511"/>
            </a:xfrm>
            <a:custGeom>
              <a:avLst/>
              <a:gdLst/>
              <a:ahLst/>
              <a:cxnLst/>
              <a:rect l="l" t="t" r="r" b="b"/>
              <a:pathLst>
                <a:path w="7240" h="2013" extrusionOk="0">
                  <a:moveTo>
                    <a:pt x="3619" y="0"/>
                  </a:moveTo>
                  <a:cubicBezTo>
                    <a:pt x="1621" y="0"/>
                    <a:pt x="1" y="450"/>
                    <a:pt x="1" y="1007"/>
                  </a:cubicBezTo>
                  <a:cubicBezTo>
                    <a:pt x="1" y="1561"/>
                    <a:pt x="1621" y="2013"/>
                    <a:pt x="3619" y="2013"/>
                  </a:cubicBezTo>
                  <a:cubicBezTo>
                    <a:pt x="5619" y="2013"/>
                    <a:pt x="7239" y="1561"/>
                    <a:pt x="7239" y="1007"/>
                  </a:cubicBezTo>
                  <a:cubicBezTo>
                    <a:pt x="7239" y="450"/>
                    <a:pt x="5619" y="0"/>
                    <a:pt x="3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9;p39">
              <a:extLst>
                <a:ext uri="{FF2B5EF4-FFF2-40B4-BE49-F238E27FC236}">
                  <a16:creationId xmlns:a16="http://schemas.microsoft.com/office/drawing/2014/main" id="{335783D4-6F74-E75C-1828-99A6C564BCEF}"/>
                </a:ext>
              </a:extLst>
            </p:cNvPr>
            <p:cNvSpPr/>
            <p:nvPr/>
          </p:nvSpPr>
          <p:spPr>
            <a:xfrm>
              <a:off x="4894578" y="3322149"/>
              <a:ext cx="677651" cy="730860"/>
            </a:xfrm>
            <a:custGeom>
              <a:avLst/>
              <a:gdLst/>
              <a:ahLst/>
              <a:cxnLst/>
              <a:rect l="l" t="t" r="r" b="b"/>
              <a:pathLst>
                <a:path w="10698" h="11538" extrusionOk="0">
                  <a:moveTo>
                    <a:pt x="1" y="1"/>
                  </a:moveTo>
                  <a:cubicBezTo>
                    <a:pt x="128" y="3338"/>
                    <a:pt x="598" y="6607"/>
                    <a:pt x="1397" y="9812"/>
                  </a:cubicBezTo>
                  <a:cubicBezTo>
                    <a:pt x="1463" y="10077"/>
                    <a:pt x="1531" y="10342"/>
                    <a:pt x="1601" y="10603"/>
                  </a:cubicBezTo>
                  <a:cubicBezTo>
                    <a:pt x="1601" y="11121"/>
                    <a:pt x="3305" y="11537"/>
                    <a:pt x="5408" y="11537"/>
                  </a:cubicBezTo>
                  <a:cubicBezTo>
                    <a:pt x="7511" y="11537"/>
                    <a:pt x="9215" y="11121"/>
                    <a:pt x="9215" y="10603"/>
                  </a:cubicBezTo>
                  <a:cubicBezTo>
                    <a:pt x="9311" y="10203"/>
                    <a:pt x="9404" y="9802"/>
                    <a:pt x="9492" y="9396"/>
                  </a:cubicBezTo>
                  <a:cubicBezTo>
                    <a:pt x="10131" y="6441"/>
                    <a:pt x="10513" y="3293"/>
                    <a:pt x="10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30;p39">
              <a:extLst>
                <a:ext uri="{FF2B5EF4-FFF2-40B4-BE49-F238E27FC236}">
                  <a16:creationId xmlns:a16="http://schemas.microsoft.com/office/drawing/2014/main" id="{CB1AC0B8-7476-349C-B56B-83305211B3DB}"/>
                </a:ext>
              </a:extLst>
            </p:cNvPr>
            <p:cNvSpPr/>
            <p:nvPr/>
          </p:nvSpPr>
          <p:spPr>
            <a:xfrm>
              <a:off x="4688018" y="3445668"/>
              <a:ext cx="416801" cy="506876"/>
            </a:xfrm>
            <a:custGeom>
              <a:avLst/>
              <a:gdLst/>
              <a:ahLst/>
              <a:cxnLst/>
              <a:rect l="l" t="t" r="r" b="b"/>
              <a:pathLst>
                <a:path w="6580" h="8002" extrusionOk="0">
                  <a:moveTo>
                    <a:pt x="2738" y="1"/>
                  </a:moveTo>
                  <a:cubicBezTo>
                    <a:pt x="2283" y="1"/>
                    <a:pt x="1826" y="126"/>
                    <a:pt x="1397" y="414"/>
                  </a:cubicBezTo>
                  <a:cubicBezTo>
                    <a:pt x="155" y="1248"/>
                    <a:pt x="1" y="3102"/>
                    <a:pt x="262" y="4439"/>
                  </a:cubicBezTo>
                  <a:cubicBezTo>
                    <a:pt x="535" y="5850"/>
                    <a:pt x="1422" y="7353"/>
                    <a:pt x="2839" y="7850"/>
                  </a:cubicBezTo>
                  <a:cubicBezTo>
                    <a:pt x="3132" y="7953"/>
                    <a:pt x="3431" y="8002"/>
                    <a:pt x="3727" y="8002"/>
                  </a:cubicBezTo>
                  <a:cubicBezTo>
                    <a:pt x="4750" y="8002"/>
                    <a:pt x="5732" y="7424"/>
                    <a:pt x="6270" y="6528"/>
                  </a:cubicBezTo>
                  <a:cubicBezTo>
                    <a:pt x="6579" y="6015"/>
                    <a:pt x="6118" y="5535"/>
                    <a:pt x="5658" y="5535"/>
                  </a:cubicBezTo>
                  <a:cubicBezTo>
                    <a:pt x="5455" y="5535"/>
                    <a:pt x="5252" y="5628"/>
                    <a:pt x="5116" y="5854"/>
                  </a:cubicBezTo>
                  <a:cubicBezTo>
                    <a:pt x="4817" y="6353"/>
                    <a:pt x="4288" y="6662"/>
                    <a:pt x="3736" y="6662"/>
                  </a:cubicBezTo>
                  <a:cubicBezTo>
                    <a:pt x="3512" y="6662"/>
                    <a:pt x="3283" y="6611"/>
                    <a:pt x="3065" y="6501"/>
                  </a:cubicBezTo>
                  <a:cubicBezTo>
                    <a:pt x="2274" y="6103"/>
                    <a:pt x="1794" y="5150"/>
                    <a:pt x="1603" y="4328"/>
                  </a:cubicBezTo>
                  <a:cubicBezTo>
                    <a:pt x="1414" y="3527"/>
                    <a:pt x="1358" y="2215"/>
                    <a:pt x="2038" y="1605"/>
                  </a:cubicBezTo>
                  <a:cubicBezTo>
                    <a:pt x="2265" y="1402"/>
                    <a:pt x="2510" y="1319"/>
                    <a:pt x="2756" y="1319"/>
                  </a:cubicBezTo>
                  <a:cubicBezTo>
                    <a:pt x="3367" y="1319"/>
                    <a:pt x="3988" y="1829"/>
                    <a:pt x="4367" y="2275"/>
                  </a:cubicBezTo>
                  <a:cubicBezTo>
                    <a:pt x="4499" y="2432"/>
                    <a:pt x="4653" y="2497"/>
                    <a:pt x="4804" y="2497"/>
                  </a:cubicBezTo>
                  <a:cubicBezTo>
                    <a:pt x="5286" y="2497"/>
                    <a:pt x="5732" y="1826"/>
                    <a:pt x="5311" y="1330"/>
                  </a:cubicBezTo>
                  <a:cubicBezTo>
                    <a:pt x="4667" y="568"/>
                    <a:pt x="3708" y="1"/>
                    <a:pt x="2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1;p39">
              <a:extLst>
                <a:ext uri="{FF2B5EF4-FFF2-40B4-BE49-F238E27FC236}">
                  <a16:creationId xmlns:a16="http://schemas.microsoft.com/office/drawing/2014/main" id="{630A2CDC-6265-2B4A-A9D2-B8112FCDF39E}"/>
                </a:ext>
              </a:extLst>
            </p:cNvPr>
            <p:cNvSpPr/>
            <p:nvPr/>
          </p:nvSpPr>
          <p:spPr>
            <a:xfrm>
              <a:off x="5099871" y="3533271"/>
              <a:ext cx="316022" cy="297842"/>
            </a:xfrm>
            <a:custGeom>
              <a:avLst/>
              <a:gdLst/>
              <a:ahLst/>
              <a:cxnLst/>
              <a:rect l="l" t="t" r="r" b="b"/>
              <a:pathLst>
                <a:path w="4989" h="4702" extrusionOk="0">
                  <a:moveTo>
                    <a:pt x="3167" y="1"/>
                  </a:moveTo>
                  <a:cubicBezTo>
                    <a:pt x="3167" y="1"/>
                    <a:pt x="2393" y="841"/>
                    <a:pt x="2323" y="1393"/>
                  </a:cubicBezTo>
                  <a:cubicBezTo>
                    <a:pt x="2267" y="1836"/>
                    <a:pt x="2571" y="2048"/>
                    <a:pt x="2692" y="2114"/>
                  </a:cubicBezTo>
                  <a:cubicBezTo>
                    <a:pt x="2462" y="2701"/>
                    <a:pt x="2097" y="3235"/>
                    <a:pt x="1637" y="3670"/>
                  </a:cubicBezTo>
                  <a:cubicBezTo>
                    <a:pt x="1545" y="3551"/>
                    <a:pt x="1471" y="3424"/>
                    <a:pt x="1409" y="3284"/>
                  </a:cubicBezTo>
                  <a:cubicBezTo>
                    <a:pt x="1477" y="3190"/>
                    <a:pt x="1600" y="2988"/>
                    <a:pt x="1668" y="2711"/>
                  </a:cubicBezTo>
                  <a:cubicBezTo>
                    <a:pt x="1766" y="2321"/>
                    <a:pt x="1561" y="1140"/>
                    <a:pt x="1561" y="1140"/>
                  </a:cubicBezTo>
                  <a:cubicBezTo>
                    <a:pt x="1561" y="1140"/>
                    <a:pt x="733" y="1990"/>
                    <a:pt x="670" y="2625"/>
                  </a:cubicBezTo>
                  <a:cubicBezTo>
                    <a:pt x="616" y="3161"/>
                    <a:pt x="1150" y="3307"/>
                    <a:pt x="1315" y="3338"/>
                  </a:cubicBezTo>
                  <a:cubicBezTo>
                    <a:pt x="1378" y="3481"/>
                    <a:pt x="1460" y="3615"/>
                    <a:pt x="1555" y="3742"/>
                  </a:cubicBezTo>
                  <a:cubicBezTo>
                    <a:pt x="1374" y="3902"/>
                    <a:pt x="1179" y="4052"/>
                    <a:pt x="970" y="4180"/>
                  </a:cubicBezTo>
                  <a:cubicBezTo>
                    <a:pt x="686" y="4358"/>
                    <a:pt x="380" y="4496"/>
                    <a:pt x="62" y="4596"/>
                  </a:cubicBezTo>
                  <a:cubicBezTo>
                    <a:pt x="0" y="4615"/>
                    <a:pt x="19" y="4702"/>
                    <a:pt x="73" y="4702"/>
                  </a:cubicBezTo>
                  <a:cubicBezTo>
                    <a:pt x="79" y="4702"/>
                    <a:pt x="85" y="4701"/>
                    <a:pt x="91" y="4699"/>
                  </a:cubicBezTo>
                  <a:cubicBezTo>
                    <a:pt x="1039" y="4403"/>
                    <a:pt x="1861" y="3754"/>
                    <a:pt x="2401" y="2923"/>
                  </a:cubicBezTo>
                  <a:cubicBezTo>
                    <a:pt x="2453" y="2926"/>
                    <a:pt x="2505" y="2928"/>
                    <a:pt x="2557" y="2928"/>
                  </a:cubicBezTo>
                  <a:cubicBezTo>
                    <a:pt x="2711" y="2928"/>
                    <a:pt x="2865" y="2912"/>
                    <a:pt x="3017" y="2882"/>
                  </a:cubicBezTo>
                  <a:cubicBezTo>
                    <a:pt x="3109" y="2973"/>
                    <a:pt x="3383" y="3213"/>
                    <a:pt x="3733" y="3213"/>
                  </a:cubicBezTo>
                  <a:cubicBezTo>
                    <a:pt x="3782" y="3213"/>
                    <a:pt x="3833" y="3209"/>
                    <a:pt x="3886" y="3198"/>
                  </a:cubicBezTo>
                  <a:cubicBezTo>
                    <a:pt x="4397" y="3091"/>
                    <a:pt x="4988" y="1888"/>
                    <a:pt x="4988" y="1888"/>
                  </a:cubicBezTo>
                  <a:cubicBezTo>
                    <a:pt x="4988" y="1888"/>
                    <a:pt x="4761" y="1856"/>
                    <a:pt x="4452" y="1856"/>
                  </a:cubicBezTo>
                  <a:cubicBezTo>
                    <a:pt x="4209" y="1856"/>
                    <a:pt x="3916" y="1876"/>
                    <a:pt x="3643" y="1945"/>
                  </a:cubicBezTo>
                  <a:cubicBezTo>
                    <a:pt x="3136" y="2073"/>
                    <a:pt x="3017" y="2592"/>
                    <a:pt x="2988" y="2777"/>
                  </a:cubicBezTo>
                  <a:cubicBezTo>
                    <a:pt x="2844" y="2806"/>
                    <a:pt x="2698" y="2820"/>
                    <a:pt x="2551" y="2820"/>
                  </a:cubicBezTo>
                  <a:cubicBezTo>
                    <a:pt x="2522" y="2820"/>
                    <a:pt x="2493" y="2819"/>
                    <a:pt x="2465" y="2818"/>
                  </a:cubicBezTo>
                  <a:cubicBezTo>
                    <a:pt x="2561" y="2656"/>
                    <a:pt x="2651" y="2489"/>
                    <a:pt x="2725" y="2317"/>
                  </a:cubicBezTo>
                  <a:cubicBezTo>
                    <a:pt x="2754" y="2249"/>
                    <a:pt x="2781" y="2183"/>
                    <a:pt x="2805" y="2116"/>
                  </a:cubicBezTo>
                  <a:cubicBezTo>
                    <a:pt x="2957" y="2064"/>
                    <a:pt x="3325" y="1898"/>
                    <a:pt x="3423" y="1475"/>
                  </a:cubicBezTo>
                  <a:cubicBezTo>
                    <a:pt x="3553" y="939"/>
                    <a:pt x="3167" y="1"/>
                    <a:pt x="3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32;p39">
              <a:extLst>
                <a:ext uri="{FF2B5EF4-FFF2-40B4-BE49-F238E27FC236}">
                  <a16:creationId xmlns:a16="http://schemas.microsoft.com/office/drawing/2014/main" id="{236F41A9-4915-DAFD-B00A-02A0C2867132}"/>
                </a:ext>
              </a:extLst>
            </p:cNvPr>
            <p:cNvSpPr/>
            <p:nvPr/>
          </p:nvSpPr>
          <p:spPr>
            <a:xfrm>
              <a:off x="4894451" y="3262987"/>
              <a:ext cx="677777" cy="118453"/>
            </a:xfrm>
            <a:custGeom>
              <a:avLst/>
              <a:gdLst/>
              <a:ahLst/>
              <a:cxnLst/>
              <a:rect l="l" t="t" r="r" b="b"/>
              <a:pathLst>
                <a:path w="10700" h="1870" extrusionOk="0">
                  <a:moveTo>
                    <a:pt x="5350" y="0"/>
                  </a:moveTo>
                  <a:cubicBezTo>
                    <a:pt x="2395" y="0"/>
                    <a:pt x="1" y="417"/>
                    <a:pt x="1" y="935"/>
                  </a:cubicBezTo>
                  <a:cubicBezTo>
                    <a:pt x="1" y="1450"/>
                    <a:pt x="2395" y="1869"/>
                    <a:pt x="5350" y="1869"/>
                  </a:cubicBezTo>
                  <a:cubicBezTo>
                    <a:pt x="8305" y="1869"/>
                    <a:pt x="10700" y="1450"/>
                    <a:pt x="10700" y="935"/>
                  </a:cubicBezTo>
                  <a:cubicBezTo>
                    <a:pt x="10700" y="417"/>
                    <a:pt x="8305" y="0"/>
                    <a:pt x="5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33;p39">
              <a:extLst>
                <a:ext uri="{FF2B5EF4-FFF2-40B4-BE49-F238E27FC236}">
                  <a16:creationId xmlns:a16="http://schemas.microsoft.com/office/drawing/2014/main" id="{A9B4006F-0F1A-1198-C2D0-A84A1FDC463E}"/>
                </a:ext>
              </a:extLst>
            </p:cNvPr>
            <p:cNvSpPr/>
            <p:nvPr/>
          </p:nvSpPr>
          <p:spPr>
            <a:xfrm>
              <a:off x="4894451" y="3262987"/>
              <a:ext cx="677777" cy="118326"/>
            </a:xfrm>
            <a:custGeom>
              <a:avLst/>
              <a:gdLst/>
              <a:ahLst/>
              <a:cxnLst/>
              <a:rect l="l" t="t" r="r" b="b"/>
              <a:pathLst>
                <a:path w="10700" h="1868" extrusionOk="0">
                  <a:moveTo>
                    <a:pt x="5350" y="308"/>
                  </a:moveTo>
                  <a:cubicBezTo>
                    <a:pt x="6642" y="308"/>
                    <a:pt x="7884" y="391"/>
                    <a:pt x="8847" y="538"/>
                  </a:cubicBezTo>
                  <a:cubicBezTo>
                    <a:pt x="9792" y="684"/>
                    <a:pt x="10176" y="846"/>
                    <a:pt x="10322" y="935"/>
                  </a:cubicBezTo>
                  <a:cubicBezTo>
                    <a:pt x="10176" y="1021"/>
                    <a:pt x="9792" y="1183"/>
                    <a:pt x="8847" y="1329"/>
                  </a:cubicBezTo>
                  <a:cubicBezTo>
                    <a:pt x="7884" y="1477"/>
                    <a:pt x="6642" y="1559"/>
                    <a:pt x="5350" y="1559"/>
                  </a:cubicBezTo>
                  <a:cubicBezTo>
                    <a:pt x="4059" y="1559"/>
                    <a:pt x="2816" y="1477"/>
                    <a:pt x="1855" y="1329"/>
                  </a:cubicBezTo>
                  <a:cubicBezTo>
                    <a:pt x="911" y="1183"/>
                    <a:pt x="524" y="1021"/>
                    <a:pt x="379" y="935"/>
                  </a:cubicBezTo>
                  <a:cubicBezTo>
                    <a:pt x="524" y="846"/>
                    <a:pt x="911" y="684"/>
                    <a:pt x="1855" y="538"/>
                  </a:cubicBezTo>
                  <a:cubicBezTo>
                    <a:pt x="2816" y="391"/>
                    <a:pt x="4059" y="308"/>
                    <a:pt x="5350" y="308"/>
                  </a:cubicBezTo>
                  <a:close/>
                  <a:moveTo>
                    <a:pt x="5350" y="0"/>
                  </a:moveTo>
                  <a:cubicBezTo>
                    <a:pt x="2395" y="0"/>
                    <a:pt x="1" y="417"/>
                    <a:pt x="1" y="935"/>
                  </a:cubicBezTo>
                  <a:cubicBezTo>
                    <a:pt x="1" y="1450"/>
                    <a:pt x="2395" y="1867"/>
                    <a:pt x="5350" y="1867"/>
                  </a:cubicBezTo>
                  <a:cubicBezTo>
                    <a:pt x="8305" y="1867"/>
                    <a:pt x="10700" y="1450"/>
                    <a:pt x="10700" y="935"/>
                  </a:cubicBezTo>
                  <a:cubicBezTo>
                    <a:pt x="10700" y="417"/>
                    <a:pt x="8305" y="0"/>
                    <a:pt x="5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34;p39">
              <a:extLst>
                <a:ext uri="{FF2B5EF4-FFF2-40B4-BE49-F238E27FC236}">
                  <a16:creationId xmlns:a16="http://schemas.microsoft.com/office/drawing/2014/main" id="{89DAC695-E90A-5966-5711-00F587187CC4}"/>
                </a:ext>
              </a:extLst>
            </p:cNvPr>
            <p:cNvSpPr/>
            <p:nvPr/>
          </p:nvSpPr>
          <p:spPr>
            <a:xfrm>
              <a:off x="7182320" y="3435469"/>
              <a:ext cx="703178" cy="666692"/>
            </a:xfrm>
            <a:custGeom>
              <a:avLst/>
              <a:gdLst/>
              <a:ahLst/>
              <a:cxnLst/>
              <a:rect l="l" t="t" r="r" b="b"/>
              <a:pathLst>
                <a:path w="11101" h="10525" extrusionOk="0">
                  <a:moveTo>
                    <a:pt x="5549" y="0"/>
                  </a:moveTo>
                  <a:cubicBezTo>
                    <a:pt x="3059" y="0"/>
                    <a:pt x="1034" y="485"/>
                    <a:pt x="1034" y="1083"/>
                  </a:cubicBezTo>
                  <a:lnTo>
                    <a:pt x="11" y="9153"/>
                  </a:lnTo>
                  <a:cubicBezTo>
                    <a:pt x="5" y="9178"/>
                    <a:pt x="1" y="9202"/>
                    <a:pt x="1" y="9225"/>
                  </a:cubicBezTo>
                  <a:cubicBezTo>
                    <a:pt x="1" y="9943"/>
                    <a:pt x="2486" y="10525"/>
                    <a:pt x="5549" y="10525"/>
                  </a:cubicBezTo>
                  <a:cubicBezTo>
                    <a:pt x="8615" y="10525"/>
                    <a:pt x="11100" y="9941"/>
                    <a:pt x="11100" y="9225"/>
                  </a:cubicBezTo>
                  <a:cubicBezTo>
                    <a:pt x="11100" y="9202"/>
                    <a:pt x="11094" y="9175"/>
                    <a:pt x="11090" y="9153"/>
                  </a:cubicBezTo>
                  <a:lnTo>
                    <a:pt x="10065" y="1083"/>
                  </a:lnTo>
                  <a:cubicBezTo>
                    <a:pt x="10065" y="485"/>
                    <a:pt x="8044" y="0"/>
                    <a:pt x="5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5;p39">
              <a:extLst>
                <a:ext uri="{FF2B5EF4-FFF2-40B4-BE49-F238E27FC236}">
                  <a16:creationId xmlns:a16="http://schemas.microsoft.com/office/drawing/2014/main" id="{73FEACEB-C7FA-6FD6-FBDB-0D1D068A349A}"/>
                </a:ext>
              </a:extLst>
            </p:cNvPr>
            <p:cNvSpPr/>
            <p:nvPr/>
          </p:nvSpPr>
          <p:spPr>
            <a:xfrm>
              <a:off x="7248007" y="3435469"/>
              <a:ext cx="572057" cy="132072"/>
            </a:xfrm>
            <a:custGeom>
              <a:avLst/>
              <a:gdLst/>
              <a:ahLst/>
              <a:cxnLst/>
              <a:rect l="l" t="t" r="r" b="b"/>
              <a:pathLst>
                <a:path w="9031" h="2085" extrusionOk="0">
                  <a:moveTo>
                    <a:pt x="4514" y="0"/>
                  </a:moveTo>
                  <a:cubicBezTo>
                    <a:pt x="2022" y="0"/>
                    <a:pt x="1" y="467"/>
                    <a:pt x="1" y="1042"/>
                  </a:cubicBezTo>
                  <a:cubicBezTo>
                    <a:pt x="1" y="1619"/>
                    <a:pt x="2022" y="2085"/>
                    <a:pt x="4514" y="2085"/>
                  </a:cubicBezTo>
                  <a:cubicBezTo>
                    <a:pt x="7009" y="2085"/>
                    <a:pt x="9030" y="1619"/>
                    <a:pt x="9030" y="1042"/>
                  </a:cubicBezTo>
                  <a:cubicBezTo>
                    <a:pt x="9030" y="467"/>
                    <a:pt x="7009" y="0"/>
                    <a:pt x="4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6;p39">
              <a:extLst>
                <a:ext uri="{FF2B5EF4-FFF2-40B4-BE49-F238E27FC236}">
                  <a16:creationId xmlns:a16="http://schemas.microsoft.com/office/drawing/2014/main" id="{C42C49B2-35E0-415D-7042-3712FD055859}"/>
                </a:ext>
              </a:extLst>
            </p:cNvPr>
            <p:cNvSpPr/>
            <p:nvPr/>
          </p:nvSpPr>
          <p:spPr>
            <a:xfrm>
              <a:off x="7202780" y="3841180"/>
              <a:ext cx="664349" cy="70692"/>
            </a:xfrm>
            <a:custGeom>
              <a:avLst/>
              <a:gdLst/>
              <a:ahLst/>
              <a:cxnLst/>
              <a:rect l="l" t="t" r="r" b="b"/>
              <a:pathLst>
                <a:path w="10488" h="1116" extrusionOk="0">
                  <a:moveTo>
                    <a:pt x="37" y="0"/>
                  </a:moveTo>
                  <a:lnTo>
                    <a:pt x="0" y="280"/>
                  </a:lnTo>
                  <a:cubicBezTo>
                    <a:pt x="538" y="444"/>
                    <a:pt x="1078" y="586"/>
                    <a:pt x="1629" y="701"/>
                  </a:cubicBezTo>
                  <a:cubicBezTo>
                    <a:pt x="2954" y="977"/>
                    <a:pt x="4307" y="1116"/>
                    <a:pt x="5659" y="1116"/>
                  </a:cubicBezTo>
                  <a:cubicBezTo>
                    <a:pt x="7285" y="1116"/>
                    <a:pt x="8910" y="916"/>
                    <a:pt x="10488" y="516"/>
                  </a:cubicBezTo>
                  <a:lnTo>
                    <a:pt x="10451" y="238"/>
                  </a:lnTo>
                  <a:cubicBezTo>
                    <a:pt x="9958" y="364"/>
                    <a:pt x="9457" y="475"/>
                    <a:pt x="8954" y="561"/>
                  </a:cubicBezTo>
                  <a:cubicBezTo>
                    <a:pt x="7874" y="748"/>
                    <a:pt x="6780" y="841"/>
                    <a:pt x="5686" y="841"/>
                  </a:cubicBezTo>
                  <a:cubicBezTo>
                    <a:pt x="3775" y="841"/>
                    <a:pt x="1865" y="558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7;p39">
              <a:extLst>
                <a:ext uri="{FF2B5EF4-FFF2-40B4-BE49-F238E27FC236}">
                  <a16:creationId xmlns:a16="http://schemas.microsoft.com/office/drawing/2014/main" id="{293287F2-916E-55B6-E9C7-60C1B930C183}"/>
                </a:ext>
              </a:extLst>
            </p:cNvPr>
            <p:cNvSpPr/>
            <p:nvPr/>
          </p:nvSpPr>
          <p:spPr>
            <a:xfrm>
              <a:off x="7195496" y="3899202"/>
              <a:ext cx="680755" cy="78103"/>
            </a:xfrm>
            <a:custGeom>
              <a:avLst/>
              <a:gdLst/>
              <a:ahLst/>
              <a:cxnLst/>
              <a:rect l="l" t="t" r="r" b="b"/>
              <a:pathLst>
                <a:path w="10747" h="1233" extrusionOk="0">
                  <a:moveTo>
                    <a:pt x="37" y="0"/>
                  </a:moveTo>
                  <a:lnTo>
                    <a:pt x="0" y="281"/>
                  </a:lnTo>
                  <a:cubicBezTo>
                    <a:pt x="563" y="462"/>
                    <a:pt x="1132" y="616"/>
                    <a:pt x="1707" y="744"/>
                  </a:cubicBezTo>
                  <a:cubicBezTo>
                    <a:pt x="3169" y="1070"/>
                    <a:pt x="4667" y="1232"/>
                    <a:pt x="6164" y="1232"/>
                  </a:cubicBezTo>
                  <a:cubicBezTo>
                    <a:pt x="7704" y="1232"/>
                    <a:pt x="9244" y="1060"/>
                    <a:pt x="10746" y="717"/>
                  </a:cubicBezTo>
                  <a:lnTo>
                    <a:pt x="10709" y="442"/>
                  </a:lnTo>
                  <a:cubicBezTo>
                    <a:pt x="10551" y="477"/>
                    <a:pt x="10391" y="514"/>
                    <a:pt x="10229" y="546"/>
                  </a:cubicBezTo>
                  <a:cubicBezTo>
                    <a:pt x="8898" y="818"/>
                    <a:pt x="7542" y="954"/>
                    <a:pt x="6186" y="954"/>
                  </a:cubicBezTo>
                  <a:cubicBezTo>
                    <a:pt x="4104" y="954"/>
                    <a:pt x="2022" y="634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38;p39">
              <a:extLst>
                <a:ext uri="{FF2B5EF4-FFF2-40B4-BE49-F238E27FC236}">
                  <a16:creationId xmlns:a16="http://schemas.microsoft.com/office/drawing/2014/main" id="{C6576C13-7482-FC4B-E833-6907F27A063C}"/>
                </a:ext>
              </a:extLst>
            </p:cNvPr>
            <p:cNvSpPr/>
            <p:nvPr/>
          </p:nvSpPr>
          <p:spPr>
            <a:xfrm>
              <a:off x="7226027" y="3661033"/>
              <a:ext cx="621972" cy="135872"/>
            </a:xfrm>
            <a:custGeom>
              <a:avLst/>
              <a:gdLst/>
              <a:ahLst/>
              <a:cxnLst/>
              <a:rect l="l" t="t" r="r" b="b"/>
              <a:pathLst>
                <a:path w="9819" h="2145" extrusionOk="0">
                  <a:moveTo>
                    <a:pt x="32" y="0"/>
                  </a:moveTo>
                  <a:lnTo>
                    <a:pt x="1" y="288"/>
                  </a:lnTo>
                  <a:cubicBezTo>
                    <a:pt x="167" y="351"/>
                    <a:pt x="286" y="507"/>
                    <a:pt x="383" y="674"/>
                  </a:cubicBezTo>
                  <a:cubicBezTo>
                    <a:pt x="512" y="895"/>
                    <a:pt x="627" y="1125"/>
                    <a:pt x="828" y="1294"/>
                  </a:cubicBezTo>
                  <a:cubicBezTo>
                    <a:pt x="1015" y="1448"/>
                    <a:pt x="1245" y="1536"/>
                    <a:pt x="1486" y="1565"/>
                  </a:cubicBezTo>
                  <a:cubicBezTo>
                    <a:pt x="1537" y="1571"/>
                    <a:pt x="1587" y="1574"/>
                    <a:pt x="1636" y="1574"/>
                  </a:cubicBezTo>
                  <a:cubicBezTo>
                    <a:pt x="2032" y="1574"/>
                    <a:pt x="2363" y="1386"/>
                    <a:pt x="2631" y="1084"/>
                  </a:cubicBezTo>
                  <a:cubicBezTo>
                    <a:pt x="2751" y="951"/>
                    <a:pt x="2911" y="736"/>
                    <a:pt x="3105" y="736"/>
                  </a:cubicBezTo>
                  <a:cubicBezTo>
                    <a:pt x="3138" y="736"/>
                    <a:pt x="3172" y="742"/>
                    <a:pt x="3206" y="756"/>
                  </a:cubicBezTo>
                  <a:cubicBezTo>
                    <a:pt x="3428" y="844"/>
                    <a:pt x="3521" y="1132"/>
                    <a:pt x="3605" y="1331"/>
                  </a:cubicBezTo>
                  <a:cubicBezTo>
                    <a:pt x="3747" y="1662"/>
                    <a:pt x="3993" y="1960"/>
                    <a:pt x="4324" y="1960"/>
                  </a:cubicBezTo>
                  <a:cubicBezTo>
                    <a:pt x="4420" y="1960"/>
                    <a:pt x="4522" y="1935"/>
                    <a:pt x="4631" y="1879"/>
                  </a:cubicBezTo>
                  <a:cubicBezTo>
                    <a:pt x="4876" y="1752"/>
                    <a:pt x="5030" y="1524"/>
                    <a:pt x="5196" y="1316"/>
                  </a:cubicBezTo>
                  <a:cubicBezTo>
                    <a:pt x="5341" y="1135"/>
                    <a:pt x="5514" y="965"/>
                    <a:pt x="5743" y="965"/>
                  </a:cubicBezTo>
                  <a:cubicBezTo>
                    <a:pt x="5784" y="965"/>
                    <a:pt x="5826" y="970"/>
                    <a:pt x="5870" y="982"/>
                  </a:cubicBezTo>
                  <a:cubicBezTo>
                    <a:pt x="6389" y="1119"/>
                    <a:pt x="6632" y="1725"/>
                    <a:pt x="7063" y="2002"/>
                  </a:cubicBezTo>
                  <a:cubicBezTo>
                    <a:pt x="7216" y="2100"/>
                    <a:pt x="7372" y="2144"/>
                    <a:pt x="7524" y="2144"/>
                  </a:cubicBezTo>
                  <a:cubicBezTo>
                    <a:pt x="7810" y="2144"/>
                    <a:pt x="8081" y="1990"/>
                    <a:pt x="8293" y="1748"/>
                  </a:cubicBezTo>
                  <a:cubicBezTo>
                    <a:pt x="8608" y="1386"/>
                    <a:pt x="8831" y="854"/>
                    <a:pt x="9342" y="854"/>
                  </a:cubicBezTo>
                  <a:cubicBezTo>
                    <a:pt x="9400" y="854"/>
                    <a:pt x="9461" y="860"/>
                    <a:pt x="9527" y="875"/>
                  </a:cubicBezTo>
                  <a:cubicBezTo>
                    <a:pt x="9624" y="898"/>
                    <a:pt x="9722" y="928"/>
                    <a:pt x="9819" y="965"/>
                  </a:cubicBezTo>
                  <a:lnTo>
                    <a:pt x="9782" y="657"/>
                  </a:lnTo>
                  <a:cubicBezTo>
                    <a:pt x="9663" y="616"/>
                    <a:pt x="9541" y="587"/>
                    <a:pt x="9416" y="575"/>
                  </a:cubicBezTo>
                  <a:cubicBezTo>
                    <a:pt x="9381" y="572"/>
                    <a:pt x="9347" y="570"/>
                    <a:pt x="9313" y="570"/>
                  </a:cubicBezTo>
                  <a:cubicBezTo>
                    <a:pt x="8707" y="570"/>
                    <a:pt x="8452" y="1138"/>
                    <a:pt x="8094" y="1551"/>
                  </a:cubicBezTo>
                  <a:cubicBezTo>
                    <a:pt x="7947" y="1718"/>
                    <a:pt x="7757" y="1873"/>
                    <a:pt x="7535" y="1873"/>
                  </a:cubicBezTo>
                  <a:cubicBezTo>
                    <a:pt x="7490" y="1873"/>
                    <a:pt x="7443" y="1866"/>
                    <a:pt x="7396" y="1852"/>
                  </a:cubicBezTo>
                  <a:cubicBezTo>
                    <a:pt x="7126" y="1776"/>
                    <a:pt x="6927" y="1530"/>
                    <a:pt x="6753" y="1325"/>
                  </a:cubicBezTo>
                  <a:cubicBezTo>
                    <a:pt x="6496" y="1025"/>
                    <a:pt x="6139" y="685"/>
                    <a:pt x="5734" y="685"/>
                  </a:cubicBezTo>
                  <a:cubicBezTo>
                    <a:pt x="5639" y="685"/>
                    <a:pt x="5542" y="704"/>
                    <a:pt x="5443" y="746"/>
                  </a:cubicBezTo>
                  <a:cubicBezTo>
                    <a:pt x="5215" y="844"/>
                    <a:pt x="5059" y="1041"/>
                    <a:pt x="4911" y="1232"/>
                  </a:cubicBezTo>
                  <a:cubicBezTo>
                    <a:pt x="4778" y="1405"/>
                    <a:pt x="4561" y="1685"/>
                    <a:pt x="4317" y="1685"/>
                  </a:cubicBezTo>
                  <a:cubicBezTo>
                    <a:pt x="4267" y="1685"/>
                    <a:pt x="4217" y="1673"/>
                    <a:pt x="4165" y="1647"/>
                  </a:cubicBezTo>
                  <a:cubicBezTo>
                    <a:pt x="3946" y="1534"/>
                    <a:pt x="3872" y="1243"/>
                    <a:pt x="3779" y="1037"/>
                  </a:cubicBezTo>
                  <a:cubicBezTo>
                    <a:pt x="3687" y="832"/>
                    <a:pt x="3555" y="618"/>
                    <a:pt x="3348" y="516"/>
                  </a:cubicBezTo>
                  <a:cubicBezTo>
                    <a:pt x="3259" y="472"/>
                    <a:pt x="3178" y="453"/>
                    <a:pt x="3101" y="453"/>
                  </a:cubicBezTo>
                  <a:cubicBezTo>
                    <a:pt x="2740" y="453"/>
                    <a:pt x="2498" y="872"/>
                    <a:pt x="2229" y="1093"/>
                  </a:cubicBezTo>
                  <a:cubicBezTo>
                    <a:pt x="2063" y="1230"/>
                    <a:pt x="1847" y="1296"/>
                    <a:pt x="1631" y="1296"/>
                  </a:cubicBezTo>
                  <a:cubicBezTo>
                    <a:pt x="1373" y="1296"/>
                    <a:pt x="1115" y="1202"/>
                    <a:pt x="935" y="1021"/>
                  </a:cubicBezTo>
                  <a:cubicBezTo>
                    <a:pt x="615" y="694"/>
                    <a:pt x="535" y="125"/>
                    <a:pt x="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39;p39">
              <a:extLst>
                <a:ext uri="{FF2B5EF4-FFF2-40B4-BE49-F238E27FC236}">
                  <a16:creationId xmlns:a16="http://schemas.microsoft.com/office/drawing/2014/main" id="{C1AE036B-0B26-C4D9-1619-A14D7A18B9F0}"/>
                </a:ext>
              </a:extLst>
            </p:cNvPr>
            <p:cNvSpPr/>
            <p:nvPr/>
          </p:nvSpPr>
          <p:spPr>
            <a:xfrm>
              <a:off x="7376782" y="3346473"/>
              <a:ext cx="314375" cy="193895"/>
            </a:xfrm>
            <a:custGeom>
              <a:avLst/>
              <a:gdLst/>
              <a:ahLst/>
              <a:cxnLst/>
              <a:rect l="l" t="t" r="r" b="b"/>
              <a:pathLst>
                <a:path w="4963" h="3061" extrusionOk="0">
                  <a:moveTo>
                    <a:pt x="463" y="1"/>
                  </a:moveTo>
                  <a:lnTo>
                    <a:pt x="1" y="3061"/>
                  </a:lnTo>
                  <a:lnTo>
                    <a:pt x="4962" y="3061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0;p39">
              <a:extLst>
                <a:ext uri="{FF2B5EF4-FFF2-40B4-BE49-F238E27FC236}">
                  <a16:creationId xmlns:a16="http://schemas.microsoft.com/office/drawing/2014/main" id="{E366770B-E6FB-F03A-5278-AAE190FE8C48}"/>
                </a:ext>
              </a:extLst>
            </p:cNvPr>
            <p:cNvSpPr/>
            <p:nvPr/>
          </p:nvSpPr>
          <p:spPr>
            <a:xfrm>
              <a:off x="7313059" y="3280533"/>
              <a:ext cx="441949" cy="132072"/>
            </a:xfrm>
            <a:custGeom>
              <a:avLst/>
              <a:gdLst/>
              <a:ahLst/>
              <a:cxnLst/>
              <a:rect l="l" t="t" r="r" b="b"/>
              <a:pathLst>
                <a:path w="6977" h="2085" extrusionOk="0">
                  <a:moveTo>
                    <a:pt x="3487" y="1"/>
                  </a:moveTo>
                  <a:cubicBezTo>
                    <a:pt x="1561" y="1"/>
                    <a:pt x="1" y="467"/>
                    <a:pt x="1" y="1042"/>
                  </a:cubicBezTo>
                  <a:cubicBezTo>
                    <a:pt x="1" y="1617"/>
                    <a:pt x="1561" y="2085"/>
                    <a:pt x="3487" y="2085"/>
                  </a:cubicBezTo>
                  <a:cubicBezTo>
                    <a:pt x="5416" y="2085"/>
                    <a:pt x="6976" y="1617"/>
                    <a:pt x="6976" y="1042"/>
                  </a:cubicBezTo>
                  <a:cubicBezTo>
                    <a:pt x="6976" y="467"/>
                    <a:pt x="5416" y="1"/>
                    <a:pt x="3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1;p39">
              <a:extLst>
                <a:ext uri="{FF2B5EF4-FFF2-40B4-BE49-F238E27FC236}">
                  <a16:creationId xmlns:a16="http://schemas.microsoft.com/office/drawing/2014/main" id="{2404DA57-5073-4F24-BF58-7D0EF5A29E5D}"/>
                </a:ext>
              </a:extLst>
            </p:cNvPr>
            <p:cNvSpPr/>
            <p:nvPr/>
          </p:nvSpPr>
          <p:spPr>
            <a:xfrm>
              <a:off x="7413331" y="3300676"/>
              <a:ext cx="241276" cy="71895"/>
            </a:xfrm>
            <a:custGeom>
              <a:avLst/>
              <a:gdLst/>
              <a:ahLst/>
              <a:cxnLst/>
              <a:rect l="l" t="t" r="r" b="b"/>
              <a:pathLst>
                <a:path w="3809" h="1135" extrusionOk="0">
                  <a:moveTo>
                    <a:pt x="1902" y="1"/>
                  </a:moveTo>
                  <a:cubicBezTo>
                    <a:pt x="1814" y="1"/>
                    <a:pt x="1726" y="1"/>
                    <a:pt x="1642" y="5"/>
                  </a:cubicBezTo>
                  <a:cubicBezTo>
                    <a:pt x="716" y="42"/>
                    <a:pt x="1" y="280"/>
                    <a:pt x="1" y="568"/>
                  </a:cubicBezTo>
                  <a:cubicBezTo>
                    <a:pt x="1" y="880"/>
                    <a:pt x="853" y="1134"/>
                    <a:pt x="1907" y="1134"/>
                  </a:cubicBezTo>
                  <a:lnTo>
                    <a:pt x="1964" y="1134"/>
                  </a:lnTo>
                  <a:cubicBezTo>
                    <a:pt x="2065" y="1134"/>
                    <a:pt x="2165" y="1132"/>
                    <a:pt x="2260" y="1126"/>
                  </a:cubicBezTo>
                  <a:cubicBezTo>
                    <a:pt x="3141" y="1079"/>
                    <a:pt x="3808" y="847"/>
                    <a:pt x="3808" y="570"/>
                  </a:cubicBezTo>
                  <a:cubicBezTo>
                    <a:pt x="3808" y="260"/>
                    <a:pt x="2974" y="7"/>
                    <a:pt x="1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2;p39">
              <a:extLst>
                <a:ext uri="{FF2B5EF4-FFF2-40B4-BE49-F238E27FC236}">
                  <a16:creationId xmlns:a16="http://schemas.microsoft.com/office/drawing/2014/main" id="{A8DF487C-7368-82C8-36AD-DEE44BFBA117}"/>
                </a:ext>
              </a:extLst>
            </p:cNvPr>
            <p:cNvSpPr/>
            <p:nvPr/>
          </p:nvSpPr>
          <p:spPr>
            <a:xfrm>
              <a:off x="7100165" y="2129151"/>
              <a:ext cx="669036" cy="1160710"/>
            </a:xfrm>
            <a:custGeom>
              <a:avLst/>
              <a:gdLst/>
              <a:ahLst/>
              <a:cxnLst/>
              <a:rect l="l" t="t" r="r" b="b"/>
              <a:pathLst>
                <a:path w="10562" h="18324" extrusionOk="0">
                  <a:moveTo>
                    <a:pt x="5147" y="0"/>
                  </a:moveTo>
                  <a:cubicBezTo>
                    <a:pt x="2427" y="0"/>
                    <a:pt x="1" y="2360"/>
                    <a:pt x="2590" y="4764"/>
                  </a:cubicBezTo>
                  <a:cubicBezTo>
                    <a:pt x="2930" y="4658"/>
                    <a:pt x="3360" y="4563"/>
                    <a:pt x="3810" y="4563"/>
                  </a:cubicBezTo>
                  <a:cubicBezTo>
                    <a:pt x="4233" y="4563"/>
                    <a:pt x="4674" y="4647"/>
                    <a:pt x="5076" y="4883"/>
                  </a:cubicBezTo>
                  <a:cubicBezTo>
                    <a:pt x="5076" y="4883"/>
                    <a:pt x="4163" y="5093"/>
                    <a:pt x="3273" y="5466"/>
                  </a:cubicBezTo>
                  <a:cubicBezTo>
                    <a:pt x="6251" y="8912"/>
                    <a:pt x="6128" y="13335"/>
                    <a:pt x="3507" y="15416"/>
                  </a:cubicBezTo>
                  <a:cubicBezTo>
                    <a:pt x="3507" y="15416"/>
                    <a:pt x="4807" y="15954"/>
                    <a:pt x="6713" y="18323"/>
                  </a:cubicBezTo>
                  <a:cubicBezTo>
                    <a:pt x="6713" y="18323"/>
                    <a:pt x="7666" y="15909"/>
                    <a:pt x="10222" y="15432"/>
                  </a:cubicBezTo>
                  <a:cubicBezTo>
                    <a:pt x="10222" y="15432"/>
                    <a:pt x="7955" y="14116"/>
                    <a:pt x="9249" y="11506"/>
                  </a:cubicBezTo>
                  <a:cubicBezTo>
                    <a:pt x="9584" y="10832"/>
                    <a:pt x="9828" y="10097"/>
                    <a:pt x="9988" y="9337"/>
                  </a:cubicBezTo>
                  <a:lnTo>
                    <a:pt x="9988" y="9337"/>
                  </a:lnTo>
                  <a:cubicBezTo>
                    <a:pt x="9201" y="9652"/>
                    <a:pt x="8563" y="9656"/>
                    <a:pt x="8532" y="9656"/>
                  </a:cubicBezTo>
                  <a:cubicBezTo>
                    <a:pt x="8531" y="9656"/>
                    <a:pt x="8530" y="9656"/>
                    <a:pt x="8530" y="9656"/>
                  </a:cubicBezTo>
                  <a:cubicBezTo>
                    <a:pt x="9216" y="9393"/>
                    <a:pt x="9760" y="8898"/>
                    <a:pt x="10140" y="8456"/>
                  </a:cubicBezTo>
                  <a:cubicBezTo>
                    <a:pt x="10561" y="5121"/>
                    <a:pt x="9454" y="1540"/>
                    <a:pt x="7021" y="407"/>
                  </a:cubicBezTo>
                  <a:cubicBezTo>
                    <a:pt x="6419" y="126"/>
                    <a:pt x="5775" y="0"/>
                    <a:pt x="5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43;p39">
              <a:extLst>
                <a:ext uri="{FF2B5EF4-FFF2-40B4-BE49-F238E27FC236}">
                  <a16:creationId xmlns:a16="http://schemas.microsoft.com/office/drawing/2014/main" id="{64820937-03E1-3833-A5CE-ABBA7AEA107A}"/>
                </a:ext>
              </a:extLst>
            </p:cNvPr>
            <p:cNvSpPr/>
            <p:nvPr/>
          </p:nvSpPr>
          <p:spPr>
            <a:xfrm>
              <a:off x="7329592" y="2209659"/>
              <a:ext cx="246280" cy="1163687"/>
            </a:xfrm>
            <a:custGeom>
              <a:avLst/>
              <a:gdLst/>
              <a:ahLst/>
              <a:cxnLst/>
              <a:rect l="l" t="t" r="r" b="b"/>
              <a:pathLst>
                <a:path w="3888" h="18371" extrusionOk="0">
                  <a:moveTo>
                    <a:pt x="140" y="1"/>
                  </a:moveTo>
                  <a:cubicBezTo>
                    <a:pt x="104" y="1"/>
                    <a:pt x="68" y="17"/>
                    <a:pt x="42" y="49"/>
                  </a:cubicBezTo>
                  <a:cubicBezTo>
                    <a:pt x="0" y="101"/>
                    <a:pt x="9" y="181"/>
                    <a:pt x="62" y="224"/>
                  </a:cubicBezTo>
                  <a:cubicBezTo>
                    <a:pt x="2725" y="2339"/>
                    <a:pt x="3631" y="5906"/>
                    <a:pt x="3348" y="8504"/>
                  </a:cubicBezTo>
                  <a:cubicBezTo>
                    <a:pt x="3272" y="9227"/>
                    <a:pt x="3159" y="9931"/>
                    <a:pt x="3050" y="10613"/>
                  </a:cubicBezTo>
                  <a:cubicBezTo>
                    <a:pt x="2937" y="11327"/>
                    <a:pt x="2820" y="12073"/>
                    <a:pt x="2740" y="12835"/>
                  </a:cubicBezTo>
                  <a:cubicBezTo>
                    <a:pt x="2576" y="14434"/>
                    <a:pt x="2635" y="15597"/>
                    <a:pt x="3068" y="17508"/>
                  </a:cubicBezTo>
                  <a:cubicBezTo>
                    <a:pt x="3136" y="17812"/>
                    <a:pt x="3181" y="18009"/>
                    <a:pt x="3272" y="18356"/>
                  </a:cubicBezTo>
                  <a:cubicBezTo>
                    <a:pt x="3321" y="18359"/>
                    <a:pt x="3374" y="18371"/>
                    <a:pt x="3425" y="18371"/>
                  </a:cubicBezTo>
                  <a:cubicBezTo>
                    <a:pt x="3460" y="18371"/>
                    <a:pt x="3493" y="18366"/>
                    <a:pt x="3522" y="18348"/>
                  </a:cubicBezTo>
                  <a:cubicBezTo>
                    <a:pt x="3436" y="17999"/>
                    <a:pt x="3358" y="17689"/>
                    <a:pt x="3292" y="17385"/>
                  </a:cubicBezTo>
                  <a:cubicBezTo>
                    <a:pt x="2869" y="15521"/>
                    <a:pt x="2828" y="14424"/>
                    <a:pt x="2988" y="12861"/>
                  </a:cubicBezTo>
                  <a:cubicBezTo>
                    <a:pt x="3066" y="12104"/>
                    <a:pt x="3183" y="11366"/>
                    <a:pt x="3296" y="10650"/>
                  </a:cubicBezTo>
                  <a:cubicBezTo>
                    <a:pt x="3405" y="9968"/>
                    <a:pt x="3518" y="9259"/>
                    <a:pt x="3598" y="8532"/>
                  </a:cubicBezTo>
                  <a:cubicBezTo>
                    <a:pt x="3888" y="5869"/>
                    <a:pt x="2955" y="2206"/>
                    <a:pt x="216" y="29"/>
                  </a:cubicBezTo>
                  <a:cubicBezTo>
                    <a:pt x="193" y="10"/>
                    <a:pt x="167" y="1"/>
                    <a:pt x="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12;p56">
            <a:extLst>
              <a:ext uri="{FF2B5EF4-FFF2-40B4-BE49-F238E27FC236}">
                <a16:creationId xmlns:a16="http://schemas.microsoft.com/office/drawing/2014/main" id="{E32666A2-D08B-585A-F2F3-867153997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63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</a:t>
            </a:r>
            <a:r>
              <a:rPr lang="e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</a:t>
            </a:r>
            <a:endParaRPr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609589D9-D183-D1BB-40E2-14602B3DF5F9}"/>
              </a:ext>
            </a:extLst>
          </p:cNvPr>
          <p:cNvGrpSpPr/>
          <p:nvPr/>
        </p:nvGrpSpPr>
        <p:grpSpPr>
          <a:xfrm>
            <a:off x="1280160" y="1056618"/>
            <a:ext cx="5705856" cy="1929655"/>
            <a:chOff x="1280160" y="1056618"/>
            <a:chExt cx="5705856" cy="192965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4E9E2BD-DD86-C544-70C1-C6EF7CB2DB6F}"/>
                </a:ext>
              </a:extLst>
            </p:cNvPr>
            <p:cNvSpPr/>
            <p:nvPr/>
          </p:nvSpPr>
          <p:spPr>
            <a:xfrm>
              <a:off x="1280160" y="1423334"/>
              <a:ext cx="731520" cy="5981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25DDAB6-DF8D-8D57-71BF-D84FFA727D0B}"/>
                </a:ext>
              </a:extLst>
            </p:cNvPr>
            <p:cNvSpPr/>
            <p:nvPr/>
          </p:nvSpPr>
          <p:spPr>
            <a:xfrm>
              <a:off x="1371600" y="1496486"/>
              <a:ext cx="731520" cy="5981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B53DA611-FCB0-4D10-CCE5-BE0A0821B9EA}"/>
                </a:ext>
              </a:extLst>
            </p:cNvPr>
            <p:cNvSpPr txBox="1"/>
            <p:nvPr/>
          </p:nvSpPr>
          <p:spPr>
            <a:xfrm>
              <a:off x="2414016" y="1397922"/>
              <a:ext cx="4572000" cy="5981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5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kịch</a:t>
              </a:r>
              <a:r>
                <a:rPr lang="en-US" sz="2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bản</a:t>
              </a:r>
              <a:endParaRPr lang="en-VN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Premium Vector | Cute little boy sitting on the desk with raising his  finger pointing up">
              <a:extLst>
                <a:ext uri="{FF2B5EF4-FFF2-40B4-BE49-F238E27FC236}">
                  <a16:creationId xmlns:a16="http://schemas.microsoft.com/office/drawing/2014/main" id="{E24AF284-63E5-0F87-BE0B-E3B8F4103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738" y="1056618"/>
              <a:ext cx="1929655" cy="1929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50D71741-6618-1FB9-E61D-9FBF7370F87F}"/>
              </a:ext>
            </a:extLst>
          </p:cNvPr>
          <p:cNvGrpSpPr/>
          <p:nvPr/>
        </p:nvGrpSpPr>
        <p:grpSpPr>
          <a:xfrm>
            <a:off x="1280160" y="2875245"/>
            <a:ext cx="7502832" cy="2391056"/>
            <a:chOff x="1280160" y="2875245"/>
            <a:chExt cx="7502832" cy="239105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B8D1A8B-734E-F492-AF18-6F115B465984}"/>
                </a:ext>
              </a:extLst>
            </p:cNvPr>
            <p:cNvSpPr/>
            <p:nvPr/>
          </p:nvSpPr>
          <p:spPr>
            <a:xfrm>
              <a:off x="1280160" y="2913047"/>
              <a:ext cx="731520" cy="5981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98B72D0-4908-E259-8E42-C8AF2EB4C9A3}"/>
                </a:ext>
              </a:extLst>
            </p:cNvPr>
            <p:cNvSpPr/>
            <p:nvPr/>
          </p:nvSpPr>
          <p:spPr>
            <a:xfrm>
              <a:off x="1371600" y="2996813"/>
              <a:ext cx="731520" cy="5981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3AB90E05-8E2E-EFB8-3E1D-E007C1ACA067}"/>
                </a:ext>
              </a:extLst>
            </p:cNvPr>
            <p:cNvSpPr txBox="1"/>
            <p:nvPr/>
          </p:nvSpPr>
          <p:spPr>
            <a:xfrm>
              <a:off x="2370672" y="2875245"/>
              <a:ext cx="6053328" cy="5981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5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hành</a:t>
              </a:r>
              <a:r>
                <a:rPr lang="en-US" sz="2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tạo</a:t>
              </a:r>
              <a:r>
                <a:rPr lang="en-US" sz="2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chạy</a:t>
              </a:r>
              <a:r>
                <a:rPr lang="en-US" sz="2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thử</a:t>
              </a:r>
              <a:r>
                <a:rPr lang="en-US" sz="2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2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</a:t>
              </a:r>
              <a:endParaRPr lang="en-VN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8" name="Picture 4" descr="Free Vector | Man Working On Laptop With Coffee And Stationary Cartoon  Vector Illustration.">
              <a:extLst>
                <a:ext uri="{FF2B5EF4-FFF2-40B4-BE49-F238E27FC236}">
                  <a16:creationId xmlns:a16="http://schemas.microsoft.com/office/drawing/2014/main" id="{26EFA5F5-EFC3-4805-D42B-BC3F510E9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CDEEFF"/>
                </a:clrFrom>
                <a:clrTo>
                  <a:srgbClr val="CDE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3504" y="2996813"/>
              <a:ext cx="2269488" cy="2269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36"/>
          <p:cNvGrpSpPr/>
          <p:nvPr/>
        </p:nvGrpSpPr>
        <p:grpSpPr>
          <a:xfrm>
            <a:off x="5524269" y="1216123"/>
            <a:ext cx="3291052" cy="2711254"/>
            <a:chOff x="4707450" y="1180892"/>
            <a:chExt cx="3291052" cy="2711254"/>
          </a:xfrm>
        </p:grpSpPr>
        <p:sp>
          <p:nvSpPr>
            <p:cNvPr id="286" name="Google Shape;286;p36"/>
            <p:cNvSpPr/>
            <p:nvPr/>
          </p:nvSpPr>
          <p:spPr>
            <a:xfrm>
              <a:off x="4707450" y="1746193"/>
              <a:ext cx="3291052" cy="2145953"/>
            </a:xfrm>
            <a:custGeom>
              <a:avLst/>
              <a:gdLst/>
              <a:ahLst/>
              <a:cxnLst/>
              <a:rect l="l" t="t" r="r" b="b"/>
              <a:pathLst>
                <a:path w="111912" h="72973" extrusionOk="0">
                  <a:moveTo>
                    <a:pt x="21610" y="1"/>
                  </a:moveTo>
                  <a:cubicBezTo>
                    <a:pt x="15513" y="1"/>
                    <a:pt x="9831" y="2879"/>
                    <a:pt x="6357" y="7908"/>
                  </a:cubicBezTo>
                  <a:cubicBezTo>
                    <a:pt x="911" y="15792"/>
                    <a:pt x="0" y="27213"/>
                    <a:pt x="2914" y="36186"/>
                  </a:cubicBezTo>
                  <a:cubicBezTo>
                    <a:pt x="5944" y="45522"/>
                    <a:pt x="12692" y="53237"/>
                    <a:pt x="20169" y="59366"/>
                  </a:cubicBezTo>
                  <a:cubicBezTo>
                    <a:pt x="31655" y="68781"/>
                    <a:pt x="46745" y="72972"/>
                    <a:pt x="61616" y="72972"/>
                  </a:cubicBezTo>
                  <a:cubicBezTo>
                    <a:pt x="62659" y="72972"/>
                    <a:pt x="63701" y="72952"/>
                    <a:pt x="64741" y="72911"/>
                  </a:cubicBezTo>
                  <a:cubicBezTo>
                    <a:pt x="72903" y="72591"/>
                    <a:pt x="81174" y="71045"/>
                    <a:pt x="88323" y="67061"/>
                  </a:cubicBezTo>
                  <a:cubicBezTo>
                    <a:pt x="93678" y="64079"/>
                    <a:pt x="98255" y="59799"/>
                    <a:pt x="101712" y="54748"/>
                  </a:cubicBezTo>
                  <a:cubicBezTo>
                    <a:pt x="108342" y="45060"/>
                    <a:pt x="111911" y="30385"/>
                    <a:pt x="107343" y="19084"/>
                  </a:cubicBezTo>
                  <a:cubicBezTo>
                    <a:pt x="103908" y="10590"/>
                    <a:pt x="93475" y="6232"/>
                    <a:pt x="84780" y="6232"/>
                  </a:cubicBezTo>
                  <a:cubicBezTo>
                    <a:pt x="84278" y="6232"/>
                    <a:pt x="83782" y="6246"/>
                    <a:pt x="83293" y="6275"/>
                  </a:cubicBezTo>
                  <a:cubicBezTo>
                    <a:pt x="76295" y="6693"/>
                    <a:pt x="69799" y="9432"/>
                    <a:pt x="62893" y="10233"/>
                  </a:cubicBezTo>
                  <a:cubicBezTo>
                    <a:pt x="61888" y="10349"/>
                    <a:pt x="60889" y="10403"/>
                    <a:pt x="59896" y="10403"/>
                  </a:cubicBezTo>
                  <a:cubicBezTo>
                    <a:pt x="53211" y="10403"/>
                    <a:pt x="46791" y="7944"/>
                    <a:pt x="40654" y="5412"/>
                  </a:cubicBezTo>
                  <a:cubicBezTo>
                    <a:pt x="34606" y="2918"/>
                    <a:pt x="28342" y="22"/>
                    <a:pt x="21668" y="1"/>
                  </a:cubicBezTo>
                  <a:cubicBezTo>
                    <a:pt x="21649" y="1"/>
                    <a:pt x="21630" y="1"/>
                    <a:pt x="21610" y="1"/>
                  </a:cubicBezTo>
                  <a:close/>
                </a:path>
              </a:pathLst>
            </a:custGeom>
            <a:solidFill>
              <a:srgbClr val="333333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6"/>
            <p:cNvSpPr/>
            <p:nvPr/>
          </p:nvSpPr>
          <p:spPr>
            <a:xfrm>
              <a:off x="7269637" y="3136021"/>
              <a:ext cx="597472" cy="751567"/>
            </a:xfrm>
            <a:custGeom>
              <a:avLst/>
              <a:gdLst/>
              <a:ahLst/>
              <a:cxnLst/>
              <a:rect l="l" t="t" r="r" b="b"/>
              <a:pathLst>
                <a:path w="20317" h="25557" extrusionOk="0">
                  <a:moveTo>
                    <a:pt x="20316" y="1"/>
                  </a:moveTo>
                  <a:lnTo>
                    <a:pt x="1619" y="11472"/>
                  </a:lnTo>
                  <a:cubicBezTo>
                    <a:pt x="236" y="16004"/>
                    <a:pt x="0" y="20670"/>
                    <a:pt x="1619" y="25556"/>
                  </a:cubicBezTo>
                  <a:lnTo>
                    <a:pt x="20316" y="14084"/>
                  </a:lnTo>
                  <a:lnTo>
                    <a:pt x="20316" y="12449"/>
                  </a:lnTo>
                  <a:lnTo>
                    <a:pt x="3223" y="22027"/>
                  </a:lnTo>
                  <a:cubicBezTo>
                    <a:pt x="2278" y="18560"/>
                    <a:pt x="2184" y="16313"/>
                    <a:pt x="3223" y="12633"/>
                  </a:cubicBezTo>
                  <a:lnTo>
                    <a:pt x="20316" y="1741"/>
                  </a:lnTo>
                  <a:lnTo>
                    <a:pt x="20316" y="1"/>
                  </a:lnTo>
                  <a:close/>
                </a:path>
              </a:pathLst>
            </a:custGeom>
            <a:solidFill>
              <a:srgbClr val="A0D2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6"/>
            <p:cNvSpPr/>
            <p:nvPr/>
          </p:nvSpPr>
          <p:spPr>
            <a:xfrm>
              <a:off x="5058458" y="2959723"/>
              <a:ext cx="2808622" cy="513631"/>
            </a:xfrm>
            <a:custGeom>
              <a:avLst/>
              <a:gdLst/>
              <a:ahLst/>
              <a:cxnLst/>
              <a:rect l="l" t="t" r="r" b="b"/>
              <a:pathLst>
                <a:path w="95507" h="17466" extrusionOk="0">
                  <a:moveTo>
                    <a:pt x="30153" y="0"/>
                  </a:moveTo>
                  <a:lnTo>
                    <a:pt x="1" y="10128"/>
                  </a:lnTo>
                  <a:lnTo>
                    <a:pt x="76808" y="17466"/>
                  </a:lnTo>
                  <a:lnTo>
                    <a:pt x="95506" y="5991"/>
                  </a:lnTo>
                  <a:lnTo>
                    <a:pt x="30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6"/>
            <p:cNvSpPr/>
            <p:nvPr/>
          </p:nvSpPr>
          <p:spPr>
            <a:xfrm>
              <a:off x="7269637" y="3136021"/>
              <a:ext cx="597472" cy="751567"/>
            </a:xfrm>
            <a:custGeom>
              <a:avLst/>
              <a:gdLst/>
              <a:ahLst/>
              <a:cxnLst/>
              <a:rect l="l" t="t" r="r" b="b"/>
              <a:pathLst>
                <a:path w="20317" h="25557" extrusionOk="0">
                  <a:moveTo>
                    <a:pt x="20316" y="1"/>
                  </a:moveTo>
                  <a:lnTo>
                    <a:pt x="1619" y="11472"/>
                  </a:lnTo>
                  <a:cubicBezTo>
                    <a:pt x="236" y="16004"/>
                    <a:pt x="0" y="20670"/>
                    <a:pt x="1619" y="25556"/>
                  </a:cubicBezTo>
                  <a:lnTo>
                    <a:pt x="20316" y="14084"/>
                  </a:lnTo>
                  <a:lnTo>
                    <a:pt x="20316" y="12449"/>
                  </a:lnTo>
                  <a:lnTo>
                    <a:pt x="3223" y="22027"/>
                  </a:lnTo>
                  <a:cubicBezTo>
                    <a:pt x="2278" y="18560"/>
                    <a:pt x="2184" y="16313"/>
                    <a:pt x="3223" y="12633"/>
                  </a:cubicBezTo>
                  <a:lnTo>
                    <a:pt x="20316" y="1741"/>
                  </a:lnTo>
                  <a:lnTo>
                    <a:pt x="20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6"/>
            <p:cNvSpPr/>
            <p:nvPr/>
          </p:nvSpPr>
          <p:spPr>
            <a:xfrm>
              <a:off x="7333863" y="3187160"/>
              <a:ext cx="533246" cy="596561"/>
            </a:xfrm>
            <a:custGeom>
              <a:avLst/>
              <a:gdLst/>
              <a:ahLst/>
              <a:cxnLst/>
              <a:rect l="l" t="t" r="r" b="b"/>
              <a:pathLst>
                <a:path w="18133" h="20286" extrusionOk="0">
                  <a:moveTo>
                    <a:pt x="18132" y="1"/>
                  </a:moveTo>
                  <a:lnTo>
                    <a:pt x="1039" y="10892"/>
                  </a:lnTo>
                  <a:cubicBezTo>
                    <a:pt x="0" y="14573"/>
                    <a:pt x="94" y="16818"/>
                    <a:pt x="1039" y="20285"/>
                  </a:cubicBezTo>
                  <a:lnTo>
                    <a:pt x="18132" y="10708"/>
                  </a:lnTo>
                  <a:lnTo>
                    <a:pt x="181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6"/>
            <p:cNvSpPr/>
            <p:nvPr/>
          </p:nvSpPr>
          <p:spPr>
            <a:xfrm>
              <a:off x="7409794" y="3282764"/>
              <a:ext cx="457316" cy="355537"/>
            </a:xfrm>
            <a:custGeom>
              <a:avLst/>
              <a:gdLst/>
              <a:ahLst/>
              <a:cxnLst/>
              <a:rect l="l" t="t" r="r" b="b"/>
              <a:pathLst>
                <a:path w="15551" h="12090" extrusionOk="0">
                  <a:moveTo>
                    <a:pt x="15550" y="0"/>
                  </a:moveTo>
                  <a:cubicBezTo>
                    <a:pt x="15292" y="147"/>
                    <a:pt x="15035" y="293"/>
                    <a:pt x="14777" y="441"/>
                  </a:cubicBezTo>
                  <a:lnTo>
                    <a:pt x="2258" y="7555"/>
                  </a:lnTo>
                  <a:cubicBezTo>
                    <a:pt x="2087" y="7653"/>
                    <a:pt x="2191" y="7889"/>
                    <a:pt x="2349" y="7889"/>
                  </a:cubicBezTo>
                  <a:cubicBezTo>
                    <a:pt x="2378" y="7889"/>
                    <a:pt x="2407" y="7882"/>
                    <a:pt x="2438" y="7865"/>
                  </a:cubicBezTo>
                  <a:lnTo>
                    <a:pt x="5937" y="5876"/>
                  </a:lnTo>
                  <a:lnTo>
                    <a:pt x="15550" y="413"/>
                  </a:lnTo>
                  <a:lnTo>
                    <a:pt x="15550" y="0"/>
                  </a:lnTo>
                  <a:close/>
                  <a:moveTo>
                    <a:pt x="15549" y="5442"/>
                  </a:moveTo>
                  <a:cubicBezTo>
                    <a:pt x="12709" y="6853"/>
                    <a:pt x="9867" y="8265"/>
                    <a:pt x="7026" y="9676"/>
                  </a:cubicBezTo>
                  <a:cubicBezTo>
                    <a:pt x="6847" y="9766"/>
                    <a:pt x="6957" y="10007"/>
                    <a:pt x="7123" y="10007"/>
                  </a:cubicBezTo>
                  <a:cubicBezTo>
                    <a:pt x="7149" y="10007"/>
                    <a:pt x="7177" y="10001"/>
                    <a:pt x="7206" y="9986"/>
                  </a:cubicBezTo>
                  <a:cubicBezTo>
                    <a:pt x="8022" y="9582"/>
                    <a:pt x="8835" y="9178"/>
                    <a:pt x="9648" y="8773"/>
                  </a:cubicBezTo>
                  <a:cubicBezTo>
                    <a:pt x="11616" y="7795"/>
                    <a:pt x="13582" y="6819"/>
                    <a:pt x="15549" y="5841"/>
                  </a:cubicBezTo>
                  <a:lnTo>
                    <a:pt x="15549" y="5442"/>
                  </a:lnTo>
                  <a:close/>
                  <a:moveTo>
                    <a:pt x="15549" y="2904"/>
                  </a:moveTo>
                  <a:cubicBezTo>
                    <a:pt x="15021" y="3167"/>
                    <a:pt x="14494" y="3429"/>
                    <a:pt x="13971" y="3697"/>
                  </a:cubicBezTo>
                  <a:cubicBezTo>
                    <a:pt x="9226" y="6129"/>
                    <a:pt x="4615" y="8819"/>
                    <a:pt x="162" y="11752"/>
                  </a:cubicBezTo>
                  <a:cubicBezTo>
                    <a:pt x="1" y="11857"/>
                    <a:pt x="100" y="12090"/>
                    <a:pt x="250" y="12090"/>
                  </a:cubicBezTo>
                  <a:cubicBezTo>
                    <a:pt x="279" y="12090"/>
                    <a:pt x="311" y="12081"/>
                    <a:pt x="342" y="12060"/>
                  </a:cubicBezTo>
                  <a:cubicBezTo>
                    <a:pt x="1591" y="11238"/>
                    <a:pt x="2852" y="10434"/>
                    <a:pt x="4125" y="9651"/>
                  </a:cubicBezTo>
                  <a:cubicBezTo>
                    <a:pt x="7836" y="7365"/>
                    <a:pt x="11650" y="5250"/>
                    <a:pt x="15549" y="3303"/>
                  </a:cubicBezTo>
                  <a:lnTo>
                    <a:pt x="15549" y="29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5001378" y="3257532"/>
              <a:ext cx="2315841" cy="630085"/>
            </a:xfrm>
            <a:custGeom>
              <a:avLst/>
              <a:gdLst/>
              <a:ahLst/>
              <a:cxnLst/>
              <a:rect l="l" t="t" r="r" b="b"/>
              <a:pathLst>
                <a:path w="78750" h="21426" extrusionOk="0">
                  <a:moveTo>
                    <a:pt x="1942" y="1"/>
                  </a:moveTo>
                  <a:cubicBezTo>
                    <a:pt x="24" y="4435"/>
                    <a:pt x="0" y="9035"/>
                    <a:pt x="1394" y="13784"/>
                  </a:cubicBezTo>
                  <a:lnTo>
                    <a:pt x="78749" y="21425"/>
                  </a:lnTo>
                  <a:lnTo>
                    <a:pt x="78749" y="7339"/>
                  </a:lnTo>
                  <a:lnTo>
                    <a:pt x="19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6"/>
            <p:cNvSpPr/>
            <p:nvPr/>
          </p:nvSpPr>
          <p:spPr>
            <a:xfrm>
              <a:off x="5040784" y="3262414"/>
              <a:ext cx="2125751" cy="606265"/>
            </a:xfrm>
            <a:custGeom>
              <a:avLst/>
              <a:gdLst/>
              <a:ahLst/>
              <a:cxnLst/>
              <a:rect l="l" t="t" r="r" b="b"/>
              <a:pathLst>
                <a:path w="72286" h="20616" extrusionOk="0">
                  <a:moveTo>
                    <a:pt x="2344" y="0"/>
                  </a:moveTo>
                  <a:cubicBezTo>
                    <a:pt x="548" y="4311"/>
                    <a:pt x="0" y="9068"/>
                    <a:pt x="701" y="13683"/>
                  </a:cubicBezTo>
                  <a:lnTo>
                    <a:pt x="3964" y="14004"/>
                  </a:lnTo>
                  <a:cubicBezTo>
                    <a:pt x="3097" y="9395"/>
                    <a:pt x="3753" y="4576"/>
                    <a:pt x="5751" y="326"/>
                  </a:cubicBezTo>
                  <a:lnTo>
                    <a:pt x="2344" y="0"/>
                  </a:lnTo>
                  <a:close/>
                  <a:moveTo>
                    <a:pt x="7792" y="521"/>
                  </a:moveTo>
                  <a:cubicBezTo>
                    <a:pt x="6023" y="4836"/>
                    <a:pt x="5361" y="9565"/>
                    <a:pt x="5876" y="14195"/>
                  </a:cubicBezTo>
                  <a:lnTo>
                    <a:pt x="9182" y="14520"/>
                  </a:lnTo>
                  <a:cubicBezTo>
                    <a:pt x="8534" y="9872"/>
                    <a:pt x="9216" y="5134"/>
                    <a:pt x="11175" y="844"/>
                  </a:cubicBezTo>
                  <a:lnTo>
                    <a:pt x="7792" y="521"/>
                  </a:lnTo>
                  <a:close/>
                  <a:moveTo>
                    <a:pt x="63030" y="5798"/>
                  </a:moveTo>
                  <a:cubicBezTo>
                    <a:pt x="61708" y="10322"/>
                    <a:pt x="61414" y="15101"/>
                    <a:pt x="62196" y="19755"/>
                  </a:cubicBezTo>
                  <a:lnTo>
                    <a:pt x="65549" y="20086"/>
                  </a:lnTo>
                  <a:cubicBezTo>
                    <a:pt x="64619" y="15429"/>
                    <a:pt x="64869" y="10624"/>
                    <a:pt x="66296" y="6110"/>
                  </a:cubicBezTo>
                  <a:lnTo>
                    <a:pt x="63030" y="5798"/>
                  </a:lnTo>
                  <a:close/>
                  <a:moveTo>
                    <a:pt x="69012" y="6369"/>
                  </a:moveTo>
                  <a:cubicBezTo>
                    <a:pt x="67603" y="10864"/>
                    <a:pt x="67127" y="15596"/>
                    <a:pt x="67627" y="20291"/>
                  </a:cubicBezTo>
                  <a:lnTo>
                    <a:pt x="70908" y="20616"/>
                  </a:lnTo>
                  <a:cubicBezTo>
                    <a:pt x="70298" y="15922"/>
                    <a:pt x="70767" y="11157"/>
                    <a:pt x="72285" y="6681"/>
                  </a:cubicBezTo>
                  <a:lnTo>
                    <a:pt x="69012" y="63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5533272" y="3373545"/>
              <a:ext cx="1189504" cy="358771"/>
            </a:xfrm>
            <a:custGeom>
              <a:avLst/>
              <a:gdLst/>
              <a:ahLst/>
              <a:cxnLst/>
              <a:rect l="l" t="t" r="r" b="b"/>
              <a:pathLst>
                <a:path w="40449" h="12200" extrusionOk="0">
                  <a:moveTo>
                    <a:pt x="1783" y="1"/>
                  </a:moveTo>
                  <a:cubicBezTo>
                    <a:pt x="1748" y="717"/>
                    <a:pt x="1154" y="1268"/>
                    <a:pt x="454" y="1268"/>
                  </a:cubicBezTo>
                  <a:cubicBezTo>
                    <a:pt x="408" y="1268"/>
                    <a:pt x="361" y="1265"/>
                    <a:pt x="315" y="1260"/>
                  </a:cubicBezTo>
                  <a:lnTo>
                    <a:pt x="0" y="7472"/>
                  </a:lnTo>
                  <a:cubicBezTo>
                    <a:pt x="715" y="7536"/>
                    <a:pt x="1251" y="8153"/>
                    <a:pt x="1214" y="8870"/>
                  </a:cubicBezTo>
                  <a:lnTo>
                    <a:pt x="38625" y="12200"/>
                  </a:lnTo>
                  <a:cubicBezTo>
                    <a:pt x="38671" y="11492"/>
                    <a:pt x="39260" y="10953"/>
                    <a:pt x="39955" y="10953"/>
                  </a:cubicBezTo>
                  <a:cubicBezTo>
                    <a:pt x="39994" y="10953"/>
                    <a:pt x="40034" y="10954"/>
                    <a:pt x="40074" y="10958"/>
                  </a:cubicBezTo>
                  <a:lnTo>
                    <a:pt x="40449" y="5252"/>
                  </a:lnTo>
                  <a:cubicBezTo>
                    <a:pt x="39735" y="5178"/>
                    <a:pt x="39206" y="4553"/>
                    <a:pt x="39253" y="3838"/>
                  </a:cubicBezTo>
                  <a:lnTo>
                    <a:pt x="17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5448843" y="3004099"/>
              <a:ext cx="1777742" cy="325100"/>
            </a:xfrm>
            <a:custGeom>
              <a:avLst/>
              <a:gdLst/>
              <a:ahLst/>
              <a:cxnLst/>
              <a:rect l="l" t="t" r="r" b="b"/>
              <a:pathLst>
                <a:path w="60452" h="11055" extrusionOk="0">
                  <a:moveTo>
                    <a:pt x="19087" y="1"/>
                  </a:moveTo>
                  <a:lnTo>
                    <a:pt x="1" y="6410"/>
                  </a:lnTo>
                  <a:lnTo>
                    <a:pt x="48616" y="11054"/>
                  </a:lnTo>
                  <a:lnTo>
                    <a:pt x="60451" y="3793"/>
                  </a:lnTo>
                  <a:lnTo>
                    <a:pt x="190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7010263" y="3144255"/>
              <a:ext cx="392620" cy="193648"/>
            </a:xfrm>
            <a:custGeom>
              <a:avLst/>
              <a:gdLst/>
              <a:ahLst/>
              <a:cxnLst/>
              <a:rect l="l" t="t" r="r" b="b"/>
              <a:pathLst>
                <a:path w="13351" h="6585" extrusionOk="0">
                  <a:moveTo>
                    <a:pt x="9532" y="1"/>
                  </a:moveTo>
                  <a:lnTo>
                    <a:pt x="1" y="6288"/>
                  </a:lnTo>
                  <a:lnTo>
                    <a:pt x="3635" y="6585"/>
                  </a:lnTo>
                  <a:lnTo>
                    <a:pt x="13351" y="345"/>
                  </a:lnTo>
                  <a:lnTo>
                    <a:pt x="95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6"/>
            <p:cNvSpPr/>
            <p:nvPr/>
          </p:nvSpPr>
          <p:spPr>
            <a:xfrm>
              <a:off x="5424581" y="2897496"/>
              <a:ext cx="969918" cy="533687"/>
            </a:xfrm>
            <a:custGeom>
              <a:avLst/>
              <a:gdLst/>
              <a:ahLst/>
              <a:cxnLst/>
              <a:rect l="l" t="t" r="r" b="b"/>
              <a:pathLst>
                <a:path w="32982" h="18148" extrusionOk="0">
                  <a:moveTo>
                    <a:pt x="2440" y="0"/>
                  </a:moveTo>
                  <a:cubicBezTo>
                    <a:pt x="777" y="1721"/>
                    <a:pt x="1" y="6174"/>
                    <a:pt x="2440" y="8993"/>
                  </a:cubicBezTo>
                  <a:lnTo>
                    <a:pt x="32981" y="18148"/>
                  </a:lnTo>
                  <a:lnTo>
                    <a:pt x="32981" y="9154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6"/>
            <p:cNvSpPr/>
            <p:nvPr/>
          </p:nvSpPr>
          <p:spPr>
            <a:xfrm>
              <a:off x="5469457" y="2946960"/>
              <a:ext cx="925101" cy="450964"/>
            </a:xfrm>
            <a:custGeom>
              <a:avLst/>
              <a:gdLst/>
              <a:ahLst/>
              <a:cxnLst/>
              <a:rect l="l" t="t" r="r" b="b"/>
              <a:pathLst>
                <a:path w="31458" h="15335" extrusionOk="0">
                  <a:moveTo>
                    <a:pt x="1690" y="0"/>
                  </a:moveTo>
                  <a:lnTo>
                    <a:pt x="1690" y="0"/>
                  </a:lnTo>
                  <a:cubicBezTo>
                    <a:pt x="0" y="2308"/>
                    <a:pt x="85" y="4091"/>
                    <a:pt x="1984" y="6468"/>
                  </a:cubicBezTo>
                  <a:lnTo>
                    <a:pt x="31457" y="15334"/>
                  </a:lnTo>
                  <a:lnTo>
                    <a:pt x="31457" y="8498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6"/>
            <p:cNvSpPr/>
            <p:nvPr/>
          </p:nvSpPr>
          <p:spPr>
            <a:xfrm>
              <a:off x="5496306" y="2624859"/>
              <a:ext cx="2056584" cy="541833"/>
            </a:xfrm>
            <a:custGeom>
              <a:avLst/>
              <a:gdLst/>
              <a:ahLst/>
              <a:cxnLst/>
              <a:rect l="l" t="t" r="r" b="b"/>
              <a:pathLst>
                <a:path w="69934" h="18425" extrusionOk="0">
                  <a:moveTo>
                    <a:pt x="38587" y="0"/>
                  </a:moveTo>
                  <a:lnTo>
                    <a:pt x="1" y="9271"/>
                  </a:lnTo>
                  <a:lnTo>
                    <a:pt x="30544" y="18425"/>
                  </a:lnTo>
                  <a:lnTo>
                    <a:pt x="69934" y="6299"/>
                  </a:lnTo>
                  <a:lnTo>
                    <a:pt x="385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5945918" y="2827742"/>
              <a:ext cx="661904" cy="172946"/>
            </a:xfrm>
            <a:custGeom>
              <a:avLst/>
              <a:gdLst/>
              <a:ahLst/>
              <a:cxnLst/>
              <a:rect l="l" t="t" r="r" b="b"/>
              <a:pathLst>
                <a:path w="22508" h="5881" extrusionOk="0">
                  <a:moveTo>
                    <a:pt x="4577" y="0"/>
                  </a:moveTo>
                  <a:cubicBezTo>
                    <a:pt x="1770" y="0"/>
                    <a:pt x="1" y="486"/>
                    <a:pt x="145" y="1171"/>
                  </a:cubicBezTo>
                  <a:cubicBezTo>
                    <a:pt x="379" y="2285"/>
                    <a:pt x="5259" y="4022"/>
                    <a:pt x="11380" y="5196"/>
                  </a:cubicBezTo>
                  <a:cubicBezTo>
                    <a:pt x="13877" y="5675"/>
                    <a:pt x="16205" y="5881"/>
                    <a:pt x="18070" y="5881"/>
                  </a:cubicBezTo>
                  <a:cubicBezTo>
                    <a:pt x="20776" y="5881"/>
                    <a:pt x="22507" y="5448"/>
                    <a:pt x="22368" y="4789"/>
                  </a:cubicBezTo>
                  <a:cubicBezTo>
                    <a:pt x="22134" y="3675"/>
                    <a:pt x="16982" y="1819"/>
                    <a:pt x="10862" y="644"/>
                  </a:cubicBezTo>
                  <a:cubicBezTo>
                    <a:pt x="8503" y="191"/>
                    <a:pt x="6336" y="0"/>
                    <a:pt x="45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6"/>
            <p:cNvSpPr/>
            <p:nvPr/>
          </p:nvSpPr>
          <p:spPr>
            <a:xfrm>
              <a:off x="5537300" y="2990512"/>
              <a:ext cx="857258" cy="341333"/>
            </a:xfrm>
            <a:custGeom>
              <a:avLst/>
              <a:gdLst/>
              <a:ahLst/>
              <a:cxnLst/>
              <a:rect l="l" t="t" r="r" b="b"/>
              <a:pathLst>
                <a:path w="29151" h="11607" extrusionOk="0">
                  <a:moveTo>
                    <a:pt x="1224" y="3478"/>
                  </a:moveTo>
                  <a:cubicBezTo>
                    <a:pt x="1038" y="3478"/>
                    <a:pt x="975" y="3775"/>
                    <a:pt x="1180" y="3829"/>
                  </a:cubicBezTo>
                  <a:cubicBezTo>
                    <a:pt x="2683" y="4237"/>
                    <a:pt x="4187" y="4643"/>
                    <a:pt x="5689" y="5050"/>
                  </a:cubicBezTo>
                  <a:cubicBezTo>
                    <a:pt x="5708" y="5055"/>
                    <a:pt x="5725" y="5057"/>
                    <a:pt x="5741" y="5057"/>
                  </a:cubicBezTo>
                  <a:cubicBezTo>
                    <a:pt x="5927" y="5057"/>
                    <a:pt x="5989" y="4761"/>
                    <a:pt x="5785" y="4705"/>
                  </a:cubicBezTo>
                  <a:cubicBezTo>
                    <a:pt x="4281" y="4298"/>
                    <a:pt x="2778" y="3892"/>
                    <a:pt x="1275" y="3485"/>
                  </a:cubicBezTo>
                  <a:cubicBezTo>
                    <a:pt x="1258" y="3480"/>
                    <a:pt x="1241" y="3478"/>
                    <a:pt x="1224" y="3478"/>
                  </a:cubicBezTo>
                  <a:close/>
                  <a:moveTo>
                    <a:pt x="238" y="1"/>
                  </a:moveTo>
                  <a:cubicBezTo>
                    <a:pt x="60" y="1"/>
                    <a:pt x="0" y="292"/>
                    <a:pt x="199" y="355"/>
                  </a:cubicBezTo>
                  <a:cubicBezTo>
                    <a:pt x="2556" y="1099"/>
                    <a:pt x="4915" y="1843"/>
                    <a:pt x="7271" y="2586"/>
                  </a:cubicBezTo>
                  <a:lnTo>
                    <a:pt x="19795" y="6538"/>
                  </a:lnTo>
                  <a:cubicBezTo>
                    <a:pt x="22913" y="7523"/>
                    <a:pt x="26032" y="8505"/>
                    <a:pt x="29150" y="9489"/>
                  </a:cubicBezTo>
                  <a:lnTo>
                    <a:pt x="29150" y="9113"/>
                  </a:lnTo>
                  <a:lnTo>
                    <a:pt x="25344" y="7913"/>
                  </a:lnTo>
                  <a:lnTo>
                    <a:pt x="12819" y="3962"/>
                  </a:lnTo>
                  <a:lnTo>
                    <a:pt x="295" y="10"/>
                  </a:lnTo>
                  <a:cubicBezTo>
                    <a:pt x="275" y="4"/>
                    <a:pt x="256" y="1"/>
                    <a:pt x="238" y="1"/>
                  </a:cubicBezTo>
                  <a:close/>
                  <a:moveTo>
                    <a:pt x="8903" y="5487"/>
                  </a:moveTo>
                  <a:cubicBezTo>
                    <a:pt x="8720" y="5487"/>
                    <a:pt x="8658" y="5783"/>
                    <a:pt x="8860" y="5840"/>
                  </a:cubicBezTo>
                  <a:cubicBezTo>
                    <a:pt x="10437" y="6289"/>
                    <a:pt x="12013" y="6737"/>
                    <a:pt x="13589" y="7185"/>
                  </a:cubicBezTo>
                  <a:cubicBezTo>
                    <a:pt x="18776" y="8659"/>
                    <a:pt x="23963" y="10133"/>
                    <a:pt x="29150" y="11607"/>
                  </a:cubicBezTo>
                  <a:lnTo>
                    <a:pt x="29150" y="11234"/>
                  </a:lnTo>
                  <a:cubicBezTo>
                    <a:pt x="28035" y="10917"/>
                    <a:pt x="26920" y="10601"/>
                    <a:pt x="25806" y="10283"/>
                  </a:cubicBezTo>
                  <a:cubicBezTo>
                    <a:pt x="20189" y="8687"/>
                    <a:pt x="14573" y="7092"/>
                    <a:pt x="8956" y="5495"/>
                  </a:cubicBezTo>
                  <a:cubicBezTo>
                    <a:pt x="8938" y="5490"/>
                    <a:pt x="8920" y="5487"/>
                    <a:pt x="8903" y="54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6394529" y="2851385"/>
              <a:ext cx="1118602" cy="550832"/>
            </a:xfrm>
            <a:custGeom>
              <a:avLst/>
              <a:gdLst/>
              <a:ahLst/>
              <a:cxnLst/>
              <a:rect l="l" t="t" r="r" b="b"/>
              <a:pathLst>
                <a:path w="38038" h="18731" extrusionOk="0">
                  <a:moveTo>
                    <a:pt x="38038" y="1"/>
                  </a:moveTo>
                  <a:lnTo>
                    <a:pt x="0" y="11701"/>
                  </a:lnTo>
                  <a:lnTo>
                    <a:pt x="0" y="18731"/>
                  </a:lnTo>
                  <a:lnTo>
                    <a:pt x="38038" y="6949"/>
                  </a:lnTo>
                  <a:lnTo>
                    <a:pt x="380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6394470" y="2810068"/>
              <a:ext cx="1158479" cy="621145"/>
            </a:xfrm>
            <a:custGeom>
              <a:avLst/>
              <a:gdLst/>
              <a:ahLst/>
              <a:cxnLst/>
              <a:rect l="l" t="t" r="r" b="b"/>
              <a:pathLst>
                <a:path w="39394" h="21122" extrusionOk="0">
                  <a:moveTo>
                    <a:pt x="39393" y="1"/>
                  </a:moveTo>
                  <a:lnTo>
                    <a:pt x="2" y="12127"/>
                  </a:lnTo>
                  <a:lnTo>
                    <a:pt x="2" y="13106"/>
                  </a:lnTo>
                  <a:lnTo>
                    <a:pt x="39393" y="1046"/>
                  </a:lnTo>
                  <a:lnTo>
                    <a:pt x="39393" y="1"/>
                  </a:lnTo>
                  <a:close/>
                  <a:moveTo>
                    <a:pt x="39392" y="7929"/>
                  </a:moveTo>
                  <a:lnTo>
                    <a:pt x="0" y="19990"/>
                  </a:lnTo>
                  <a:lnTo>
                    <a:pt x="0" y="21122"/>
                  </a:lnTo>
                  <a:lnTo>
                    <a:pt x="39392" y="8995"/>
                  </a:lnTo>
                  <a:lnTo>
                    <a:pt x="39392" y="79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6471930" y="2945842"/>
              <a:ext cx="1041202" cy="363624"/>
            </a:xfrm>
            <a:custGeom>
              <a:avLst/>
              <a:gdLst/>
              <a:ahLst/>
              <a:cxnLst/>
              <a:rect l="l" t="t" r="r" b="b"/>
              <a:pathLst>
                <a:path w="35406" h="12365" extrusionOk="0">
                  <a:moveTo>
                    <a:pt x="35406" y="0"/>
                  </a:moveTo>
                  <a:cubicBezTo>
                    <a:pt x="34211" y="336"/>
                    <a:pt x="33015" y="673"/>
                    <a:pt x="31820" y="1008"/>
                  </a:cubicBezTo>
                  <a:cubicBezTo>
                    <a:pt x="26798" y="2419"/>
                    <a:pt x="21774" y="3833"/>
                    <a:pt x="16751" y="5244"/>
                  </a:cubicBezTo>
                  <a:lnTo>
                    <a:pt x="1595" y="9503"/>
                  </a:lnTo>
                  <a:cubicBezTo>
                    <a:pt x="1392" y="9560"/>
                    <a:pt x="1455" y="9855"/>
                    <a:pt x="1638" y="9855"/>
                  </a:cubicBezTo>
                  <a:cubicBezTo>
                    <a:pt x="1655" y="9855"/>
                    <a:pt x="1672" y="9853"/>
                    <a:pt x="1691" y="9848"/>
                  </a:cubicBezTo>
                  <a:lnTo>
                    <a:pt x="10216" y="7453"/>
                  </a:lnTo>
                  <a:cubicBezTo>
                    <a:pt x="15239" y="6041"/>
                    <a:pt x="20262" y="4628"/>
                    <a:pt x="25285" y="3216"/>
                  </a:cubicBezTo>
                  <a:lnTo>
                    <a:pt x="35406" y="372"/>
                  </a:lnTo>
                  <a:lnTo>
                    <a:pt x="35406" y="0"/>
                  </a:lnTo>
                  <a:close/>
                  <a:moveTo>
                    <a:pt x="35406" y="2015"/>
                  </a:moveTo>
                  <a:cubicBezTo>
                    <a:pt x="33791" y="2473"/>
                    <a:pt x="32178" y="2933"/>
                    <a:pt x="30563" y="3391"/>
                  </a:cubicBezTo>
                  <a:cubicBezTo>
                    <a:pt x="25517" y="4824"/>
                    <a:pt x="20472" y="6257"/>
                    <a:pt x="15426" y="7690"/>
                  </a:cubicBezTo>
                  <a:cubicBezTo>
                    <a:pt x="10352" y="9130"/>
                    <a:pt x="5277" y="10572"/>
                    <a:pt x="204" y="12012"/>
                  </a:cubicBezTo>
                  <a:cubicBezTo>
                    <a:pt x="1" y="12070"/>
                    <a:pt x="64" y="12365"/>
                    <a:pt x="247" y="12365"/>
                  </a:cubicBezTo>
                  <a:cubicBezTo>
                    <a:pt x="264" y="12365"/>
                    <a:pt x="281" y="12362"/>
                    <a:pt x="300" y="12357"/>
                  </a:cubicBezTo>
                  <a:cubicBezTo>
                    <a:pt x="3138" y="11552"/>
                    <a:pt x="5976" y="10745"/>
                    <a:pt x="8813" y="9939"/>
                  </a:cubicBezTo>
                  <a:cubicBezTo>
                    <a:pt x="13860" y="8505"/>
                    <a:pt x="18906" y="7072"/>
                    <a:pt x="23950" y="5640"/>
                  </a:cubicBezTo>
                  <a:cubicBezTo>
                    <a:pt x="27768" y="4557"/>
                    <a:pt x="31588" y="3473"/>
                    <a:pt x="35406" y="2389"/>
                  </a:cubicBezTo>
                  <a:lnTo>
                    <a:pt x="35406" y="20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6607792" y="1243972"/>
              <a:ext cx="964007" cy="1153186"/>
            </a:xfrm>
            <a:custGeom>
              <a:avLst/>
              <a:gdLst/>
              <a:ahLst/>
              <a:cxnLst/>
              <a:rect l="l" t="t" r="r" b="b"/>
              <a:pathLst>
                <a:path w="32781" h="39214" extrusionOk="0">
                  <a:moveTo>
                    <a:pt x="17091" y="0"/>
                  </a:moveTo>
                  <a:lnTo>
                    <a:pt x="16128" y="2095"/>
                  </a:lnTo>
                  <a:cubicBezTo>
                    <a:pt x="25680" y="6487"/>
                    <a:pt x="30049" y="17458"/>
                    <a:pt x="25868" y="26548"/>
                  </a:cubicBezTo>
                  <a:cubicBezTo>
                    <a:pt x="22864" y="33078"/>
                    <a:pt x="16252" y="36889"/>
                    <a:pt x="9226" y="36889"/>
                  </a:cubicBezTo>
                  <a:cubicBezTo>
                    <a:pt x="6471" y="36889"/>
                    <a:pt x="3653" y="36304"/>
                    <a:pt x="963" y="35067"/>
                  </a:cubicBezTo>
                  <a:lnTo>
                    <a:pt x="0" y="37159"/>
                  </a:lnTo>
                  <a:cubicBezTo>
                    <a:pt x="3032" y="38553"/>
                    <a:pt x="6208" y="39214"/>
                    <a:pt x="9313" y="39214"/>
                  </a:cubicBezTo>
                  <a:cubicBezTo>
                    <a:pt x="17232" y="39214"/>
                    <a:pt x="24683" y="34919"/>
                    <a:pt x="28068" y="27559"/>
                  </a:cubicBezTo>
                  <a:cubicBezTo>
                    <a:pt x="32780" y="17315"/>
                    <a:pt x="27857" y="4952"/>
                    <a:pt x="17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6998941" y="1180892"/>
              <a:ext cx="166152" cy="224085"/>
            </a:xfrm>
            <a:custGeom>
              <a:avLst/>
              <a:gdLst/>
              <a:ahLst/>
              <a:cxnLst/>
              <a:rect l="l" t="t" r="r" b="b"/>
              <a:pathLst>
                <a:path w="5650" h="7620" extrusionOk="0">
                  <a:moveTo>
                    <a:pt x="4558" y="0"/>
                  </a:moveTo>
                  <a:cubicBezTo>
                    <a:pt x="3581" y="0"/>
                    <a:pt x="1658" y="2528"/>
                    <a:pt x="85" y="5947"/>
                  </a:cubicBezTo>
                  <a:cubicBezTo>
                    <a:pt x="57" y="6009"/>
                    <a:pt x="28" y="6072"/>
                    <a:pt x="0" y="6134"/>
                  </a:cubicBezTo>
                  <a:lnTo>
                    <a:pt x="3228" y="7619"/>
                  </a:lnTo>
                  <a:cubicBezTo>
                    <a:pt x="3258" y="7557"/>
                    <a:pt x="3287" y="7495"/>
                    <a:pt x="3315" y="7432"/>
                  </a:cubicBezTo>
                  <a:cubicBezTo>
                    <a:pt x="5005" y="3761"/>
                    <a:pt x="5650" y="453"/>
                    <a:pt x="4758" y="42"/>
                  </a:cubicBezTo>
                  <a:cubicBezTo>
                    <a:pt x="4697" y="14"/>
                    <a:pt x="4630" y="0"/>
                    <a:pt x="4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6557770" y="2165544"/>
              <a:ext cx="166182" cy="224085"/>
            </a:xfrm>
            <a:custGeom>
              <a:avLst/>
              <a:gdLst/>
              <a:ahLst/>
              <a:cxnLst/>
              <a:rect l="l" t="t" r="r" b="b"/>
              <a:pathLst>
                <a:path w="5651" h="7620" extrusionOk="0">
                  <a:moveTo>
                    <a:pt x="2423" y="1"/>
                  </a:moveTo>
                  <a:cubicBezTo>
                    <a:pt x="2393" y="63"/>
                    <a:pt x="2364" y="125"/>
                    <a:pt x="2336" y="187"/>
                  </a:cubicBezTo>
                  <a:cubicBezTo>
                    <a:pt x="646" y="3859"/>
                    <a:pt x="1" y="7167"/>
                    <a:pt x="893" y="7578"/>
                  </a:cubicBezTo>
                  <a:cubicBezTo>
                    <a:pt x="954" y="7606"/>
                    <a:pt x="1021" y="7620"/>
                    <a:pt x="1093" y="7620"/>
                  </a:cubicBezTo>
                  <a:cubicBezTo>
                    <a:pt x="2069" y="7620"/>
                    <a:pt x="3993" y="5093"/>
                    <a:pt x="5566" y="1673"/>
                  </a:cubicBezTo>
                  <a:cubicBezTo>
                    <a:pt x="5595" y="1611"/>
                    <a:pt x="5623" y="1548"/>
                    <a:pt x="5651" y="1485"/>
                  </a:cubicBezTo>
                  <a:lnTo>
                    <a:pt x="2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6256696" y="1286171"/>
              <a:ext cx="1166125" cy="978682"/>
            </a:xfrm>
            <a:custGeom>
              <a:avLst/>
              <a:gdLst/>
              <a:ahLst/>
              <a:cxnLst/>
              <a:rect l="l" t="t" r="r" b="b"/>
              <a:pathLst>
                <a:path w="39654" h="33280" extrusionOk="0">
                  <a:moveTo>
                    <a:pt x="20270" y="1"/>
                  </a:moveTo>
                  <a:cubicBezTo>
                    <a:pt x="13522" y="1"/>
                    <a:pt x="6975" y="4351"/>
                    <a:pt x="3969" y="10888"/>
                  </a:cubicBezTo>
                  <a:cubicBezTo>
                    <a:pt x="1" y="19515"/>
                    <a:pt x="5525" y="27578"/>
                    <a:pt x="14153" y="31545"/>
                  </a:cubicBezTo>
                  <a:cubicBezTo>
                    <a:pt x="16691" y="32712"/>
                    <a:pt x="19255" y="33280"/>
                    <a:pt x="21712" y="33280"/>
                  </a:cubicBezTo>
                  <a:cubicBezTo>
                    <a:pt x="27607" y="33280"/>
                    <a:pt x="32884" y="30012"/>
                    <a:pt x="35684" y="23922"/>
                  </a:cubicBezTo>
                  <a:cubicBezTo>
                    <a:pt x="39653" y="15296"/>
                    <a:pt x="35329" y="5375"/>
                    <a:pt x="26701" y="1408"/>
                  </a:cubicBezTo>
                  <a:cubicBezTo>
                    <a:pt x="24610" y="446"/>
                    <a:pt x="22430" y="1"/>
                    <a:pt x="20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6336596" y="1286201"/>
              <a:ext cx="1005766" cy="978593"/>
            </a:xfrm>
            <a:custGeom>
              <a:avLst/>
              <a:gdLst/>
              <a:ahLst/>
              <a:cxnLst/>
              <a:rect l="l" t="t" r="r" b="b"/>
              <a:pathLst>
                <a:path w="34201" h="33277" extrusionOk="0">
                  <a:moveTo>
                    <a:pt x="17554" y="0"/>
                  </a:moveTo>
                  <a:cubicBezTo>
                    <a:pt x="16556" y="0"/>
                    <a:pt x="15562" y="95"/>
                    <a:pt x="14583" y="278"/>
                  </a:cubicBezTo>
                  <a:cubicBezTo>
                    <a:pt x="14497" y="636"/>
                    <a:pt x="14471" y="1018"/>
                    <a:pt x="14523" y="1430"/>
                  </a:cubicBezTo>
                  <a:cubicBezTo>
                    <a:pt x="14734" y="3107"/>
                    <a:pt x="16316" y="4498"/>
                    <a:pt x="18005" y="4498"/>
                  </a:cubicBezTo>
                  <a:cubicBezTo>
                    <a:pt x="18009" y="4498"/>
                    <a:pt x="18013" y="4498"/>
                    <a:pt x="18017" y="4498"/>
                  </a:cubicBezTo>
                  <a:cubicBezTo>
                    <a:pt x="18694" y="4495"/>
                    <a:pt x="19355" y="4297"/>
                    <a:pt x="20014" y="4140"/>
                  </a:cubicBezTo>
                  <a:cubicBezTo>
                    <a:pt x="20458" y="4034"/>
                    <a:pt x="20916" y="3945"/>
                    <a:pt x="21369" y="3945"/>
                  </a:cubicBezTo>
                  <a:cubicBezTo>
                    <a:pt x="21590" y="3945"/>
                    <a:pt x="21810" y="3966"/>
                    <a:pt x="22027" y="4017"/>
                  </a:cubicBezTo>
                  <a:cubicBezTo>
                    <a:pt x="22686" y="4172"/>
                    <a:pt x="23310" y="4661"/>
                    <a:pt x="23430" y="5327"/>
                  </a:cubicBezTo>
                  <a:cubicBezTo>
                    <a:pt x="23524" y="5839"/>
                    <a:pt x="23332" y="6428"/>
                    <a:pt x="23635" y="6850"/>
                  </a:cubicBezTo>
                  <a:cubicBezTo>
                    <a:pt x="23960" y="7302"/>
                    <a:pt x="24669" y="7292"/>
                    <a:pt x="25049" y="7700"/>
                  </a:cubicBezTo>
                  <a:cubicBezTo>
                    <a:pt x="25512" y="8201"/>
                    <a:pt x="25211" y="9062"/>
                    <a:pt x="24668" y="9475"/>
                  </a:cubicBezTo>
                  <a:cubicBezTo>
                    <a:pt x="24125" y="9888"/>
                    <a:pt x="23425" y="10017"/>
                    <a:pt x="22798" y="10283"/>
                  </a:cubicBezTo>
                  <a:cubicBezTo>
                    <a:pt x="22170" y="10550"/>
                    <a:pt x="21547" y="11071"/>
                    <a:pt x="21548" y="11752"/>
                  </a:cubicBezTo>
                  <a:cubicBezTo>
                    <a:pt x="21549" y="12403"/>
                    <a:pt x="22164" y="12936"/>
                    <a:pt x="22811" y="13009"/>
                  </a:cubicBezTo>
                  <a:cubicBezTo>
                    <a:pt x="22877" y="13016"/>
                    <a:pt x="22943" y="13020"/>
                    <a:pt x="23009" y="13020"/>
                  </a:cubicBezTo>
                  <a:cubicBezTo>
                    <a:pt x="23587" y="13020"/>
                    <a:pt x="24148" y="12743"/>
                    <a:pt x="24603" y="12376"/>
                  </a:cubicBezTo>
                  <a:cubicBezTo>
                    <a:pt x="25109" y="11968"/>
                    <a:pt x="25515" y="11452"/>
                    <a:pt x="25968" y="10986"/>
                  </a:cubicBezTo>
                  <a:cubicBezTo>
                    <a:pt x="26422" y="10520"/>
                    <a:pt x="26947" y="10091"/>
                    <a:pt x="27577" y="9929"/>
                  </a:cubicBezTo>
                  <a:cubicBezTo>
                    <a:pt x="27744" y="9886"/>
                    <a:pt x="27916" y="9866"/>
                    <a:pt x="28087" y="9866"/>
                  </a:cubicBezTo>
                  <a:cubicBezTo>
                    <a:pt x="28929" y="9866"/>
                    <a:pt x="29772" y="10364"/>
                    <a:pt x="30132" y="11132"/>
                  </a:cubicBezTo>
                  <a:cubicBezTo>
                    <a:pt x="30566" y="12055"/>
                    <a:pt x="30253" y="13267"/>
                    <a:pt x="29426" y="13865"/>
                  </a:cubicBezTo>
                  <a:cubicBezTo>
                    <a:pt x="29123" y="14085"/>
                    <a:pt x="28739" y="14260"/>
                    <a:pt x="28623" y="14616"/>
                  </a:cubicBezTo>
                  <a:cubicBezTo>
                    <a:pt x="28519" y="14942"/>
                    <a:pt x="28708" y="15312"/>
                    <a:pt x="28997" y="15496"/>
                  </a:cubicBezTo>
                  <a:cubicBezTo>
                    <a:pt x="29218" y="15637"/>
                    <a:pt x="29482" y="15689"/>
                    <a:pt x="29747" y="15689"/>
                  </a:cubicBezTo>
                  <a:cubicBezTo>
                    <a:pt x="29829" y="15689"/>
                    <a:pt x="29910" y="15684"/>
                    <a:pt x="29991" y="15675"/>
                  </a:cubicBezTo>
                  <a:cubicBezTo>
                    <a:pt x="31152" y="15555"/>
                    <a:pt x="32193" y="14666"/>
                    <a:pt x="32494" y="13539"/>
                  </a:cubicBezTo>
                  <a:cubicBezTo>
                    <a:pt x="32796" y="12411"/>
                    <a:pt x="32337" y="11121"/>
                    <a:pt x="31393" y="10436"/>
                  </a:cubicBezTo>
                  <a:cubicBezTo>
                    <a:pt x="30990" y="10144"/>
                    <a:pt x="30517" y="9958"/>
                    <a:pt x="30124" y="9654"/>
                  </a:cubicBezTo>
                  <a:cubicBezTo>
                    <a:pt x="29732" y="9348"/>
                    <a:pt x="29417" y="8858"/>
                    <a:pt x="29525" y="8374"/>
                  </a:cubicBezTo>
                  <a:cubicBezTo>
                    <a:pt x="29612" y="7980"/>
                    <a:pt x="29961" y="7690"/>
                    <a:pt x="30339" y="7548"/>
                  </a:cubicBezTo>
                  <a:cubicBezTo>
                    <a:pt x="30624" y="7441"/>
                    <a:pt x="30928" y="7402"/>
                    <a:pt x="31233" y="7371"/>
                  </a:cubicBezTo>
                  <a:cubicBezTo>
                    <a:pt x="29443" y="4869"/>
                    <a:pt x="26972" y="2782"/>
                    <a:pt x="23984" y="1407"/>
                  </a:cubicBezTo>
                  <a:cubicBezTo>
                    <a:pt x="21892" y="445"/>
                    <a:pt x="19713" y="0"/>
                    <a:pt x="17554" y="0"/>
                  </a:cubicBezTo>
                  <a:close/>
                  <a:moveTo>
                    <a:pt x="9180" y="2268"/>
                  </a:moveTo>
                  <a:cubicBezTo>
                    <a:pt x="5804" y="4173"/>
                    <a:pt x="2957" y="7178"/>
                    <a:pt x="1252" y="10887"/>
                  </a:cubicBezTo>
                  <a:cubicBezTo>
                    <a:pt x="546" y="12420"/>
                    <a:pt x="142" y="13936"/>
                    <a:pt x="1" y="15414"/>
                  </a:cubicBezTo>
                  <a:cubicBezTo>
                    <a:pt x="212" y="15550"/>
                    <a:pt x="432" y="15671"/>
                    <a:pt x="667" y="15764"/>
                  </a:cubicBezTo>
                  <a:cubicBezTo>
                    <a:pt x="973" y="15888"/>
                    <a:pt x="1308" y="15961"/>
                    <a:pt x="1639" y="15961"/>
                  </a:cubicBezTo>
                  <a:cubicBezTo>
                    <a:pt x="1957" y="15961"/>
                    <a:pt x="2271" y="15893"/>
                    <a:pt x="2549" y="15736"/>
                  </a:cubicBezTo>
                  <a:cubicBezTo>
                    <a:pt x="3258" y="15337"/>
                    <a:pt x="3708" y="14399"/>
                    <a:pt x="4524" y="14391"/>
                  </a:cubicBezTo>
                  <a:cubicBezTo>
                    <a:pt x="4527" y="14391"/>
                    <a:pt x="4531" y="14391"/>
                    <a:pt x="4535" y="14391"/>
                  </a:cubicBezTo>
                  <a:cubicBezTo>
                    <a:pt x="5138" y="14391"/>
                    <a:pt x="5590" y="14921"/>
                    <a:pt x="6103" y="15241"/>
                  </a:cubicBezTo>
                  <a:cubicBezTo>
                    <a:pt x="6478" y="15475"/>
                    <a:pt x="6915" y="15586"/>
                    <a:pt x="7355" y="15586"/>
                  </a:cubicBezTo>
                  <a:cubicBezTo>
                    <a:pt x="8200" y="15586"/>
                    <a:pt x="9056" y="15178"/>
                    <a:pt x="9508" y="14455"/>
                  </a:cubicBezTo>
                  <a:cubicBezTo>
                    <a:pt x="10123" y="13473"/>
                    <a:pt x="10017" y="12112"/>
                    <a:pt x="10800" y="11256"/>
                  </a:cubicBezTo>
                  <a:cubicBezTo>
                    <a:pt x="11173" y="10847"/>
                    <a:pt x="11727" y="10625"/>
                    <a:pt x="12279" y="10625"/>
                  </a:cubicBezTo>
                  <a:cubicBezTo>
                    <a:pt x="12572" y="10625"/>
                    <a:pt x="12865" y="10688"/>
                    <a:pt x="13129" y="10819"/>
                  </a:cubicBezTo>
                  <a:cubicBezTo>
                    <a:pt x="13995" y="11249"/>
                    <a:pt x="14415" y="12226"/>
                    <a:pt x="15041" y="12964"/>
                  </a:cubicBezTo>
                  <a:cubicBezTo>
                    <a:pt x="15333" y="13308"/>
                    <a:pt x="15690" y="13614"/>
                    <a:pt x="16117" y="13758"/>
                  </a:cubicBezTo>
                  <a:cubicBezTo>
                    <a:pt x="16277" y="13813"/>
                    <a:pt x="16447" y="13842"/>
                    <a:pt x="16617" y="13842"/>
                  </a:cubicBezTo>
                  <a:cubicBezTo>
                    <a:pt x="16901" y="13842"/>
                    <a:pt x="17182" y="13761"/>
                    <a:pt x="17403" y="13584"/>
                  </a:cubicBezTo>
                  <a:cubicBezTo>
                    <a:pt x="17758" y="13301"/>
                    <a:pt x="17902" y="12833"/>
                    <a:pt x="18026" y="12396"/>
                  </a:cubicBezTo>
                  <a:cubicBezTo>
                    <a:pt x="18194" y="11803"/>
                    <a:pt x="18364" y="11208"/>
                    <a:pt x="18532" y="10616"/>
                  </a:cubicBezTo>
                  <a:cubicBezTo>
                    <a:pt x="18716" y="9968"/>
                    <a:pt x="18900" y="9307"/>
                    <a:pt x="18871" y="8633"/>
                  </a:cubicBezTo>
                  <a:cubicBezTo>
                    <a:pt x="18840" y="7960"/>
                    <a:pt x="18554" y="7263"/>
                    <a:pt x="17983" y="6906"/>
                  </a:cubicBezTo>
                  <a:cubicBezTo>
                    <a:pt x="17682" y="6718"/>
                    <a:pt x="17338" y="6643"/>
                    <a:pt x="16985" y="6643"/>
                  </a:cubicBezTo>
                  <a:cubicBezTo>
                    <a:pt x="16551" y="6643"/>
                    <a:pt x="16100" y="6756"/>
                    <a:pt x="15692" y="6908"/>
                  </a:cubicBezTo>
                  <a:cubicBezTo>
                    <a:pt x="14949" y="7187"/>
                    <a:pt x="14234" y="7588"/>
                    <a:pt x="13443" y="7652"/>
                  </a:cubicBezTo>
                  <a:cubicBezTo>
                    <a:pt x="13378" y="7657"/>
                    <a:pt x="13312" y="7660"/>
                    <a:pt x="13246" y="7660"/>
                  </a:cubicBezTo>
                  <a:cubicBezTo>
                    <a:pt x="12127" y="7660"/>
                    <a:pt x="11034" y="6900"/>
                    <a:pt x="10666" y="5838"/>
                  </a:cubicBezTo>
                  <a:cubicBezTo>
                    <a:pt x="10456" y="5233"/>
                    <a:pt x="10466" y="4574"/>
                    <a:pt x="10295" y="3955"/>
                  </a:cubicBezTo>
                  <a:cubicBezTo>
                    <a:pt x="10113" y="3295"/>
                    <a:pt x="9712" y="2700"/>
                    <a:pt x="9180" y="2268"/>
                  </a:cubicBezTo>
                  <a:close/>
                  <a:moveTo>
                    <a:pt x="27750" y="17854"/>
                  </a:moveTo>
                  <a:cubicBezTo>
                    <a:pt x="27491" y="17854"/>
                    <a:pt x="27234" y="17912"/>
                    <a:pt x="27005" y="18036"/>
                  </a:cubicBezTo>
                  <a:cubicBezTo>
                    <a:pt x="26267" y="18433"/>
                    <a:pt x="25940" y="19448"/>
                    <a:pt x="26305" y="20203"/>
                  </a:cubicBezTo>
                  <a:cubicBezTo>
                    <a:pt x="26485" y="20575"/>
                    <a:pt x="26816" y="20944"/>
                    <a:pt x="26703" y="21341"/>
                  </a:cubicBezTo>
                  <a:cubicBezTo>
                    <a:pt x="26626" y="21619"/>
                    <a:pt x="26353" y="21792"/>
                    <a:pt x="26085" y="21896"/>
                  </a:cubicBezTo>
                  <a:cubicBezTo>
                    <a:pt x="25818" y="22000"/>
                    <a:pt x="25527" y="22063"/>
                    <a:pt x="25296" y="22237"/>
                  </a:cubicBezTo>
                  <a:cubicBezTo>
                    <a:pt x="24733" y="22663"/>
                    <a:pt x="24839" y="23639"/>
                    <a:pt x="25405" y="24058"/>
                  </a:cubicBezTo>
                  <a:cubicBezTo>
                    <a:pt x="25660" y="24247"/>
                    <a:pt x="25968" y="24332"/>
                    <a:pt x="26284" y="24332"/>
                  </a:cubicBezTo>
                  <a:cubicBezTo>
                    <a:pt x="26670" y="24332"/>
                    <a:pt x="27067" y="24204"/>
                    <a:pt x="27385" y="23983"/>
                  </a:cubicBezTo>
                  <a:cubicBezTo>
                    <a:pt x="27720" y="23749"/>
                    <a:pt x="27987" y="23429"/>
                    <a:pt x="28325" y="23199"/>
                  </a:cubicBezTo>
                  <a:cubicBezTo>
                    <a:pt x="28543" y="23052"/>
                    <a:pt x="28811" y="22949"/>
                    <a:pt x="29068" y="22949"/>
                  </a:cubicBezTo>
                  <a:cubicBezTo>
                    <a:pt x="29211" y="22949"/>
                    <a:pt x="29349" y="22980"/>
                    <a:pt x="29474" y="23054"/>
                  </a:cubicBezTo>
                  <a:cubicBezTo>
                    <a:pt x="29909" y="23310"/>
                    <a:pt x="29952" y="23962"/>
                    <a:pt x="29695" y="24395"/>
                  </a:cubicBezTo>
                  <a:cubicBezTo>
                    <a:pt x="29440" y="24829"/>
                    <a:pt x="28977" y="25090"/>
                    <a:pt x="28530" y="25322"/>
                  </a:cubicBezTo>
                  <a:cubicBezTo>
                    <a:pt x="28082" y="25553"/>
                    <a:pt x="27613" y="25788"/>
                    <a:pt x="27313" y="26193"/>
                  </a:cubicBezTo>
                  <a:cubicBezTo>
                    <a:pt x="26785" y="26910"/>
                    <a:pt x="26952" y="27904"/>
                    <a:pt x="27144" y="28773"/>
                  </a:cubicBezTo>
                  <a:cubicBezTo>
                    <a:pt x="27265" y="29323"/>
                    <a:pt x="27389" y="29879"/>
                    <a:pt x="27634" y="30385"/>
                  </a:cubicBezTo>
                  <a:cubicBezTo>
                    <a:pt x="27653" y="30425"/>
                    <a:pt x="27672" y="30463"/>
                    <a:pt x="27694" y="30501"/>
                  </a:cubicBezTo>
                  <a:cubicBezTo>
                    <a:pt x="29856" y="28940"/>
                    <a:pt x="31676" y="26731"/>
                    <a:pt x="32968" y="23921"/>
                  </a:cubicBezTo>
                  <a:cubicBezTo>
                    <a:pt x="33559" y="22638"/>
                    <a:pt x="33964" y="21326"/>
                    <a:pt x="34201" y="20009"/>
                  </a:cubicBezTo>
                  <a:lnTo>
                    <a:pt x="34201" y="20009"/>
                  </a:lnTo>
                  <a:cubicBezTo>
                    <a:pt x="33546" y="20328"/>
                    <a:pt x="32950" y="20769"/>
                    <a:pt x="32267" y="21022"/>
                  </a:cubicBezTo>
                  <a:cubicBezTo>
                    <a:pt x="31967" y="21134"/>
                    <a:pt x="31634" y="21198"/>
                    <a:pt x="31308" y="21198"/>
                  </a:cubicBezTo>
                  <a:cubicBezTo>
                    <a:pt x="30797" y="21198"/>
                    <a:pt x="30303" y="21039"/>
                    <a:pt x="29984" y="20650"/>
                  </a:cubicBezTo>
                  <a:cubicBezTo>
                    <a:pt x="29524" y="20090"/>
                    <a:pt x="29576" y="19258"/>
                    <a:pt x="29203" y="18637"/>
                  </a:cubicBezTo>
                  <a:cubicBezTo>
                    <a:pt x="28906" y="18141"/>
                    <a:pt x="28324" y="17854"/>
                    <a:pt x="27750" y="17854"/>
                  </a:cubicBezTo>
                  <a:close/>
                  <a:moveTo>
                    <a:pt x="14118" y="16626"/>
                  </a:moveTo>
                  <a:cubicBezTo>
                    <a:pt x="13713" y="16626"/>
                    <a:pt x="13370" y="16932"/>
                    <a:pt x="13146" y="17268"/>
                  </a:cubicBezTo>
                  <a:cubicBezTo>
                    <a:pt x="12922" y="17607"/>
                    <a:pt x="12773" y="17995"/>
                    <a:pt x="12519" y="18310"/>
                  </a:cubicBezTo>
                  <a:cubicBezTo>
                    <a:pt x="12065" y="18871"/>
                    <a:pt x="11338" y="19127"/>
                    <a:pt x="10633" y="19285"/>
                  </a:cubicBezTo>
                  <a:cubicBezTo>
                    <a:pt x="9929" y="19443"/>
                    <a:pt x="9195" y="19531"/>
                    <a:pt x="8554" y="19863"/>
                  </a:cubicBezTo>
                  <a:cubicBezTo>
                    <a:pt x="7913" y="20192"/>
                    <a:pt x="7369" y="20847"/>
                    <a:pt x="7434" y="21566"/>
                  </a:cubicBezTo>
                  <a:cubicBezTo>
                    <a:pt x="7492" y="22208"/>
                    <a:pt x="7995" y="22704"/>
                    <a:pt x="8408" y="23199"/>
                  </a:cubicBezTo>
                  <a:cubicBezTo>
                    <a:pt x="8819" y="23695"/>
                    <a:pt x="9180" y="24376"/>
                    <a:pt x="8906" y="24960"/>
                  </a:cubicBezTo>
                  <a:cubicBezTo>
                    <a:pt x="8697" y="25409"/>
                    <a:pt x="8194" y="25604"/>
                    <a:pt x="7683" y="25604"/>
                  </a:cubicBezTo>
                  <a:cubicBezTo>
                    <a:pt x="7492" y="25604"/>
                    <a:pt x="7299" y="25576"/>
                    <a:pt x="7121" y="25524"/>
                  </a:cubicBezTo>
                  <a:cubicBezTo>
                    <a:pt x="6468" y="25335"/>
                    <a:pt x="5903" y="24915"/>
                    <a:pt x="5256" y="24702"/>
                  </a:cubicBezTo>
                  <a:cubicBezTo>
                    <a:pt x="4956" y="24604"/>
                    <a:pt x="4641" y="24557"/>
                    <a:pt x="4325" y="24557"/>
                  </a:cubicBezTo>
                  <a:cubicBezTo>
                    <a:pt x="3825" y="24557"/>
                    <a:pt x="3323" y="24676"/>
                    <a:pt x="2875" y="24902"/>
                  </a:cubicBezTo>
                  <a:cubicBezTo>
                    <a:pt x="4928" y="27636"/>
                    <a:pt x="7925" y="29930"/>
                    <a:pt x="11437" y="31541"/>
                  </a:cubicBezTo>
                  <a:cubicBezTo>
                    <a:pt x="13975" y="32709"/>
                    <a:pt x="16539" y="33277"/>
                    <a:pt x="18996" y="33277"/>
                  </a:cubicBezTo>
                  <a:cubicBezTo>
                    <a:pt x="21618" y="33277"/>
                    <a:pt x="24117" y="32630"/>
                    <a:pt x="26331" y="31377"/>
                  </a:cubicBezTo>
                  <a:cubicBezTo>
                    <a:pt x="26358" y="30965"/>
                    <a:pt x="26320" y="30547"/>
                    <a:pt x="26215" y="30148"/>
                  </a:cubicBezTo>
                  <a:cubicBezTo>
                    <a:pt x="26041" y="29473"/>
                    <a:pt x="25677" y="28844"/>
                    <a:pt x="25138" y="28393"/>
                  </a:cubicBezTo>
                  <a:cubicBezTo>
                    <a:pt x="24384" y="27763"/>
                    <a:pt x="23365" y="27442"/>
                    <a:pt x="22781" y="26652"/>
                  </a:cubicBezTo>
                  <a:cubicBezTo>
                    <a:pt x="22205" y="25877"/>
                    <a:pt x="22186" y="24836"/>
                    <a:pt x="22190" y="23871"/>
                  </a:cubicBezTo>
                  <a:cubicBezTo>
                    <a:pt x="22196" y="22617"/>
                    <a:pt x="22202" y="21361"/>
                    <a:pt x="22208" y="20106"/>
                  </a:cubicBezTo>
                  <a:cubicBezTo>
                    <a:pt x="22211" y="19505"/>
                    <a:pt x="22208" y="18882"/>
                    <a:pt x="21962" y="18335"/>
                  </a:cubicBezTo>
                  <a:cubicBezTo>
                    <a:pt x="21735" y="17833"/>
                    <a:pt x="21239" y="17408"/>
                    <a:pt x="20697" y="17408"/>
                  </a:cubicBezTo>
                  <a:cubicBezTo>
                    <a:pt x="20650" y="17408"/>
                    <a:pt x="20602" y="17411"/>
                    <a:pt x="20554" y="17418"/>
                  </a:cubicBezTo>
                  <a:cubicBezTo>
                    <a:pt x="19885" y="17511"/>
                    <a:pt x="19476" y="18194"/>
                    <a:pt x="19239" y="18826"/>
                  </a:cubicBezTo>
                  <a:cubicBezTo>
                    <a:pt x="19002" y="19459"/>
                    <a:pt x="18796" y="20171"/>
                    <a:pt x="18230" y="20540"/>
                  </a:cubicBezTo>
                  <a:cubicBezTo>
                    <a:pt x="17437" y="21057"/>
                    <a:pt x="16140" y="20760"/>
                    <a:pt x="15673" y="21585"/>
                  </a:cubicBezTo>
                  <a:cubicBezTo>
                    <a:pt x="15349" y="22159"/>
                    <a:pt x="15724" y="22906"/>
                    <a:pt x="16258" y="23291"/>
                  </a:cubicBezTo>
                  <a:cubicBezTo>
                    <a:pt x="16793" y="23677"/>
                    <a:pt x="17459" y="23829"/>
                    <a:pt x="18046" y="24129"/>
                  </a:cubicBezTo>
                  <a:cubicBezTo>
                    <a:pt x="18633" y="24430"/>
                    <a:pt x="19186" y="24979"/>
                    <a:pt x="19146" y="25637"/>
                  </a:cubicBezTo>
                  <a:cubicBezTo>
                    <a:pt x="19101" y="26360"/>
                    <a:pt x="18328" y="26843"/>
                    <a:pt x="17597" y="26843"/>
                  </a:cubicBezTo>
                  <a:cubicBezTo>
                    <a:pt x="17544" y="26843"/>
                    <a:pt x="17492" y="26841"/>
                    <a:pt x="17440" y="26836"/>
                  </a:cubicBezTo>
                  <a:cubicBezTo>
                    <a:pt x="16668" y="26760"/>
                    <a:pt x="16002" y="26284"/>
                    <a:pt x="15379" y="25821"/>
                  </a:cubicBezTo>
                  <a:cubicBezTo>
                    <a:pt x="14905" y="25469"/>
                    <a:pt x="14432" y="25115"/>
                    <a:pt x="13960" y="24759"/>
                  </a:cubicBezTo>
                  <a:cubicBezTo>
                    <a:pt x="13318" y="24275"/>
                    <a:pt x="12664" y="23774"/>
                    <a:pt x="12232" y="23095"/>
                  </a:cubicBezTo>
                  <a:cubicBezTo>
                    <a:pt x="11799" y="22417"/>
                    <a:pt x="11627" y="21515"/>
                    <a:pt x="12003" y="20804"/>
                  </a:cubicBezTo>
                  <a:cubicBezTo>
                    <a:pt x="12316" y="20210"/>
                    <a:pt x="12939" y="19856"/>
                    <a:pt x="13520" y="19515"/>
                  </a:cubicBezTo>
                  <a:cubicBezTo>
                    <a:pt x="14099" y="19174"/>
                    <a:pt x="14706" y="18769"/>
                    <a:pt x="14939" y="18139"/>
                  </a:cubicBezTo>
                  <a:cubicBezTo>
                    <a:pt x="15171" y="17509"/>
                    <a:pt x="14792" y="16630"/>
                    <a:pt x="14120" y="16626"/>
                  </a:cubicBezTo>
                  <a:cubicBezTo>
                    <a:pt x="14119" y="16626"/>
                    <a:pt x="14118" y="16626"/>
                    <a:pt x="14118" y="166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6487927" y="2668441"/>
              <a:ext cx="815205" cy="173916"/>
            </a:xfrm>
            <a:custGeom>
              <a:avLst/>
              <a:gdLst/>
              <a:ahLst/>
              <a:cxnLst/>
              <a:rect l="l" t="t" r="r" b="b"/>
              <a:pathLst>
                <a:path w="27721" h="5914" extrusionOk="0">
                  <a:moveTo>
                    <a:pt x="2434" y="1"/>
                  </a:moveTo>
                  <a:lnTo>
                    <a:pt x="191" y="3700"/>
                  </a:lnTo>
                  <a:cubicBezTo>
                    <a:pt x="67" y="3802"/>
                    <a:pt x="0" y="3905"/>
                    <a:pt x="3" y="4012"/>
                  </a:cubicBezTo>
                  <a:cubicBezTo>
                    <a:pt x="3" y="5062"/>
                    <a:pt x="6206" y="5914"/>
                    <a:pt x="13861" y="5914"/>
                  </a:cubicBezTo>
                  <a:cubicBezTo>
                    <a:pt x="21515" y="5914"/>
                    <a:pt x="27720" y="5062"/>
                    <a:pt x="27720" y="4012"/>
                  </a:cubicBezTo>
                  <a:cubicBezTo>
                    <a:pt x="27720" y="3905"/>
                    <a:pt x="27653" y="3802"/>
                    <a:pt x="27530" y="3700"/>
                  </a:cubicBezTo>
                  <a:lnTo>
                    <a:pt x="252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6559505" y="2622830"/>
              <a:ext cx="672020" cy="91369"/>
            </a:xfrm>
            <a:custGeom>
              <a:avLst/>
              <a:gdLst/>
              <a:ahLst/>
              <a:cxnLst/>
              <a:rect l="l" t="t" r="r" b="b"/>
              <a:pathLst>
                <a:path w="22852" h="3107" extrusionOk="0">
                  <a:moveTo>
                    <a:pt x="11426" y="1"/>
                  </a:moveTo>
                  <a:cubicBezTo>
                    <a:pt x="8395" y="1"/>
                    <a:pt x="5489" y="164"/>
                    <a:pt x="3346" y="455"/>
                  </a:cubicBezTo>
                  <a:cubicBezTo>
                    <a:pt x="1204" y="747"/>
                    <a:pt x="0" y="1141"/>
                    <a:pt x="0" y="1553"/>
                  </a:cubicBezTo>
                  <a:cubicBezTo>
                    <a:pt x="0" y="1966"/>
                    <a:pt x="1204" y="2360"/>
                    <a:pt x="3346" y="2652"/>
                  </a:cubicBezTo>
                  <a:cubicBezTo>
                    <a:pt x="5489" y="2943"/>
                    <a:pt x="8395" y="3107"/>
                    <a:pt x="11426" y="3107"/>
                  </a:cubicBezTo>
                  <a:cubicBezTo>
                    <a:pt x="14456" y="3107"/>
                    <a:pt x="17362" y="2943"/>
                    <a:pt x="19505" y="2652"/>
                  </a:cubicBezTo>
                  <a:cubicBezTo>
                    <a:pt x="21648" y="2360"/>
                    <a:pt x="22851" y="1966"/>
                    <a:pt x="22851" y="1553"/>
                  </a:cubicBezTo>
                  <a:cubicBezTo>
                    <a:pt x="22851" y="1141"/>
                    <a:pt x="21648" y="747"/>
                    <a:pt x="19505" y="455"/>
                  </a:cubicBezTo>
                  <a:cubicBezTo>
                    <a:pt x="17362" y="164"/>
                    <a:pt x="14456" y="1"/>
                    <a:pt x="114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6776385" y="2352546"/>
              <a:ext cx="238230" cy="334628"/>
            </a:xfrm>
            <a:custGeom>
              <a:avLst/>
              <a:gdLst/>
              <a:ahLst/>
              <a:cxnLst/>
              <a:rect l="l" t="t" r="r" b="b"/>
              <a:pathLst>
                <a:path w="8101" h="11379" extrusionOk="0">
                  <a:moveTo>
                    <a:pt x="2398" y="0"/>
                  </a:moveTo>
                  <a:lnTo>
                    <a:pt x="1" y="10644"/>
                  </a:lnTo>
                  <a:cubicBezTo>
                    <a:pt x="1" y="11050"/>
                    <a:pt x="1814" y="11379"/>
                    <a:pt x="4051" y="11379"/>
                  </a:cubicBezTo>
                  <a:cubicBezTo>
                    <a:pt x="6287" y="11379"/>
                    <a:pt x="8100" y="11049"/>
                    <a:pt x="8100" y="10644"/>
                  </a:cubicBezTo>
                  <a:lnTo>
                    <a:pt x="57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4922478" y="1374511"/>
              <a:ext cx="1167037" cy="1155509"/>
            </a:xfrm>
            <a:custGeom>
              <a:avLst/>
              <a:gdLst/>
              <a:ahLst/>
              <a:cxnLst/>
              <a:rect l="l" t="t" r="r" b="b"/>
              <a:pathLst>
                <a:path w="39685" h="39293" extrusionOk="0">
                  <a:moveTo>
                    <a:pt x="35212" y="1"/>
                  </a:moveTo>
                  <a:cubicBezTo>
                    <a:pt x="34854" y="1"/>
                    <a:pt x="34489" y="59"/>
                    <a:pt x="34128" y="183"/>
                  </a:cubicBezTo>
                  <a:cubicBezTo>
                    <a:pt x="22830" y="4068"/>
                    <a:pt x="11897" y="7390"/>
                    <a:pt x="1906" y="14102"/>
                  </a:cubicBezTo>
                  <a:cubicBezTo>
                    <a:pt x="431" y="15093"/>
                    <a:pt x="0" y="17069"/>
                    <a:pt x="930" y="18580"/>
                  </a:cubicBezTo>
                  <a:cubicBezTo>
                    <a:pt x="3865" y="23365"/>
                    <a:pt x="6188" y="28440"/>
                    <a:pt x="9221" y="33186"/>
                  </a:cubicBezTo>
                  <a:cubicBezTo>
                    <a:pt x="9830" y="34139"/>
                    <a:pt x="10883" y="34694"/>
                    <a:pt x="11993" y="34694"/>
                  </a:cubicBezTo>
                  <a:cubicBezTo>
                    <a:pt x="12166" y="34694"/>
                    <a:pt x="12339" y="34681"/>
                    <a:pt x="12513" y="34654"/>
                  </a:cubicBezTo>
                  <a:cubicBezTo>
                    <a:pt x="13379" y="34517"/>
                    <a:pt x="14244" y="34384"/>
                    <a:pt x="15110" y="34250"/>
                  </a:cubicBezTo>
                  <a:cubicBezTo>
                    <a:pt x="15892" y="35766"/>
                    <a:pt x="17082" y="37073"/>
                    <a:pt x="18545" y="37964"/>
                  </a:cubicBezTo>
                  <a:cubicBezTo>
                    <a:pt x="19991" y="38845"/>
                    <a:pt x="21682" y="39293"/>
                    <a:pt x="23372" y="39293"/>
                  </a:cubicBezTo>
                  <a:cubicBezTo>
                    <a:pt x="24430" y="39293"/>
                    <a:pt x="25486" y="39117"/>
                    <a:pt x="26482" y="38763"/>
                  </a:cubicBezTo>
                  <a:cubicBezTo>
                    <a:pt x="26968" y="38588"/>
                    <a:pt x="27194" y="37823"/>
                    <a:pt x="26637" y="37561"/>
                  </a:cubicBezTo>
                  <a:cubicBezTo>
                    <a:pt x="25467" y="37010"/>
                    <a:pt x="24555" y="36094"/>
                    <a:pt x="23970" y="34943"/>
                  </a:cubicBezTo>
                  <a:cubicBezTo>
                    <a:pt x="23657" y="34332"/>
                    <a:pt x="23451" y="33655"/>
                    <a:pt x="23373" y="32964"/>
                  </a:cubicBezTo>
                  <a:cubicBezTo>
                    <a:pt x="26864" y="32426"/>
                    <a:pt x="30354" y="31886"/>
                    <a:pt x="33842" y="31335"/>
                  </a:cubicBezTo>
                  <a:cubicBezTo>
                    <a:pt x="35219" y="31119"/>
                    <a:pt x="36308" y="30059"/>
                    <a:pt x="36575" y="28691"/>
                  </a:cubicBezTo>
                  <a:cubicBezTo>
                    <a:pt x="38261" y="20035"/>
                    <a:pt x="39684" y="11554"/>
                    <a:pt x="38482" y="2829"/>
                  </a:cubicBezTo>
                  <a:cubicBezTo>
                    <a:pt x="38251" y="1153"/>
                    <a:pt x="36803" y="1"/>
                    <a:pt x="35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4" name="Google Shape;314;p36"/>
            <p:cNvGrpSpPr/>
            <p:nvPr/>
          </p:nvGrpSpPr>
          <p:grpSpPr>
            <a:xfrm>
              <a:off x="5100040" y="1489348"/>
              <a:ext cx="872726" cy="801443"/>
              <a:chOff x="5100040" y="1489348"/>
              <a:chExt cx="872726" cy="801443"/>
            </a:xfrm>
          </p:grpSpPr>
          <p:sp>
            <p:nvSpPr>
              <p:cNvPr id="315" name="Google Shape;315;p36"/>
              <p:cNvSpPr/>
              <p:nvPr/>
            </p:nvSpPr>
            <p:spPr>
              <a:xfrm>
                <a:off x="5100040" y="1811507"/>
                <a:ext cx="210205" cy="236113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8029" extrusionOk="0">
                    <a:moveTo>
                      <a:pt x="3851" y="1692"/>
                    </a:moveTo>
                    <a:lnTo>
                      <a:pt x="4837" y="4995"/>
                    </a:lnTo>
                    <a:lnTo>
                      <a:pt x="2565" y="4890"/>
                    </a:lnTo>
                    <a:lnTo>
                      <a:pt x="3851" y="1692"/>
                    </a:lnTo>
                    <a:close/>
                    <a:moveTo>
                      <a:pt x="3318" y="0"/>
                    </a:moveTo>
                    <a:lnTo>
                      <a:pt x="0" y="7703"/>
                    </a:lnTo>
                    <a:lnTo>
                      <a:pt x="1416" y="7768"/>
                    </a:lnTo>
                    <a:lnTo>
                      <a:pt x="2133" y="5971"/>
                    </a:lnTo>
                    <a:lnTo>
                      <a:pt x="5169" y="6110"/>
                    </a:lnTo>
                    <a:lnTo>
                      <a:pt x="5726" y="7964"/>
                    </a:lnTo>
                    <a:lnTo>
                      <a:pt x="7147" y="8029"/>
                    </a:lnTo>
                    <a:lnTo>
                      <a:pt x="7147" y="8029"/>
                    </a:lnTo>
                    <a:lnTo>
                      <a:pt x="4540" y="55"/>
                    </a:lnTo>
                    <a:lnTo>
                      <a:pt x="33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6"/>
              <p:cNvSpPr/>
              <p:nvPr/>
            </p:nvSpPr>
            <p:spPr>
              <a:xfrm>
                <a:off x="5429051" y="2017595"/>
                <a:ext cx="270255" cy="255022"/>
              </a:xfrm>
              <a:custGeom>
                <a:avLst/>
                <a:gdLst/>
                <a:ahLst/>
                <a:cxnLst/>
                <a:rect l="l" t="t" r="r" b="b"/>
                <a:pathLst>
                  <a:path w="9190" h="8672" extrusionOk="0">
                    <a:moveTo>
                      <a:pt x="9189" y="0"/>
                    </a:moveTo>
                    <a:lnTo>
                      <a:pt x="7847" y="160"/>
                    </a:lnTo>
                    <a:lnTo>
                      <a:pt x="7347" y="6168"/>
                    </a:lnTo>
                    <a:lnTo>
                      <a:pt x="5175" y="480"/>
                    </a:lnTo>
                    <a:lnTo>
                      <a:pt x="4041" y="615"/>
                    </a:lnTo>
                    <a:lnTo>
                      <a:pt x="3250" y="6645"/>
                    </a:lnTo>
                    <a:lnTo>
                      <a:pt x="1343" y="935"/>
                    </a:lnTo>
                    <a:lnTo>
                      <a:pt x="1" y="1095"/>
                    </a:lnTo>
                    <a:lnTo>
                      <a:pt x="2726" y="8671"/>
                    </a:lnTo>
                    <a:lnTo>
                      <a:pt x="4028" y="8517"/>
                    </a:lnTo>
                    <a:lnTo>
                      <a:pt x="4864" y="2649"/>
                    </a:lnTo>
                    <a:lnTo>
                      <a:pt x="7024" y="8159"/>
                    </a:lnTo>
                    <a:lnTo>
                      <a:pt x="8319" y="8005"/>
                    </a:lnTo>
                    <a:lnTo>
                      <a:pt x="91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6"/>
              <p:cNvSpPr/>
              <p:nvPr/>
            </p:nvSpPr>
            <p:spPr>
              <a:xfrm>
                <a:off x="5743565" y="1489348"/>
                <a:ext cx="229202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794" h="8675" extrusionOk="0">
                    <a:moveTo>
                      <a:pt x="3739" y="1195"/>
                    </a:moveTo>
                    <a:cubicBezTo>
                      <a:pt x="3811" y="1195"/>
                      <a:pt x="3879" y="1202"/>
                      <a:pt x="3943" y="1217"/>
                    </a:cubicBezTo>
                    <a:cubicBezTo>
                      <a:pt x="4217" y="1277"/>
                      <a:pt x="4437" y="1483"/>
                      <a:pt x="4604" y="1833"/>
                    </a:cubicBezTo>
                    <a:cubicBezTo>
                      <a:pt x="4756" y="2151"/>
                      <a:pt x="4766" y="2448"/>
                      <a:pt x="4632" y="2725"/>
                    </a:cubicBezTo>
                    <a:cubicBezTo>
                      <a:pt x="4501" y="3001"/>
                      <a:pt x="4242" y="3231"/>
                      <a:pt x="3860" y="3412"/>
                    </a:cubicBezTo>
                    <a:lnTo>
                      <a:pt x="2653" y="3988"/>
                    </a:lnTo>
                    <a:lnTo>
                      <a:pt x="1704" y="1998"/>
                    </a:lnTo>
                    <a:lnTo>
                      <a:pt x="2901" y="1427"/>
                    </a:lnTo>
                    <a:cubicBezTo>
                      <a:pt x="3224" y="1272"/>
                      <a:pt x="3504" y="1195"/>
                      <a:pt x="3739" y="1195"/>
                    </a:cubicBezTo>
                    <a:close/>
                    <a:moveTo>
                      <a:pt x="5215" y="4029"/>
                    </a:moveTo>
                    <a:cubicBezTo>
                      <a:pt x="5645" y="4029"/>
                      <a:pt x="5979" y="4280"/>
                      <a:pt x="6219" y="4783"/>
                    </a:cubicBezTo>
                    <a:cubicBezTo>
                      <a:pt x="6381" y="5123"/>
                      <a:pt x="6398" y="5441"/>
                      <a:pt x="6273" y="5736"/>
                    </a:cubicBezTo>
                    <a:cubicBezTo>
                      <a:pt x="6148" y="6032"/>
                      <a:pt x="5891" y="6270"/>
                      <a:pt x="5505" y="6454"/>
                    </a:cubicBezTo>
                    <a:lnTo>
                      <a:pt x="4138" y="7106"/>
                    </a:lnTo>
                    <a:lnTo>
                      <a:pt x="3084" y="4893"/>
                    </a:lnTo>
                    <a:lnTo>
                      <a:pt x="4553" y="4193"/>
                    </a:lnTo>
                    <a:cubicBezTo>
                      <a:pt x="4794" y="4084"/>
                      <a:pt x="5015" y="4029"/>
                      <a:pt x="5215" y="4029"/>
                    </a:cubicBezTo>
                    <a:close/>
                    <a:moveTo>
                      <a:pt x="4053" y="1"/>
                    </a:moveTo>
                    <a:cubicBezTo>
                      <a:pt x="3578" y="1"/>
                      <a:pt x="3036" y="145"/>
                      <a:pt x="2428" y="436"/>
                    </a:cubicBezTo>
                    <a:lnTo>
                      <a:pt x="1" y="1593"/>
                    </a:lnTo>
                    <a:lnTo>
                      <a:pt x="3377" y="8674"/>
                    </a:lnTo>
                    <a:lnTo>
                      <a:pt x="5958" y="7441"/>
                    </a:lnTo>
                    <a:cubicBezTo>
                      <a:pt x="6754" y="7063"/>
                      <a:pt x="7280" y="6594"/>
                      <a:pt x="7536" y="6034"/>
                    </a:cubicBezTo>
                    <a:cubicBezTo>
                      <a:pt x="7793" y="5474"/>
                      <a:pt x="7762" y="4862"/>
                      <a:pt x="7445" y="4197"/>
                    </a:cubicBezTo>
                    <a:cubicBezTo>
                      <a:pt x="7255" y="3795"/>
                      <a:pt x="6985" y="3501"/>
                      <a:pt x="6639" y="3313"/>
                    </a:cubicBezTo>
                    <a:cubicBezTo>
                      <a:pt x="6395" y="3182"/>
                      <a:pt x="6131" y="3115"/>
                      <a:pt x="5846" y="3115"/>
                    </a:cubicBezTo>
                    <a:cubicBezTo>
                      <a:pt x="5725" y="3115"/>
                      <a:pt x="5601" y="3127"/>
                      <a:pt x="5473" y="3151"/>
                    </a:cubicBezTo>
                    <a:cubicBezTo>
                      <a:pt x="5742" y="2847"/>
                      <a:pt x="5902" y="2524"/>
                      <a:pt x="5953" y="2181"/>
                    </a:cubicBezTo>
                    <a:cubicBezTo>
                      <a:pt x="6005" y="1838"/>
                      <a:pt x="5953" y="1504"/>
                      <a:pt x="5799" y="1180"/>
                    </a:cubicBezTo>
                    <a:cubicBezTo>
                      <a:pt x="5495" y="546"/>
                      <a:pt x="5058" y="166"/>
                      <a:pt x="4487" y="45"/>
                    </a:cubicBezTo>
                    <a:cubicBezTo>
                      <a:pt x="4349" y="16"/>
                      <a:pt x="4204" y="1"/>
                      <a:pt x="40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6"/>
              <p:cNvSpPr/>
              <p:nvPr/>
            </p:nvSpPr>
            <p:spPr>
              <a:xfrm>
                <a:off x="5819230" y="2011154"/>
                <a:ext cx="123747" cy="148331"/>
              </a:xfrm>
              <a:custGeom>
                <a:avLst/>
                <a:gdLst/>
                <a:ahLst/>
                <a:cxnLst/>
                <a:rect l="l" t="t" r="r" b="b"/>
                <a:pathLst>
                  <a:path w="4208" h="5044" extrusionOk="0">
                    <a:moveTo>
                      <a:pt x="836" y="1"/>
                    </a:moveTo>
                    <a:lnTo>
                      <a:pt x="118" y="3012"/>
                    </a:lnTo>
                    <a:cubicBezTo>
                      <a:pt x="0" y="3501"/>
                      <a:pt x="61" y="3919"/>
                      <a:pt x="298" y="4268"/>
                    </a:cubicBezTo>
                    <a:cubicBezTo>
                      <a:pt x="535" y="4616"/>
                      <a:pt x="912" y="4851"/>
                      <a:pt x="1429" y="4975"/>
                    </a:cubicBezTo>
                    <a:cubicBezTo>
                      <a:pt x="1618" y="5021"/>
                      <a:pt x="1798" y="5043"/>
                      <a:pt x="1969" y="5043"/>
                    </a:cubicBezTo>
                    <a:cubicBezTo>
                      <a:pt x="2257" y="5043"/>
                      <a:pt x="2519" y="4978"/>
                      <a:pt x="2754" y="4849"/>
                    </a:cubicBezTo>
                    <a:cubicBezTo>
                      <a:pt x="3129" y="4643"/>
                      <a:pt x="3373" y="4299"/>
                      <a:pt x="3487" y="3820"/>
                    </a:cubicBezTo>
                    <a:lnTo>
                      <a:pt x="4208" y="804"/>
                    </a:lnTo>
                    <a:lnTo>
                      <a:pt x="3426" y="620"/>
                    </a:lnTo>
                    <a:lnTo>
                      <a:pt x="2711" y="3614"/>
                    </a:lnTo>
                    <a:cubicBezTo>
                      <a:pt x="2587" y="4133"/>
                      <a:pt x="2314" y="4392"/>
                      <a:pt x="1890" y="4392"/>
                    </a:cubicBezTo>
                    <a:cubicBezTo>
                      <a:pt x="1794" y="4392"/>
                      <a:pt x="1690" y="4379"/>
                      <a:pt x="1579" y="4352"/>
                    </a:cubicBezTo>
                    <a:cubicBezTo>
                      <a:pt x="1281" y="4280"/>
                      <a:pt x="1076" y="4148"/>
                      <a:pt x="960" y="3952"/>
                    </a:cubicBezTo>
                    <a:cubicBezTo>
                      <a:pt x="846" y="3755"/>
                      <a:pt x="826" y="3508"/>
                      <a:pt x="898" y="3206"/>
                    </a:cubicBezTo>
                    <a:lnTo>
                      <a:pt x="1618" y="188"/>
                    </a:lnTo>
                    <a:lnTo>
                      <a:pt x="8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6"/>
              <p:cNvSpPr/>
              <p:nvPr/>
            </p:nvSpPr>
            <p:spPr>
              <a:xfrm>
                <a:off x="5467017" y="1825917"/>
                <a:ext cx="158536" cy="129393"/>
              </a:xfrm>
              <a:custGeom>
                <a:avLst/>
                <a:gdLst/>
                <a:ahLst/>
                <a:cxnLst/>
                <a:rect l="l" t="t" r="r" b="b"/>
                <a:pathLst>
                  <a:path w="5391" h="4400" extrusionOk="0">
                    <a:moveTo>
                      <a:pt x="1016" y="0"/>
                    </a:moveTo>
                    <a:lnTo>
                      <a:pt x="0" y="2834"/>
                    </a:lnTo>
                    <a:lnTo>
                      <a:pt x="4366" y="4399"/>
                    </a:lnTo>
                    <a:lnTo>
                      <a:pt x="5390" y="1544"/>
                    </a:lnTo>
                    <a:lnTo>
                      <a:pt x="4785" y="1327"/>
                    </a:lnTo>
                    <a:lnTo>
                      <a:pt x="4032" y="3422"/>
                    </a:lnTo>
                    <a:lnTo>
                      <a:pt x="2689" y="2939"/>
                    </a:lnTo>
                    <a:lnTo>
                      <a:pt x="3333" y="1146"/>
                    </a:lnTo>
                    <a:lnTo>
                      <a:pt x="2732" y="934"/>
                    </a:lnTo>
                    <a:lnTo>
                      <a:pt x="2088" y="2727"/>
                    </a:lnTo>
                    <a:lnTo>
                      <a:pt x="884" y="2295"/>
                    </a:lnTo>
                    <a:lnTo>
                      <a:pt x="1628" y="219"/>
                    </a:lnTo>
                    <a:lnTo>
                      <a:pt x="10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6"/>
              <p:cNvSpPr/>
              <p:nvPr/>
            </p:nvSpPr>
            <p:spPr>
              <a:xfrm>
                <a:off x="5787000" y="1778894"/>
                <a:ext cx="144244" cy="128423"/>
              </a:xfrm>
              <a:custGeom>
                <a:avLst/>
                <a:gdLst/>
                <a:ahLst/>
                <a:cxnLst/>
                <a:rect l="l" t="t" r="r" b="b"/>
                <a:pathLst>
                  <a:path w="4905" h="4367" extrusionOk="0">
                    <a:moveTo>
                      <a:pt x="2786" y="976"/>
                    </a:moveTo>
                    <a:lnTo>
                      <a:pt x="3627" y="1498"/>
                    </a:lnTo>
                    <a:cubicBezTo>
                      <a:pt x="3851" y="1641"/>
                      <a:pt x="3990" y="1818"/>
                      <a:pt x="4042" y="2026"/>
                    </a:cubicBezTo>
                    <a:cubicBezTo>
                      <a:pt x="4093" y="2234"/>
                      <a:pt x="4053" y="2444"/>
                      <a:pt x="3920" y="2657"/>
                    </a:cubicBezTo>
                    <a:cubicBezTo>
                      <a:pt x="3788" y="2873"/>
                      <a:pt x="3620" y="2999"/>
                      <a:pt x="3420" y="3034"/>
                    </a:cubicBezTo>
                    <a:cubicBezTo>
                      <a:pt x="3383" y="3041"/>
                      <a:pt x="3345" y="3044"/>
                      <a:pt x="3306" y="3044"/>
                    </a:cubicBezTo>
                    <a:cubicBezTo>
                      <a:pt x="3138" y="3044"/>
                      <a:pt x="2955" y="2983"/>
                      <a:pt x="2757" y="2861"/>
                    </a:cubicBezTo>
                    <a:lnTo>
                      <a:pt x="1933" y="2350"/>
                    </a:lnTo>
                    <a:lnTo>
                      <a:pt x="2786" y="976"/>
                    </a:lnTo>
                    <a:close/>
                    <a:moveTo>
                      <a:pt x="2443" y="1"/>
                    </a:moveTo>
                    <a:lnTo>
                      <a:pt x="1" y="3943"/>
                    </a:lnTo>
                    <a:lnTo>
                      <a:pt x="686" y="4366"/>
                    </a:lnTo>
                    <a:lnTo>
                      <a:pt x="1592" y="2904"/>
                    </a:lnTo>
                    <a:lnTo>
                      <a:pt x="2405" y="3408"/>
                    </a:lnTo>
                    <a:cubicBezTo>
                      <a:pt x="2785" y="3643"/>
                      <a:pt x="3140" y="3761"/>
                      <a:pt x="3471" y="3761"/>
                    </a:cubicBezTo>
                    <a:cubicBezTo>
                      <a:pt x="3539" y="3761"/>
                      <a:pt x="3606" y="3756"/>
                      <a:pt x="3671" y="3747"/>
                    </a:cubicBezTo>
                    <a:cubicBezTo>
                      <a:pt x="4058" y="3688"/>
                      <a:pt x="4372" y="3466"/>
                      <a:pt x="4612" y="3080"/>
                    </a:cubicBezTo>
                    <a:cubicBezTo>
                      <a:pt x="4846" y="2703"/>
                      <a:pt x="4905" y="2319"/>
                      <a:pt x="4787" y="1929"/>
                    </a:cubicBezTo>
                    <a:cubicBezTo>
                      <a:pt x="4671" y="1539"/>
                      <a:pt x="4392" y="1208"/>
                      <a:pt x="3951" y="935"/>
                    </a:cubicBezTo>
                    <a:lnTo>
                      <a:pt x="24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6"/>
              <p:cNvSpPr/>
              <p:nvPr/>
            </p:nvSpPr>
            <p:spPr>
              <a:xfrm>
                <a:off x="5215788" y="2146047"/>
                <a:ext cx="137745" cy="144744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922" extrusionOk="0">
                    <a:moveTo>
                      <a:pt x="2610" y="0"/>
                    </a:moveTo>
                    <a:lnTo>
                      <a:pt x="1901" y="420"/>
                    </a:lnTo>
                    <a:lnTo>
                      <a:pt x="1614" y="2188"/>
                    </a:lnTo>
                    <a:lnTo>
                      <a:pt x="1526" y="2782"/>
                    </a:lnTo>
                    <a:lnTo>
                      <a:pt x="588" y="1199"/>
                    </a:lnTo>
                    <a:lnTo>
                      <a:pt x="1" y="1547"/>
                    </a:lnTo>
                    <a:lnTo>
                      <a:pt x="2000" y="4922"/>
                    </a:lnTo>
                    <a:lnTo>
                      <a:pt x="2588" y="4575"/>
                    </a:lnTo>
                    <a:lnTo>
                      <a:pt x="1964" y="3522"/>
                    </a:lnTo>
                    <a:lnTo>
                      <a:pt x="2106" y="2890"/>
                    </a:lnTo>
                    <a:lnTo>
                      <a:pt x="3988" y="3745"/>
                    </a:lnTo>
                    <a:lnTo>
                      <a:pt x="4683" y="3332"/>
                    </a:lnTo>
                    <a:lnTo>
                      <a:pt x="2243" y="2239"/>
                    </a:lnTo>
                    <a:lnTo>
                      <a:pt x="2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6"/>
              <p:cNvSpPr/>
              <p:nvPr/>
            </p:nvSpPr>
            <p:spPr>
              <a:xfrm>
                <a:off x="5607437" y="1661734"/>
                <a:ext cx="96310" cy="136774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4651" extrusionOk="0">
                    <a:moveTo>
                      <a:pt x="1626" y="565"/>
                    </a:moveTo>
                    <a:cubicBezTo>
                      <a:pt x="1925" y="565"/>
                      <a:pt x="2157" y="678"/>
                      <a:pt x="2323" y="904"/>
                    </a:cubicBezTo>
                    <a:cubicBezTo>
                      <a:pt x="2490" y="1132"/>
                      <a:pt x="2574" y="1466"/>
                      <a:pt x="2576" y="1907"/>
                    </a:cubicBezTo>
                    <a:lnTo>
                      <a:pt x="2578" y="2112"/>
                    </a:lnTo>
                    <a:cubicBezTo>
                      <a:pt x="2580" y="2554"/>
                      <a:pt x="2501" y="2891"/>
                      <a:pt x="2339" y="3122"/>
                    </a:cubicBezTo>
                    <a:cubicBezTo>
                      <a:pt x="2178" y="3353"/>
                      <a:pt x="1945" y="3469"/>
                      <a:pt x="1642" y="3470"/>
                    </a:cubicBezTo>
                    <a:cubicBezTo>
                      <a:pt x="1639" y="3470"/>
                      <a:pt x="1637" y="3470"/>
                      <a:pt x="1634" y="3470"/>
                    </a:cubicBezTo>
                    <a:cubicBezTo>
                      <a:pt x="1338" y="3470"/>
                      <a:pt x="1107" y="3351"/>
                      <a:pt x="942" y="3114"/>
                    </a:cubicBezTo>
                    <a:cubicBezTo>
                      <a:pt x="774" y="2877"/>
                      <a:pt x="689" y="2546"/>
                      <a:pt x="688" y="2122"/>
                    </a:cubicBezTo>
                    <a:lnTo>
                      <a:pt x="685" y="1893"/>
                    </a:lnTo>
                    <a:cubicBezTo>
                      <a:pt x="688" y="1472"/>
                      <a:pt x="769" y="1147"/>
                      <a:pt x="935" y="915"/>
                    </a:cubicBezTo>
                    <a:cubicBezTo>
                      <a:pt x="1100" y="683"/>
                      <a:pt x="1330" y="566"/>
                      <a:pt x="1622" y="565"/>
                    </a:cubicBezTo>
                    <a:cubicBezTo>
                      <a:pt x="1623" y="565"/>
                      <a:pt x="1624" y="565"/>
                      <a:pt x="1626" y="565"/>
                    </a:cubicBezTo>
                    <a:close/>
                    <a:moveTo>
                      <a:pt x="1623" y="0"/>
                    </a:moveTo>
                    <a:cubicBezTo>
                      <a:pt x="1621" y="0"/>
                      <a:pt x="1618" y="0"/>
                      <a:pt x="1616" y="0"/>
                    </a:cubicBezTo>
                    <a:cubicBezTo>
                      <a:pt x="1298" y="3"/>
                      <a:pt x="1017" y="81"/>
                      <a:pt x="770" y="237"/>
                    </a:cubicBezTo>
                    <a:cubicBezTo>
                      <a:pt x="524" y="394"/>
                      <a:pt x="334" y="619"/>
                      <a:pt x="199" y="913"/>
                    </a:cubicBezTo>
                    <a:cubicBezTo>
                      <a:pt x="65" y="1206"/>
                      <a:pt x="0" y="1544"/>
                      <a:pt x="1" y="1927"/>
                    </a:cubicBezTo>
                    <a:lnTo>
                      <a:pt x="2" y="2148"/>
                    </a:lnTo>
                    <a:cubicBezTo>
                      <a:pt x="7" y="2521"/>
                      <a:pt x="77" y="2853"/>
                      <a:pt x="215" y="3140"/>
                    </a:cubicBezTo>
                    <a:cubicBezTo>
                      <a:pt x="351" y="3426"/>
                      <a:pt x="545" y="3647"/>
                      <a:pt x="794" y="3801"/>
                    </a:cubicBezTo>
                    <a:cubicBezTo>
                      <a:pt x="1041" y="3954"/>
                      <a:pt x="1319" y="4030"/>
                      <a:pt x="1630" y="4030"/>
                    </a:cubicBezTo>
                    <a:cubicBezTo>
                      <a:pt x="1634" y="4030"/>
                      <a:pt x="1639" y="4030"/>
                      <a:pt x="1643" y="4030"/>
                    </a:cubicBezTo>
                    <a:cubicBezTo>
                      <a:pt x="1768" y="4030"/>
                      <a:pt x="1887" y="4018"/>
                      <a:pt x="1997" y="3994"/>
                    </a:cubicBezTo>
                    <a:lnTo>
                      <a:pt x="2834" y="4650"/>
                    </a:lnTo>
                    <a:lnTo>
                      <a:pt x="3274" y="4250"/>
                    </a:lnTo>
                    <a:lnTo>
                      <a:pt x="2598" y="3727"/>
                    </a:lnTo>
                    <a:cubicBezTo>
                      <a:pt x="2810" y="3567"/>
                      <a:pt x="2974" y="3350"/>
                      <a:pt x="3090" y="3076"/>
                    </a:cubicBezTo>
                    <a:cubicBezTo>
                      <a:pt x="3206" y="2804"/>
                      <a:pt x="3264" y="2482"/>
                      <a:pt x="3262" y="2110"/>
                    </a:cubicBezTo>
                    <a:lnTo>
                      <a:pt x="3258" y="1891"/>
                    </a:lnTo>
                    <a:cubicBezTo>
                      <a:pt x="3254" y="1509"/>
                      <a:pt x="3184" y="1175"/>
                      <a:pt x="3048" y="887"/>
                    </a:cubicBezTo>
                    <a:cubicBezTo>
                      <a:pt x="2911" y="598"/>
                      <a:pt x="2721" y="379"/>
                      <a:pt x="2473" y="227"/>
                    </a:cubicBezTo>
                    <a:cubicBezTo>
                      <a:pt x="2227" y="76"/>
                      <a:pt x="1943" y="0"/>
                      <a:pt x="16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6"/>
              <p:cNvSpPr/>
              <p:nvPr/>
            </p:nvSpPr>
            <p:spPr>
              <a:xfrm>
                <a:off x="5314862" y="1674380"/>
                <a:ext cx="96339" cy="115924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3942" extrusionOk="0">
                    <a:moveTo>
                      <a:pt x="3230" y="0"/>
                    </a:moveTo>
                    <a:lnTo>
                      <a:pt x="2443" y="5"/>
                    </a:lnTo>
                    <a:lnTo>
                      <a:pt x="1625" y="1426"/>
                    </a:lnTo>
                    <a:lnTo>
                      <a:pt x="796" y="14"/>
                    </a:lnTo>
                    <a:lnTo>
                      <a:pt x="9" y="18"/>
                    </a:lnTo>
                    <a:lnTo>
                      <a:pt x="1206" y="1957"/>
                    </a:lnTo>
                    <a:lnTo>
                      <a:pt x="1" y="3941"/>
                    </a:lnTo>
                    <a:lnTo>
                      <a:pt x="793" y="3937"/>
                    </a:lnTo>
                    <a:lnTo>
                      <a:pt x="1632" y="2493"/>
                    </a:lnTo>
                    <a:lnTo>
                      <a:pt x="2482" y="3927"/>
                    </a:lnTo>
                    <a:lnTo>
                      <a:pt x="3276" y="3923"/>
                    </a:lnTo>
                    <a:lnTo>
                      <a:pt x="2053" y="1951"/>
                    </a:lnTo>
                    <a:lnTo>
                      <a:pt x="32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B5C28EC-0A38-2F48-4EDC-B46205CDFD28}"/>
              </a:ext>
            </a:extLst>
          </p:cNvPr>
          <p:cNvGrpSpPr/>
          <p:nvPr/>
        </p:nvGrpSpPr>
        <p:grpSpPr>
          <a:xfrm>
            <a:off x="897963" y="1998497"/>
            <a:ext cx="5705856" cy="739754"/>
            <a:chOff x="1280160" y="1397922"/>
            <a:chExt cx="5705856" cy="7397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DF00E0-D8F2-50D0-F33D-A977B5B264E2}"/>
                </a:ext>
              </a:extLst>
            </p:cNvPr>
            <p:cNvSpPr/>
            <p:nvPr/>
          </p:nvSpPr>
          <p:spPr>
            <a:xfrm>
              <a:off x="1280160" y="1423334"/>
              <a:ext cx="731520" cy="5981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036622-DB32-4C01-402F-081A92FD9C41}"/>
                </a:ext>
              </a:extLst>
            </p:cNvPr>
            <p:cNvSpPr/>
            <p:nvPr/>
          </p:nvSpPr>
          <p:spPr>
            <a:xfrm>
              <a:off x="1371600" y="1496486"/>
              <a:ext cx="731520" cy="5981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68D1A4-2259-0547-0C19-9C9F10439EDA}"/>
                </a:ext>
              </a:extLst>
            </p:cNvPr>
            <p:cNvSpPr txBox="1"/>
            <p:nvPr/>
          </p:nvSpPr>
          <p:spPr>
            <a:xfrm>
              <a:off x="2414016" y="1397922"/>
              <a:ext cx="4572000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3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VIẾT KỊCH BẢN</a:t>
              </a:r>
              <a:endParaRPr lang="en-VN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urtains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E30CB5F-B34C-7A5A-7938-8694D09772A2}"/>
              </a:ext>
            </a:extLst>
          </p:cNvPr>
          <p:cNvGrpSpPr/>
          <p:nvPr/>
        </p:nvGrpSpPr>
        <p:grpSpPr>
          <a:xfrm>
            <a:off x="164592" y="146304"/>
            <a:ext cx="8814816" cy="804673"/>
            <a:chOff x="164592" y="146304"/>
            <a:chExt cx="8814816" cy="8046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9D9D1B-E00C-7254-6A24-BC8398B9A1A7}"/>
                </a:ext>
              </a:extLst>
            </p:cNvPr>
            <p:cNvSpPr/>
            <p:nvPr/>
          </p:nvSpPr>
          <p:spPr>
            <a:xfrm>
              <a:off x="164592" y="146304"/>
              <a:ext cx="8000942" cy="8046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BE1677-3BE2-0D95-D35D-F7C2954C8D88}"/>
                </a:ext>
              </a:extLst>
            </p:cNvPr>
            <p:cNvSpPr/>
            <p:nvPr/>
          </p:nvSpPr>
          <p:spPr>
            <a:xfrm>
              <a:off x="1129553" y="146305"/>
              <a:ext cx="7849855" cy="8046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44F442-171F-C159-8EC6-1F59DE1D1D1D}"/>
                </a:ext>
              </a:extLst>
            </p:cNvPr>
            <p:cNvSpPr txBox="1"/>
            <p:nvPr/>
          </p:nvSpPr>
          <p:spPr>
            <a:xfrm>
              <a:off x="1846729" y="333196"/>
              <a:ext cx="54505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A0A7E10-F9B7-2F65-A49A-38A70DBF000F}"/>
              </a:ext>
            </a:extLst>
          </p:cNvPr>
          <p:cNvSpPr txBox="1"/>
          <p:nvPr/>
        </p:nvSpPr>
        <p:spPr>
          <a:xfrm>
            <a:off x="349624" y="1004546"/>
            <a:ext cx="8435788" cy="2651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2.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bối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khấu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3.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Picture 21">
            <a:extLst>
              <a:ext uri="{FF2B5EF4-FFF2-40B4-BE49-F238E27FC236}">
                <a16:creationId xmlns:a16="http://schemas.microsoft.com/office/drawing/2014/main" id="{19EA2E60-A156-D41B-608C-2E88B44833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34197" y="3127353"/>
            <a:ext cx="2860179" cy="1869842"/>
          </a:xfrm>
          <a:prstGeom prst="rect">
            <a:avLst/>
          </a:prstGeom>
        </p:spPr>
      </p:pic>
      <p:pic>
        <p:nvPicPr>
          <p:cNvPr id="2" name="Google Shape;176;p2">
            <a:extLst>
              <a:ext uri="{FF2B5EF4-FFF2-40B4-BE49-F238E27FC236}">
                <a16:creationId xmlns:a16="http://schemas.microsoft.com/office/drawing/2014/main" id="{BBEE0EEF-2DB5-EEBB-B8DA-BC110437808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378" y="4601497"/>
            <a:ext cx="2130828" cy="344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E30CB5F-B34C-7A5A-7938-8694D09772A2}"/>
              </a:ext>
            </a:extLst>
          </p:cNvPr>
          <p:cNvGrpSpPr/>
          <p:nvPr/>
        </p:nvGrpSpPr>
        <p:grpSpPr>
          <a:xfrm>
            <a:off x="164592" y="146304"/>
            <a:ext cx="8814816" cy="804673"/>
            <a:chOff x="164592" y="146304"/>
            <a:chExt cx="8814816" cy="8046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9D9D1B-E00C-7254-6A24-BC8398B9A1A7}"/>
                </a:ext>
              </a:extLst>
            </p:cNvPr>
            <p:cNvSpPr/>
            <p:nvPr/>
          </p:nvSpPr>
          <p:spPr>
            <a:xfrm>
              <a:off x="164592" y="146304"/>
              <a:ext cx="8000942" cy="8046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BE1677-3BE2-0D95-D35D-F7C2954C8D88}"/>
                </a:ext>
              </a:extLst>
            </p:cNvPr>
            <p:cNvSpPr/>
            <p:nvPr/>
          </p:nvSpPr>
          <p:spPr>
            <a:xfrm>
              <a:off x="1129553" y="146305"/>
              <a:ext cx="7849855" cy="8046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44F442-171F-C159-8EC6-1F59DE1D1D1D}"/>
                </a:ext>
              </a:extLst>
            </p:cNvPr>
            <p:cNvSpPr txBox="1"/>
            <p:nvPr/>
          </p:nvSpPr>
          <p:spPr>
            <a:xfrm>
              <a:off x="1846729" y="333196"/>
              <a:ext cx="54505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ĐÁP ÁN</a:t>
              </a:r>
            </a:p>
          </p:txBody>
        </p:sp>
      </p:grpSp>
      <p:pic>
        <p:nvPicPr>
          <p:cNvPr id="18" name="Picture 21">
            <a:extLst>
              <a:ext uri="{FF2B5EF4-FFF2-40B4-BE49-F238E27FC236}">
                <a16:creationId xmlns:a16="http://schemas.microsoft.com/office/drawing/2014/main" id="{19EA2E60-A156-D41B-608C-2E88B44833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67181" y="6924100"/>
            <a:ext cx="2860179" cy="18698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6A4AE0-221B-7DA4-2D9B-7FF2790135CA}"/>
              </a:ext>
            </a:extLst>
          </p:cNvPr>
          <p:cNvSpPr txBox="1"/>
          <p:nvPr/>
        </p:nvSpPr>
        <p:spPr>
          <a:xfrm>
            <a:off x="349624" y="1018139"/>
            <a:ext cx="6947647" cy="3779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khấu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trắng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khấu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trỏ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artoon cat running towards a ball&#10;&#10;Description automatically generated">
            <a:extLst>
              <a:ext uri="{FF2B5EF4-FFF2-40B4-BE49-F238E27FC236}">
                <a16:creationId xmlns:a16="http://schemas.microsoft.com/office/drawing/2014/main" id="{27D6201B-A9FA-EBFB-9FAF-3734D77E2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476" y="1769165"/>
            <a:ext cx="2285454" cy="206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06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origami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E30CB5F-B34C-7A5A-7938-8694D09772A2}"/>
              </a:ext>
            </a:extLst>
          </p:cNvPr>
          <p:cNvGrpSpPr/>
          <p:nvPr/>
        </p:nvGrpSpPr>
        <p:grpSpPr>
          <a:xfrm>
            <a:off x="164592" y="146304"/>
            <a:ext cx="8814816" cy="804673"/>
            <a:chOff x="164592" y="146304"/>
            <a:chExt cx="8814816" cy="8046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9D9D1B-E00C-7254-6A24-BC8398B9A1A7}"/>
                </a:ext>
              </a:extLst>
            </p:cNvPr>
            <p:cNvSpPr/>
            <p:nvPr/>
          </p:nvSpPr>
          <p:spPr>
            <a:xfrm>
              <a:off x="164592" y="146304"/>
              <a:ext cx="8000942" cy="8046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BE1677-3BE2-0D95-D35D-F7C2954C8D88}"/>
                </a:ext>
              </a:extLst>
            </p:cNvPr>
            <p:cNvSpPr/>
            <p:nvPr/>
          </p:nvSpPr>
          <p:spPr>
            <a:xfrm>
              <a:off x="1129553" y="146305"/>
              <a:ext cx="7849855" cy="8046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44F442-171F-C159-8EC6-1F59DE1D1D1D}"/>
                </a:ext>
              </a:extLst>
            </p:cNvPr>
            <p:cNvSpPr txBox="1"/>
            <p:nvPr/>
          </p:nvSpPr>
          <p:spPr>
            <a:xfrm>
              <a:off x="1846729" y="333196"/>
              <a:ext cx="54505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GHI NHỚ</a:t>
              </a:r>
            </a:p>
          </p:txBody>
        </p:sp>
      </p:grpSp>
      <p:pic>
        <p:nvPicPr>
          <p:cNvPr id="6" name="Picture 10" descr="Tải cô giáo vector, png miễn phí">
            <a:extLst>
              <a:ext uri="{FF2B5EF4-FFF2-40B4-BE49-F238E27FC236}">
                <a16:creationId xmlns:a16="http://schemas.microsoft.com/office/drawing/2014/main" id="{8D6B9607-5B69-616E-C038-C90C0CC9F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10" y="2490115"/>
            <a:ext cx="2255598" cy="25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D1663754-73F3-C30F-487F-A1FDE8679D03}"/>
              </a:ext>
            </a:extLst>
          </p:cNvPr>
          <p:cNvSpPr/>
          <p:nvPr/>
        </p:nvSpPr>
        <p:spPr>
          <a:xfrm>
            <a:off x="496957" y="1332966"/>
            <a:ext cx="6498854" cy="1869842"/>
          </a:xfrm>
          <a:prstGeom prst="wedgeRectCallout">
            <a:avLst>
              <a:gd name="adj1" fmla="val 45409"/>
              <a:gd name="adj2" fmla="val 63965"/>
            </a:avLst>
          </a:prstGeom>
          <a:solidFill>
            <a:schemeClr val="bg1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F9843468-ADAF-1143-C993-3A6AEC3BE3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56731" y="3354713"/>
            <a:ext cx="1314670" cy="1642482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A9B45075-60BB-B892-1AE2-5BC2C700EA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43485" y="3354713"/>
            <a:ext cx="1326989" cy="16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11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Literary Analysis and Interpretation - German - Foreign Language - 10th Grade by Slidesgo">
  <a:themeElements>
    <a:clrScheme name="Simple Light">
      <a:dk1>
        <a:srgbClr val="333333"/>
      </a:dk1>
      <a:lt1>
        <a:srgbClr val="FFEAE0"/>
      </a:lt1>
      <a:dk2>
        <a:srgbClr val="FFFFFF"/>
      </a:dk2>
      <a:lt2>
        <a:srgbClr val="D3D3D3"/>
      </a:lt2>
      <a:accent1>
        <a:srgbClr val="8E8E8E"/>
      </a:accent1>
      <a:accent2>
        <a:srgbClr val="FFB700"/>
      </a:accent2>
      <a:accent3>
        <a:srgbClr val="FF9700"/>
      </a:accent3>
      <a:accent4>
        <a:srgbClr val="E53C3C"/>
      </a:accent4>
      <a:accent5>
        <a:srgbClr val="AF1536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1512</Words>
  <Application>Microsoft Office PowerPoint</Application>
  <PresentationFormat>On-screen Show (16:9)</PresentationFormat>
  <Paragraphs>144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Catamaran</vt:lpstr>
      <vt:lpstr>Anaheim</vt:lpstr>
      <vt:lpstr>Nunito Light</vt:lpstr>
      <vt:lpstr>Arial</vt:lpstr>
      <vt:lpstr>DM Sans</vt:lpstr>
      <vt:lpstr>Calibri</vt:lpstr>
      <vt:lpstr>Catamaran Light</vt:lpstr>
      <vt:lpstr>Catamaran SemiBold</vt:lpstr>
      <vt:lpstr>Wingdings</vt:lpstr>
      <vt:lpstr>Source Sans 3</vt:lpstr>
      <vt:lpstr>Literary Analysis and Interpretation - German - Foreign Language - 10th Grade by Slidesgo</vt:lpstr>
      <vt:lpstr>NHIỆT LIỆT CHÀO MỪNG CÁC EM ĐẾN VỚI BÀI HỌC MỚI!</vt:lpstr>
      <vt:lpstr>KHỞI ĐỘNG</vt:lpstr>
      <vt:lpstr>ĐÁP ÁN</vt:lpstr>
      <vt:lpstr>BÀI 16. TỪ KỊCH BẢN ĐẾN CHƯƠNG TRÌNH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HƯỚNG DẪN VỀ NHÀ Ôn lại các kiến thức đã học ở Bài 16. </vt:lpstr>
      <vt:lpstr>CẢM ƠN CÁC EM ĐÃ THAM GIA BUỔI HỌC HÔM NAY!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EM ĐẾN VỚI BÀI HỌC MỚI!</dc:title>
  <cp:lastModifiedBy>Admin</cp:lastModifiedBy>
  <cp:revision>9</cp:revision>
  <dcterms:modified xsi:type="dcterms:W3CDTF">2025-01-10T16:04:58Z</dcterms:modified>
</cp:coreProperties>
</file>