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308" r:id="rId2"/>
    <p:sldId id="291" r:id="rId3"/>
    <p:sldId id="290" r:id="rId4"/>
    <p:sldId id="292" r:id="rId5"/>
    <p:sldId id="293" r:id="rId6"/>
    <p:sldId id="295" r:id="rId7"/>
    <p:sldId id="296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</p:sldIdLst>
  <p:sldSz cx="9144000" cy="5143500" type="screen16x9"/>
  <p:notesSz cx="6858000" cy="9144000"/>
  <p:embeddedFontLst>
    <p:embeddedFont>
      <p:font typeface="Arimo" panose="020B0604020202020204" charset="0"/>
      <p:regular r:id="rId21"/>
      <p:bold r:id="rId22"/>
      <p:italic r:id="rId23"/>
      <p:boldItalic r:id="rId24"/>
    </p:embeddedFont>
    <p:embeddedFont>
      <p:font typeface="Arimo Medium" panose="020B0604020202020204" charset="0"/>
      <p:regular r:id="rId25"/>
      <p:bold r:id="rId26"/>
      <p:italic r:id="rId27"/>
      <p:boldItalic r:id="rId28"/>
    </p:embeddedFont>
    <p:embeddedFont>
      <p:font typeface="Mitr" panose="020B0502040204020203" pitchFamily="2" charset="-34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CA8"/>
    <a:srgbClr val="000000"/>
    <a:srgbClr val="F4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5EF7A5-79ED-443E-842B-72AFEECE7213}">
  <a:tblStyle styleId="{F85EF7A5-79ED-443E-842B-72AFEECE72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ef4dde46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ef4dde46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4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6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73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5d88b70d0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5d88b70d0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82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ef4dde46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ef4dde46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4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71100" y="1036850"/>
            <a:ext cx="4357800" cy="23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071100" y="3419075"/>
            <a:ext cx="435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3" name="Google Shape;13;p2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7" name="Google Shape;17;p2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20" name="Google Shape;20;p2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25" name="Google Shape;25;p2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1580850" y="1105550"/>
            <a:ext cx="5982300" cy="28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8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49" name="Google Shape;149;p8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53" name="Google Shape;153;p8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8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156" name="Google Shape;156;p8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8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161" name="Google Shape;161;p8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8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643847" y="1472998"/>
            <a:ext cx="46611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rgbClr val="836C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3643847" y="2141402"/>
            <a:ext cx="46611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5B3D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9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172" name="Google Shape;172;p9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176" name="Google Shape;176;p9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9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179" name="Google Shape;179;p9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9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184" name="Google Shape;184;p9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9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 idx="2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2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32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735" name="Google Shape;735;p32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2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739" name="Google Shape;739;p32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2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742" name="Google Shape;742;p32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32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747" name="Google Shape;747;p32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32"/>
          <p:cNvSpPr txBox="1">
            <a:spLocks noGrp="1"/>
          </p:cNvSpPr>
          <p:nvPr>
            <p:ph type="title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"/>
          <p:cNvSpPr/>
          <p:nvPr/>
        </p:nvSpPr>
        <p:spPr>
          <a:xfrm>
            <a:off x="449825" y="734400"/>
            <a:ext cx="8244300" cy="3555300"/>
          </a:xfrm>
          <a:prstGeom prst="roundRect">
            <a:avLst>
              <a:gd name="adj" fmla="val 1192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3"/>
          <p:cNvSpPr/>
          <p:nvPr/>
        </p:nvSpPr>
        <p:spPr>
          <a:xfrm>
            <a:off x="0" y="0"/>
            <a:ext cx="9144000" cy="409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4D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3"/>
          <p:cNvGrpSpPr/>
          <p:nvPr/>
        </p:nvGrpSpPr>
        <p:grpSpPr>
          <a:xfrm>
            <a:off x="8042208" y="99020"/>
            <a:ext cx="307666" cy="211459"/>
            <a:chOff x="-164850" y="2701318"/>
            <a:chExt cx="324748" cy="223223"/>
          </a:xfrm>
        </p:grpSpPr>
        <p:sp>
          <p:nvSpPr>
            <p:cNvPr id="755" name="Google Shape;755;p33"/>
            <p:cNvSpPr/>
            <p:nvPr/>
          </p:nvSpPr>
          <p:spPr>
            <a:xfrm>
              <a:off x="-164850" y="2701318"/>
              <a:ext cx="324748" cy="100874"/>
            </a:xfrm>
            <a:custGeom>
              <a:avLst/>
              <a:gdLst/>
              <a:ahLst/>
              <a:cxnLst/>
              <a:rect l="l" t="t" r="r" b="b"/>
              <a:pathLst>
                <a:path w="1497" h="465" extrusionOk="0">
                  <a:moveTo>
                    <a:pt x="743" y="1"/>
                  </a:moveTo>
                  <a:cubicBezTo>
                    <a:pt x="468" y="1"/>
                    <a:pt x="198" y="104"/>
                    <a:pt x="0" y="302"/>
                  </a:cubicBezTo>
                  <a:lnTo>
                    <a:pt x="163" y="464"/>
                  </a:lnTo>
                  <a:cubicBezTo>
                    <a:pt x="326" y="323"/>
                    <a:pt x="521" y="237"/>
                    <a:pt x="738" y="237"/>
                  </a:cubicBezTo>
                  <a:cubicBezTo>
                    <a:pt x="965" y="237"/>
                    <a:pt x="1160" y="323"/>
                    <a:pt x="1323" y="464"/>
                  </a:cubicBezTo>
                  <a:lnTo>
                    <a:pt x="1496" y="302"/>
                  </a:lnTo>
                  <a:cubicBezTo>
                    <a:pt x="1282" y="99"/>
                    <a:pt x="1011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-101289" y="2791345"/>
              <a:ext cx="197626" cy="74408"/>
            </a:xfrm>
            <a:custGeom>
              <a:avLst/>
              <a:gdLst/>
              <a:ahLst/>
              <a:cxnLst/>
              <a:rect l="l" t="t" r="r" b="b"/>
              <a:pathLst>
                <a:path w="911" h="343" extrusionOk="0">
                  <a:moveTo>
                    <a:pt x="448" y="1"/>
                  </a:moveTo>
                  <a:cubicBezTo>
                    <a:pt x="285" y="1"/>
                    <a:pt x="122" y="58"/>
                    <a:pt x="0" y="179"/>
                  </a:cubicBezTo>
                  <a:lnTo>
                    <a:pt x="163" y="342"/>
                  </a:lnTo>
                  <a:cubicBezTo>
                    <a:pt x="239" y="276"/>
                    <a:pt x="331" y="242"/>
                    <a:pt x="433" y="242"/>
                  </a:cubicBezTo>
                  <a:cubicBezTo>
                    <a:pt x="447" y="242"/>
                    <a:pt x="462" y="243"/>
                    <a:pt x="477" y="245"/>
                  </a:cubicBezTo>
                  <a:cubicBezTo>
                    <a:pt x="575" y="245"/>
                    <a:pt x="661" y="277"/>
                    <a:pt x="737" y="342"/>
                  </a:cubicBezTo>
                  <a:lnTo>
                    <a:pt x="911" y="179"/>
                  </a:lnTo>
                  <a:cubicBezTo>
                    <a:pt x="789" y="63"/>
                    <a:pt x="61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-33172" y="2865536"/>
              <a:ext cx="59006" cy="59006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1" y="0"/>
                  </a:moveTo>
                  <a:cubicBezTo>
                    <a:pt x="65" y="0"/>
                    <a:pt x="0" y="65"/>
                    <a:pt x="0" y="141"/>
                  </a:cubicBezTo>
                  <a:cubicBezTo>
                    <a:pt x="0" y="217"/>
                    <a:pt x="65" y="271"/>
                    <a:pt x="141" y="271"/>
                  </a:cubicBezTo>
                  <a:cubicBezTo>
                    <a:pt x="206" y="271"/>
                    <a:pt x="271" y="217"/>
                    <a:pt x="271" y="141"/>
                  </a:cubicBezTo>
                  <a:cubicBezTo>
                    <a:pt x="271" y="65"/>
                    <a:pt x="20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3"/>
          <p:cNvGrpSpPr/>
          <p:nvPr/>
        </p:nvGrpSpPr>
        <p:grpSpPr>
          <a:xfrm>
            <a:off x="8509885" y="93716"/>
            <a:ext cx="410907" cy="222068"/>
            <a:chOff x="495925" y="1391050"/>
            <a:chExt cx="409352" cy="221271"/>
          </a:xfrm>
        </p:grpSpPr>
        <p:sp>
          <p:nvSpPr>
            <p:cNvPr id="759" name="Google Shape;759;p33"/>
            <p:cNvSpPr/>
            <p:nvPr/>
          </p:nvSpPr>
          <p:spPr>
            <a:xfrm>
              <a:off x="495925" y="1391050"/>
              <a:ext cx="409352" cy="221271"/>
            </a:xfrm>
            <a:custGeom>
              <a:avLst/>
              <a:gdLst/>
              <a:ahLst/>
              <a:cxnLst/>
              <a:rect l="l" t="t" r="r" b="b"/>
              <a:pathLst>
                <a:path w="1887" h="1020" extrusionOk="0">
                  <a:moveTo>
                    <a:pt x="55" y="1"/>
                  </a:moveTo>
                  <a:cubicBezTo>
                    <a:pt x="22" y="1"/>
                    <a:pt x="0" y="22"/>
                    <a:pt x="0" y="44"/>
                  </a:cubicBezTo>
                  <a:lnTo>
                    <a:pt x="0" y="965"/>
                  </a:lnTo>
                  <a:cubicBezTo>
                    <a:pt x="0" y="998"/>
                    <a:pt x="22" y="1020"/>
                    <a:pt x="55" y="1020"/>
                  </a:cubicBezTo>
                  <a:lnTo>
                    <a:pt x="1659" y="1020"/>
                  </a:lnTo>
                  <a:cubicBezTo>
                    <a:pt x="1691" y="1020"/>
                    <a:pt x="1713" y="998"/>
                    <a:pt x="1713" y="965"/>
                  </a:cubicBezTo>
                  <a:lnTo>
                    <a:pt x="1713" y="781"/>
                  </a:lnTo>
                  <a:cubicBezTo>
                    <a:pt x="1713" y="727"/>
                    <a:pt x="1745" y="694"/>
                    <a:pt x="1800" y="694"/>
                  </a:cubicBezTo>
                  <a:cubicBezTo>
                    <a:pt x="1843" y="694"/>
                    <a:pt x="1886" y="651"/>
                    <a:pt x="1886" y="608"/>
                  </a:cubicBezTo>
                  <a:lnTo>
                    <a:pt x="1886" y="315"/>
                  </a:lnTo>
                  <a:cubicBezTo>
                    <a:pt x="1886" y="261"/>
                    <a:pt x="1843" y="228"/>
                    <a:pt x="1800" y="228"/>
                  </a:cubicBezTo>
                  <a:cubicBezTo>
                    <a:pt x="1745" y="228"/>
                    <a:pt x="1713" y="185"/>
                    <a:pt x="1713" y="142"/>
                  </a:cubicBezTo>
                  <a:lnTo>
                    <a:pt x="1713" y="44"/>
                  </a:lnTo>
                  <a:cubicBezTo>
                    <a:pt x="1713" y="22"/>
                    <a:pt x="1691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554714" y="1428796"/>
              <a:ext cx="235372" cy="138837"/>
            </a:xfrm>
            <a:custGeom>
              <a:avLst/>
              <a:gdLst/>
              <a:ahLst/>
              <a:cxnLst/>
              <a:rect l="l" t="t" r="r" b="b"/>
              <a:pathLst>
                <a:path w="1085" h="640" extrusionOk="0">
                  <a:moveTo>
                    <a:pt x="0" y="0"/>
                  </a:moveTo>
                  <a:lnTo>
                    <a:pt x="0" y="640"/>
                  </a:lnTo>
                  <a:lnTo>
                    <a:pt x="1084" y="640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3"/>
          <p:cNvGrpSpPr/>
          <p:nvPr/>
        </p:nvGrpSpPr>
        <p:grpSpPr>
          <a:xfrm>
            <a:off x="7609900" y="92928"/>
            <a:ext cx="272297" cy="223643"/>
            <a:chOff x="25616" y="3744977"/>
            <a:chExt cx="263573" cy="216499"/>
          </a:xfrm>
        </p:grpSpPr>
        <p:sp>
          <p:nvSpPr>
            <p:cNvPr id="762" name="Google Shape;762;p33"/>
            <p:cNvSpPr/>
            <p:nvPr/>
          </p:nvSpPr>
          <p:spPr>
            <a:xfrm>
              <a:off x="25616" y="3860168"/>
              <a:ext cx="49678" cy="101307"/>
            </a:xfrm>
            <a:custGeom>
              <a:avLst/>
              <a:gdLst/>
              <a:ahLst/>
              <a:cxnLst/>
              <a:rect l="l" t="t" r="r" b="b"/>
              <a:pathLst>
                <a:path w="229" h="467" extrusionOk="0">
                  <a:moveTo>
                    <a:pt x="0" y="0"/>
                  </a:moveTo>
                  <a:lnTo>
                    <a:pt x="0" y="466"/>
                  </a:lnTo>
                  <a:lnTo>
                    <a:pt x="228" y="4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96119" y="3815480"/>
              <a:ext cx="49678" cy="145996"/>
            </a:xfrm>
            <a:custGeom>
              <a:avLst/>
              <a:gdLst/>
              <a:ahLst/>
              <a:cxnLst/>
              <a:rect l="l" t="t" r="r" b="b"/>
              <a:pathLst>
                <a:path w="229" h="673" extrusionOk="0">
                  <a:moveTo>
                    <a:pt x="1" y="0"/>
                  </a:moveTo>
                  <a:lnTo>
                    <a:pt x="1" y="672"/>
                  </a:lnTo>
                  <a:lnTo>
                    <a:pt x="228" y="67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169009" y="3780120"/>
              <a:ext cx="49678" cy="181356"/>
            </a:xfrm>
            <a:custGeom>
              <a:avLst/>
              <a:gdLst/>
              <a:ahLst/>
              <a:cxnLst/>
              <a:rect l="l" t="t" r="r" b="b"/>
              <a:pathLst>
                <a:path w="229" h="836" extrusionOk="0">
                  <a:moveTo>
                    <a:pt x="1" y="1"/>
                  </a:moveTo>
                  <a:lnTo>
                    <a:pt x="1" y="835"/>
                  </a:lnTo>
                  <a:lnTo>
                    <a:pt x="228" y="835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239511" y="3744977"/>
              <a:ext cx="49678" cy="216499"/>
            </a:xfrm>
            <a:custGeom>
              <a:avLst/>
              <a:gdLst/>
              <a:ahLst/>
              <a:cxnLst/>
              <a:rect l="l" t="t" r="r" b="b"/>
              <a:pathLst>
                <a:path w="229" h="998" extrusionOk="0">
                  <a:moveTo>
                    <a:pt x="1" y="0"/>
                  </a:moveTo>
                  <a:lnTo>
                    <a:pt x="1" y="997"/>
                  </a:lnTo>
                  <a:lnTo>
                    <a:pt x="228" y="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3"/>
          <p:cNvGrpSpPr/>
          <p:nvPr/>
        </p:nvGrpSpPr>
        <p:grpSpPr>
          <a:xfrm>
            <a:off x="867941" y="92921"/>
            <a:ext cx="265959" cy="223657"/>
            <a:chOff x="1074266" y="2188274"/>
            <a:chExt cx="265959" cy="223657"/>
          </a:xfrm>
        </p:grpSpPr>
        <p:sp>
          <p:nvSpPr>
            <p:cNvPr id="767" name="Google Shape;767;p33"/>
            <p:cNvSpPr/>
            <p:nvPr/>
          </p:nvSpPr>
          <p:spPr>
            <a:xfrm>
              <a:off x="1074266" y="2188274"/>
              <a:ext cx="265959" cy="223657"/>
            </a:xfrm>
            <a:custGeom>
              <a:avLst/>
              <a:gdLst/>
              <a:ahLst/>
              <a:cxnLst/>
              <a:rect l="l" t="t" r="r" b="b"/>
              <a:pathLst>
                <a:path w="1226" h="1031" extrusionOk="0">
                  <a:moveTo>
                    <a:pt x="163" y="0"/>
                  </a:moveTo>
                  <a:cubicBezTo>
                    <a:pt x="77" y="0"/>
                    <a:pt x="1" y="76"/>
                    <a:pt x="1" y="163"/>
                  </a:cubicBezTo>
                  <a:lnTo>
                    <a:pt x="1" y="857"/>
                  </a:lnTo>
                  <a:cubicBezTo>
                    <a:pt x="1" y="954"/>
                    <a:pt x="77" y="1030"/>
                    <a:pt x="163" y="1030"/>
                  </a:cubicBezTo>
                  <a:lnTo>
                    <a:pt x="1063" y="1030"/>
                  </a:lnTo>
                  <a:cubicBezTo>
                    <a:pt x="1150" y="1030"/>
                    <a:pt x="1226" y="954"/>
                    <a:pt x="1226" y="857"/>
                  </a:cubicBezTo>
                  <a:lnTo>
                    <a:pt x="1226" y="163"/>
                  </a:lnTo>
                  <a:cubicBezTo>
                    <a:pt x="1226" y="76"/>
                    <a:pt x="1150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199002" y="2247063"/>
              <a:ext cx="70720" cy="103694"/>
            </a:xfrm>
            <a:custGeom>
              <a:avLst/>
              <a:gdLst/>
              <a:ahLst/>
              <a:cxnLst/>
              <a:rect l="l" t="t" r="r" b="b"/>
              <a:pathLst>
                <a:path w="32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32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1156700" y="2247063"/>
              <a:ext cx="23646" cy="103694"/>
            </a:xfrm>
            <a:custGeom>
              <a:avLst/>
              <a:gdLst/>
              <a:ahLst/>
              <a:cxnLst/>
              <a:rect l="l" t="t" r="r" b="b"/>
              <a:pathLst>
                <a:path w="109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09" y="47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836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33"/>
          <p:cNvSpPr/>
          <p:nvPr/>
        </p:nvSpPr>
        <p:spPr>
          <a:xfrm rot="10800000" flipH="1">
            <a:off x="0" y="4614600"/>
            <a:ext cx="9144000" cy="528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3"/>
          <p:cNvSpPr txBox="1">
            <a:spLocks noGrp="1"/>
          </p:cNvSpPr>
          <p:nvPr>
            <p:ph type="title" hasCustomPrompt="1"/>
          </p:nvPr>
        </p:nvSpPr>
        <p:spPr>
          <a:xfrm>
            <a:off x="121175" y="55050"/>
            <a:ext cx="594000" cy="299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al" panose="020B0604020202020204" pitchFamily="34" charset="0"/>
                <a:ea typeface="Arimo Medium"/>
                <a:cs typeface="Arial" panose="020B0604020202020204" pitchFamily="34" charset="0"/>
                <a:sym typeface="Arim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 Medium"/>
              <a:buNone/>
              <a:defRPr sz="1200" b="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itr"/>
              <a:buNone/>
              <a:defRPr sz="3000" b="1">
                <a:solidFill>
                  <a:schemeClr val="dk2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78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390355"/>
            <a:ext cx="914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836CA8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836CA8"/>
                </a:solidFill>
              </a:rPr>
              <a:t>ĐẾN BUỔI HỌC HÔM NAY!</a:t>
            </a:r>
          </a:p>
        </p:txBody>
      </p:sp>
      <p:sp>
        <p:nvSpPr>
          <p:cNvPr id="1473" name="Google Shape;1473;p51"/>
          <p:cNvSpPr/>
          <p:nvPr/>
        </p:nvSpPr>
        <p:spPr>
          <a:xfrm>
            <a:off x="706513" y="967325"/>
            <a:ext cx="806198" cy="364152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51"/>
          <p:cNvSpPr/>
          <p:nvPr/>
        </p:nvSpPr>
        <p:spPr>
          <a:xfrm>
            <a:off x="2184521" y="3763042"/>
            <a:ext cx="724597" cy="32729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51"/>
          <p:cNvSpPr/>
          <p:nvPr/>
        </p:nvSpPr>
        <p:spPr>
          <a:xfrm>
            <a:off x="8160768" y="1390355"/>
            <a:ext cx="639251" cy="28874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755413" y="3761162"/>
            <a:ext cx="241538" cy="264852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885706" y="2095051"/>
            <a:ext cx="182990" cy="203650"/>
          </a:xfrm>
          <a:custGeom>
            <a:avLst/>
            <a:gdLst/>
            <a:ahLst/>
            <a:cxnLst/>
            <a:rect l="l" t="t" r="r" b="b"/>
            <a:pathLst>
              <a:path w="868" h="966" extrusionOk="0">
                <a:moveTo>
                  <a:pt x="434" y="1"/>
                </a:moveTo>
                <a:cubicBezTo>
                  <a:pt x="380" y="1"/>
                  <a:pt x="337" y="163"/>
                  <a:pt x="326" y="380"/>
                </a:cubicBezTo>
                <a:cubicBezTo>
                  <a:pt x="141" y="391"/>
                  <a:pt x="1" y="434"/>
                  <a:pt x="1" y="489"/>
                </a:cubicBezTo>
                <a:cubicBezTo>
                  <a:pt x="1" y="532"/>
                  <a:pt x="141" y="575"/>
                  <a:pt x="326" y="586"/>
                </a:cubicBezTo>
                <a:cubicBezTo>
                  <a:pt x="337" y="803"/>
                  <a:pt x="380" y="966"/>
                  <a:pt x="434" y="966"/>
                </a:cubicBezTo>
                <a:cubicBezTo>
                  <a:pt x="477" y="966"/>
                  <a:pt x="521" y="803"/>
                  <a:pt x="532" y="586"/>
                </a:cubicBezTo>
                <a:cubicBezTo>
                  <a:pt x="727" y="575"/>
                  <a:pt x="868" y="532"/>
                  <a:pt x="868" y="489"/>
                </a:cubicBezTo>
                <a:cubicBezTo>
                  <a:pt x="868" y="434"/>
                  <a:pt x="727" y="391"/>
                  <a:pt x="532" y="380"/>
                </a:cubicBezTo>
                <a:cubicBezTo>
                  <a:pt x="521" y="163"/>
                  <a:pt x="477" y="1"/>
                  <a:pt x="4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7905749" y="3920287"/>
            <a:ext cx="153533" cy="170049"/>
          </a:xfrm>
          <a:custGeom>
            <a:avLst/>
            <a:gdLst/>
            <a:ahLst/>
            <a:cxnLst/>
            <a:rect l="l" t="t" r="r" b="b"/>
            <a:pathLst>
              <a:path w="911" h="1009" extrusionOk="0">
                <a:moveTo>
                  <a:pt x="456" y="1"/>
                </a:moveTo>
                <a:cubicBezTo>
                  <a:pt x="402" y="1"/>
                  <a:pt x="358" y="174"/>
                  <a:pt x="347" y="402"/>
                </a:cubicBezTo>
                <a:cubicBezTo>
                  <a:pt x="141" y="413"/>
                  <a:pt x="0" y="456"/>
                  <a:pt x="0" y="499"/>
                </a:cubicBezTo>
                <a:cubicBezTo>
                  <a:pt x="0" y="553"/>
                  <a:pt x="141" y="597"/>
                  <a:pt x="347" y="608"/>
                </a:cubicBezTo>
                <a:cubicBezTo>
                  <a:pt x="358" y="835"/>
                  <a:pt x="402" y="1009"/>
                  <a:pt x="456" y="1009"/>
                </a:cubicBezTo>
                <a:cubicBezTo>
                  <a:pt x="510" y="1009"/>
                  <a:pt x="553" y="835"/>
                  <a:pt x="564" y="608"/>
                </a:cubicBezTo>
                <a:cubicBezTo>
                  <a:pt x="759" y="597"/>
                  <a:pt x="911" y="553"/>
                  <a:pt x="911" y="499"/>
                </a:cubicBezTo>
                <a:cubicBezTo>
                  <a:pt x="911" y="456"/>
                  <a:pt x="759" y="413"/>
                  <a:pt x="564" y="402"/>
                </a:cubicBezTo>
                <a:cubicBezTo>
                  <a:pt x="553" y="174"/>
                  <a:pt x="510" y="1"/>
                  <a:pt x="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51"/>
          <p:cNvSpPr/>
          <p:nvPr/>
        </p:nvSpPr>
        <p:spPr>
          <a:xfrm>
            <a:off x="7784319" y="964766"/>
            <a:ext cx="214916" cy="234251"/>
          </a:xfrm>
          <a:custGeom>
            <a:avLst/>
            <a:gdLst/>
            <a:ahLst/>
            <a:cxnLst/>
            <a:rect l="l" t="t" r="r" b="b"/>
            <a:pathLst>
              <a:path w="478" h="521" extrusionOk="0">
                <a:moveTo>
                  <a:pt x="239" y="1"/>
                </a:moveTo>
                <a:cubicBezTo>
                  <a:pt x="206" y="1"/>
                  <a:pt x="184" y="87"/>
                  <a:pt x="184" y="207"/>
                </a:cubicBezTo>
                <a:cubicBezTo>
                  <a:pt x="76" y="217"/>
                  <a:pt x="0" y="239"/>
                  <a:pt x="0" y="261"/>
                </a:cubicBezTo>
                <a:cubicBezTo>
                  <a:pt x="0" y="293"/>
                  <a:pt x="76" y="315"/>
                  <a:pt x="184" y="315"/>
                </a:cubicBezTo>
                <a:cubicBezTo>
                  <a:pt x="184" y="434"/>
                  <a:pt x="206" y="521"/>
                  <a:pt x="239" y="521"/>
                </a:cubicBezTo>
                <a:cubicBezTo>
                  <a:pt x="260" y="521"/>
                  <a:pt x="293" y="434"/>
                  <a:pt x="293" y="315"/>
                </a:cubicBezTo>
                <a:cubicBezTo>
                  <a:pt x="401" y="315"/>
                  <a:pt x="477" y="293"/>
                  <a:pt x="477" y="261"/>
                </a:cubicBezTo>
                <a:cubicBezTo>
                  <a:pt x="477" y="239"/>
                  <a:pt x="401" y="217"/>
                  <a:pt x="293" y="207"/>
                </a:cubicBezTo>
                <a:cubicBezTo>
                  <a:pt x="293" y="87"/>
                  <a:pt x="260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51"/>
          <p:cNvSpPr/>
          <p:nvPr/>
        </p:nvSpPr>
        <p:spPr>
          <a:xfrm>
            <a:off x="8293471" y="3717793"/>
            <a:ext cx="126292" cy="126292"/>
          </a:xfrm>
          <a:custGeom>
            <a:avLst/>
            <a:gdLst/>
            <a:ahLst/>
            <a:cxnLst/>
            <a:rect l="l" t="t" r="r" b="b"/>
            <a:pathLst>
              <a:path w="424" h="424" extrusionOk="0">
                <a:moveTo>
                  <a:pt x="218" y="1"/>
                </a:moveTo>
                <a:cubicBezTo>
                  <a:pt x="98" y="1"/>
                  <a:pt x="1" y="98"/>
                  <a:pt x="1" y="217"/>
                </a:cubicBezTo>
                <a:cubicBezTo>
                  <a:pt x="1" y="326"/>
                  <a:pt x="98" y="423"/>
                  <a:pt x="218" y="423"/>
                </a:cubicBezTo>
                <a:cubicBezTo>
                  <a:pt x="326" y="423"/>
                  <a:pt x="424" y="326"/>
                  <a:pt x="424" y="217"/>
                </a:cubicBezTo>
                <a:cubicBezTo>
                  <a:pt x="424" y="98"/>
                  <a:pt x="326" y="1"/>
                  <a:pt x="2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1"/>
          <p:cNvSpPr/>
          <p:nvPr/>
        </p:nvSpPr>
        <p:spPr>
          <a:xfrm>
            <a:off x="8248589" y="2388721"/>
            <a:ext cx="44882" cy="44723"/>
          </a:xfrm>
          <a:custGeom>
            <a:avLst/>
            <a:gdLst/>
            <a:ahLst/>
            <a:cxnLst/>
            <a:rect l="l" t="t" r="r" b="b"/>
            <a:pathLst>
              <a:path w="283" h="282" extrusionOk="0">
                <a:moveTo>
                  <a:pt x="141" y="0"/>
                </a:moveTo>
                <a:cubicBezTo>
                  <a:pt x="65" y="0"/>
                  <a:pt x="0" y="65"/>
                  <a:pt x="0" y="141"/>
                </a:cubicBezTo>
                <a:cubicBezTo>
                  <a:pt x="0" y="217"/>
                  <a:pt x="65" y="282"/>
                  <a:pt x="141" y="282"/>
                </a:cubicBezTo>
                <a:cubicBezTo>
                  <a:pt x="217" y="282"/>
                  <a:pt x="282" y="228"/>
                  <a:pt x="282" y="141"/>
                </a:cubicBezTo>
                <a:cubicBezTo>
                  <a:pt x="282" y="65"/>
                  <a:pt x="217" y="0"/>
                  <a:pt x="1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5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1</a:t>
              </a:r>
              <a:r>
                <a:rPr lang="vi-VN" sz="2000" b="1"/>
                <a:t>: </a:t>
              </a:r>
              <a:r>
                <a:rPr lang="vi-VN" sz="2000"/>
                <a:t>Mở tệp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</a:rPr>
                <a:t>H</a:t>
              </a:r>
              <a:r>
                <a:rPr lang="vi-VN" sz="2200" b="1">
                  <a:solidFill>
                    <a:srgbClr val="FFFFFF"/>
                  </a:solidFill>
                </a:rPr>
                <a:t>ướng dẫn thực 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641600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a. Vẹt bay 10 lần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852" r="1873" b="14445"/>
          <a:stretch/>
        </p:blipFill>
        <p:spPr>
          <a:xfrm>
            <a:off x="7040884" y="905660"/>
            <a:ext cx="1759458" cy="29527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15980" y="3875665"/>
            <a:ext cx="180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80. Chương trình vẹt bay 10 lần</a:t>
            </a:r>
            <a:endParaRPr lang="vi-VN" sz="1200" i="1"/>
          </a:p>
        </p:txBody>
      </p:sp>
      <p:grpSp>
        <p:nvGrpSpPr>
          <p:cNvPr id="6" name="Group 5"/>
          <p:cNvGrpSpPr/>
          <p:nvPr/>
        </p:nvGrpSpPr>
        <p:grpSpPr>
          <a:xfrm>
            <a:off x="273713" y="2932759"/>
            <a:ext cx="6508087" cy="1477328"/>
            <a:chOff x="273713" y="2932759"/>
            <a:chExt cx="6508087" cy="1477328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13" y="2932759"/>
              <a:ext cx="6508087" cy="1477328"/>
              <a:chOff x="605198" y="2456835"/>
              <a:chExt cx="6508087" cy="147732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5198" y="2456835"/>
                <a:ext cx="650808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 b="1"/>
                  <a:t>Bước </a:t>
                </a:r>
                <a:r>
                  <a:rPr lang="en-US" sz="2000" b="1"/>
                  <a:t>2</a:t>
                </a:r>
                <a:r>
                  <a:rPr lang="vi-VN" sz="2000" b="1"/>
                  <a:t>: </a:t>
                </a:r>
                <a:r>
                  <a:rPr lang="vi-VN" sz="2000"/>
                  <a:t>Chỉnh sửa chương trình: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vi-VN" sz="2000"/>
                  <a:t>Kéo thả lệnh “lặp lại” vào chương trình.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 Bổ sung lệnh   </a:t>
                </a:r>
                <a:r>
                  <a:rPr lang="en-US" sz="2000"/>
                  <a:t>	        </a:t>
                </a:r>
                <a:r>
                  <a:rPr lang="vi-VN" sz="2000"/>
                  <a:t>để vẹt không bị lộn ngược.</a:t>
                </a:r>
              </a:p>
            </p:txBody>
          </p:sp>
          <p:pic>
            <p:nvPicPr>
              <p:cNvPr id="3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1869" y="3978805"/>
              <a:ext cx="1385887" cy="385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68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2" y="1874204"/>
            <a:ext cx="5784187" cy="1015663"/>
            <a:chOff x="605197" y="2456835"/>
            <a:chExt cx="5784187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7" y="2456835"/>
              <a:ext cx="5784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: </a:t>
              </a:r>
              <a:r>
                <a:rPr lang="vi-VN" sz="2000"/>
                <a:t>Chạy thử chương trình và quan sát kết quả.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</a:rPr>
                <a:t>H</a:t>
              </a:r>
              <a:r>
                <a:rPr lang="vi-VN" sz="2200" b="1">
                  <a:solidFill>
                    <a:srgbClr val="FFFFFF"/>
                  </a:solidFill>
                </a:rPr>
                <a:t>ướng dẫn thực 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641600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a. Vẹt bay 10 lần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4" y="2932759"/>
            <a:ext cx="5784186" cy="1015663"/>
            <a:chOff x="605199" y="2456835"/>
            <a:chExt cx="5784186" cy="1015663"/>
          </a:xfrm>
        </p:grpSpPr>
        <p:sp>
          <p:nvSpPr>
            <p:cNvPr id="36" name="TextBox 35"/>
            <p:cNvSpPr txBox="1"/>
            <p:nvPr/>
          </p:nvSpPr>
          <p:spPr>
            <a:xfrm>
              <a:off x="605199" y="2456835"/>
              <a:ext cx="57841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4</a:t>
              </a:r>
              <a:r>
                <a:rPr lang="vi-VN" sz="2000" b="1"/>
                <a:t>: </a:t>
              </a:r>
              <a:r>
                <a:rPr lang="vi-VN" sz="2000"/>
                <a:t>Lưu tệp với tên là VetBay1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852" r="1873" b="14445"/>
          <a:stretch/>
        </p:blipFill>
        <p:spPr>
          <a:xfrm>
            <a:off x="7040884" y="905660"/>
            <a:ext cx="1759458" cy="29527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15980" y="3875665"/>
            <a:ext cx="180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80. Chương trình vẹt bay 10 lần</a:t>
            </a:r>
            <a:endParaRPr lang="vi-VN" sz="1200" i="1"/>
          </a:p>
        </p:txBody>
      </p:sp>
    </p:spTree>
    <p:extLst>
      <p:ext uri="{BB962C8B-B14F-4D97-AF65-F5344CB8AC3E}">
        <p14:creationId xmlns:p14="http://schemas.microsoft.com/office/powerpoint/2010/main" val="3263307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1</a:t>
              </a:r>
              <a:r>
                <a:rPr lang="vi-VN" sz="2000" b="1"/>
                <a:t>: </a:t>
              </a:r>
              <a:r>
                <a:rPr lang="vi-VN" sz="2000"/>
                <a:t>Mở tệp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</a:rPr>
                <a:t>H</a:t>
              </a:r>
              <a:r>
                <a:rPr lang="vi-VN" sz="2200" b="1">
                  <a:solidFill>
                    <a:srgbClr val="FFFFFF"/>
                  </a:solidFill>
                </a:rPr>
                <a:t>ướng dẫn thực 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866118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b. Vẹt bay liên tục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3" y="2932759"/>
            <a:ext cx="6508087" cy="1477328"/>
            <a:chOff x="605198" y="2456835"/>
            <a:chExt cx="6508087" cy="1477328"/>
          </a:xfrm>
        </p:grpSpPr>
        <p:sp>
          <p:nvSpPr>
            <p:cNvPr id="36" name="TextBox 35"/>
            <p:cNvSpPr txBox="1"/>
            <p:nvPr/>
          </p:nvSpPr>
          <p:spPr>
            <a:xfrm>
              <a:off x="605198" y="2456835"/>
              <a:ext cx="65080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2</a:t>
              </a:r>
              <a:r>
                <a:rPr lang="vi-VN" sz="2000" b="1"/>
                <a:t>: </a:t>
              </a:r>
              <a:r>
                <a:rPr lang="vi-VN" sz="2000"/>
                <a:t>Chỉnh sửa chương trình: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en-US" sz="2000"/>
                <a:t> </a:t>
              </a:r>
              <a:r>
                <a:rPr lang="vi-VN" sz="2000"/>
                <a:t>Kéo thả lệnh lặp “liên tục” vào chương trình.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/>
                <a:t>• </a:t>
              </a:r>
              <a:r>
                <a:rPr lang="en-US" sz="2000"/>
                <a:t>B</a:t>
              </a:r>
              <a:r>
                <a:rPr lang="vi-VN" sz="2000"/>
                <a:t>ổ sung lệnh như Hình 81 để vẹt không bị lộn ngược.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6830142" y="884454"/>
            <a:ext cx="1918503" cy="31350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01583" y="4040755"/>
            <a:ext cx="197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81. Vẹt bay liên tục</a:t>
            </a:r>
          </a:p>
        </p:txBody>
      </p:sp>
    </p:spTree>
    <p:extLst>
      <p:ext uri="{BB962C8B-B14F-4D97-AF65-F5344CB8AC3E}">
        <p14:creationId xmlns:p14="http://schemas.microsoft.com/office/powerpoint/2010/main" val="3281656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3" y="1874204"/>
            <a:ext cx="5778744" cy="1015663"/>
            <a:chOff x="605198" y="2456835"/>
            <a:chExt cx="5778744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: </a:t>
              </a:r>
              <a:r>
                <a:rPr lang="vi-VN" sz="2000"/>
                <a:t>Chạy thử chương trình và quan sát kết quả.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522267"/>
            <a:ext cx="3411764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</a:rPr>
                <a:t>H</a:t>
              </a:r>
              <a:r>
                <a:rPr lang="vi-VN" sz="2200" b="1">
                  <a:solidFill>
                    <a:srgbClr val="FFFFFF"/>
                  </a:solidFill>
                </a:rPr>
                <a:t>ướng dẫn thực 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0" y="1179535"/>
            <a:ext cx="2866118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b. Vẹt bay liên tục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3714" y="2932759"/>
            <a:ext cx="5778744" cy="1015663"/>
            <a:chOff x="605199" y="2456835"/>
            <a:chExt cx="5778744" cy="1015663"/>
          </a:xfrm>
        </p:grpSpPr>
        <p:sp>
          <p:nvSpPr>
            <p:cNvPr id="36" name="TextBox 35"/>
            <p:cNvSpPr txBox="1"/>
            <p:nvPr/>
          </p:nvSpPr>
          <p:spPr>
            <a:xfrm>
              <a:off x="605199" y="2456835"/>
              <a:ext cx="57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4</a:t>
              </a:r>
              <a:r>
                <a:rPr lang="vi-VN" sz="2000" b="1"/>
                <a:t>: </a:t>
              </a:r>
              <a:r>
                <a:rPr lang="vi-VN" sz="2000"/>
                <a:t>Lưu tệp với tên là VetBay2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6830142" y="884454"/>
            <a:ext cx="1918503" cy="31350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01583" y="4040755"/>
            <a:ext cx="197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81. Vẹt bay liên tục</a:t>
            </a:r>
          </a:p>
        </p:txBody>
      </p:sp>
    </p:spTree>
    <p:extLst>
      <p:ext uri="{BB962C8B-B14F-4D97-AF65-F5344CB8AC3E}">
        <p14:creationId xmlns:p14="http://schemas.microsoft.com/office/powerpoint/2010/main" val="343898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711" y="1194967"/>
            <a:ext cx="6419187" cy="1015663"/>
            <a:chOff x="605197" y="2456835"/>
            <a:chExt cx="6419187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05197" y="2456835"/>
              <a:ext cx="6419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1</a:t>
              </a:r>
              <a:r>
                <a:rPr lang="vi-VN" sz="2000" b="1"/>
                <a:t>: </a:t>
              </a:r>
              <a:r>
                <a:rPr lang="vi-VN" sz="2000"/>
                <a:t>Mở tệp chương trình HanhDongCuaVet đã tạo ở nhiệm vụ 1.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entagon 2"/>
          <p:cNvSpPr/>
          <p:nvPr/>
        </p:nvSpPr>
        <p:spPr>
          <a:xfrm>
            <a:off x="0" y="571526"/>
            <a:ext cx="6052457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c. Vẹt bay liên tục cho đến khi nháy chuột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122" b="15907"/>
          <a:stretch/>
        </p:blipFill>
        <p:spPr>
          <a:xfrm>
            <a:off x="6912316" y="1104141"/>
            <a:ext cx="1963573" cy="24377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22192" y="3609407"/>
            <a:ext cx="154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82. Vẹt bay liên tục cho đến khi nháy chuột</a:t>
            </a:r>
            <a:endParaRPr lang="vi-VN" sz="1200" i="1"/>
          </a:p>
        </p:txBody>
      </p:sp>
      <p:grpSp>
        <p:nvGrpSpPr>
          <p:cNvPr id="4" name="Group 3"/>
          <p:cNvGrpSpPr/>
          <p:nvPr/>
        </p:nvGrpSpPr>
        <p:grpSpPr>
          <a:xfrm>
            <a:off x="273710" y="2210630"/>
            <a:ext cx="6419187" cy="2400657"/>
            <a:chOff x="273710" y="2210630"/>
            <a:chExt cx="6419187" cy="2400657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10" y="2210630"/>
              <a:ext cx="6419187" cy="2400657"/>
              <a:chOff x="605198" y="2456835"/>
              <a:chExt cx="6419187" cy="240065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5198" y="2456835"/>
                <a:ext cx="641918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 b="1"/>
                  <a:t>Bước </a:t>
                </a:r>
                <a:r>
                  <a:rPr lang="en-US" sz="2000" b="1"/>
                  <a:t>2</a:t>
                </a:r>
                <a:r>
                  <a:rPr lang="vi-VN" sz="2000" b="1"/>
                  <a:t>: </a:t>
                </a:r>
                <a:r>
                  <a:rPr lang="vi-VN" sz="2000"/>
                  <a:t>Chỉnh sửa chương trình: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vi-VN" sz="2000"/>
                  <a:t>Kéo thả lệnh “lặp lại cho đến khi” vào chương trình.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</a:t>
                </a:r>
                <a:r>
                  <a:rPr lang="vi-VN" sz="2000"/>
                  <a:t>Trong nhóm lệnh “Cảm biến”, kéo thả   </a:t>
                </a:r>
                <a:r>
                  <a:rPr lang="en-US" sz="2000"/>
                  <a:t>	 </a:t>
                </a:r>
                <a:r>
                  <a:rPr lang="vi-VN" sz="2000"/>
                  <a:t>vào ô điều kiện.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vi-VN" sz="2000"/>
                  <a:t>•</a:t>
                </a:r>
                <a:r>
                  <a:rPr lang="en-US" sz="2000"/>
                  <a:t> B</a:t>
                </a:r>
                <a:r>
                  <a:rPr lang="vi-VN" sz="2000"/>
                  <a:t>ổ sung lệnh như Hình 82 để vẹt không bị lộn ngược. </a:t>
                </a:r>
              </a:p>
            </p:txBody>
          </p:sp>
          <p:pic>
            <p:nvPicPr>
              <p:cNvPr id="3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5877" t="12712"/>
            <a:stretch/>
          </p:blipFill>
          <p:spPr>
            <a:xfrm>
              <a:off x="4852081" y="3291101"/>
              <a:ext cx="964520" cy="25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446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2053" y="1287254"/>
            <a:ext cx="5430404" cy="1477328"/>
            <a:chOff x="605198" y="2456835"/>
            <a:chExt cx="5430404" cy="1477328"/>
          </a:xfrm>
        </p:grpSpPr>
        <p:sp>
          <p:nvSpPr>
            <p:cNvPr id="16" name="TextBox 15"/>
            <p:cNvSpPr txBox="1"/>
            <p:nvPr/>
          </p:nvSpPr>
          <p:spPr>
            <a:xfrm>
              <a:off x="605198" y="2456835"/>
              <a:ext cx="54304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: </a:t>
              </a:r>
              <a:r>
                <a:rPr lang="vi-VN" sz="2000"/>
                <a:t>Chạy thử chương trình, nháy chuột và quan sát kết quả xem vẹt có dừng bay hay không.</a:t>
              </a:r>
            </a:p>
          </p:txBody>
        </p:sp>
        <p:pic>
          <p:nvPicPr>
            <p:cNvPr id="1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entagon 2"/>
          <p:cNvSpPr/>
          <p:nvPr/>
        </p:nvSpPr>
        <p:spPr>
          <a:xfrm>
            <a:off x="0" y="571526"/>
            <a:ext cx="6052457" cy="573065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c. Vẹt bay liên tục cho đến khi nháy chuột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22052" y="2808775"/>
            <a:ext cx="5430405" cy="958660"/>
            <a:chOff x="605198" y="2456835"/>
            <a:chExt cx="5430405" cy="958660"/>
          </a:xfrm>
        </p:grpSpPr>
        <p:sp>
          <p:nvSpPr>
            <p:cNvPr id="36" name="TextBox 35"/>
            <p:cNvSpPr txBox="1"/>
            <p:nvPr/>
          </p:nvSpPr>
          <p:spPr>
            <a:xfrm>
              <a:off x="605198" y="2456835"/>
              <a:ext cx="5430405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4</a:t>
              </a:r>
              <a:r>
                <a:rPr lang="vi-VN" sz="2000" b="1"/>
                <a:t>: </a:t>
              </a:r>
              <a:r>
                <a:rPr lang="vi-VN" sz="2000"/>
                <a:t>Lưu tệp với tên là VetBay3 vào thư mục của em. </a:t>
              </a:r>
            </a:p>
          </p:txBody>
        </p:sp>
        <p:pic>
          <p:nvPicPr>
            <p:cNvPr id="3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122" b="15907"/>
          <a:stretch/>
        </p:blipFill>
        <p:spPr>
          <a:xfrm>
            <a:off x="6912316" y="1104141"/>
            <a:ext cx="1963573" cy="24377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22192" y="3609407"/>
            <a:ext cx="154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/>
              <a:t>Hình 82. Vẹt bay liên tục cho đến khi nháy chuột</a:t>
            </a:r>
            <a:endParaRPr lang="vi-VN" sz="1200" i="1"/>
          </a:p>
        </p:txBody>
      </p:sp>
    </p:spTree>
    <p:extLst>
      <p:ext uri="{BB962C8B-B14F-4D97-AF65-F5344CB8AC3E}">
        <p14:creationId xmlns:p14="http://schemas.microsoft.com/office/powerpoint/2010/main" val="294605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9296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/>
              <a:t>LUYỆN TẬP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7866" y="1093127"/>
            <a:ext cx="8695267" cy="3323987"/>
            <a:chOff x="287866" y="1093127"/>
            <a:chExt cx="8695267" cy="3323987"/>
          </a:xfrm>
        </p:grpSpPr>
        <p:sp>
          <p:nvSpPr>
            <p:cNvPr id="9" name="TextBox 8"/>
            <p:cNvSpPr txBox="1"/>
            <p:nvPr/>
          </p:nvSpPr>
          <p:spPr>
            <a:xfrm>
              <a:off x="287866" y="1093127"/>
              <a:ext cx="856826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Câu </a:t>
              </a:r>
              <a:r>
                <a:rPr lang="vi-VN" sz="2000" b="1">
                  <a:solidFill>
                    <a:srgbClr val="7030A0"/>
                  </a:solidFill>
                </a:rPr>
                <a:t>1. </a:t>
              </a:r>
              <a:r>
                <a:rPr lang="vi-VN" sz="2000"/>
                <a:t>Tạo khối lệnh để nhân vật thực hiện tuần tự các hành động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20 bước.</a:t>
              </a:r>
              <a:r>
                <a:rPr lang="en-US" sz="2000"/>
                <a:t>	        </a:t>
              </a:r>
              <a:r>
                <a:rPr lang="vi-VN" sz="2000"/>
                <a:t>2. Thay đổi động tác.</a:t>
              </a:r>
              <a:r>
                <a:rPr lang="en-US" sz="2000"/>
                <a:t>	   </a:t>
              </a:r>
              <a:r>
                <a:rPr lang="vi-VN" sz="2000"/>
                <a:t>3. Đợi 1 giây.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Câu </a:t>
              </a:r>
              <a:r>
                <a:rPr lang="vi-VN" sz="2000" b="1">
                  <a:solidFill>
                    <a:srgbClr val="7030A0"/>
                  </a:solidFill>
                </a:rPr>
                <a:t>2. </a:t>
              </a:r>
              <a:r>
                <a:rPr lang="vi-VN" sz="2000"/>
                <a:t>Sử dụng lệnh lặp tạo ba chương trình, mỗi chương trình thực hiện một yêu cầu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a. Lặp lại 15 lần khối lệnh ở Câu 1.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b. Lặp liên tục khối lệnh ở Câu 1.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c. Lặp khối lệnh ở Câu 1 cho đến khi nháy chuột.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40536" r="41202" b="21609"/>
            <a:stretch/>
          </p:blipFill>
          <p:spPr>
            <a:xfrm>
              <a:off x="6756400" y="2908259"/>
              <a:ext cx="2226733" cy="150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7164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456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/>
              <a:t>VẬN DỤNG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9684" y="1509307"/>
            <a:ext cx="8654316" cy="2745283"/>
            <a:chOff x="489684" y="1509307"/>
            <a:chExt cx="8654316" cy="2745283"/>
          </a:xfrm>
        </p:grpSpPr>
        <p:grpSp>
          <p:nvGrpSpPr>
            <p:cNvPr id="5" name="Google Shape;688;p38"/>
            <p:cNvGrpSpPr/>
            <p:nvPr/>
          </p:nvGrpSpPr>
          <p:grpSpPr>
            <a:xfrm>
              <a:off x="489684" y="1509307"/>
              <a:ext cx="5125465" cy="2364193"/>
              <a:chOff x="238125" y="3802475"/>
              <a:chExt cx="1106750" cy="613450"/>
            </a:xfrm>
          </p:grpSpPr>
          <p:sp>
            <p:nvSpPr>
              <p:cNvPr id="6" name="Google Shape;689;p38"/>
              <p:cNvSpPr/>
              <p:nvPr/>
            </p:nvSpPr>
            <p:spPr>
              <a:xfrm>
                <a:off x="259750" y="3831325"/>
                <a:ext cx="108512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43405" h="23384" extrusionOk="0">
                    <a:moveTo>
                      <a:pt x="1" y="0"/>
                    </a:moveTo>
                    <a:lnTo>
                      <a:pt x="1" y="23239"/>
                    </a:lnTo>
                    <a:cubicBezTo>
                      <a:pt x="42" y="23276"/>
                      <a:pt x="109" y="23290"/>
                      <a:pt x="182" y="23290"/>
                    </a:cubicBezTo>
                    <a:cubicBezTo>
                      <a:pt x="288" y="23290"/>
                      <a:pt x="406" y="23261"/>
                      <a:pt x="478" y="23228"/>
                    </a:cubicBezTo>
                    <a:cubicBezTo>
                      <a:pt x="600" y="23184"/>
                      <a:pt x="711" y="23106"/>
                      <a:pt x="844" y="23095"/>
                    </a:cubicBezTo>
                    <a:cubicBezTo>
                      <a:pt x="931" y="23095"/>
                      <a:pt x="1025" y="23119"/>
                      <a:pt x="1111" y="23119"/>
                    </a:cubicBezTo>
                    <a:cubicBezTo>
                      <a:pt x="1168" y="23119"/>
                      <a:pt x="1221" y="23108"/>
                      <a:pt x="1266" y="23073"/>
                    </a:cubicBezTo>
                    <a:cubicBezTo>
                      <a:pt x="1310" y="23040"/>
                      <a:pt x="1332" y="22984"/>
                      <a:pt x="1377" y="22962"/>
                    </a:cubicBezTo>
                    <a:cubicBezTo>
                      <a:pt x="1410" y="22945"/>
                      <a:pt x="1446" y="22942"/>
                      <a:pt x="1484" y="22942"/>
                    </a:cubicBezTo>
                    <a:cubicBezTo>
                      <a:pt x="1502" y="22942"/>
                      <a:pt x="1521" y="22943"/>
                      <a:pt x="1541" y="22943"/>
                    </a:cubicBezTo>
                    <a:cubicBezTo>
                      <a:pt x="1560" y="22943"/>
                      <a:pt x="1579" y="22942"/>
                      <a:pt x="1599" y="22940"/>
                    </a:cubicBezTo>
                    <a:cubicBezTo>
                      <a:pt x="1898" y="22940"/>
                      <a:pt x="2065" y="22573"/>
                      <a:pt x="2342" y="22485"/>
                    </a:cubicBezTo>
                    <a:cubicBezTo>
                      <a:pt x="2389" y="22466"/>
                      <a:pt x="2439" y="22457"/>
                      <a:pt x="2490" y="22457"/>
                    </a:cubicBezTo>
                    <a:cubicBezTo>
                      <a:pt x="2561" y="22457"/>
                      <a:pt x="2633" y="22475"/>
                      <a:pt x="2697" y="22507"/>
                    </a:cubicBezTo>
                    <a:cubicBezTo>
                      <a:pt x="2858" y="22587"/>
                      <a:pt x="2992" y="22768"/>
                      <a:pt x="3164" y="22768"/>
                    </a:cubicBezTo>
                    <a:cubicBezTo>
                      <a:pt x="3182" y="22768"/>
                      <a:pt x="3200" y="22766"/>
                      <a:pt x="3219" y="22762"/>
                    </a:cubicBezTo>
                    <a:cubicBezTo>
                      <a:pt x="3286" y="22740"/>
                      <a:pt x="3352" y="22684"/>
                      <a:pt x="3419" y="22651"/>
                    </a:cubicBezTo>
                    <a:cubicBezTo>
                      <a:pt x="3480" y="22618"/>
                      <a:pt x="3549" y="22607"/>
                      <a:pt x="3622" y="22607"/>
                    </a:cubicBezTo>
                    <a:cubicBezTo>
                      <a:pt x="3719" y="22607"/>
                      <a:pt x="3822" y="22627"/>
                      <a:pt x="3918" y="22640"/>
                    </a:cubicBezTo>
                    <a:cubicBezTo>
                      <a:pt x="3966" y="22646"/>
                      <a:pt x="4018" y="22651"/>
                      <a:pt x="4068" y="22651"/>
                    </a:cubicBezTo>
                    <a:cubicBezTo>
                      <a:pt x="4193" y="22651"/>
                      <a:pt x="4317" y="22624"/>
                      <a:pt x="4395" y="22529"/>
                    </a:cubicBezTo>
                    <a:cubicBezTo>
                      <a:pt x="4429" y="22485"/>
                      <a:pt x="4451" y="22429"/>
                      <a:pt x="4495" y="22396"/>
                    </a:cubicBezTo>
                    <a:cubicBezTo>
                      <a:pt x="4536" y="22369"/>
                      <a:pt x="4583" y="22362"/>
                      <a:pt x="4632" y="22362"/>
                    </a:cubicBezTo>
                    <a:cubicBezTo>
                      <a:pt x="4680" y="22362"/>
                      <a:pt x="4731" y="22368"/>
                      <a:pt x="4780" y="22368"/>
                    </a:cubicBezTo>
                    <a:cubicBezTo>
                      <a:pt x="4804" y="22368"/>
                      <a:pt x="4827" y="22367"/>
                      <a:pt x="4850" y="22363"/>
                    </a:cubicBezTo>
                    <a:cubicBezTo>
                      <a:pt x="4939" y="22340"/>
                      <a:pt x="5006" y="22274"/>
                      <a:pt x="5084" y="22229"/>
                    </a:cubicBezTo>
                    <a:cubicBezTo>
                      <a:pt x="5145" y="22191"/>
                      <a:pt x="5219" y="22174"/>
                      <a:pt x="5294" y="22174"/>
                    </a:cubicBezTo>
                    <a:cubicBezTo>
                      <a:pt x="5394" y="22174"/>
                      <a:pt x="5496" y="22205"/>
                      <a:pt x="5572" y="22263"/>
                    </a:cubicBezTo>
                    <a:cubicBezTo>
                      <a:pt x="5638" y="22318"/>
                      <a:pt x="5694" y="22385"/>
                      <a:pt x="5772" y="22418"/>
                    </a:cubicBezTo>
                    <a:cubicBezTo>
                      <a:pt x="5800" y="22428"/>
                      <a:pt x="5829" y="22432"/>
                      <a:pt x="5858" y="22432"/>
                    </a:cubicBezTo>
                    <a:cubicBezTo>
                      <a:pt x="5998" y="22432"/>
                      <a:pt x="6137" y="22334"/>
                      <a:pt x="6277" y="22334"/>
                    </a:cubicBezTo>
                    <a:cubicBezTo>
                      <a:pt x="6297" y="22334"/>
                      <a:pt x="6317" y="22336"/>
                      <a:pt x="6338" y="22340"/>
                    </a:cubicBezTo>
                    <a:cubicBezTo>
                      <a:pt x="6437" y="22363"/>
                      <a:pt x="6526" y="22451"/>
                      <a:pt x="6626" y="22462"/>
                    </a:cubicBezTo>
                    <a:cubicBezTo>
                      <a:pt x="6704" y="22462"/>
                      <a:pt x="6770" y="22429"/>
                      <a:pt x="6837" y="22396"/>
                    </a:cubicBezTo>
                    <a:cubicBezTo>
                      <a:pt x="6998" y="22312"/>
                      <a:pt x="7180" y="22275"/>
                      <a:pt x="7358" y="22275"/>
                    </a:cubicBezTo>
                    <a:cubicBezTo>
                      <a:pt x="7437" y="22275"/>
                      <a:pt x="7516" y="22282"/>
                      <a:pt x="7592" y="22296"/>
                    </a:cubicBezTo>
                    <a:cubicBezTo>
                      <a:pt x="7847" y="22351"/>
                      <a:pt x="8080" y="22485"/>
                      <a:pt x="8335" y="22496"/>
                    </a:cubicBezTo>
                    <a:cubicBezTo>
                      <a:pt x="8602" y="22496"/>
                      <a:pt x="8846" y="22374"/>
                      <a:pt x="9112" y="22207"/>
                    </a:cubicBezTo>
                    <a:cubicBezTo>
                      <a:pt x="9202" y="22147"/>
                      <a:pt x="9310" y="22139"/>
                      <a:pt x="9423" y="22139"/>
                    </a:cubicBezTo>
                    <a:cubicBezTo>
                      <a:pt x="9465" y="22139"/>
                      <a:pt x="9508" y="22140"/>
                      <a:pt x="9551" y="22140"/>
                    </a:cubicBezTo>
                    <a:cubicBezTo>
                      <a:pt x="9648" y="22140"/>
                      <a:pt x="9745" y="22134"/>
                      <a:pt x="9833" y="22096"/>
                    </a:cubicBezTo>
                    <a:cubicBezTo>
                      <a:pt x="10000" y="22030"/>
                      <a:pt x="10111" y="21841"/>
                      <a:pt x="10300" y="21785"/>
                    </a:cubicBezTo>
                    <a:cubicBezTo>
                      <a:pt x="10349" y="21774"/>
                      <a:pt x="10399" y="21774"/>
                      <a:pt x="10449" y="21774"/>
                    </a:cubicBezTo>
                    <a:cubicBezTo>
                      <a:pt x="10499" y="21774"/>
                      <a:pt x="10549" y="21774"/>
                      <a:pt x="10599" y="21763"/>
                    </a:cubicBezTo>
                    <a:cubicBezTo>
                      <a:pt x="10932" y="21719"/>
                      <a:pt x="11121" y="21308"/>
                      <a:pt x="11454" y="21264"/>
                    </a:cubicBezTo>
                    <a:cubicBezTo>
                      <a:pt x="11470" y="21262"/>
                      <a:pt x="11486" y="21262"/>
                      <a:pt x="11502" y="21262"/>
                    </a:cubicBezTo>
                    <a:cubicBezTo>
                      <a:pt x="11663" y="21262"/>
                      <a:pt x="11833" y="21331"/>
                      <a:pt x="11989" y="21331"/>
                    </a:cubicBezTo>
                    <a:cubicBezTo>
                      <a:pt x="12046" y="21331"/>
                      <a:pt x="12101" y="21322"/>
                      <a:pt x="12153" y="21297"/>
                    </a:cubicBezTo>
                    <a:cubicBezTo>
                      <a:pt x="12197" y="21275"/>
                      <a:pt x="12242" y="21231"/>
                      <a:pt x="12297" y="21219"/>
                    </a:cubicBezTo>
                    <a:lnTo>
                      <a:pt x="12430" y="21219"/>
                    </a:lnTo>
                    <a:cubicBezTo>
                      <a:pt x="12552" y="21219"/>
                      <a:pt x="12652" y="21153"/>
                      <a:pt x="12752" y="21097"/>
                    </a:cubicBezTo>
                    <a:cubicBezTo>
                      <a:pt x="13041" y="20942"/>
                      <a:pt x="13351" y="20853"/>
                      <a:pt x="13673" y="20764"/>
                    </a:cubicBezTo>
                    <a:cubicBezTo>
                      <a:pt x="13762" y="20742"/>
                      <a:pt x="13851" y="20709"/>
                      <a:pt x="13940" y="20687"/>
                    </a:cubicBezTo>
                    <a:cubicBezTo>
                      <a:pt x="14089" y="20648"/>
                      <a:pt x="14243" y="20608"/>
                      <a:pt x="14396" y="20608"/>
                    </a:cubicBezTo>
                    <a:cubicBezTo>
                      <a:pt x="14459" y="20608"/>
                      <a:pt x="14522" y="20615"/>
                      <a:pt x="14583" y="20631"/>
                    </a:cubicBezTo>
                    <a:cubicBezTo>
                      <a:pt x="14747" y="20686"/>
                      <a:pt x="14903" y="20807"/>
                      <a:pt x="15063" y="20807"/>
                    </a:cubicBezTo>
                    <a:cubicBezTo>
                      <a:pt x="15099" y="20807"/>
                      <a:pt x="15135" y="20801"/>
                      <a:pt x="15172" y="20787"/>
                    </a:cubicBezTo>
                    <a:cubicBezTo>
                      <a:pt x="15238" y="20764"/>
                      <a:pt x="15294" y="20709"/>
                      <a:pt x="15371" y="20698"/>
                    </a:cubicBezTo>
                    <a:cubicBezTo>
                      <a:pt x="15381" y="20696"/>
                      <a:pt x="15391" y="20695"/>
                      <a:pt x="15401" y="20695"/>
                    </a:cubicBezTo>
                    <a:cubicBezTo>
                      <a:pt x="15520" y="20695"/>
                      <a:pt x="15614" y="20812"/>
                      <a:pt x="15726" y="20853"/>
                    </a:cubicBezTo>
                    <a:cubicBezTo>
                      <a:pt x="15762" y="20864"/>
                      <a:pt x="15797" y="20868"/>
                      <a:pt x="15832" y="20868"/>
                    </a:cubicBezTo>
                    <a:cubicBezTo>
                      <a:pt x="16012" y="20868"/>
                      <a:pt x="16194" y="20753"/>
                      <a:pt x="16382" y="20753"/>
                    </a:cubicBezTo>
                    <a:cubicBezTo>
                      <a:pt x="16389" y="20753"/>
                      <a:pt x="16396" y="20753"/>
                      <a:pt x="16403" y="20753"/>
                    </a:cubicBezTo>
                    <a:cubicBezTo>
                      <a:pt x="16825" y="20753"/>
                      <a:pt x="17069" y="21330"/>
                      <a:pt x="17491" y="21342"/>
                    </a:cubicBezTo>
                    <a:cubicBezTo>
                      <a:pt x="17497" y="21342"/>
                      <a:pt x="17502" y="21342"/>
                      <a:pt x="17508" y="21342"/>
                    </a:cubicBezTo>
                    <a:cubicBezTo>
                      <a:pt x="17731" y="21342"/>
                      <a:pt x="17961" y="21178"/>
                      <a:pt x="18165" y="21178"/>
                    </a:cubicBezTo>
                    <a:cubicBezTo>
                      <a:pt x="18220" y="21178"/>
                      <a:pt x="18273" y="21190"/>
                      <a:pt x="18323" y="21219"/>
                    </a:cubicBezTo>
                    <a:cubicBezTo>
                      <a:pt x="18412" y="21264"/>
                      <a:pt x="18468" y="21353"/>
                      <a:pt x="18556" y="21375"/>
                    </a:cubicBezTo>
                    <a:cubicBezTo>
                      <a:pt x="18566" y="21376"/>
                      <a:pt x="18576" y="21377"/>
                      <a:pt x="18586" y="21377"/>
                    </a:cubicBezTo>
                    <a:cubicBezTo>
                      <a:pt x="18663" y="21377"/>
                      <a:pt x="18733" y="21342"/>
                      <a:pt x="18812" y="21342"/>
                    </a:cubicBezTo>
                    <a:cubicBezTo>
                      <a:pt x="18817" y="21341"/>
                      <a:pt x="18822" y="21341"/>
                      <a:pt x="18827" y="21341"/>
                    </a:cubicBezTo>
                    <a:cubicBezTo>
                      <a:pt x="19005" y="21341"/>
                      <a:pt x="19182" y="21489"/>
                      <a:pt x="19341" y="21489"/>
                    </a:cubicBezTo>
                    <a:cubicBezTo>
                      <a:pt x="19376" y="21489"/>
                      <a:pt x="19411" y="21481"/>
                      <a:pt x="19444" y="21464"/>
                    </a:cubicBezTo>
                    <a:cubicBezTo>
                      <a:pt x="19545" y="21410"/>
                      <a:pt x="19654" y="21381"/>
                      <a:pt x="19764" y="21381"/>
                    </a:cubicBezTo>
                    <a:cubicBezTo>
                      <a:pt x="19835" y="21381"/>
                      <a:pt x="19907" y="21393"/>
                      <a:pt x="19977" y="21419"/>
                    </a:cubicBezTo>
                    <a:cubicBezTo>
                      <a:pt x="20110" y="21464"/>
                      <a:pt x="20232" y="21564"/>
                      <a:pt x="20376" y="21597"/>
                    </a:cubicBezTo>
                    <a:cubicBezTo>
                      <a:pt x="20476" y="21630"/>
                      <a:pt x="20587" y="21630"/>
                      <a:pt x="20698" y="21652"/>
                    </a:cubicBezTo>
                    <a:cubicBezTo>
                      <a:pt x="20831" y="21674"/>
                      <a:pt x="20965" y="21730"/>
                      <a:pt x="21109" y="21763"/>
                    </a:cubicBezTo>
                    <a:cubicBezTo>
                      <a:pt x="21279" y="21806"/>
                      <a:pt x="21453" y="21820"/>
                      <a:pt x="21630" y="21820"/>
                    </a:cubicBezTo>
                    <a:cubicBezTo>
                      <a:pt x="21822" y="21820"/>
                      <a:pt x="22016" y="21803"/>
                      <a:pt x="22208" y="21785"/>
                    </a:cubicBezTo>
                    <a:cubicBezTo>
                      <a:pt x="22274" y="21774"/>
                      <a:pt x="22341" y="21774"/>
                      <a:pt x="22396" y="21741"/>
                    </a:cubicBezTo>
                    <a:cubicBezTo>
                      <a:pt x="22474" y="21719"/>
                      <a:pt x="22529" y="21663"/>
                      <a:pt x="22585" y="21619"/>
                    </a:cubicBezTo>
                    <a:cubicBezTo>
                      <a:pt x="22818" y="21408"/>
                      <a:pt x="23051" y="21208"/>
                      <a:pt x="23284" y="20998"/>
                    </a:cubicBezTo>
                    <a:cubicBezTo>
                      <a:pt x="23373" y="20931"/>
                      <a:pt x="23473" y="20853"/>
                      <a:pt x="23584" y="20853"/>
                    </a:cubicBezTo>
                    <a:cubicBezTo>
                      <a:pt x="23673" y="20864"/>
                      <a:pt x="23750" y="20920"/>
                      <a:pt x="23817" y="20975"/>
                    </a:cubicBezTo>
                    <a:cubicBezTo>
                      <a:pt x="24006" y="21120"/>
                      <a:pt x="24205" y="21264"/>
                      <a:pt x="24394" y="21419"/>
                    </a:cubicBezTo>
                    <a:cubicBezTo>
                      <a:pt x="24461" y="21464"/>
                      <a:pt x="24527" y="21519"/>
                      <a:pt x="24616" y="21541"/>
                    </a:cubicBezTo>
                    <a:cubicBezTo>
                      <a:pt x="24638" y="21546"/>
                      <a:pt x="24661" y="21548"/>
                      <a:pt x="24684" y="21548"/>
                    </a:cubicBezTo>
                    <a:cubicBezTo>
                      <a:pt x="24776" y="21548"/>
                      <a:pt x="24873" y="21519"/>
                      <a:pt x="24971" y="21519"/>
                    </a:cubicBezTo>
                    <a:cubicBezTo>
                      <a:pt x="25214" y="21519"/>
                      <a:pt x="25464" y="21703"/>
                      <a:pt x="25689" y="21703"/>
                    </a:cubicBezTo>
                    <a:cubicBezTo>
                      <a:pt x="25752" y="21703"/>
                      <a:pt x="25812" y="21688"/>
                      <a:pt x="25870" y="21652"/>
                    </a:cubicBezTo>
                    <a:cubicBezTo>
                      <a:pt x="25903" y="21630"/>
                      <a:pt x="25937" y="21597"/>
                      <a:pt x="25970" y="21586"/>
                    </a:cubicBezTo>
                    <a:cubicBezTo>
                      <a:pt x="26033" y="21546"/>
                      <a:pt x="26114" y="21540"/>
                      <a:pt x="26195" y="21540"/>
                    </a:cubicBezTo>
                    <a:cubicBezTo>
                      <a:pt x="26227" y="21540"/>
                      <a:pt x="26260" y="21541"/>
                      <a:pt x="26292" y="21541"/>
                    </a:cubicBezTo>
                    <a:cubicBezTo>
                      <a:pt x="26680" y="21541"/>
                      <a:pt x="27013" y="21286"/>
                      <a:pt x="27335" y="21075"/>
                    </a:cubicBezTo>
                    <a:cubicBezTo>
                      <a:pt x="27578" y="20925"/>
                      <a:pt x="27871" y="20780"/>
                      <a:pt x="28153" y="20780"/>
                    </a:cubicBezTo>
                    <a:cubicBezTo>
                      <a:pt x="28244" y="20780"/>
                      <a:pt x="28335" y="20796"/>
                      <a:pt x="28422" y="20831"/>
                    </a:cubicBezTo>
                    <a:cubicBezTo>
                      <a:pt x="28600" y="20898"/>
                      <a:pt x="28733" y="21031"/>
                      <a:pt x="28922" y="21064"/>
                    </a:cubicBezTo>
                    <a:cubicBezTo>
                      <a:pt x="29066" y="21097"/>
                      <a:pt x="29255" y="21086"/>
                      <a:pt x="29333" y="21219"/>
                    </a:cubicBezTo>
                    <a:cubicBezTo>
                      <a:pt x="29366" y="21286"/>
                      <a:pt x="29366" y="21386"/>
                      <a:pt x="29432" y="21419"/>
                    </a:cubicBezTo>
                    <a:cubicBezTo>
                      <a:pt x="29449" y="21429"/>
                      <a:pt x="29465" y="21432"/>
                      <a:pt x="29481" y="21432"/>
                    </a:cubicBezTo>
                    <a:cubicBezTo>
                      <a:pt x="29542" y="21432"/>
                      <a:pt x="29602" y="21377"/>
                      <a:pt x="29654" y="21342"/>
                    </a:cubicBezTo>
                    <a:cubicBezTo>
                      <a:pt x="29690" y="21320"/>
                      <a:pt x="29731" y="21309"/>
                      <a:pt x="29773" y="21309"/>
                    </a:cubicBezTo>
                    <a:cubicBezTo>
                      <a:pt x="29902" y="21309"/>
                      <a:pt x="30035" y="21407"/>
                      <a:pt x="30009" y="21575"/>
                    </a:cubicBezTo>
                    <a:cubicBezTo>
                      <a:pt x="29987" y="21697"/>
                      <a:pt x="30087" y="21830"/>
                      <a:pt x="30209" y="21841"/>
                    </a:cubicBezTo>
                    <a:cubicBezTo>
                      <a:pt x="30239" y="21841"/>
                      <a:pt x="30268" y="21836"/>
                      <a:pt x="30295" y="21836"/>
                    </a:cubicBezTo>
                    <a:cubicBezTo>
                      <a:pt x="30308" y="21836"/>
                      <a:pt x="30320" y="21837"/>
                      <a:pt x="30331" y="21841"/>
                    </a:cubicBezTo>
                    <a:cubicBezTo>
                      <a:pt x="30409" y="21863"/>
                      <a:pt x="30453" y="21941"/>
                      <a:pt x="30509" y="21985"/>
                    </a:cubicBezTo>
                    <a:cubicBezTo>
                      <a:pt x="30556" y="22025"/>
                      <a:pt x="30622" y="22045"/>
                      <a:pt x="30687" y="22045"/>
                    </a:cubicBezTo>
                    <a:cubicBezTo>
                      <a:pt x="30730" y="22045"/>
                      <a:pt x="30773" y="22036"/>
                      <a:pt x="30809" y="22019"/>
                    </a:cubicBezTo>
                    <a:cubicBezTo>
                      <a:pt x="30842" y="21996"/>
                      <a:pt x="30875" y="21963"/>
                      <a:pt x="30920" y="21941"/>
                    </a:cubicBezTo>
                    <a:cubicBezTo>
                      <a:pt x="30949" y="21928"/>
                      <a:pt x="30980" y="21923"/>
                      <a:pt x="31012" y="21923"/>
                    </a:cubicBezTo>
                    <a:cubicBezTo>
                      <a:pt x="31114" y="21923"/>
                      <a:pt x="31229" y="21974"/>
                      <a:pt x="31330" y="21974"/>
                    </a:cubicBezTo>
                    <a:cubicBezTo>
                      <a:pt x="31430" y="21963"/>
                      <a:pt x="31519" y="21919"/>
                      <a:pt x="31597" y="21863"/>
                    </a:cubicBezTo>
                    <a:cubicBezTo>
                      <a:pt x="31774" y="21752"/>
                      <a:pt x="31952" y="21641"/>
                      <a:pt x="32052" y="21475"/>
                    </a:cubicBezTo>
                    <a:cubicBezTo>
                      <a:pt x="32085" y="21419"/>
                      <a:pt x="32107" y="21375"/>
                      <a:pt x="32140" y="21330"/>
                    </a:cubicBezTo>
                    <a:cubicBezTo>
                      <a:pt x="32207" y="21219"/>
                      <a:pt x="32340" y="21153"/>
                      <a:pt x="32473" y="21131"/>
                    </a:cubicBezTo>
                    <a:cubicBezTo>
                      <a:pt x="32518" y="21131"/>
                      <a:pt x="32562" y="21131"/>
                      <a:pt x="32595" y="21108"/>
                    </a:cubicBezTo>
                    <a:cubicBezTo>
                      <a:pt x="32629" y="21097"/>
                      <a:pt x="32662" y="21075"/>
                      <a:pt x="32684" y="21053"/>
                    </a:cubicBezTo>
                    <a:cubicBezTo>
                      <a:pt x="32795" y="20964"/>
                      <a:pt x="32928" y="20909"/>
                      <a:pt x="33073" y="20887"/>
                    </a:cubicBezTo>
                    <a:cubicBezTo>
                      <a:pt x="33096" y="20882"/>
                      <a:pt x="33120" y="20879"/>
                      <a:pt x="33146" y="20879"/>
                    </a:cubicBezTo>
                    <a:cubicBezTo>
                      <a:pt x="33181" y="20879"/>
                      <a:pt x="33218" y="20885"/>
                      <a:pt x="33250" y="20898"/>
                    </a:cubicBezTo>
                    <a:cubicBezTo>
                      <a:pt x="33317" y="20920"/>
                      <a:pt x="33361" y="20986"/>
                      <a:pt x="33417" y="21020"/>
                    </a:cubicBezTo>
                    <a:cubicBezTo>
                      <a:pt x="33650" y="21175"/>
                      <a:pt x="33994" y="21009"/>
                      <a:pt x="34260" y="21219"/>
                    </a:cubicBezTo>
                    <a:cubicBezTo>
                      <a:pt x="34338" y="21279"/>
                      <a:pt x="34438" y="21310"/>
                      <a:pt x="34540" y="21310"/>
                    </a:cubicBezTo>
                    <a:cubicBezTo>
                      <a:pt x="34628" y="21310"/>
                      <a:pt x="34716" y="21288"/>
                      <a:pt x="34793" y="21242"/>
                    </a:cubicBezTo>
                    <a:cubicBezTo>
                      <a:pt x="34826" y="21219"/>
                      <a:pt x="34870" y="21197"/>
                      <a:pt x="34915" y="21197"/>
                    </a:cubicBezTo>
                    <a:cubicBezTo>
                      <a:pt x="34948" y="21197"/>
                      <a:pt x="34981" y="21231"/>
                      <a:pt x="35015" y="21242"/>
                    </a:cubicBezTo>
                    <a:cubicBezTo>
                      <a:pt x="35044" y="21253"/>
                      <a:pt x="35075" y="21258"/>
                      <a:pt x="35107" y="21258"/>
                    </a:cubicBezTo>
                    <a:cubicBezTo>
                      <a:pt x="35195" y="21258"/>
                      <a:pt x="35288" y="21222"/>
                      <a:pt x="35370" y="21197"/>
                    </a:cubicBezTo>
                    <a:cubicBezTo>
                      <a:pt x="35506" y="21152"/>
                      <a:pt x="35648" y="21129"/>
                      <a:pt x="35789" y="21129"/>
                    </a:cubicBezTo>
                    <a:cubicBezTo>
                      <a:pt x="35992" y="21129"/>
                      <a:pt x="36192" y="21177"/>
                      <a:pt x="36369" y="21275"/>
                    </a:cubicBezTo>
                    <a:cubicBezTo>
                      <a:pt x="36435" y="21308"/>
                      <a:pt x="36502" y="21342"/>
                      <a:pt x="36568" y="21353"/>
                    </a:cubicBezTo>
                    <a:cubicBezTo>
                      <a:pt x="36583" y="21355"/>
                      <a:pt x="36599" y="21356"/>
                      <a:pt x="36614" y="21356"/>
                    </a:cubicBezTo>
                    <a:cubicBezTo>
                      <a:pt x="36704" y="21356"/>
                      <a:pt x="36800" y="21323"/>
                      <a:pt x="36890" y="21323"/>
                    </a:cubicBezTo>
                    <a:cubicBezTo>
                      <a:pt x="36932" y="21323"/>
                      <a:pt x="36974" y="21330"/>
                      <a:pt x="37012" y="21353"/>
                    </a:cubicBezTo>
                    <a:cubicBezTo>
                      <a:pt x="37046" y="21375"/>
                      <a:pt x="37079" y="21408"/>
                      <a:pt x="37112" y="21419"/>
                    </a:cubicBezTo>
                    <a:cubicBezTo>
                      <a:pt x="37134" y="21429"/>
                      <a:pt x="37157" y="21433"/>
                      <a:pt x="37179" y="21433"/>
                    </a:cubicBezTo>
                    <a:cubicBezTo>
                      <a:pt x="37256" y="21433"/>
                      <a:pt x="37334" y="21386"/>
                      <a:pt x="37412" y="21386"/>
                    </a:cubicBezTo>
                    <a:cubicBezTo>
                      <a:pt x="37467" y="21386"/>
                      <a:pt x="37523" y="21408"/>
                      <a:pt x="37578" y="21430"/>
                    </a:cubicBezTo>
                    <a:cubicBezTo>
                      <a:pt x="37689" y="21486"/>
                      <a:pt x="37800" y="21541"/>
                      <a:pt x="37911" y="21586"/>
                    </a:cubicBezTo>
                    <a:cubicBezTo>
                      <a:pt x="37956" y="21608"/>
                      <a:pt x="37989" y="21619"/>
                      <a:pt x="38033" y="21630"/>
                    </a:cubicBezTo>
                    <a:cubicBezTo>
                      <a:pt x="38111" y="21630"/>
                      <a:pt x="38178" y="21586"/>
                      <a:pt x="38255" y="21586"/>
                    </a:cubicBezTo>
                    <a:cubicBezTo>
                      <a:pt x="38334" y="21586"/>
                      <a:pt x="38404" y="21621"/>
                      <a:pt x="38481" y="21621"/>
                    </a:cubicBezTo>
                    <a:cubicBezTo>
                      <a:pt x="38491" y="21621"/>
                      <a:pt x="38501" y="21620"/>
                      <a:pt x="38511" y="21619"/>
                    </a:cubicBezTo>
                    <a:cubicBezTo>
                      <a:pt x="38622" y="21608"/>
                      <a:pt x="38710" y="21497"/>
                      <a:pt x="38821" y="21497"/>
                    </a:cubicBezTo>
                    <a:cubicBezTo>
                      <a:pt x="38988" y="21497"/>
                      <a:pt x="39043" y="21741"/>
                      <a:pt x="39188" y="21830"/>
                    </a:cubicBezTo>
                    <a:cubicBezTo>
                      <a:pt x="39221" y="21863"/>
                      <a:pt x="39276" y="21874"/>
                      <a:pt x="39310" y="21908"/>
                    </a:cubicBezTo>
                    <a:cubicBezTo>
                      <a:pt x="39343" y="21941"/>
                      <a:pt x="39354" y="21974"/>
                      <a:pt x="39376" y="22019"/>
                    </a:cubicBezTo>
                    <a:cubicBezTo>
                      <a:pt x="39454" y="22163"/>
                      <a:pt x="39565" y="22307"/>
                      <a:pt x="39687" y="22418"/>
                    </a:cubicBezTo>
                    <a:cubicBezTo>
                      <a:pt x="39793" y="22514"/>
                      <a:pt x="39924" y="22602"/>
                      <a:pt x="40058" y="22602"/>
                    </a:cubicBezTo>
                    <a:cubicBezTo>
                      <a:pt x="40078" y="22602"/>
                      <a:pt x="40099" y="22600"/>
                      <a:pt x="40120" y="22596"/>
                    </a:cubicBezTo>
                    <a:cubicBezTo>
                      <a:pt x="40220" y="22585"/>
                      <a:pt x="40308" y="22518"/>
                      <a:pt x="40397" y="22485"/>
                    </a:cubicBezTo>
                    <a:cubicBezTo>
                      <a:pt x="40435" y="22472"/>
                      <a:pt x="40476" y="22464"/>
                      <a:pt x="40516" y="22464"/>
                    </a:cubicBezTo>
                    <a:cubicBezTo>
                      <a:pt x="40580" y="22464"/>
                      <a:pt x="40640" y="22485"/>
                      <a:pt x="40675" y="22540"/>
                    </a:cubicBezTo>
                    <a:cubicBezTo>
                      <a:pt x="40686" y="22562"/>
                      <a:pt x="40697" y="22596"/>
                      <a:pt x="40719" y="22629"/>
                    </a:cubicBezTo>
                    <a:cubicBezTo>
                      <a:pt x="40747" y="22671"/>
                      <a:pt x="40798" y="22687"/>
                      <a:pt x="40851" y="22687"/>
                    </a:cubicBezTo>
                    <a:cubicBezTo>
                      <a:pt x="40881" y="22687"/>
                      <a:pt x="40913" y="22681"/>
                      <a:pt x="40941" y="22673"/>
                    </a:cubicBezTo>
                    <a:cubicBezTo>
                      <a:pt x="41008" y="22665"/>
                      <a:pt x="41069" y="22644"/>
                      <a:pt x="41134" y="22644"/>
                    </a:cubicBezTo>
                    <a:cubicBezTo>
                      <a:pt x="41154" y="22644"/>
                      <a:pt x="41175" y="22646"/>
                      <a:pt x="41196" y="22651"/>
                    </a:cubicBezTo>
                    <a:cubicBezTo>
                      <a:pt x="41274" y="22684"/>
                      <a:pt x="41318" y="22762"/>
                      <a:pt x="41352" y="22840"/>
                    </a:cubicBezTo>
                    <a:cubicBezTo>
                      <a:pt x="41385" y="22917"/>
                      <a:pt x="41418" y="22995"/>
                      <a:pt x="41474" y="23062"/>
                    </a:cubicBezTo>
                    <a:cubicBezTo>
                      <a:pt x="41507" y="23095"/>
                      <a:pt x="41560" y="23116"/>
                      <a:pt x="41606" y="23116"/>
                    </a:cubicBezTo>
                    <a:cubicBezTo>
                      <a:pt x="41638" y="23116"/>
                      <a:pt x="41667" y="23106"/>
                      <a:pt x="41685" y="23084"/>
                    </a:cubicBezTo>
                    <a:cubicBezTo>
                      <a:pt x="41701" y="23067"/>
                      <a:pt x="41723" y="23060"/>
                      <a:pt x="41746" y="23060"/>
                    </a:cubicBezTo>
                    <a:cubicBezTo>
                      <a:pt x="41783" y="23060"/>
                      <a:pt x="41824" y="23079"/>
                      <a:pt x="41851" y="23106"/>
                    </a:cubicBezTo>
                    <a:cubicBezTo>
                      <a:pt x="41895" y="23151"/>
                      <a:pt x="41929" y="23206"/>
                      <a:pt x="41984" y="23228"/>
                    </a:cubicBezTo>
                    <a:cubicBezTo>
                      <a:pt x="42010" y="23240"/>
                      <a:pt x="42037" y="23244"/>
                      <a:pt x="42064" y="23244"/>
                    </a:cubicBezTo>
                    <a:cubicBezTo>
                      <a:pt x="42146" y="23244"/>
                      <a:pt x="42236" y="23206"/>
                      <a:pt x="42317" y="23206"/>
                    </a:cubicBezTo>
                    <a:cubicBezTo>
                      <a:pt x="42340" y="23206"/>
                      <a:pt x="42362" y="23209"/>
                      <a:pt x="42384" y="23217"/>
                    </a:cubicBezTo>
                    <a:cubicBezTo>
                      <a:pt x="42465" y="23258"/>
                      <a:pt x="42519" y="23364"/>
                      <a:pt x="42604" y="23364"/>
                    </a:cubicBezTo>
                    <a:cubicBezTo>
                      <a:pt x="42612" y="23364"/>
                      <a:pt x="42620" y="23363"/>
                      <a:pt x="42628" y="23361"/>
                    </a:cubicBezTo>
                    <a:cubicBezTo>
                      <a:pt x="42650" y="23361"/>
                      <a:pt x="42683" y="23350"/>
                      <a:pt x="42706" y="23328"/>
                    </a:cubicBezTo>
                    <a:cubicBezTo>
                      <a:pt x="42772" y="23284"/>
                      <a:pt x="42850" y="23228"/>
                      <a:pt x="42928" y="23206"/>
                    </a:cubicBezTo>
                    <a:cubicBezTo>
                      <a:pt x="42964" y="23196"/>
                      <a:pt x="43004" y="23188"/>
                      <a:pt x="43044" y="23188"/>
                    </a:cubicBezTo>
                    <a:cubicBezTo>
                      <a:pt x="43091" y="23188"/>
                      <a:pt x="43136" y="23198"/>
                      <a:pt x="43172" y="23228"/>
                    </a:cubicBezTo>
                    <a:cubicBezTo>
                      <a:pt x="43216" y="23261"/>
                      <a:pt x="43249" y="23306"/>
                      <a:pt x="43294" y="23350"/>
                    </a:cubicBezTo>
                    <a:cubicBezTo>
                      <a:pt x="43327" y="23372"/>
                      <a:pt x="43360" y="23384"/>
                      <a:pt x="43405" y="23384"/>
                    </a:cubicBezTo>
                    <a:lnTo>
                      <a:pt x="43405" y="0"/>
                    </a:lnTo>
                    <a:close/>
                  </a:path>
                </a:pathLst>
              </a:custGeom>
              <a:solidFill>
                <a:srgbClr val="D16648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90;p38"/>
              <p:cNvSpPr/>
              <p:nvPr/>
            </p:nvSpPr>
            <p:spPr>
              <a:xfrm>
                <a:off x="238125" y="3802475"/>
                <a:ext cx="1084825" cy="584325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3373" extrusionOk="0">
                    <a:moveTo>
                      <a:pt x="0" y="0"/>
                    </a:moveTo>
                    <a:lnTo>
                      <a:pt x="0" y="23228"/>
                    </a:lnTo>
                    <a:cubicBezTo>
                      <a:pt x="36" y="23268"/>
                      <a:pt x="98" y="23283"/>
                      <a:pt x="169" y="23283"/>
                    </a:cubicBezTo>
                    <a:cubicBezTo>
                      <a:pt x="273" y="23283"/>
                      <a:pt x="393" y="23250"/>
                      <a:pt x="466" y="23217"/>
                    </a:cubicBezTo>
                    <a:cubicBezTo>
                      <a:pt x="588" y="23173"/>
                      <a:pt x="710" y="23095"/>
                      <a:pt x="843" y="23095"/>
                    </a:cubicBezTo>
                    <a:cubicBezTo>
                      <a:pt x="853" y="23094"/>
                      <a:pt x="864" y="23094"/>
                      <a:pt x="874" y="23094"/>
                    </a:cubicBezTo>
                    <a:cubicBezTo>
                      <a:pt x="955" y="23094"/>
                      <a:pt x="1038" y="23116"/>
                      <a:pt x="1117" y="23116"/>
                    </a:cubicBezTo>
                    <a:cubicBezTo>
                      <a:pt x="1169" y="23116"/>
                      <a:pt x="1220" y="23106"/>
                      <a:pt x="1265" y="23073"/>
                    </a:cubicBezTo>
                    <a:cubicBezTo>
                      <a:pt x="1298" y="23028"/>
                      <a:pt x="1332" y="22984"/>
                      <a:pt x="1376" y="22951"/>
                    </a:cubicBezTo>
                    <a:cubicBezTo>
                      <a:pt x="1405" y="22936"/>
                      <a:pt x="1435" y="22932"/>
                      <a:pt x="1466" y="22932"/>
                    </a:cubicBezTo>
                    <a:cubicBezTo>
                      <a:pt x="1507" y="22932"/>
                      <a:pt x="1549" y="22939"/>
                      <a:pt x="1587" y="22939"/>
                    </a:cubicBezTo>
                    <a:cubicBezTo>
                      <a:pt x="1887" y="22928"/>
                      <a:pt x="2053" y="22573"/>
                      <a:pt x="2342" y="22473"/>
                    </a:cubicBezTo>
                    <a:cubicBezTo>
                      <a:pt x="2388" y="22455"/>
                      <a:pt x="2438" y="22446"/>
                      <a:pt x="2489" y="22446"/>
                    </a:cubicBezTo>
                    <a:cubicBezTo>
                      <a:pt x="2560" y="22446"/>
                      <a:pt x="2632" y="22463"/>
                      <a:pt x="2697" y="22496"/>
                    </a:cubicBezTo>
                    <a:cubicBezTo>
                      <a:pt x="2848" y="22576"/>
                      <a:pt x="2990" y="22757"/>
                      <a:pt x="3155" y="22757"/>
                    </a:cubicBezTo>
                    <a:cubicBezTo>
                      <a:pt x="3172" y="22757"/>
                      <a:pt x="3190" y="22755"/>
                      <a:pt x="3207" y="22751"/>
                    </a:cubicBezTo>
                    <a:cubicBezTo>
                      <a:pt x="3285" y="22729"/>
                      <a:pt x="3340" y="22673"/>
                      <a:pt x="3407" y="22640"/>
                    </a:cubicBezTo>
                    <a:cubicBezTo>
                      <a:pt x="3473" y="22607"/>
                      <a:pt x="3543" y="22596"/>
                      <a:pt x="3615" y="22596"/>
                    </a:cubicBezTo>
                    <a:cubicBezTo>
                      <a:pt x="3713" y="22596"/>
                      <a:pt x="3815" y="22616"/>
                      <a:pt x="3918" y="22629"/>
                    </a:cubicBezTo>
                    <a:cubicBezTo>
                      <a:pt x="3967" y="22639"/>
                      <a:pt x="4020" y="22645"/>
                      <a:pt x="4072" y="22645"/>
                    </a:cubicBezTo>
                    <a:cubicBezTo>
                      <a:pt x="4194" y="22645"/>
                      <a:pt x="4314" y="22611"/>
                      <a:pt x="4384" y="22518"/>
                    </a:cubicBezTo>
                    <a:cubicBezTo>
                      <a:pt x="4428" y="22473"/>
                      <a:pt x="4450" y="22418"/>
                      <a:pt x="4495" y="22385"/>
                    </a:cubicBezTo>
                    <a:cubicBezTo>
                      <a:pt x="4527" y="22360"/>
                      <a:pt x="4568" y="22354"/>
                      <a:pt x="4611" y="22354"/>
                    </a:cubicBezTo>
                    <a:cubicBezTo>
                      <a:pt x="4659" y="22354"/>
                      <a:pt x="4710" y="22361"/>
                      <a:pt x="4759" y="22361"/>
                    </a:cubicBezTo>
                    <a:cubicBezTo>
                      <a:pt x="4787" y="22361"/>
                      <a:pt x="4814" y="22359"/>
                      <a:pt x="4839" y="22351"/>
                    </a:cubicBezTo>
                    <a:cubicBezTo>
                      <a:pt x="4927" y="22329"/>
                      <a:pt x="4994" y="22262"/>
                      <a:pt x="5072" y="22218"/>
                    </a:cubicBezTo>
                    <a:cubicBezTo>
                      <a:pt x="5138" y="22180"/>
                      <a:pt x="5213" y="22162"/>
                      <a:pt x="5288" y="22162"/>
                    </a:cubicBezTo>
                    <a:cubicBezTo>
                      <a:pt x="5388" y="22162"/>
                      <a:pt x="5489" y="22194"/>
                      <a:pt x="5571" y="22251"/>
                    </a:cubicBezTo>
                    <a:cubicBezTo>
                      <a:pt x="5638" y="22307"/>
                      <a:pt x="5682" y="22385"/>
                      <a:pt x="5771" y="22407"/>
                    </a:cubicBezTo>
                    <a:cubicBezTo>
                      <a:pt x="5798" y="22417"/>
                      <a:pt x="5826" y="22421"/>
                      <a:pt x="5854" y="22421"/>
                    </a:cubicBezTo>
                    <a:cubicBezTo>
                      <a:pt x="5990" y="22421"/>
                      <a:pt x="6135" y="22322"/>
                      <a:pt x="6276" y="22322"/>
                    </a:cubicBezTo>
                    <a:cubicBezTo>
                      <a:pt x="6296" y="22322"/>
                      <a:pt x="6317" y="22324"/>
                      <a:pt x="6337" y="22329"/>
                    </a:cubicBezTo>
                    <a:cubicBezTo>
                      <a:pt x="6437" y="22351"/>
                      <a:pt x="6514" y="22440"/>
                      <a:pt x="6614" y="22451"/>
                    </a:cubicBezTo>
                    <a:cubicBezTo>
                      <a:pt x="6692" y="22451"/>
                      <a:pt x="6770" y="22418"/>
                      <a:pt x="6836" y="22385"/>
                    </a:cubicBezTo>
                    <a:cubicBezTo>
                      <a:pt x="6995" y="22309"/>
                      <a:pt x="7169" y="22269"/>
                      <a:pt x="7345" y="22269"/>
                    </a:cubicBezTo>
                    <a:cubicBezTo>
                      <a:pt x="7427" y="22269"/>
                      <a:pt x="7510" y="22278"/>
                      <a:pt x="7591" y="22296"/>
                    </a:cubicBezTo>
                    <a:cubicBezTo>
                      <a:pt x="7846" y="22340"/>
                      <a:pt x="8079" y="22473"/>
                      <a:pt x="8323" y="22484"/>
                    </a:cubicBezTo>
                    <a:cubicBezTo>
                      <a:pt x="8334" y="22485"/>
                      <a:pt x="8344" y="22485"/>
                      <a:pt x="8355" y="22485"/>
                    </a:cubicBezTo>
                    <a:cubicBezTo>
                      <a:pt x="8610" y="22485"/>
                      <a:pt x="8855" y="22356"/>
                      <a:pt x="9100" y="22196"/>
                    </a:cubicBezTo>
                    <a:cubicBezTo>
                      <a:pt x="9195" y="22136"/>
                      <a:pt x="9306" y="22128"/>
                      <a:pt x="9420" y="22128"/>
                    </a:cubicBezTo>
                    <a:cubicBezTo>
                      <a:pt x="9462" y="22128"/>
                      <a:pt x="9505" y="22129"/>
                      <a:pt x="9547" y="22129"/>
                    </a:cubicBezTo>
                    <a:cubicBezTo>
                      <a:pt x="9643" y="22129"/>
                      <a:pt x="9737" y="22123"/>
                      <a:pt x="9822" y="22085"/>
                    </a:cubicBezTo>
                    <a:cubicBezTo>
                      <a:pt x="9999" y="22018"/>
                      <a:pt x="10110" y="21830"/>
                      <a:pt x="10288" y="21785"/>
                    </a:cubicBezTo>
                    <a:cubicBezTo>
                      <a:pt x="10338" y="21769"/>
                      <a:pt x="10390" y="21766"/>
                      <a:pt x="10442" y="21766"/>
                    </a:cubicBezTo>
                    <a:cubicBezTo>
                      <a:pt x="10467" y="21766"/>
                      <a:pt x="10493" y="21767"/>
                      <a:pt x="10517" y="21767"/>
                    </a:cubicBezTo>
                    <a:cubicBezTo>
                      <a:pt x="10542" y="21767"/>
                      <a:pt x="10565" y="21766"/>
                      <a:pt x="10587" y="21763"/>
                    </a:cubicBezTo>
                    <a:cubicBezTo>
                      <a:pt x="10920" y="21708"/>
                      <a:pt x="11120" y="21308"/>
                      <a:pt x="11453" y="21264"/>
                    </a:cubicBezTo>
                    <a:cubicBezTo>
                      <a:pt x="11476" y="21260"/>
                      <a:pt x="11500" y="21259"/>
                      <a:pt x="11523" y="21259"/>
                    </a:cubicBezTo>
                    <a:cubicBezTo>
                      <a:pt x="11676" y="21259"/>
                      <a:pt x="11831" y="21320"/>
                      <a:pt x="11977" y="21320"/>
                    </a:cubicBezTo>
                    <a:cubicBezTo>
                      <a:pt x="12034" y="21320"/>
                      <a:pt x="12088" y="21311"/>
                      <a:pt x="12141" y="21286"/>
                    </a:cubicBezTo>
                    <a:cubicBezTo>
                      <a:pt x="12197" y="21264"/>
                      <a:pt x="12241" y="21230"/>
                      <a:pt x="12285" y="21219"/>
                    </a:cubicBezTo>
                    <a:cubicBezTo>
                      <a:pt x="12300" y="21216"/>
                      <a:pt x="12316" y="21214"/>
                      <a:pt x="12333" y="21214"/>
                    </a:cubicBezTo>
                    <a:cubicBezTo>
                      <a:pt x="12366" y="21214"/>
                      <a:pt x="12400" y="21219"/>
                      <a:pt x="12430" y="21219"/>
                    </a:cubicBezTo>
                    <a:cubicBezTo>
                      <a:pt x="12541" y="21219"/>
                      <a:pt x="12652" y="21142"/>
                      <a:pt x="12752" y="21086"/>
                    </a:cubicBezTo>
                    <a:cubicBezTo>
                      <a:pt x="13029" y="20931"/>
                      <a:pt x="13351" y="20842"/>
                      <a:pt x="13662" y="20753"/>
                    </a:cubicBezTo>
                    <a:cubicBezTo>
                      <a:pt x="13750" y="20731"/>
                      <a:pt x="13850" y="20709"/>
                      <a:pt x="13939" y="20675"/>
                    </a:cubicBezTo>
                    <a:cubicBezTo>
                      <a:pt x="14088" y="20636"/>
                      <a:pt x="14237" y="20597"/>
                      <a:pt x="14386" y="20597"/>
                    </a:cubicBezTo>
                    <a:cubicBezTo>
                      <a:pt x="14448" y="20597"/>
                      <a:pt x="14510" y="20604"/>
                      <a:pt x="14572" y="20620"/>
                    </a:cubicBezTo>
                    <a:cubicBezTo>
                      <a:pt x="14735" y="20674"/>
                      <a:pt x="14898" y="20796"/>
                      <a:pt x="15061" y="20796"/>
                    </a:cubicBezTo>
                    <a:cubicBezTo>
                      <a:pt x="15098" y="20796"/>
                      <a:pt x="15134" y="20790"/>
                      <a:pt x="15171" y="20775"/>
                    </a:cubicBezTo>
                    <a:cubicBezTo>
                      <a:pt x="15237" y="20753"/>
                      <a:pt x="15293" y="20698"/>
                      <a:pt x="15360" y="20698"/>
                    </a:cubicBezTo>
                    <a:cubicBezTo>
                      <a:pt x="15370" y="20696"/>
                      <a:pt x="15381" y="20695"/>
                      <a:pt x="15392" y="20695"/>
                    </a:cubicBezTo>
                    <a:cubicBezTo>
                      <a:pt x="15509" y="20695"/>
                      <a:pt x="15604" y="20801"/>
                      <a:pt x="15726" y="20842"/>
                    </a:cubicBezTo>
                    <a:cubicBezTo>
                      <a:pt x="15764" y="20856"/>
                      <a:pt x="15802" y="20862"/>
                      <a:pt x="15841" y="20862"/>
                    </a:cubicBezTo>
                    <a:cubicBezTo>
                      <a:pt x="16020" y="20862"/>
                      <a:pt x="16212" y="20742"/>
                      <a:pt x="16403" y="20742"/>
                    </a:cubicBezTo>
                    <a:cubicBezTo>
                      <a:pt x="16824" y="20753"/>
                      <a:pt x="17069" y="21330"/>
                      <a:pt x="17490" y="21341"/>
                    </a:cubicBezTo>
                    <a:cubicBezTo>
                      <a:pt x="17717" y="21341"/>
                      <a:pt x="17944" y="21176"/>
                      <a:pt x="18155" y="21176"/>
                    </a:cubicBezTo>
                    <a:cubicBezTo>
                      <a:pt x="18212" y="21176"/>
                      <a:pt x="18268" y="21189"/>
                      <a:pt x="18323" y="21219"/>
                    </a:cubicBezTo>
                    <a:cubicBezTo>
                      <a:pt x="18400" y="21264"/>
                      <a:pt x="18456" y="21341"/>
                      <a:pt x="18556" y="21364"/>
                    </a:cubicBezTo>
                    <a:cubicBezTo>
                      <a:pt x="18571" y="21368"/>
                      <a:pt x="18587" y="21370"/>
                      <a:pt x="18602" y="21370"/>
                    </a:cubicBezTo>
                    <a:cubicBezTo>
                      <a:pt x="18668" y="21370"/>
                      <a:pt x="18737" y="21339"/>
                      <a:pt x="18800" y="21330"/>
                    </a:cubicBezTo>
                    <a:cubicBezTo>
                      <a:pt x="18805" y="21330"/>
                      <a:pt x="18810" y="21330"/>
                      <a:pt x="18815" y="21330"/>
                    </a:cubicBezTo>
                    <a:cubicBezTo>
                      <a:pt x="18993" y="21330"/>
                      <a:pt x="19170" y="21477"/>
                      <a:pt x="19329" y="21477"/>
                    </a:cubicBezTo>
                    <a:cubicBezTo>
                      <a:pt x="19365" y="21477"/>
                      <a:pt x="19399" y="21470"/>
                      <a:pt x="19433" y="21452"/>
                    </a:cubicBezTo>
                    <a:cubicBezTo>
                      <a:pt x="19536" y="21404"/>
                      <a:pt x="19653" y="21377"/>
                      <a:pt x="19766" y="21377"/>
                    </a:cubicBezTo>
                    <a:cubicBezTo>
                      <a:pt x="19835" y="21377"/>
                      <a:pt x="19902" y="21387"/>
                      <a:pt x="19965" y="21408"/>
                    </a:cubicBezTo>
                    <a:cubicBezTo>
                      <a:pt x="20109" y="21452"/>
                      <a:pt x="20232" y="21552"/>
                      <a:pt x="20365" y="21597"/>
                    </a:cubicBezTo>
                    <a:cubicBezTo>
                      <a:pt x="20465" y="21619"/>
                      <a:pt x="20576" y="21619"/>
                      <a:pt x="20687" y="21641"/>
                    </a:cubicBezTo>
                    <a:cubicBezTo>
                      <a:pt x="20831" y="21663"/>
                      <a:pt x="20964" y="21719"/>
                      <a:pt x="21097" y="21752"/>
                    </a:cubicBezTo>
                    <a:cubicBezTo>
                      <a:pt x="21267" y="21794"/>
                      <a:pt x="21442" y="21809"/>
                      <a:pt x="21619" y="21809"/>
                    </a:cubicBezTo>
                    <a:cubicBezTo>
                      <a:pt x="21813" y="21809"/>
                      <a:pt x="22010" y="21792"/>
                      <a:pt x="22207" y="21774"/>
                    </a:cubicBezTo>
                    <a:cubicBezTo>
                      <a:pt x="22262" y="21763"/>
                      <a:pt x="22329" y="21763"/>
                      <a:pt x="22396" y="21741"/>
                    </a:cubicBezTo>
                    <a:cubicBezTo>
                      <a:pt x="22462" y="21708"/>
                      <a:pt x="22518" y="21663"/>
                      <a:pt x="22573" y="21608"/>
                    </a:cubicBezTo>
                    <a:cubicBezTo>
                      <a:pt x="22817" y="21408"/>
                      <a:pt x="23050" y="21197"/>
                      <a:pt x="23283" y="20997"/>
                    </a:cubicBezTo>
                    <a:cubicBezTo>
                      <a:pt x="23356" y="20925"/>
                      <a:pt x="23448" y="20852"/>
                      <a:pt x="23551" y="20852"/>
                    </a:cubicBezTo>
                    <a:cubicBezTo>
                      <a:pt x="23558" y="20852"/>
                      <a:pt x="23565" y="20852"/>
                      <a:pt x="23572" y="20853"/>
                    </a:cubicBezTo>
                    <a:cubicBezTo>
                      <a:pt x="23661" y="20853"/>
                      <a:pt x="23739" y="20909"/>
                      <a:pt x="23805" y="20964"/>
                    </a:cubicBezTo>
                    <a:cubicBezTo>
                      <a:pt x="24005" y="21108"/>
                      <a:pt x="24194" y="21264"/>
                      <a:pt x="24393" y="21408"/>
                    </a:cubicBezTo>
                    <a:cubicBezTo>
                      <a:pt x="24460" y="21452"/>
                      <a:pt x="24526" y="21508"/>
                      <a:pt x="24604" y="21530"/>
                    </a:cubicBezTo>
                    <a:cubicBezTo>
                      <a:pt x="24629" y="21534"/>
                      <a:pt x="24653" y="21536"/>
                      <a:pt x="24677" y="21536"/>
                    </a:cubicBezTo>
                    <a:cubicBezTo>
                      <a:pt x="24775" y="21536"/>
                      <a:pt x="24873" y="21508"/>
                      <a:pt x="24970" y="21508"/>
                    </a:cubicBezTo>
                    <a:cubicBezTo>
                      <a:pt x="25214" y="21508"/>
                      <a:pt x="25464" y="21691"/>
                      <a:pt x="25683" y="21691"/>
                    </a:cubicBezTo>
                    <a:cubicBezTo>
                      <a:pt x="25744" y="21691"/>
                      <a:pt x="25803" y="21677"/>
                      <a:pt x="25858" y="21641"/>
                    </a:cubicBezTo>
                    <a:cubicBezTo>
                      <a:pt x="25892" y="21619"/>
                      <a:pt x="25925" y="21597"/>
                      <a:pt x="25958" y="21574"/>
                    </a:cubicBezTo>
                    <a:cubicBezTo>
                      <a:pt x="26029" y="21535"/>
                      <a:pt x="26106" y="21529"/>
                      <a:pt x="26185" y="21529"/>
                    </a:cubicBezTo>
                    <a:cubicBezTo>
                      <a:pt x="26217" y="21529"/>
                      <a:pt x="26248" y="21530"/>
                      <a:pt x="26280" y="21530"/>
                    </a:cubicBezTo>
                    <a:cubicBezTo>
                      <a:pt x="26668" y="21530"/>
                      <a:pt x="27001" y="21286"/>
                      <a:pt x="27323" y="21075"/>
                    </a:cubicBezTo>
                    <a:cubicBezTo>
                      <a:pt x="27576" y="20915"/>
                      <a:pt x="27868" y="20774"/>
                      <a:pt x="28154" y="20774"/>
                    </a:cubicBezTo>
                    <a:cubicBezTo>
                      <a:pt x="28244" y="20774"/>
                      <a:pt x="28334" y="20788"/>
                      <a:pt x="28422" y="20820"/>
                    </a:cubicBezTo>
                    <a:cubicBezTo>
                      <a:pt x="28588" y="20886"/>
                      <a:pt x="28733" y="21020"/>
                      <a:pt x="28910" y="21064"/>
                    </a:cubicBezTo>
                    <a:cubicBezTo>
                      <a:pt x="29054" y="21097"/>
                      <a:pt x="29254" y="21075"/>
                      <a:pt x="29321" y="21208"/>
                    </a:cubicBezTo>
                    <a:cubicBezTo>
                      <a:pt x="29354" y="21275"/>
                      <a:pt x="29354" y="21386"/>
                      <a:pt x="29421" y="21419"/>
                    </a:cubicBezTo>
                    <a:cubicBezTo>
                      <a:pt x="29434" y="21425"/>
                      <a:pt x="29447" y="21427"/>
                      <a:pt x="29460" y="21427"/>
                    </a:cubicBezTo>
                    <a:cubicBezTo>
                      <a:pt x="29524" y="21427"/>
                      <a:pt x="29587" y="21369"/>
                      <a:pt x="29643" y="21341"/>
                    </a:cubicBezTo>
                    <a:cubicBezTo>
                      <a:pt x="29678" y="21319"/>
                      <a:pt x="29721" y="21309"/>
                      <a:pt x="29764" y="21309"/>
                    </a:cubicBezTo>
                    <a:cubicBezTo>
                      <a:pt x="29895" y="21309"/>
                      <a:pt x="30031" y="21405"/>
                      <a:pt x="29998" y="21563"/>
                    </a:cubicBezTo>
                    <a:cubicBezTo>
                      <a:pt x="29976" y="21685"/>
                      <a:pt x="30075" y="21819"/>
                      <a:pt x="30198" y="21830"/>
                    </a:cubicBezTo>
                    <a:cubicBezTo>
                      <a:pt x="30242" y="21830"/>
                      <a:pt x="30286" y="21830"/>
                      <a:pt x="30331" y="21841"/>
                    </a:cubicBezTo>
                    <a:cubicBezTo>
                      <a:pt x="30397" y="21863"/>
                      <a:pt x="30442" y="21930"/>
                      <a:pt x="30497" y="21985"/>
                    </a:cubicBezTo>
                    <a:cubicBezTo>
                      <a:pt x="30548" y="22023"/>
                      <a:pt x="30609" y="22043"/>
                      <a:pt x="30668" y="22043"/>
                    </a:cubicBezTo>
                    <a:cubicBezTo>
                      <a:pt x="30714" y="22043"/>
                      <a:pt x="30758" y="22031"/>
                      <a:pt x="30797" y="22007"/>
                    </a:cubicBezTo>
                    <a:cubicBezTo>
                      <a:pt x="30841" y="21985"/>
                      <a:pt x="30874" y="21952"/>
                      <a:pt x="30908" y="21941"/>
                    </a:cubicBezTo>
                    <a:cubicBezTo>
                      <a:pt x="30942" y="21924"/>
                      <a:pt x="30976" y="21918"/>
                      <a:pt x="31011" y="21918"/>
                    </a:cubicBezTo>
                    <a:cubicBezTo>
                      <a:pt x="31107" y="21918"/>
                      <a:pt x="31206" y="21964"/>
                      <a:pt x="31306" y="21964"/>
                    </a:cubicBezTo>
                    <a:cubicBezTo>
                      <a:pt x="31314" y="21964"/>
                      <a:pt x="31322" y="21963"/>
                      <a:pt x="31330" y="21963"/>
                    </a:cubicBezTo>
                    <a:cubicBezTo>
                      <a:pt x="31418" y="21963"/>
                      <a:pt x="31507" y="21907"/>
                      <a:pt x="31596" y="21852"/>
                    </a:cubicBezTo>
                    <a:cubicBezTo>
                      <a:pt x="31762" y="21752"/>
                      <a:pt x="31940" y="21641"/>
                      <a:pt x="32051" y="21463"/>
                    </a:cubicBezTo>
                    <a:cubicBezTo>
                      <a:pt x="32073" y="21419"/>
                      <a:pt x="32095" y="21364"/>
                      <a:pt x="32129" y="21319"/>
                    </a:cubicBezTo>
                    <a:cubicBezTo>
                      <a:pt x="32206" y="21208"/>
                      <a:pt x="32328" y="21142"/>
                      <a:pt x="32462" y="21119"/>
                    </a:cubicBezTo>
                    <a:cubicBezTo>
                      <a:pt x="32506" y="21119"/>
                      <a:pt x="32550" y="21119"/>
                      <a:pt x="32584" y="21108"/>
                    </a:cubicBezTo>
                    <a:cubicBezTo>
                      <a:pt x="32617" y="21086"/>
                      <a:pt x="32650" y="21064"/>
                      <a:pt x="32683" y="21042"/>
                    </a:cubicBezTo>
                    <a:cubicBezTo>
                      <a:pt x="32783" y="20953"/>
                      <a:pt x="32928" y="20897"/>
                      <a:pt x="33061" y="20875"/>
                    </a:cubicBezTo>
                    <a:cubicBezTo>
                      <a:pt x="33084" y="20871"/>
                      <a:pt x="33109" y="20868"/>
                      <a:pt x="33134" y="20868"/>
                    </a:cubicBezTo>
                    <a:cubicBezTo>
                      <a:pt x="33170" y="20868"/>
                      <a:pt x="33206" y="20873"/>
                      <a:pt x="33238" y="20886"/>
                    </a:cubicBezTo>
                    <a:cubicBezTo>
                      <a:pt x="33305" y="20920"/>
                      <a:pt x="33349" y="20975"/>
                      <a:pt x="33416" y="21020"/>
                    </a:cubicBezTo>
                    <a:cubicBezTo>
                      <a:pt x="33638" y="21175"/>
                      <a:pt x="33982" y="21008"/>
                      <a:pt x="34248" y="21208"/>
                    </a:cubicBezTo>
                    <a:cubicBezTo>
                      <a:pt x="34328" y="21270"/>
                      <a:pt x="34433" y="21301"/>
                      <a:pt x="34538" y="21301"/>
                    </a:cubicBezTo>
                    <a:cubicBezTo>
                      <a:pt x="34622" y="21301"/>
                      <a:pt x="34707" y="21281"/>
                      <a:pt x="34781" y="21241"/>
                    </a:cubicBezTo>
                    <a:cubicBezTo>
                      <a:pt x="34825" y="21219"/>
                      <a:pt x="34859" y="21186"/>
                      <a:pt x="34903" y="21186"/>
                    </a:cubicBezTo>
                    <a:cubicBezTo>
                      <a:pt x="34947" y="21197"/>
                      <a:pt x="34981" y="21219"/>
                      <a:pt x="35014" y="21230"/>
                    </a:cubicBezTo>
                    <a:cubicBezTo>
                      <a:pt x="35045" y="21246"/>
                      <a:pt x="35076" y="21252"/>
                      <a:pt x="35108" y="21252"/>
                    </a:cubicBezTo>
                    <a:cubicBezTo>
                      <a:pt x="35192" y="21252"/>
                      <a:pt x="35281" y="21210"/>
                      <a:pt x="35369" y="21186"/>
                    </a:cubicBezTo>
                    <a:cubicBezTo>
                      <a:pt x="35501" y="21141"/>
                      <a:pt x="35640" y="21117"/>
                      <a:pt x="35780" y="21117"/>
                    </a:cubicBezTo>
                    <a:cubicBezTo>
                      <a:pt x="35982" y="21117"/>
                      <a:pt x="36185" y="21165"/>
                      <a:pt x="36368" y="21264"/>
                    </a:cubicBezTo>
                    <a:cubicBezTo>
                      <a:pt x="36423" y="21297"/>
                      <a:pt x="36490" y="21330"/>
                      <a:pt x="36557" y="21341"/>
                    </a:cubicBezTo>
                    <a:cubicBezTo>
                      <a:pt x="36578" y="21346"/>
                      <a:pt x="36599" y="21348"/>
                      <a:pt x="36621" y="21348"/>
                    </a:cubicBezTo>
                    <a:cubicBezTo>
                      <a:pt x="36714" y="21348"/>
                      <a:pt x="36809" y="21313"/>
                      <a:pt x="36893" y="21313"/>
                    </a:cubicBezTo>
                    <a:cubicBezTo>
                      <a:pt x="36931" y="21313"/>
                      <a:pt x="36968" y="21320"/>
                      <a:pt x="37001" y="21341"/>
                    </a:cubicBezTo>
                    <a:cubicBezTo>
                      <a:pt x="37045" y="21364"/>
                      <a:pt x="37067" y="21397"/>
                      <a:pt x="37112" y="21419"/>
                    </a:cubicBezTo>
                    <a:cubicBezTo>
                      <a:pt x="37127" y="21425"/>
                      <a:pt x="37143" y="21427"/>
                      <a:pt x="37160" y="21427"/>
                    </a:cubicBezTo>
                    <a:cubicBezTo>
                      <a:pt x="37236" y="21427"/>
                      <a:pt x="37318" y="21375"/>
                      <a:pt x="37400" y="21375"/>
                    </a:cubicBezTo>
                    <a:cubicBezTo>
                      <a:pt x="37467" y="21375"/>
                      <a:pt x="37522" y="21408"/>
                      <a:pt x="37567" y="21430"/>
                    </a:cubicBezTo>
                    <a:cubicBezTo>
                      <a:pt x="37689" y="21475"/>
                      <a:pt x="37800" y="21530"/>
                      <a:pt x="37911" y="21586"/>
                    </a:cubicBezTo>
                    <a:cubicBezTo>
                      <a:pt x="37944" y="21597"/>
                      <a:pt x="37988" y="21619"/>
                      <a:pt x="38033" y="21619"/>
                    </a:cubicBezTo>
                    <a:cubicBezTo>
                      <a:pt x="38099" y="21619"/>
                      <a:pt x="38177" y="21586"/>
                      <a:pt x="38244" y="21574"/>
                    </a:cubicBezTo>
                    <a:cubicBezTo>
                      <a:pt x="38324" y="21574"/>
                      <a:pt x="38405" y="21620"/>
                      <a:pt x="38477" y="21620"/>
                    </a:cubicBezTo>
                    <a:cubicBezTo>
                      <a:pt x="38485" y="21620"/>
                      <a:pt x="38492" y="21620"/>
                      <a:pt x="38499" y="21619"/>
                    </a:cubicBezTo>
                    <a:cubicBezTo>
                      <a:pt x="38610" y="21597"/>
                      <a:pt x="38699" y="21486"/>
                      <a:pt x="38810" y="21486"/>
                    </a:cubicBezTo>
                    <a:cubicBezTo>
                      <a:pt x="38987" y="21486"/>
                      <a:pt x="39031" y="21730"/>
                      <a:pt x="39176" y="21830"/>
                    </a:cubicBezTo>
                    <a:cubicBezTo>
                      <a:pt x="39220" y="21852"/>
                      <a:pt x="39265" y="21863"/>
                      <a:pt x="39298" y="21907"/>
                    </a:cubicBezTo>
                    <a:cubicBezTo>
                      <a:pt x="39331" y="21930"/>
                      <a:pt x="39353" y="21974"/>
                      <a:pt x="39376" y="22007"/>
                    </a:cubicBezTo>
                    <a:cubicBezTo>
                      <a:pt x="39453" y="22163"/>
                      <a:pt x="39553" y="22296"/>
                      <a:pt x="39675" y="22418"/>
                    </a:cubicBezTo>
                    <a:cubicBezTo>
                      <a:pt x="39785" y="22517"/>
                      <a:pt x="39921" y="22599"/>
                      <a:pt x="40059" y="22599"/>
                    </a:cubicBezTo>
                    <a:cubicBezTo>
                      <a:pt x="40076" y="22599"/>
                      <a:pt x="40092" y="22598"/>
                      <a:pt x="40108" y="22595"/>
                    </a:cubicBezTo>
                    <a:cubicBezTo>
                      <a:pt x="40208" y="22573"/>
                      <a:pt x="40297" y="22507"/>
                      <a:pt x="40397" y="22473"/>
                    </a:cubicBezTo>
                    <a:cubicBezTo>
                      <a:pt x="40430" y="22461"/>
                      <a:pt x="40470" y="22453"/>
                      <a:pt x="40510" y="22453"/>
                    </a:cubicBezTo>
                    <a:cubicBezTo>
                      <a:pt x="40574" y="22453"/>
                      <a:pt x="40635" y="22474"/>
                      <a:pt x="40663" y="22529"/>
                    </a:cubicBezTo>
                    <a:cubicBezTo>
                      <a:pt x="40685" y="22562"/>
                      <a:pt x="40685" y="22595"/>
                      <a:pt x="40707" y="22618"/>
                    </a:cubicBezTo>
                    <a:cubicBezTo>
                      <a:pt x="40738" y="22664"/>
                      <a:pt x="40796" y="22684"/>
                      <a:pt x="40858" y="22684"/>
                    </a:cubicBezTo>
                    <a:cubicBezTo>
                      <a:pt x="40886" y="22684"/>
                      <a:pt x="40913" y="22680"/>
                      <a:pt x="40940" y="22673"/>
                    </a:cubicBezTo>
                    <a:cubicBezTo>
                      <a:pt x="40994" y="22658"/>
                      <a:pt x="41054" y="22637"/>
                      <a:pt x="41111" y="22637"/>
                    </a:cubicBezTo>
                    <a:cubicBezTo>
                      <a:pt x="41136" y="22637"/>
                      <a:pt x="41161" y="22641"/>
                      <a:pt x="41184" y="22651"/>
                    </a:cubicBezTo>
                    <a:cubicBezTo>
                      <a:pt x="41262" y="22673"/>
                      <a:pt x="41318" y="22751"/>
                      <a:pt x="41351" y="22828"/>
                    </a:cubicBezTo>
                    <a:cubicBezTo>
                      <a:pt x="41384" y="22906"/>
                      <a:pt x="41406" y="22995"/>
                      <a:pt x="41473" y="23050"/>
                    </a:cubicBezTo>
                    <a:cubicBezTo>
                      <a:pt x="41505" y="23088"/>
                      <a:pt x="41550" y="23108"/>
                      <a:pt x="41594" y="23108"/>
                    </a:cubicBezTo>
                    <a:cubicBezTo>
                      <a:pt x="41628" y="23108"/>
                      <a:pt x="41660" y="23097"/>
                      <a:pt x="41684" y="23073"/>
                    </a:cubicBezTo>
                    <a:cubicBezTo>
                      <a:pt x="41695" y="23057"/>
                      <a:pt x="41712" y="23051"/>
                      <a:pt x="41731" y="23051"/>
                    </a:cubicBezTo>
                    <a:cubicBezTo>
                      <a:pt x="41767" y="23051"/>
                      <a:pt x="41810" y="23073"/>
                      <a:pt x="41839" y="23095"/>
                    </a:cubicBezTo>
                    <a:cubicBezTo>
                      <a:pt x="41884" y="23139"/>
                      <a:pt x="41917" y="23195"/>
                      <a:pt x="41972" y="23217"/>
                    </a:cubicBezTo>
                    <a:cubicBezTo>
                      <a:pt x="42003" y="23232"/>
                      <a:pt x="42033" y="23237"/>
                      <a:pt x="42064" y="23237"/>
                    </a:cubicBezTo>
                    <a:cubicBezTo>
                      <a:pt x="42143" y="23237"/>
                      <a:pt x="42225" y="23202"/>
                      <a:pt x="42304" y="23202"/>
                    </a:cubicBezTo>
                    <a:cubicBezTo>
                      <a:pt x="42331" y="23202"/>
                      <a:pt x="42357" y="23206"/>
                      <a:pt x="42383" y="23217"/>
                    </a:cubicBezTo>
                    <a:cubicBezTo>
                      <a:pt x="42468" y="23249"/>
                      <a:pt x="42522" y="23362"/>
                      <a:pt x="42605" y="23362"/>
                    </a:cubicBezTo>
                    <a:cubicBezTo>
                      <a:pt x="42609" y="23362"/>
                      <a:pt x="42612" y="23362"/>
                      <a:pt x="42616" y="23361"/>
                    </a:cubicBezTo>
                    <a:cubicBezTo>
                      <a:pt x="42649" y="23350"/>
                      <a:pt x="42672" y="23339"/>
                      <a:pt x="42694" y="23317"/>
                    </a:cubicBezTo>
                    <a:cubicBezTo>
                      <a:pt x="42771" y="23272"/>
                      <a:pt x="42838" y="23228"/>
                      <a:pt x="42916" y="23195"/>
                    </a:cubicBezTo>
                    <a:cubicBezTo>
                      <a:pt x="42953" y="23186"/>
                      <a:pt x="42989" y="23180"/>
                      <a:pt x="43025" y="23180"/>
                    </a:cubicBezTo>
                    <a:cubicBezTo>
                      <a:pt x="43076" y="23180"/>
                      <a:pt x="43126" y="23191"/>
                      <a:pt x="43171" y="23217"/>
                    </a:cubicBezTo>
                    <a:cubicBezTo>
                      <a:pt x="43215" y="23250"/>
                      <a:pt x="43249" y="23306"/>
                      <a:pt x="43293" y="23339"/>
                    </a:cubicBezTo>
                    <a:cubicBezTo>
                      <a:pt x="43315" y="23361"/>
                      <a:pt x="43360" y="23372"/>
                      <a:pt x="43393" y="23372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1;p38"/>
              <p:cNvSpPr/>
              <p:nvPr/>
            </p:nvSpPr>
            <p:spPr>
              <a:xfrm>
                <a:off x="238125" y="3802475"/>
                <a:ext cx="1084825" cy="561175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2447" extrusionOk="0">
                    <a:moveTo>
                      <a:pt x="0" y="0"/>
                    </a:moveTo>
                    <a:lnTo>
                      <a:pt x="0" y="22407"/>
                    </a:lnTo>
                    <a:cubicBezTo>
                      <a:pt x="633" y="22407"/>
                      <a:pt x="1254" y="22262"/>
                      <a:pt x="1820" y="21985"/>
                    </a:cubicBezTo>
                    <a:cubicBezTo>
                      <a:pt x="1987" y="21907"/>
                      <a:pt x="2142" y="21807"/>
                      <a:pt x="2331" y="21774"/>
                    </a:cubicBezTo>
                    <a:cubicBezTo>
                      <a:pt x="2382" y="21767"/>
                      <a:pt x="2434" y="21765"/>
                      <a:pt x="2485" y="21765"/>
                    </a:cubicBezTo>
                    <a:cubicBezTo>
                      <a:pt x="2600" y="21765"/>
                      <a:pt x="2715" y="21778"/>
                      <a:pt x="2830" y="21785"/>
                    </a:cubicBezTo>
                    <a:cubicBezTo>
                      <a:pt x="2914" y="21793"/>
                      <a:pt x="2999" y="21797"/>
                      <a:pt x="3084" y="21797"/>
                    </a:cubicBezTo>
                    <a:cubicBezTo>
                      <a:pt x="3602" y="21797"/>
                      <a:pt x="4124" y="21653"/>
                      <a:pt x="4572" y="21386"/>
                    </a:cubicBezTo>
                    <a:cubicBezTo>
                      <a:pt x="4817" y="21241"/>
                      <a:pt x="5050" y="21053"/>
                      <a:pt x="5327" y="21031"/>
                    </a:cubicBezTo>
                    <a:cubicBezTo>
                      <a:pt x="5336" y="21030"/>
                      <a:pt x="5344" y="21030"/>
                      <a:pt x="5352" y="21030"/>
                    </a:cubicBezTo>
                    <a:cubicBezTo>
                      <a:pt x="5642" y="21030"/>
                      <a:pt x="5912" y="21211"/>
                      <a:pt x="6193" y="21308"/>
                    </a:cubicBezTo>
                    <a:cubicBezTo>
                      <a:pt x="6437" y="21397"/>
                      <a:pt x="6692" y="21408"/>
                      <a:pt x="6958" y="21430"/>
                    </a:cubicBezTo>
                    <a:lnTo>
                      <a:pt x="8568" y="21563"/>
                    </a:lnTo>
                    <a:cubicBezTo>
                      <a:pt x="8794" y="21577"/>
                      <a:pt x="9021" y="21592"/>
                      <a:pt x="9247" y="21592"/>
                    </a:cubicBezTo>
                    <a:cubicBezTo>
                      <a:pt x="9574" y="21592"/>
                      <a:pt x="9896" y="21560"/>
                      <a:pt x="10199" y="21441"/>
                    </a:cubicBezTo>
                    <a:cubicBezTo>
                      <a:pt x="10610" y="21286"/>
                      <a:pt x="10965" y="20986"/>
                      <a:pt x="11398" y="20875"/>
                    </a:cubicBezTo>
                    <a:cubicBezTo>
                      <a:pt x="11653" y="20820"/>
                      <a:pt x="11930" y="20831"/>
                      <a:pt x="12197" y="20764"/>
                    </a:cubicBezTo>
                    <a:cubicBezTo>
                      <a:pt x="12419" y="20698"/>
                      <a:pt x="12629" y="20587"/>
                      <a:pt x="12840" y="20476"/>
                    </a:cubicBezTo>
                    <a:cubicBezTo>
                      <a:pt x="13417" y="20187"/>
                      <a:pt x="14028" y="19987"/>
                      <a:pt x="14671" y="19921"/>
                    </a:cubicBezTo>
                    <a:cubicBezTo>
                      <a:pt x="14813" y="19906"/>
                      <a:pt x="14956" y="19899"/>
                      <a:pt x="15099" y="19899"/>
                    </a:cubicBezTo>
                    <a:cubicBezTo>
                      <a:pt x="15620" y="19899"/>
                      <a:pt x="16149" y="19993"/>
                      <a:pt x="16636" y="20176"/>
                    </a:cubicBezTo>
                    <a:cubicBezTo>
                      <a:pt x="16775" y="20232"/>
                      <a:pt x="16929" y="20295"/>
                      <a:pt x="17080" y="20295"/>
                    </a:cubicBezTo>
                    <a:cubicBezTo>
                      <a:pt x="17110" y="20295"/>
                      <a:pt x="17139" y="20293"/>
                      <a:pt x="17169" y="20287"/>
                    </a:cubicBezTo>
                    <a:cubicBezTo>
                      <a:pt x="17346" y="20265"/>
                      <a:pt x="17501" y="20154"/>
                      <a:pt x="17679" y="20143"/>
                    </a:cubicBezTo>
                    <a:cubicBezTo>
                      <a:pt x="17868" y="20143"/>
                      <a:pt x="18023" y="20254"/>
                      <a:pt x="18190" y="20354"/>
                    </a:cubicBezTo>
                    <a:cubicBezTo>
                      <a:pt x="18600" y="20598"/>
                      <a:pt x="19066" y="20720"/>
                      <a:pt x="19599" y="20798"/>
                    </a:cubicBezTo>
                    <a:cubicBezTo>
                      <a:pt x="19976" y="20853"/>
                      <a:pt x="20354" y="20964"/>
                      <a:pt x="20731" y="21042"/>
                    </a:cubicBezTo>
                    <a:cubicBezTo>
                      <a:pt x="21014" y="21099"/>
                      <a:pt x="21320" y="21155"/>
                      <a:pt x="21614" y="21155"/>
                    </a:cubicBezTo>
                    <a:cubicBezTo>
                      <a:pt x="21942" y="21155"/>
                      <a:pt x="22255" y="21086"/>
                      <a:pt x="22507" y="20875"/>
                    </a:cubicBezTo>
                    <a:cubicBezTo>
                      <a:pt x="22673" y="20742"/>
                      <a:pt x="22795" y="20553"/>
                      <a:pt x="22962" y="20409"/>
                    </a:cubicBezTo>
                    <a:cubicBezTo>
                      <a:pt x="23073" y="20320"/>
                      <a:pt x="23218" y="20256"/>
                      <a:pt x="23359" y="20256"/>
                    </a:cubicBezTo>
                    <a:cubicBezTo>
                      <a:pt x="23429" y="20256"/>
                      <a:pt x="23498" y="20272"/>
                      <a:pt x="23561" y="20309"/>
                    </a:cubicBezTo>
                    <a:cubicBezTo>
                      <a:pt x="23628" y="20354"/>
                      <a:pt x="23683" y="20431"/>
                      <a:pt x="23761" y="20465"/>
                    </a:cubicBezTo>
                    <a:cubicBezTo>
                      <a:pt x="23872" y="20520"/>
                      <a:pt x="23994" y="20498"/>
                      <a:pt x="24105" y="20553"/>
                    </a:cubicBezTo>
                    <a:cubicBezTo>
                      <a:pt x="24205" y="20598"/>
                      <a:pt x="24271" y="20709"/>
                      <a:pt x="24360" y="20775"/>
                    </a:cubicBezTo>
                    <a:cubicBezTo>
                      <a:pt x="24449" y="20831"/>
                      <a:pt x="24560" y="20842"/>
                      <a:pt x="24660" y="20853"/>
                    </a:cubicBezTo>
                    <a:cubicBezTo>
                      <a:pt x="24808" y="20863"/>
                      <a:pt x="24957" y="20867"/>
                      <a:pt x="25106" y="20867"/>
                    </a:cubicBezTo>
                    <a:cubicBezTo>
                      <a:pt x="26004" y="20867"/>
                      <a:pt x="26907" y="20695"/>
                      <a:pt x="27745" y="20343"/>
                    </a:cubicBezTo>
                    <a:cubicBezTo>
                      <a:pt x="27956" y="20265"/>
                      <a:pt x="28167" y="20165"/>
                      <a:pt x="28389" y="20165"/>
                    </a:cubicBezTo>
                    <a:cubicBezTo>
                      <a:pt x="28866" y="20165"/>
                      <a:pt x="29254" y="20598"/>
                      <a:pt x="29731" y="20609"/>
                    </a:cubicBezTo>
                    <a:cubicBezTo>
                      <a:pt x="29805" y="20609"/>
                      <a:pt x="29878" y="20597"/>
                      <a:pt x="29949" y="20597"/>
                    </a:cubicBezTo>
                    <a:cubicBezTo>
                      <a:pt x="29996" y="20597"/>
                      <a:pt x="30042" y="20602"/>
                      <a:pt x="30087" y="20620"/>
                    </a:cubicBezTo>
                    <a:cubicBezTo>
                      <a:pt x="30242" y="20675"/>
                      <a:pt x="30320" y="20842"/>
                      <a:pt x="30419" y="20964"/>
                    </a:cubicBezTo>
                    <a:cubicBezTo>
                      <a:pt x="30466" y="21011"/>
                      <a:pt x="30520" y="21022"/>
                      <a:pt x="30579" y="21022"/>
                    </a:cubicBezTo>
                    <a:cubicBezTo>
                      <a:pt x="30636" y="21022"/>
                      <a:pt x="30696" y="21012"/>
                      <a:pt x="30758" y="21012"/>
                    </a:cubicBezTo>
                    <a:cubicBezTo>
                      <a:pt x="30786" y="21012"/>
                      <a:pt x="30814" y="21014"/>
                      <a:pt x="30841" y="21020"/>
                    </a:cubicBezTo>
                    <a:cubicBezTo>
                      <a:pt x="30976" y="21061"/>
                      <a:pt x="30975" y="21357"/>
                      <a:pt x="31203" y="21357"/>
                    </a:cubicBezTo>
                    <a:cubicBezTo>
                      <a:pt x="31218" y="21357"/>
                      <a:pt x="31235" y="21355"/>
                      <a:pt x="31252" y="21352"/>
                    </a:cubicBezTo>
                    <a:cubicBezTo>
                      <a:pt x="31729" y="21275"/>
                      <a:pt x="32095" y="20897"/>
                      <a:pt x="32506" y="20631"/>
                    </a:cubicBezTo>
                    <a:cubicBezTo>
                      <a:pt x="32628" y="20542"/>
                      <a:pt x="32750" y="20454"/>
                      <a:pt x="32894" y="20420"/>
                    </a:cubicBezTo>
                    <a:cubicBezTo>
                      <a:pt x="33005" y="20398"/>
                      <a:pt x="33116" y="20398"/>
                      <a:pt x="33227" y="20376"/>
                    </a:cubicBezTo>
                    <a:cubicBezTo>
                      <a:pt x="33547" y="20338"/>
                      <a:pt x="33866" y="20181"/>
                      <a:pt x="34186" y="20181"/>
                    </a:cubicBezTo>
                    <a:cubicBezTo>
                      <a:pt x="34244" y="20181"/>
                      <a:pt x="34301" y="20186"/>
                      <a:pt x="34359" y="20198"/>
                    </a:cubicBezTo>
                    <a:cubicBezTo>
                      <a:pt x="34692" y="20265"/>
                      <a:pt x="34959" y="20542"/>
                      <a:pt x="35303" y="20553"/>
                    </a:cubicBezTo>
                    <a:cubicBezTo>
                      <a:pt x="35313" y="20554"/>
                      <a:pt x="35323" y="20554"/>
                      <a:pt x="35333" y="20554"/>
                    </a:cubicBezTo>
                    <a:cubicBezTo>
                      <a:pt x="35486" y="20554"/>
                      <a:pt x="35649" y="20499"/>
                      <a:pt x="35802" y="20499"/>
                    </a:cubicBezTo>
                    <a:cubicBezTo>
                      <a:pt x="35851" y="20499"/>
                      <a:pt x="35900" y="20505"/>
                      <a:pt x="35946" y="20520"/>
                    </a:cubicBezTo>
                    <a:cubicBezTo>
                      <a:pt x="36035" y="20553"/>
                      <a:pt x="36102" y="20609"/>
                      <a:pt x="36179" y="20631"/>
                    </a:cubicBezTo>
                    <a:cubicBezTo>
                      <a:pt x="36224" y="20644"/>
                      <a:pt x="36269" y="20648"/>
                      <a:pt x="36315" y="20648"/>
                    </a:cubicBezTo>
                    <a:cubicBezTo>
                      <a:pt x="36430" y="20648"/>
                      <a:pt x="36549" y="20620"/>
                      <a:pt x="36668" y="20620"/>
                    </a:cubicBezTo>
                    <a:cubicBezTo>
                      <a:pt x="36856" y="20620"/>
                      <a:pt x="37045" y="20698"/>
                      <a:pt x="37234" y="20720"/>
                    </a:cubicBezTo>
                    <a:cubicBezTo>
                      <a:pt x="37272" y="20724"/>
                      <a:pt x="37310" y="20726"/>
                      <a:pt x="37349" y="20726"/>
                    </a:cubicBezTo>
                    <a:cubicBezTo>
                      <a:pt x="37610" y="20726"/>
                      <a:pt x="37881" y="20645"/>
                      <a:pt x="38134" y="20645"/>
                    </a:cubicBezTo>
                    <a:cubicBezTo>
                      <a:pt x="38257" y="20645"/>
                      <a:pt x="38376" y="20664"/>
                      <a:pt x="38488" y="20720"/>
                    </a:cubicBezTo>
                    <a:cubicBezTo>
                      <a:pt x="38687" y="20820"/>
                      <a:pt x="38832" y="21008"/>
                      <a:pt x="39043" y="21075"/>
                    </a:cubicBezTo>
                    <a:cubicBezTo>
                      <a:pt x="39093" y="21088"/>
                      <a:pt x="39146" y="21091"/>
                      <a:pt x="39199" y="21091"/>
                    </a:cubicBezTo>
                    <a:cubicBezTo>
                      <a:pt x="39271" y="21091"/>
                      <a:pt x="39344" y="21085"/>
                      <a:pt x="39417" y="21085"/>
                    </a:cubicBezTo>
                    <a:cubicBezTo>
                      <a:pt x="39482" y="21085"/>
                      <a:pt x="39546" y="21090"/>
                      <a:pt x="39609" y="21108"/>
                    </a:cubicBezTo>
                    <a:cubicBezTo>
                      <a:pt x="39919" y="21197"/>
                      <a:pt x="40097" y="21586"/>
                      <a:pt x="40463" y="21608"/>
                    </a:cubicBezTo>
                    <a:cubicBezTo>
                      <a:pt x="40729" y="21630"/>
                      <a:pt x="40974" y="21741"/>
                      <a:pt x="41196" y="21907"/>
                    </a:cubicBezTo>
                    <a:cubicBezTo>
                      <a:pt x="41284" y="21974"/>
                      <a:pt x="41384" y="22063"/>
                      <a:pt x="41506" y="22085"/>
                    </a:cubicBezTo>
                    <a:cubicBezTo>
                      <a:pt x="41525" y="22087"/>
                      <a:pt x="41544" y="22088"/>
                      <a:pt x="41564" y="22088"/>
                    </a:cubicBezTo>
                    <a:cubicBezTo>
                      <a:pt x="41617" y="22088"/>
                      <a:pt x="41673" y="22082"/>
                      <a:pt x="41726" y="22082"/>
                    </a:cubicBezTo>
                    <a:cubicBezTo>
                      <a:pt x="41746" y="22082"/>
                      <a:pt x="41765" y="22083"/>
                      <a:pt x="41784" y="22085"/>
                    </a:cubicBezTo>
                    <a:cubicBezTo>
                      <a:pt x="41928" y="22096"/>
                      <a:pt x="42050" y="22218"/>
                      <a:pt x="42172" y="22307"/>
                    </a:cubicBezTo>
                    <a:cubicBezTo>
                      <a:pt x="42347" y="22413"/>
                      <a:pt x="42552" y="22447"/>
                      <a:pt x="42757" y="22447"/>
                    </a:cubicBezTo>
                    <a:cubicBezTo>
                      <a:pt x="42852" y="22447"/>
                      <a:pt x="42947" y="22440"/>
                      <a:pt x="43038" y="22429"/>
                    </a:cubicBezTo>
                    <a:cubicBezTo>
                      <a:pt x="43160" y="22407"/>
                      <a:pt x="43271" y="22396"/>
                      <a:pt x="43393" y="22373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D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95539" y="1782757"/>
              <a:ext cx="441221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Em hãy tạo chương trình sử dụng lệnh lặp với số lần biết trước để vẽ hình vuông.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49" r="29477"/>
            <a:stretch/>
          </p:blipFill>
          <p:spPr>
            <a:xfrm>
              <a:off x="5784275" y="1541437"/>
              <a:ext cx="3359725" cy="2713153"/>
            </a:xfrm>
            <a:prstGeom prst="rect">
              <a:avLst/>
            </a:prstGeom>
          </p:spPr>
        </p:pic>
      </p:grpSp>
      <p:pic>
        <p:nvPicPr>
          <p:cNvPr id="14" name="Google Shape;277;p5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1515" y="4299266"/>
            <a:ext cx="1087323" cy="22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1678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390355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836CA8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836CA8"/>
                </a:solidFill>
              </a:rPr>
              <a:t>ĐÃ CHÚ Ý LẮNG NGHE!</a:t>
            </a:r>
          </a:p>
        </p:txBody>
      </p:sp>
      <p:sp>
        <p:nvSpPr>
          <p:cNvPr id="1473" name="Google Shape;1473;p51"/>
          <p:cNvSpPr/>
          <p:nvPr/>
        </p:nvSpPr>
        <p:spPr>
          <a:xfrm>
            <a:off x="706513" y="967325"/>
            <a:ext cx="806198" cy="364152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51"/>
          <p:cNvSpPr/>
          <p:nvPr/>
        </p:nvSpPr>
        <p:spPr>
          <a:xfrm>
            <a:off x="2184521" y="3763042"/>
            <a:ext cx="724597" cy="32729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51"/>
          <p:cNvSpPr/>
          <p:nvPr/>
        </p:nvSpPr>
        <p:spPr>
          <a:xfrm>
            <a:off x="8160768" y="1390355"/>
            <a:ext cx="639251" cy="28874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755413" y="3761162"/>
            <a:ext cx="241538" cy="264852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885706" y="2095051"/>
            <a:ext cx="182990" cy="203650"/>
          </a:xfrm>
          <a:custGeom>
            <a:avLst/>
            <a:gdLst/>
            <a:ahLst/>
            <a:cxnLst/>
            <a:rect l="l" t="t" r="r" b="b"/>
            <a:pathLst>
              <a:path w="868" h="966" extrusionOk="0">
                <a:moveTo>
                  <a:pt x="434" y="1"/>
                </a:moveTo>
                <a:cubicBezTo>
                  <a:pt x="380" y="1"/>
                  <a:pt x="337" y="163"/>
                  <a:pt x="326" y="380"/>
                </a:cubicBezTo>
                <a:cubicBezTo>
                  <a:pt x="141" y="391"/>
                  <a:pt x="1" y="434"/>
                  <a:pt x="1" y="489"/>
                </a:cubicBezTo>
                <a:cubicBezTo>
                  <a:pt x="1" y="532"/>
                  <a:pt x="141" y="575"/>
                  <a:pt x="326" y="586"/>
                </a:cubicBezTo>
                <a:cubicBezTo>
                  <a:pt x="337" y="803"/>
                  <a:pt x="380" y="966"/>
                  <a:pt x="434" y="966"/>
                </a:cubicBezTo>
                <a:cubicBezTo>
                  <a:pt x="477" y="966"/>
                  <a:pt x="521" y="803"/>
                  <a:pt x="532" y="586"/>
                </a:cubicBezTo>
                <a:cubicBezTo>
                  <a:pt x="727" y="575"/>
                  <a:pt x="868" y="532"/>
                  <a:pt x="868" y="489"/>
                </a:cubicBezTo>
                <a:cubicBezTo>
                  <a:pt x="868" y="434"/>
                  <a:pt x="727" y="391"/>
                  <a:pt x="532" y="380"/>
                </a:cubicBezTo>
                <a:cubicBezTo>
                  <a:pt x="521" y="163"/>
                  <a:pt x="477" y="1"/>
                  <a:pt x="4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7905749" y="3920287"/>
            <a:ext cx="153533" cy="170049"/>
          </a:xfrm>
          <a:custGeom>
            <a:avLst/>
            <a:gdLst/>
            <a:ahLst/>
            <a:cxnLst/>
            <a:rect l="l" t="t" r="r" b="b"/>
            <a:pathLst>
              <a:path w="911" h="1009" extrusionOk="0">
                <a:moveTo>
                  <a:pt x="456" y="1"/>
                </a:moveTo>
                <a:cubicBezTo>
                  <a:pt x="402" y="1"/>
                  <a:pt x="358" y="174"/>
                  <a:pt x="347" y="402"/>
                </a:cubicBezTo>
                <a:cubicBezTo>
                  <a:pt x="141" y="413"/>
                  <a:pt x="0" y="456"/>
                  <a:pt x="0" y="499"/>
                </a:cubicBezTo>
                <a:cubicBezTo>
                  <a:pt x="0" y="553"/>
                  <a:pt x="141" y="597"/>
                  <a:pt x="347" y="608"/>
                </a:cubicBezTo>
                <a:cubicBezTo>
                  <a:pt x="358" y="835"/>
                  <a:pt x="402" y="1009"/>
                  <a:pt x="456" y="1009"/>
                </a:cubicBezTo>
                <a:cubicBezTo>
                  <a:pt x="510" y="1009"/>
                  <a:pt x="553" y="835"/>
                  <a:pt x="564" y="608"/>
                </a:cubicBezTo>
                <a:cubicBezTo>
                  <a:pt x="759" y="597"/>
                  <a:pt x="911" y="553"/>
                  <a:pt x="911" y="499"/>
                </a:cubicBezTo>
                <a:cubicBezTo>
                  <a:pt x="911" y="456"/>
                  <a:pt x="759" y="413"/>
                  <a:pt x="564" y="402"/>
                </a:cubicBezTo>
                <a:cubicBezTo>
                  <a:pt x="553" y="174"/>
                  <a:pt x="510" y="1"/>
                  <a:pt x="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51"/>
          <p:cNvSpPr/>
          <p:nvPr/>
        </p:nvSpPr>
        <p:spPr>
          <a:xfrm>
            <a:off x="7784319" y="964766"/>
            <a:ext cx="214916" cy="234251"/>
          </a:xfrm>
          <a:custGeom>
            <a:avLst/>
            <a:gdLst/>
            <a:ahLst/>
            <a:cxnLst/>
            <a:rect l="l" t="t" r="r" b="b"/>
            <a:pathLst>
              <a:path w="478" h="521" extrusionOk="0">
                <a:moveTo>
                  <a:pt x="239" y="1"/>
                </a:moveTo>
                <a:cubicBezTo>
                  <a:pt x="206" y="1"/>
                  <a:pt x="184" y="87"/>
                  <a:pt x="184" y="207"/>
                </a:cubicBezTo>
                <a:cubicBezTo>
                  <a:pt x="76" y="217"/>
                  <a:pt x="0" y="239"/>
                  <a:pt x="0" y="261"/>
                </a:cubicBezTo>
                <a:cubicBezTo>
                  <a:pt x="0" y="293"/>
                  <a:pt x="76" y="315"/>
                  <a:pt x="184" y="315"/>
                </a:cubicBezTo>
                <a:cubicBezTo>
                  <a:pt x="184" y="434"/>
                  <a:pt x="206" y="521"/>
                  <a:pt x="239" y="521"/>
                </a:cubicBezTo>
                <a:cubicBezTo>
                  <a:pt x="260" y="521"/>
                  <a:pt x="293" y="434"/>
                  <a:pt x="293" y="315"/>
                </a:cubicBezTo>
                <a:cubicBezTo>
                  <a:pt x="401" y="315"/>
                  <a:pt x="477" y="293"/>
                  <a:pt x="477" y="261"/>
                </a:cubicBezTo>
                <a:cubicBezTo>
                  <a:pt x="477" y="239"/>
                  <a:pt x="401" y="217"/>
                  <a:pt x="293" y="207"/>
                </a:cubicBezTo>
                <a:cubicBezTo>
                  <a:pt x="293" y="87"/>
                  <a:pt x="260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51"/>
          <p:cNvSpPr/>
          <p:nvPr/>
        </p:nvSpPr>
        <p:spPr>
          <a:xfrm>
            <a:off x="8293471" y="3717793"/>
            <a:ext cx="126292" cy="126292"/>
          </a:xfrm>
          <a:custGeom>
            <a:avLst/>
            <a:gdLst/>
            <a:ahLst/>
            <a:cxnLst/>
            <a:rect l="l" t="t" r="r" b="b"/>
            <a:pathLst>
              <a:path w="424" h="424" extrusionOk="0">
                <a:moveTo>
                  <a:pt x="218" y="1"/>
                </a:moveTo>
                <a:cubicBezTo>
                  <a:pt x="98" y="1"/>
                  <a:pt x="1" y="98"/>
                  <a:pt x="1" y="217"/>
                </a:cubicBezTo>
                <a:cubicBezTo>
                  <a:pt x="1" y="326"/>
                  <a:pt x="98" y="423"/>
                  <a:pt x="218" y="423"/>
                </a:cubicBezTo>
                <a:cubicBezTo>
                  <a:pt x="326" y="423"/>
                  <a:pt x="424" y="326"/>
                  <a:pt x="424" y="217"/>
                </a:cubicBezTo>
                <a:cubicBezTo>
                  <a:pt x="424" y="98"/>
                  <a:pt x="326" y="1"/>
                  <a:pt x="2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1"/>
          <p:cNvSpPr/>
          <p:nvPr/>
        </p:nvSpPr>
        <p:spPr>
          <a:xfrm>
            <a:off x="8248589" y="2388721"/>
            <a:ext cx="44882" cy="44723"/>
          </a:xfrm>
          <a:custGeom>
            <a:avLst/>
            <a:gdLst/>
            <a:ahLst/>
            <a:cxnLst/>
            <a:rect l="l" t="t" r="r" b="b"/>
            <a:pathLst>
              <a:path w="283" h="282" extrusionOk="0">
                <a:moveTo>
                  <a:pt x="141" y="0"/>
                </a:moveTo>
                <a:cubicBezTo>
                  <a:pt x="65" y="0"/>
                  <a:pt x="0" y="65"/>
                  <a:pt x="0" y="141"/>
                </a:cubicBezTo>
                <a:cubicBezTo>
                  <a:pt x="0" y="217"/>
                  <a:pt x="65" y="282"/>
                  <a:pt x="141" y="282"/>
                </a:cubicBezTo>
                <a:cubicBezTo>
                  <a:pt x="217" y="282"/>
                  <a:pt x="282" y="228"/>
                  <a:pt x="282" y="141"/>
                </a:cubicBezTo>
                <a:cubicBezTo>
                  <a:pt x="282" y="65"/>
                  <a:pt x="217" y="0"/>
                  <a:pt x="1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2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25611"/>
            <a:ext cx="9144001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" y="43490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/>
              <a:t>KHỞI ĐỘNG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7866" y="1035070"/>
            <a:ext cx="8652935" cy="3785652"/>
            <a:chOff x="287866" y="1035070"/>
            <a:chExt cx="8652935" cy="3785652"/>
          </a:xfrm>
        </p:grpSpPr>
        <p:sp>
          <p:nvSpPr>
            <p:cNvPr id="9" name="TextBox 8"/>
            <p:cNvSpPr txBox="1"/>
            <p:nvPr/>
          </p:nvSpPr>
          <p:spPr>
            <a:xfrm>
              <a:off x="287866" y="1035070"/>
              <a:ext cx="856826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 Sau khi học về cấu trúc lặp, bạn Khoa có ý tưởng tạo chương trình mô tả chú vẹt bay liên tục trên sân khấu như sau: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/>
                <a:t>Nhân vật: vẹt.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/>
                <a:t>Sân khấu: phông nền bầu trời hoặc nền mặc định.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/>
                <a:t>Hành động của nhân vật: lặp lại liên tục các hành động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10 bước. </a:t>
              </a:r>
              <a:r>
                <a:rPr lang="en-US" sz="2000"/>
                <a:t>		</a:t>
              </a:r>
              <a:r>
                <a:rPr lang="vi-VN" sz="2000"/>
                <a:t>2. Vỗ cánh.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3. Đợi 1 giây.</a:t>
              </a:r>
              <a:r>
                <a:rPr lang="en-US" sz="2000"/>
                <a:t>			</a:t>
              </a:r>
              <a:r>
                <a:rPr lang="vi-VN" sz="2000"/>
                <a:t>4. Nếu chạm cạnh sân khấu thì bật lại.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Em hãy cùng bạn Khoa thực hành tạo chương trình đó nhé.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13" t="12770" r="6339" b="48605"/>
            <a:stretch/>
          </p:blipFill>
          <p:spPr>
            <a:xfrm>
              <a:off x="7284669" y="1635235"/>
              <a:ext cx="1656132" cy="1435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24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"/>
          <p:cNvSpPr/>
          <p:nvPr/>
        </p:nvSpPr>
        <p:spPr>
          <a:xfrm>
            <a:off x="7649044" y="917909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153602" y="134036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7880814" y="987689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808975" y="3837993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8382983" y="3361071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147339" y="3807839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681701" y="3698434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-1" y="1256270"/>
            <a:ext cx="9144001" cy="234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b="1"/>
              <a:t>BÀI 12. THỰC HÀNH </a:t>
            </a:r>
            <a:endParaRPr lang="en-US" sz="5200" b="1"/>
          </a:p>
          <a:p>
            <a:pPr algn="ctr">
              <a:lnSpc>
                <a:spcPct val="150000"/>
              </a:lnSpc>
            </a:pPr>
            <a:r>
              <a:rPr lang="vi-VN" sz="5200" b="1"/>
              <a:t>SỬ DỤNG LỆNH LẶP</a:t>
            </a:r>
            <a:endParaRPr lang="en-US" sz="5200" b="1"/>
          </a:p>
        </p:txBody>
      </p:sp>
    </p:spTree>
    <p:extLst>
      <p:ext uri="{BB962C8B-B14F-4D97-AF65-F5344CB8AC3E}">
        <p14:creationId xmlns:p14="http://schemas.microsoft.com/office/powerpoint/2010/main" val="13173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6647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/>
              <a:t>NỘI DUNG BÀI HỌC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173376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THỰC HÀNH TẠO CHƯƠNG TRÌNH:</a:t>
            </a:r>
            <a:endParaRPr lang="vi-VN" sz="2000"/>
          </a:p>
        </p:txBody>
      </p:sp>
      <p:grpSp>
        <p:nvGrpSpPr>
          <p:cNvPr id="34" name="Group 33"/>
          <p:cNvGrpSpPr/>
          <p:nvPr/>
        </p:nvGrpSpPr>
        <p:grpSpPr>
          <a:xfrm>
            <a:off x="4233386" y="1848332"/>
            <a:ext cx="4259874" cy="2577279"/>
            <a:chOff x="4233386" y="1848332"/>
            <a:chExt cx="4259874" cy="2577279"/>
          </a:xfrm>
        </p:grpSpPr>
        <p:grpSp>
          <p:nvGrpSpPr>
            <p:cNvPr id="3" name="Group 2"/>
            <p:cNvGrpSpPr/>
            <p:nvPr/>
          </p:nvGrpSpPr>
          <p:grpSpPr>
            <a:xfrm>
              <a:off x="4233386" y="1848332"/>
              <a:ext cx="4259874" cy="2577279"/>
              <a:chOff x="3400950" y="1295595"/>
              <a:chExt cx="2412475" cy="2991000"/>
            </a:xfrm>
          </p:grpSpPr>
          <p:sp>
            <p:nvSpPr>
              <p:cNvPr id="7" name="Google Shape;1646;p55"/>
              <p:cNvSpPr/>
              <p:nvPr/>
            </p:nvSpPr>
            <p:spPr>
              <a:xfrm>
                <a:off x="3400950" y="1295595"/>
                <a:ext cx="2342100" cy="2991000"/>
              </a:xfrm>
              <a:prstGeom prst="roundRect">
                <a:avLst>
                  <a:gd name="adj" fmla="val 1192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8;p55"/>
              <p:cNvSpPr/>
              <p:nvPr/>
            </p:nvSpPr>
            <p:spPr>
              <a:xfrm>
                <a:off x="5466023" y="1438612"/>
                <a:ext cx="347402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9;p55"/>
              <p:cNvSpPr/>
              <p:nvPr/>
            </p:nvSpPr>
            <p:spPr>
              <a:xfrm>
                <a:off x="3600914" y="1621063"/>
                <a:ext cx="84108" cy="13955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38" extrusionOk="0">
                    <a:moveTo>
                      <a:pt x="337" y="0"/>
                    </a:moveTo>
                    <a:cubicBezTo>
                      <a:pt x="293" y="0"/>
                      <a:pt x="261" y="119"/>
                      <a:pt x="261" y="293"/>
                    </a:cubicBezTo>
                    <a:cubicBezTo>
                      <a:pt x="109" y="293"/>
                      <a:pt x="1" y="325"/>
                      <a:pt x="1" y="369"/>
                    </a:cubicBezTo>
                    <a:cubicBezTo>
                      <a:pt x="1" y="401"/>
                      <a:pt x="109" y="434"/>
                      <a:pt x="261" y="445"/>
                    </a:cubicBezTo>
                    <a:cubicBezTo>
                      <a:pt x="261" y="618"/>
                      <a:pt x="293" y="737"/>
                      <a:pt x="337" y="737"/>
                    </a:cubicBezTo>
                    <a:cubicBezTo>
                      <a:pt x="369" y="737"/>
                      <a:pt x="402" y="607"/>
                      <a:pt x="412" y="445"/>
                    </a:cubicBezTo>
                    <a:cubicBezTo>
                      <a:pt x="564" y="434"/>
                      <a:pt x="673" y="401"/>
                      <a:pt x="673" y="369"/>
                    </a:cubicBezTo>
                    <a:cubicBezTo>
                      <a:pt x="673" y="325"/>
                      <a:pt x="564" y="293"/>
                      <a:pt x="412" y="293"/>
                    </a:cubicBezTo>
                    <a:cubicBezTo>
                      <a:pt x="402" y="119"/>
                      <a:pt x="369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71;p55"/>
              <p:cNvSpPr/>
              <p:nvPr/>
            </p:nvSpPr>
            <p:spPr>
              <a:xfrm>
                <a:off x="5324874" y="3864194"/>
                <a:ext cx="99968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009" extrusionOk="0">
                    <a:moveTo>
                      <a:pt x="456" y="1"/>
                    </a:moveTo>
                    <a:cubicBezTo>
                      <a:pt x="402" y="1"/>
                      <a:pt x="358" y="174"/>
                      <a:pt x="347" y="402"/>
                    </a:cubicBezTo>
                    <a:cubicBezTo>
                      <a:pt x="141" y="413"/>
                      <a:pt x="0" y="456"/>
                      <a:pt x="0" y="499"/>
                    </a:cubicBezTo>
                    <a:cubicBezTo>
                      <a:pt x="0" y="553"/>
                      <a:pt x="141" y="597"/>
                      <a:pt x="347" y="608"/>
                    </a:cubicBezTo>
                    <a:cubicBezTo>
                      <a:pt x="358" y="835"/>
                      <a:pt x="402" y="1009"/>
                      <a:pt x="456" y="1009"/>
                    </a:cubicBezTo>
                    <a:cubicBezTo>
                      <a:pt x="510" y="1009"/>
                      <a:pt x="553" y="835"/>
                      <a:pt x="564" y="608"/>
                    </a:cubicBezTo>
                    <a:cubicBezTo>
                      <a:pt x="759" y="597"/>
                      <a:pt x="911" y="553"/>
                      <a:pt x="911" y="499"/>
                    </a:cubicBezTo>
                    <a:cubicBezTo>
                      <a:pt x="911" y="456"/>
                      <a:pt x="759" y="413"/>
                      <a:pt x="564" y="402"/>
                    </a:cubicBezTo>
                    <a:cubicBezTo>
                      <a:pt x="553" y="174"/>
                      <a:pt x="510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73;p55"/>
              <p:cNvSpPr/>
              <p:nvPr/>
            </p:nvSpPr>
            <p:spPr>
              <a:xfrm>
                <a:off x="3630932" y="3557908"/>
                <a:ext cx="40604" cy="80573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24" extrusionOk="0">
                    <a:moveTo>
                      <a:pt x="218" y="1"/>
                    </a:moveTo>
                    <a:cubicBezTo>
                      <a:pt x="98" y="1"/>
                      <a:pt x="1" y="98"/>
                      <a:pt x="1" y="217"/>
                    </a:cubicBezTo>
                    <a:cubicBezTo>
                      <a:pt x="1" y="326"/>
                      <a:pt x="98" y="423"/>
                      <a:pt x="218" y="423"/>
                    </a:cubicBezTo>
                    <a:cubicBezTo>
                      <a:pt x="326" y="423"/>
                      <a:pt x="424" y="326"/>
                      <a:pt x="424" y="217"/>
                    </a:cubicBezTo>
                    <a:cubicBezTo>
                      <a:pt x="424" y="98"/>
                      <a:pt x="326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411409" y="2167475"/>
              <a:ext cx="379200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/>
                <a:t>Nhiệm vụ 2: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/>
                <a:t>Sử dụng lệnh lặp cho khối lệnh tuần tự để điều khiển nhân vật lặp lại các hành động. </a:t>
              </a:r>
              <a:endParaRPr lang="vi-VN" sz="20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6111" y="1818888"/>
            <a:ext cx="2784088" cy="2606723"/>
            <a:chOff x="776111" y="1818888"/>
            <a:chExt cx="2784088" cy="2606723"/>
          </a:xfrm>
        </p:grpSpPr>
        <p:grpSp>
          <p:nvGrpSpPr>
            <p:cNvPr id="4" name="Group 3"/>
            <p:cNvGrpSpPr/>
            <p:nvPr/>
          </p:nvGrpSpPr>
          <p:grpSpPr>
            <a:xfrm>
              <a:off x="776111" y="1818888"/>
              <a:ext cx="2784088" cy="2606723"/>
              <a:chOff x="711850" y="1261425"/>
              <a:chExt cx="2382100" cy="3025170"/>
            </a:xfrm>
          </p:grpSpPr>
          <p:sp>
            <p:nvSpPr>
              <p:cNvPr id="6" name="Google Shape;1645;p55"/>
              <p:cNvSpPr/>
              <p:nvPr/>
            </p:nvSpPr>
            <p:spPr>
              <a:xfrm>
                <a:off x="711850" y="1295595"/>
                <a:ext cx="2342100" cy="2991000"/>
              </a:xfrm>
              <a:prstGeom prst="roundRect">
                <a:avLst>
                  <a:gd name="adj" fmla="val 1192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65;p55"/>
              <p:cNvSpPr/>
              <p:nvPr/>
            </p:nvSpPr>
            <p:spPr>
              <a:xfrm>
                <a:off x="761300" y="1261425"/>
                <a:ext cx="533050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67;p55"/>
              <p:cNvSpPr/>
              <p:nvPr/>
            </p:nvSpPr>
            <p:spPr>
              <a:xfrm>
                <a:off x="2560900" y="3992913"/>
                <a:ext cx="533050" cy="240774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992" extrusionOk="0">
                    <a:moveTo>
                      <a:pt x="3231" y="0"/>
                    </a:moveTo>
                    <a:cubicBezTo>
                      <a:pt x="2385" y="0"/>
                      <a:pt x="1692" y="1008"/>
                      <a:pt x="1692" y="2265"/>
                    </a:cubicBezTo>
                    <a:cubicBezTo>
                      <a:pt x="1692" y="2309"/>
                      <a:pt x="1703" y="2352"/>
                      <a:pt x="1703" y="2396"/>
                    </a:cubicBezTo>
                    <a:cubicBezTo>
                      <a:pt x="1518" y="2298"/>
                      <a:pt x="1323" y="2233"/>
                      <a:pt x="1106" y="2233"/>
                    </a:cubicBezTo>
                    <a:cubicBezTo>
                      <a:pt x="619" y="2233"/>
                      <a:pt x="196" y="2547"/>
                      <a:pt x="1" y="2992"/>
                    </a:cubicBezTo>
                    <a:lnTo>
                      <a:pt x="6613" y="2992"/>
                    </a:lnTo>
                    <a:cubicBezTo>
                      <a:pt x="6613" y="2938"/>
                      <a:pt x="6624" y="2873"/>
                      <a:pt x="6624" y="2818"/>
                    </a:cubicBezTo>
                    <a:cubicBezTo>
                      <a:pt x="6624" y="2070"/>
                      <a:pt x="6071" y="1474"/>
                      <a:pt x="5388" y="1474"/>
                    </a:cubicBezTo>
                    <a:cubicBezTo>
                      <a:pt x="5139" y="1474"/>
                      <a:pt x="4900" y="1561"/>
                      <a:pt x="4705" y="1691"/>
                    </a:cubicBezTo>
                    <a:cubicBezTo>
                      <a:pt x="4532" y="715"/>
                      <a:pt x="3936" y="0"/>
                      <a:pt x="3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72;p55"/>
              <p:cNvSpPr/>
              <p:nvPr/>
            </p:nvSpPr>
            <p:spPr>
              <a:xfrm>
                <a:off x="887973" y="2020493"/>
                <a:ext cx="75807" cy="8262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21" extrusionOk="0">
                    <a:moveTo>
                      <a:pt x="239" y="1"/>
                    </a:moveTo>
                    <a:cubicBezTo>
                      <a:pt x="206" y="1"/>
                      <a:pt x="184" y="87"/>
                      <a:pt x="184" y="207"/>
                    </a:cubicBezTo>
                    <a:cubicBezTo>
                      <a:pt x="76" y="217"/>
                      <a:pt x="0" y="239"/>
                      <a:pt x="0" y="261"/>
                    </a:cubicBezTo>
                    <a:cubicBezTo>
                      <a:pt x="0" y="293"/>
                      <a:pt x="76" y="315"/>
                      <a:pt x="184" y="315"/>
                    </a:cubicBezTo>
                    <a:cubicBezTo>
                      <a:pt x="184" y="434"/>
                      <a:pt x="206" y="521"/>
                      <a:pt x="239" y="521"/>
                    </a:cubicBezTo>
                    <a:cubicBezTo>
                      <a:pt x="260" y="521"/>
                      <a:pt x="293" y="434"/>
                      <a:pt x="293" y="315"/>
                    </a:cubicBezTo>
                    <a:cubicBezTo>
                      <a:pt x="401" y="315"/>
                      <a:pt x="477" y="293"/>
                      <a:pt x="477" y="261"/>
                    </a:cubicBezTo>
                    <a:cubicBezTo>
                      <a:pt x="477" y="239"/>
                      <a:pt x="401" y="217"/>
                      <a:pt x="293" y="207"/>
                    </a:cubicBezTo>
                    <a:cubicBezTo>
                      <a:pt x="293" y="87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14892" y="2167474"/>
              <a:ext cx="2251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/>
                <a:t>Nhiệm vụ 1: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/>
                <a:t>Tạo khối lệnh tuần tự thực hiện 4 hành động.</a:t>
              </a:r>
              <a:endParaRPr lang="vi-VN" sz="2000"/>
            </a:p>
          </p:txBody>
        </p:sp>
      </p:grpSp>
    </p:spTree>
    <p:extLst>
      <p:ext uri="{BB962C8B-B14F-4D97-AF65-F5344CB8AC3E}">
        <p14:creationId xmlns:p14="http://schemas.microsoft.com/office/powerpoint/2010/main" val="34757411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1"/>
          <p:cNvSpPr/>
          <p:nvPr/>
        </p:nvSpPr>
        <p:spPr>
          <a:xfrm>
            <a:off x="839053" y="1325100"/>
            <a:ext cx="2342100" cy="2373900"/>
          </a:xfrm>
          <a:prstGeom prst="roundRect">
            <a:avLst>
              <a:gd name="adj" fmla="val 119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1"/>
          <p:cNvSpPr/>
          <p:nvPr/>
        </p:nvSpPr>
        <p:spPr>
          <a:xfrm>
            <a:off x="8141701" y="956538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275925" y="956538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8274613" y="110555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3398728" y="134632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7735925" y="376738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295662" y="355944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808975" y="388777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32"/>
          <p:cNvSpPr txBox="1"/>
          <p:nvPr/>
        </p:nvSpPr>
        <p:spPr>
          <a:xfrm>
            <a:off x="3665253" y="1316458"/>
            <a:ext cx="42797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C00000"/>
                </a:solidFill>
              </a:rPr>
              <a:t>NHIỆM VỤ 1: </a:t>
            </a:r>
          </a:p>
          <a:p>
            <a:pPr algn="ctr">
              <a:lnSpc>
                <a:spcPct val="150000"/>
              </a:lnSpc>
            </a:pPr>
            <a:r>
              <a:rPr lang="en-US" sz="2500" b="1"/>
              <a:t>Tạo khối lệnh điều khiển nhân vật vẹt thực hiện tuần tự các hành động</a:t>
            </a:r>
            <a:endParaRPr lang="vi-VN" sz="25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0" t="8838" r="14661" b="49576"/>
          <a:stretch/>
        </p:blipFill>
        <p:spPr>
          <a:xfrm>
            <a:off x="1152853" y="1521450"/>
            <a:ext cx="1714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1046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2100" y="1384300"/>
            <a:ext cx="6070600" cy="2997200"/>
            <a:chOff x="292100" y="1384300"/>
            <a:chExt cx="6070600" cy="2997200"/>
          </a:xfrm>
        </p:grpSpPr>
        <p:sp>
          <p:nvSpPr>
            <p:cNvPr id="10" name="Rounded Rectangle 9"/>
            <p:cNvSpPr/>
            <p:nvPr/>
          </p:nvSpPr>
          <p:spPr>
            <a:xfrm>
              <a:off x="292100" y="1384300"/>
              <a:ext cx="6070600" cy="2997200"/>
            </a:xfrm>
            <a:prstGeom prst="roundRect">
              <a:avLst>
                <a:gd name="adj" fmla="val 7911"/>
              </a:avLst>
            </a:prstGeom>
            <a:solidFill>
              <a:srgbClr val="F4F2F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800" y="1451739"/>
              <a:ext cx="5791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Tạo khối lệnh điều khiển nhân vật vẹt thực hiện tuần tự các hành động: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1. Di chuyển 10 bước.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2. Vỗ cánh.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3. Đợi 1 giây.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4. Nếu chạm cạnh sân khấu thì bật lại. 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68201" y="584201"/>
            <a:ext cx="1807598" cy="584199"/>
          </a:xfrm>
          <a:prstGeom prst="roundRect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t="37778" r="1013" b="15803"/>
          <a:stretch/>
        </p:blipFill>
        <p:spPr>
          <a:xfrm>
            <a:off x="6603999" y="1168400"/>
            <a:ext cx="2273841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03999" y="3683000"/>
            <a:ext cx="227384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/>
              <a:t>Hình 78. Khối lệnh được lặp</a:t>
            </a:r>
            <a:endParaRPr lang="vi-VN" sz="1600" i="1"/>
          </a:p>
        </p:txBody>
      </p:sp>
    </p:spTree>
    <p:extLst>
      <p:ext uri="{BB962C8B-B14F-4D97-AF65-F5344CB8AC3E}">
        <p14:creationId xmlns:p14="http://schemas.microsoft.com/office/powerpoint/2010/main" val="32299432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866118" y="204767"/>
            <a:ext cx="3411764" cy="542968"/>
            <a:chOff x="-609601" y="391227"/>
            <a:chExt cx="4027714" cy="542968"/>
          </a:xfrm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47267"/>
              <a:ext cx="40277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FFFFFF"/>
                  </a:solidFill>
                </a:rPr>
                <a:t>H</a:t>
              </a:r>
              <a:r>
                <a:rPr lang="vi-VN" sz="2200" b="1">
                  <a:solidFill>
                    <a:srgbClr val="FFFFFF"/>
                  </a:solidFill>
                </a:rPr>
                <a:t>ướng dẫn thực hiện</a:t>
              </a:r>
              <a:endParaRPr lang="en-US" sz="2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3670" y="1357773"/>
            <a:ext cx="8556660" cy="553998"/>
            <a:chOff x="605198" y="2456835"/>
            <a:chExt cx="8556660" cy="553998"/>
          </a:xfrm>
        </p:grpSpPr>
        <p:sp>
          <p:nvSpPr>
            <p:cNvPr id="19" name="TextBox 18"/>
            <p:cNvSpPr txBox="1"/>
            <p:nvPr/>
          </p:nvSpPr>
          <p:spPr>
            <a:xfrm>
              <a:off x="605198" y="2456835"/>
              <a:ext cx="8556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2</a:t>
              </a:r>
              <a:r>
                <a:rPr lang="vi-VN" sz="2000" b="1"/>
                <a:t>: </a:t>
              </a:r>
              <a:r>
                <a:rPr lang="vi-VN" sz="2000"/>
                <a:t>Sử dụng các lệnh trong bảng để tạo khối lệnh như Hình 78</a:t>
              </a:r>
              <a:r>
                <a:rPr lang="en-US" sz="2000"/>
                <a:t>:</a:t>
              </a:r>
              <a:endParaRPr lang="vi-VN" sz="2000"/>
            </a:p>
          </p:txBody>
        </p:sp>
        <p:pic>
          <p:nvPicPr>
            <p:cNvPr id="20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93670" y="4062873"/>
            <a:ext cx="8556660" cy="553998"/>
            <a:chOff x="605198" y="2456835"/>
            <a:chExt cx="8556660" cy="553998"/>
          </a:xfrm>
        </p:grpSpPr>
        <p:sp>
          <p:nvSpPr>
            <p:cNvPr id="22" name="TextBox 21"/>
            <p:cNvSpPr txBox="1"/>
            <p:nvPr/>
          </p:nvSpPr>
          <p:spPr>
            <a:xfrm>
              <a:off x="605198" y="2456835"/>
              <a:ext cx="8556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: </a:t>
              </a:r>
              <a:r>
                <a:rPr lang="vi-VN" sz="2000"/>
                <a:t>Lưu tệp với tên HanhDongCuaVet vào thư mục của em. </a:t>
              </a:r>
            </a:p>
          </p:txBody>
        </p:sp>
        <p:pic>
          <p:nvPicPr>
            <p:cNvPr id="23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86070"/>
              </p:ext>
            </p:extLst>
          </p:nvPr>
        </p:nvGraphicFramePr>
        <p:xfrm>
          <a:off x="293670" y="1963987"/>
          <a:ext cx="3886444" cy="2098885"/>
        </p:xfrm>
        <a:graphic>
          <a:graphicData uri="http://schemas.openxmlformats.org/drawingml/2006/table">
            <a:tbl>
              <a:tblPr firstRow="1" bandRow="1">
                <a:tableStyleId>{F85EF7A5-79ED-443E-842B-72AFEECE7213}</a:tableStyleId>
              </a:tblPr>
              <a:tblGrid>
                <a:gridCol w="1738330">
                  <a:extLst>
                    <a:ext uri="{9D8B030D-6E8A-4147-A177-3AD203B41FA5}">
                      <a16:colId xmlns:a16="http://schemas.microsoft.com/office/drawing/2014/main" val="3020454869"/>
                    </a:ext>
                  </a:extLst>
                </a:gridCol>
                <a:gridCol w="2148114">
                  <a:extLst>
                    <a:ext uri="{9D8B030D-6E8A-4147-A177-3AD203B41FA5}">
                      <a16:colId xmlns:a16="http://schemas.microsoft.com/office/drawing/2014/main" val="1494325602"/>
                    </a:ext>
                  </a:extLst>
                </a:gridCol>
              </a:tblGrid>
              <a:tr h="462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/>
                        <a:t>Hành</a:t>
                      </a:r>
                      <a:r>
                        <a:rPr lang="en-US" sz="2000" b="1" baseline="0"/>
                        <a:t> động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/>
                        <a:t>Lệnh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61202"/>
                  </a:ext>
                </a:extLst>
              </a:tr>
              <a:tr h="1173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Vẹt</a:t>
                      </a:r>
                      <a:r>
                        <a:rPr lang="en-US" sz="2000" baseline="0"/>
                        <a:t> di chuyển 10 bước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72717"/>
                  </a:ext>
                </a:extLst>
              </a:tr>
              <a:tr h="462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/>
                        <a:t>Vẹt</a:t>
                      </a:r>
                      <a:r>
                        <a:rPr lang="en-US" sz="2000" baseline="0"/>
                        <a:t> vỗ cánh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213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3670" y="803775"/>
            <a:ext cx="8556660" cy="553998"/>
            <a:chOff x="293670" y="803775"/>
            <a:chExt cx="8556660" cy="553998"/>
          </a:xfrm>
        </p:grpSpPr>
        <p:grpSp>
          <p:nvGrpSpPr>
            <p:cNvPr id="15" name="Group 14"/>
            <p:cNvGrpSpPr/>
            <p:nvPr/>
          </p:nvGrpSpPr>
          <p:grpSpPr>
            <a:xfrm>
              <a:off x="293670" y="803775"/>
              <a:ext cx="8556660" cy="553998"/>
              <a:chOff x="605198" y="2456835"/>
              <a:chExt cx="8556660" cy="55399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05198" y="2456835"/>
                <a:ext cx="85566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 b="1"/>
                  <a:t>Bước </a:t>
                </a:r>
                <a:r>
                  <a:rPr lang="en-US" sz="2000" b="1"/>
                  <a:t>1</a:t>
                </a:r>
                <a:r>
                  <a:rPr lang="vi-VN" sz="2000" b="1"/>
                  <a:t>: </a:t>
                </a:r>
                <a:r>
                  <a:rPr lang="vi-VN" sz="2000"/>
                  <a:t>Xóa nhân vật mèo, thêm nhân vật   </a:t>
                </a:r>
                <a:r>
                  <a:rPr lang="en-US" sz="2000"/>
                  <a:t>    </a:t>
                </a:r>
                <a:r>
                  <a:rPr lang="vi-VN" sz="2000"/>
                  <a:t>(trong chủ đề Động vật).</a:t>
                </a:r>
              </a:p>
            </p:txBody>
          </p:sp>
          <p:pic>
            <p:nvPicPr>
              <p:cNvPr id="17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9" t="5904" r="56954" b="83787"/>
            <a:stretch/>
          </p:blipFill>
          <p:spPr>
            <a:xfrm>
              <a:off x="5623898" y="913237"/>
              <a:ext cx="329632" cy="335661"/>
            </a:xfrm>
            <a:prstGeom prst="rect">
              <a:avLst/>
            </a:prstGeom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20247"/>
              </p:ext>
            </p:extLst>
          </p:nvPr>
        </p:nvGraphicFramePr>
        <p:xfrm>
          <a:off x="4459268" y="1963987"/>
          <a:ext cx="4391061" cy="2098886"/>
        </p:xfrm>
        <a:graphic>
          <a:graphicData uri="http://schemas.openxmlformats.org/drawingml/2006/table">
            <a:tbl>
              <a:tblPr firstRow="1" bandRow="1">
                <a:tableStyleId>{F85EF7A5-79ED-443E-842B-72AFEECE7213}</a:tableStyleId>
              </a:tblPr>
              <a:tblGrid>
                <a:gridCol w="2376961">
                  <a:extLst>
                    <a:ext uri="{9D8B030D-6E8A-4147-A177-3AD203B41FA5}">
                      <a16:colId xmlns:a16="http://schemas.microsoft.com/office/drawing/2014/main" val="3020454869"/>
                    </a:ext>
                  </a:extLst>
                </a:gridCol>
                <a:gridCol w="2014100">
                  <a:extLst>
                    <a:ext uri="{9D8B030D-6E8A-4147-A177-3AD203B41FA5}">
                      <a16:colId xmlns:a16="http://schemas.microsoft.com/office/drawing/2014/main" val="1494325602"/>
                    </a:ext>
                  </a:extLst>
                </a:gridCol>
              </a:tblGrid>
              <a:tr h="452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/>
                        <a:t>Hành</a:t>
                      </a:r>
                      <a:r>
                        <a:rPr lang="en-US" sz="2000" b="1" baseline="0"/>
                        <a:t> động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/>
                        <a:t>Lệnh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61202"/>
                  </a:ext>
                </a:extLst>
              </a:tr>
              <a:tr h="562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Đợi 1 giây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72717"/>
                  </a:ext>
                </a:extLst>
              </a:tr>
              <a:tr h="1084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Nếu chạm cạnh sân khấu thì bật lại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213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83554" r="66492" b="4841"/>
          <a:stretch/>
        </p:blipFill>
        <p:spPr>
          <a:xfrm>
            <a:off x="7222651" y="3305856"/>
            <a:ext cx="1213793" cy="4060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43262" r="66397" b="45257"/>
          <a:stretch/>
        </p:blipFill>
        <p:spPr>
          <a:xfrm>
            <a:off x="2462037" y="2812571"/>
            <a:ext cx="1201913" cy="4017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56557" r="72753" b="32147"/>
          <a:stretch/>
        </p:blipFill>
        <p:spPr>
          <a:xfrm>
            <a:off x="2586763" y="3636849"/>
            <a:ext cx="952460" cy="3952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69931" r="73364" b="18588"/>
          <a:stretch/>
        </p:blipFill>
        <p:spPr>
          <a:xfrm>
            <a:off x="7373836" y="2491011"/>
            <a:ext cx="911424" cy="4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44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1"/>
          <p:cNvSpPr/>
          <p:nvPr/>
        </p:nvSpPr>
        <p:spPr>
          <a:xfrm>
            <a:off x="839052" y="1325100"/>
            <a:ext cx="3364648" cy="2373900"/>
          </a:xfrm>
          <a:prstGeom prst="roundRect">
            <a:avLst>
              <a:gd name="adj" fmla="val 119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1"/>
          <p:cNvSpPr/>
          <p:nvPr/>
        </p:nvSpPr>
        <p:spPr>
          <a:xfrm>
            <a:off x="8141701" y="956538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275925" y="956538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8274613" y="1105550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4689564" y="1204713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7735925" y="3767384"/>
            <a:ext cx="533050" cy="240774"/>
          </a:xfrm>
          <a:custGeom>
            <a:avLst/>
            <a:gdLst/>
            <a:ahLst/>
            <a:cxnLst/>
            <a:rect l="l" t="t" r="r" b="b"/>
            <a:pathLst>
              <a:path w="6624" h="2992" extrusionOk="0">
                <a:moveTo>
                  <a:pt x="3231" y="0"/>
                </a:moveTo>
                <a:cubicBezTo>
                  <a:pt x="2385" y="0"/>
                  <a:pt x="1692" y="1008"/>
                  <a:pt x="1692" y="2265"/>
                </a:cubicBezTo>
                <a:cubicBezTo>
                  <a:pt x="1692" y="2309"/>
                  <a:pt x="1703" y="2352"/>
                  <a:pt x="1703" y="2396"/>
                </a:cubicBezTo>
                <a:cubicBezTo>
                  <a:pt x="1518" y="2298"/>
                  <a:pt x="1323" y="2233"/>
                  <a:pt x="1106" y="2233"/>
                </a:cubicBezTo>
                <a:cubicBezTo>
                  <a:pt x="619" y="2233"/>
                  <a:pt x="196" y="2547"/>
                  <a:pt x="1" y="2992"/>
                </a:cubicBezTo>
                <a:lnTo>
                  <a:pt x="6613" y="2992"/>
                </a:lnTo>
                <a:cubicBezTo>
                  <a:pt x="6613" y="2938"/>
                  <a:pt x="6624" y="2873"/>
                  <a:pt x="6624" y="2818"/>
                </a:cubicBezTo>
                <a:cubicBezTo>
                  <a:pt x="6624" y="2070"/>
                  <a:pt x="6071" y="1474"/>
                  <a:pt x="5388" y="1474"/>
                </a:cubicBezTo>
                <a:cubicBezTo>
                  <a:pt x="5139" y="1474"/>
                  <a:pt x="4900" y="1561"/>
                  <a:pt x="4705" y="1691"/>
                </a:cubicBezTo>
                <a:cubicBezTo>
                  <a:pt x="4532" y="715"/>
                  <a:pt x="3936" y="0"/>
                  <a:pt x="3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8295662" y="355944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808975" y="3887771"/>
            <a:ext cx="127274" cy="139559"/>
          </a:xfrm>
          <a:custGeom>
            <a:avLst/>
            <a:gdLst/>
            <a:ahLst/>
            <a:cxnLst/>
            <a:rect l="l" t="t" r="r" b="b"/>
            <a:pathLst>
              <a:path w="673" h="738" extrusionOk="0">
                <a:moveTo>
                  <a:pt x="337" y="0"/>
                </a:moveTo>
                <a:cubicBezTo>
                  <a:pt x="293" y="0"/>
                  <a:pt x="261" y="119"/>
                  <a:pt x="261" y="293"/>
                </a:cubicBezTo>
                <a:cubicBezTo>
                  <a:pt x="109" y="293"/>
                  <a:pt x="1" y="325"/>
                  <a:pt x="1" y="369"/>
                </a:cubicBezTo>
                <a:cubicBezTo>
                  <a:pt x="1" y="401"/>
                  <a:pt x="109" y="434"/>
                  <a:pt x="261" y="445"/>
                </a:cubicBezTo>
                <a:cubicBezTo>
                  <a:pt x="261" y="618"/>
                  <a:pt x="293" y="737"/>
                  <a:pt x="337" y="737"/>
                </a:cubicBezTo>
                <a:cubicBezTo>
                  <a:pt x="369" y="737"/>
                  <a:pt x="402" y="607"/>
                  <a:pt x="412" y="445"/>
                </a:cubicBezTo>
                <a:cubicBezTo>
                  <a:pt x="564" y="434"/>
                  <a:pt x="673" y="401"/>
                  <a:pt x="673" y="369"/>
                </a:cubicBezTo>
                <a:cubicBezTo>
                  <a:pt x="673" y="325"/>
                  <a:pt x="564" y="293"/>
                  <a:pt x="412" y="293"/>
                </a:cubicBezTo>
                <a:cubicBezTo>
                  <a:pt x="402" y="119"/>
                  <a:pt x="369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32"/>
          <p:cNvSpPr txBox="1"/>
          <p:nvPr/>
        </p:nvSpPr>
        <p:spPr>
          <a:xfrm>
            <a:off x="4597400" y="1862500"/>
            <a:ext cx="345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C00000"/>
                </a:solidFill>
              </a:rPr>
              <a:t>NHIỆM VỤ 2: </a:t>
            </a:r>
          </a:p>
          <a:p>
            <a:pPr algn="ctr">
              <a:lnSpc>
                <a:spcPct val="150000"/>
              </a:lnSpc>
            </a:pPr>
            <a:r>
              <a:rPr lang="en-US" sz="2500" b="1"/>
              <a:t>Tạo ba chương trình</a:t>
            </a:r>
            <a:endParaRPr lang="vi-VN" sz="25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5" t="55197" r="2283" b="8814"/>
          <a:stretch/>
        </p:blipFill>
        <p:spPr>
          <a:xfrm>
            <a:off x="1297733" y="1479601"/>
            <a:ext cx="2447286" cy="2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5412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3326" y="1416813"/>
            <a:ext cx="3376101" cy="2964687"/>
            <a:chOff x="223326" y="1416813"/>
            <a:chExt cx="3376101" cy="2964687"/>
          </a:xfrm>
        </p:grpSpPr>
        <p:sp>
          <p:nvSpPr>
            <p:cNvPr id="10" name="Rounded Rectangle 9"/>
            <p:cNvSpPr/>
            <p:nvPr/>
          </p:nvSpPr>
          <p:spPr>
            <a:xfrm>
              <a:off x="223326" y="1416813"/>
              <a:ext cx="3376101" cy="2964687"/>
            </a:xfrm>
            <a:prstGeom prst="roundRect">
              <a:avLst>
                <a:gd name="adj" fmla="val 7911"/>
              </a:avLst>
            </a:prstGeom>
            <a:solidFill>
              <a:srgbClr val="F4F2F8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326" y="1467995"/>
              <a:ext cx="3086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Tạo ba chương trình thực hiện các yêu cầu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a. Vẹt bay 10 lần.</a:t>
              </a:r>
              <a:endParaRPr lang="en-US" sz="2000"/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b. Vẹt bay liên tục.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c. Vẹt bay liên tục cho đến khi nháy chuột. 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007577" y="628282"/>
            <a:ext cx="1807598" cy="584199"/>
          </a:xfrm>
          <a:prstGeom prst="roundRect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2291" y="924216"/>
            <a:ext cx="5085987" cy="3457284"/>
            <a:chOff x="3842291" y="924216"/>
            <a:chExt cx="5085987" cy="3457284"/>
          </a:xfrm>
        </p:grpSpPr>
        <p:sp>
          <p:nvSpPr>
            <p:cNvPr id="12" name="TextBox 11"/>
            <p:cNvSpPr txBox="1"/>
            <p:nvPr/>
          </p:nvSpPr>
          <p:spPr>
            <a:xfrm>
              <a:off x="3994397" y="3461940"/>
              <a:ext cx="14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/>
                <a:t>Hình 79. Khối lệnh vẹt bay 10 lần</a:t>
              </a:r>
              <a:endParaRPr lang="vi-VN" sz="1200" i="1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852" r="1873" b="14445"/>
            <a:stretch/>
          </p:blipFill>
          <p:spPr>
            <a:xfrm>
              <a:off x="5761321" y="924217"/>
              <a:ext cx="1512639" cy="25385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" t="124" r="376" b="15185"/>
            <a:stretch/>
          </p:blipFill>
          <p:spPr>
            <a:xfrm>
              <a:off x="7388874" y="924216"/>
              <a:ext cx="1539404" cy="25385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" t="1852" r="3972" b="19630"/>
            <a:stretch/>
          </p:blipFill>
          <p:spPr>
            <a:xfrm>
              <a:off x="3842291" y="924217"/>
              <a:ext cx="1804116" cy="25385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84824" y="3461940"/>
              <a:ext cx="1347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/>
                <a:t>Hình 81. Vẹt bay liên tục</a:t>
              </a:r>
              <a:endParaRPr lang="vi-VN" sz="1200" i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5155" y="3458170"/>
              <a:ext cx="1244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i="1"/>
                <a:t>Hình 80. Chương trình vẹt bay 10 lần</a:t>
              </a:r>
              <a:endParaRPr lang="vi-VN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390376728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rning Routine App Pitch Deck by Slidesgo">
  <a:themeElements>
    <a:clrScheme name="Simple Light">
      <a:dk1>
        <a:srgbClr val="5B3D82"/>
      </a:dk1>
      <a:lt1>
        <a:srgbClr val="FFFFFF"/>
      </a:lt1>
      <a:dk2>
        <a:srgbClr val="836CA8"/>
      </a:dk2>
      <a:lt2>
        <a:srgbClr val="E4D3FF"/>
      </a:lt2>
      <a:accent1>
        <a:srgbClr val="FFD4DE"/>
      </a:accent1>
      <a:accent2>
        <a:srgbClr val="F8E9E0"/>
      </a:accent2>
      <a:accent3>
        <a:srgbClr val="A9C1C6"/>
      </a:accent3>
      <a:accent4>
        <a:srgbClr val="B4CACE"/>
      </a:accent4>
      <a:accent5>
        <a:srgbClr val="F8D97F"/>
      </a:accent5>
      <a:accent6>
        <a:srgbClr val="865FC9"/>
      </a:accent6>
      <a:hlink>
        <a:srgbClr val="5B3D8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933</Words>
  <Application>Microsoft Office PowerPoint</Application>
  <PresentationFormat>On-screen Show (16:9)</PresentationFormat>
  <Paragraphs>95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Arimo Medium</vt:lpstr>
      <vt:lpstr>Arial</vt:lpstr>
      <vt:lpstr>Mitr</vt:lpstr>
      <vt:lpstr>Wingdings</vt:lpstr>
      <vt:lpstr>Arimo</vt:lpstr>
      <vt:lpstr>Morning Routine App Pitch Deck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Routine App Pitch Deck</dc:title>
  <cp:lastModifiedBy>Admin</cp:lastModifiedBy>
  <cp:revision>15</cp:revision>
  <dcterms:modified xsi:type="dcterms:W3CDTF">2025-01-10T16:05:56Z</dcterms:modified>
</cp:coreProperties>
</file>