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1"/>
  </p:notesMasterIdLst>
  <p:sldIdLst>
    <p:sldId id="306" r:id="rId2"/>
    <p:sldId id="309" r:id="rId3"/>
    <p:sldId id="311" r:id="rId4"/>
    <p:sldId id="271" r:id="rId5"/>
    <p:sldId id="308" r:id="rId6"/>
    <p:sldId id="260" r:id="rId7"/>
    <p:sldId id="313" r:id="rId8"/>
    <p:sldId id="268" r:id="rId9"/>
    <p:sldId id="314" r:id="rId10"/>
    <p:sldId id="312" r:id="rId11"/>
    <p:sldId id="316" r:id="rId12"/>
    <p:sldId id="317" r:id="rId13"/>
    <p:sldId id="318" r:id="rId14"/>
    <p:sldId id="320" r:id="rId15"/>
    <p:sldId id="321" r:id="rId16"/>
    <p:sldId id="259" r:id="rId17"/>
    <p:sldId id="322" r:id="rId18"/>
    <p:sldId id="294" r:id="rId19"/>
    <p:sldId id="295" r:id="rId20"/>
    <p:sldId id="296" r:id="rId21"/>
    <p:sldId id="302" r:id="rId22"/>
    <p:sldId id="303" r:id="rId23"/>
    <p:sldId id="304" r:id="rId24"/>
    <p:sldId id="305" r:id="rId25"/>
    <p:sldId id="301" r:id="rId26"/>
    <p:sldId id="323" r:id="rId27"/>
    <p:sldId id="310" r:id="rId28"/>
    <p:sldId id="324" r:id="rId29"/>
    <p:sldId id="307" r:id="rId30"/>
  </p:sldIdLst>
  <p:sldSz cx="9144000" cy="5143500" type="screen16x9"/>
  <p:notesSz cx="6858000" cy="9144000"/>
  <p:embeddedFontLst>
    <p:embeddedFont>
      <p:font typeface="Lato" panose="020B0604020202020204" charset="0"/>
      <p:regular r:id="rId32"/>
      <p:bold r:id="rId33"/>
      <p:italic r:id="rId34"/>
      <p:boldItalic r:id="rId35"/>
    </p:embeddedFont>
    <p:embeddedFont>
      <p:font typeface="Mukta SemiBold" panose="020B0604020202020204" charset="0"/>
      <p:regular r:id="rId36"/>
      <p:bold r:id="rId37"/>
    </p:embeddedFont>
    <p:embeddedFont>
      <p:font typeface="Mukta ExtraBold" panose="020B0604020202020204" charset="0"/>
      <p:bold r:id="rId38"/>
    </p:embeddedFont>
    <p:embeddedFont>
      <p:font typeface="Calibri" panose="020F0502020204030204" pitchFamily="34" charset="0"/>
      <p:regular r:id="rId39"/>
      <p:bold r:id="rId40"/>
      <p:italic r:id="rId41"/>
      <p:boldItalic r:id="rId42"/>
    </p:embeddedFont>
    <p:embeddedFont>
      <p:font typeface="DM Sans" panose="020B0604020202020204" charset="0"/>
      <p:regular r:id="rId43"/>
      <p:bold r:id="rId44"/>
      <p:italic r:id="rId45"/>
      <p:boldItalic r:id="rId46"/>
    </p:embeddedFont>
    <p:embeddedFont>
      <p:font typeface="Anaheim" panose="020B0604020202020204" charset="0"/>
      <p:regular r:id="rId47"/>
      <p:bold r:id="rId48"/>
    </p:embeddedFont>
    <p:embeddedFont>
      <p:font typeface="Assistant" panose="020B0604020202020204" charset="-79"/>
      <p:regular r:id="rId49"/>
      <p:bold r:id="rId50"/>
    </p:embeddedFont>
    <p:embeddedFont>
      <p:font typeface="Mukta"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7"/>
    <a:srgbClr val="FFF0E1"/>
    <a:srgbClr val="000000"/>
    <a:srgbClr val="FDD7D9"/>
    <a:srgbClr val="E7EFFF"/>
    <a:srgbClr val="FDD3D5"/>
    <a:srgbClr val="3C3D44"/>
    <a:srgbClr val="FCB3B7"/>
    <a:srgbClr val="FFD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82DE8F-D9B3-40D8-9A08-AC2A8E8999EA}">
  <a:tblStyle styleId="{A582DE8F-D9B3-40D8-9A08-AC2A8E8999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5" autoAdjust="0"/>
    <p:restoredTop sz="91606" autoAdjust="0"/>
  </p:normalViewPr>
  <p:slideViewPr>
    <p:cSldViewPr snapToGrid="0">
      <p:cViewPr>
        <p:scale>
          <a:sx n="66" d="100"/>
          <a:sy n="66" d="100"/>
        </p:scale>
        <p:origin x="36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4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bấ</a:t>
            </a:r>
            <a:r>
              <a:rPr lang="en-VN" smtClean="0"/>
              <a:t>m </a:t>
            </a:r>
            <a:r>
              <a:rPr lang="en-VN" dirty="0"/>
              <a:t>vào từng bạn </a:t>
            </a:r>
            <a:r>
              <a:rPr lang="en-VN"/>
              <a:t>để </a:t>
            </a:r>
            <a:r>
              <a:rPr lang="en-VN" smtClean="0"/>
              <a:t>bắt</a:t>
            </a:r>
            <a:r>
              <a:rPr lang="en-US" baseline="0" smtClean="0"/>
              <a:t> (</a:t>
            </a:r>
            <a:r>
              <a:rPr lang="en-VN" smtClean="0"/>
              <a:t>khi </a:t>
            </a:r>
            <a:r>
              <a:rPr lang="en-VN" dirty="0"/>
              <a:t>bấm sẽ dẫn đến câu hỏi). </a:t>
            </a:r>
            <a:r>
              <a:rPr lang="en-VN"/>
              <a:t>Sau </a:t>
            </a:r>
            <a:r>
              <a:rPr lang="en-VN" smtClean="0"/>
              <a:t>khi</a:t>
            </a:r>
            <a:r>
              <a:rPr lang="en-US" baseline="0" smtClean="0"/>
              <a:t> HS trả lời xong 5 câu hỏi, GV</a:t>
            </a:r>
            <a:r>
              <a:rPr lang="en-VN" smtClean="0"/>
              <a:t> bấm </a:t>
            </a:r>
            <a:r>
              <a:rPr lang="en-VN" dirty="0"/>
              <a:t>vào bạn bị bịt mắt </a:t>
            </a:r>
            <a:r>
              <a:rPr lang="en-VN"/>
              <a:t>để </a:t>
            </a:r>
            <a:r>
              <a:rPr lang="en-US" smtClean="0"/>
              <a:t>kết</a:t>
            </a:r>
            <a:r>
              <a:rPr lang="en-US" baseline="0" smtClean="0"/>
              <a:t> thúc trò chơi.</a:t>
            </a:r>
            <a:endParaRPr lang="en-VN" dirty="0"/>
          </a:p>
        </p:txBody>
      </p:sp>
      <p:sp>
        <p:nvSpPr>
          <p:cNvPr id="4" name="Slide Number Placeholder 3"/>
          <p:cNvSpPr>
            <a:spLocks noGrp="1"/>
          </p:cNvSpPr>
          <p:nvPr>
            <p:ph type="sldNum" sz="quarter" idx="5"/>
          </p:nvPr>
        </p:nvSpPr>
        <p:spPr/>
        <p:txBody>
          <a:bodyPr/>
          <a:lstStyle/>
          <a:p>
            <a:fld id="{F6617A9F-003B-3A48-A650-3E84782C84F7}" type="slidenum">
              <a:rPr lang="en-VN" smtClean="0"/>
              <a:t>19</a:t>
            </a:fld>
            <a:endParaRPr lang="en-VN"/>
          </a:p>
        </p:txBody>
      </p:sp>
    </p:spTree>
    <p:extLst>
      <p:ext uri="{BB962C8B-B14F-4D97-AF65-F5344CB8AC3E}">
        <p14:creationId xmlns:p14="http://schemas.microsoft.com/office/powerpoint/2010/main" val="346218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20</a:t>
            </a:fld>
            <a:endParaRPr lang="en-VN"/>
          </a:p>
        </p:txBody>
      </p:sp>
    </p:spTree>
    <p:extLst>
      <p:ext uri="{BB962C8B-B14F-4D97-AF65-F5344CB8AC3E}">
        <p14:creationId xmlns:p14="http://schemas.microsoft.com/office/powerpoint/2010/main" val="152801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21</a:t>
            </a:fld>
            <a:endParaRPr lang="en-VN"/>
          </a:p>
        </p:txBody>
      </p:sp>
    </p:spTree>
    <p:extLst>
      <p:ext uri="{BB962C8B-B14F-4D97-AF65-F5344CB8AC3E}">
        <p14:creationId xmlns:p14="http://schemas.microsoft.com/office/powerpoint/2010/main" val="333834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22</a:t>
            </a:fld>
            <a:endParaRPr lang="en-VN"/>
          </a:p>
        </p:txBody>
      </p:sp>
    </p:spTree>
    <p:extLst>
      <p:ext uri="{BB962C8B-B14F-4D97-AF65-F5344CB8AC3E}">
        <p14:creationId xmlns:p14="http://schemas.microsoft.com/office/powerpoint/2010/main" val="163941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23</a:t>
            </a:fld>
            <a:endParaRPr lang="en-VN"/>
          </a:p>
        </p:txBody>
      </p:sp>
    </p:spTree>
    <p:extLst>
      <p:ext uri="{BB962C8B-B14F-4D97-AF65-F5344CB8AC3E}">
        <p14:creationId xmlns:p14="http://schemas.microsoft.com/office/powerpoint/2010/main" val="201059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24</a:t>
            </a:fld>
            <a:endParaRPr lang="en-VN"/>
          </a:p>
        </p:txBody>
      </p:sp>
    </p:spTree>
    <p:extLst>
      <p:ext uri="{BB962C8B-B14F-4D97-AF65-F5344CB8AC3E}">
        <p14:creationId xmlns:p14="http://schemas.microsoft.com/office/powerpoint/2010/main" val="419183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1269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305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745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08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4"/>
        <p:cNvGrpSpPr/>
        <p:nvPr/>
      </p:nvGrpSpPr>
      <p:grpSpPr>
        <a:xfrm>
          <a:off x="0" y="0"/>
          <a:ext cx="0" cy="0"/>
          <a:chOff x="0" y="0"/>
          <a:chExt cx="0" cy="0"/>
        </a:xfrm>
      </p:grpSpPr>
      <p:sp>
        <p:nvSpPr>
          <p:cNvPr id="2135" name="Google Shape;213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6" name="Google Shape;213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21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4" name="Google Shape;20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916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79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25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700" y="-449177"/>
            <a:ext cx="9350316" cy="5641823"/>
            <a:chOff x="74406" y="-449187"/>
            <a:chExt cx="9124930" cy="5641823"/>
          </a:xfrm>
        </p:grpSpPr>
        <p:grpSp>
          <p:nvGrpSpPr>
            <p:cNvPr id="10" name="Google Shape;10;p2"/>
            <p:cNvGrpSpPr/>
            <p:nvPr/>
          </p:nvGrpSpPr>
          <p:grpSpPr>
            <a:xfrm>
              <a:off x="415690" y="-449187"/>
              <a:ext cx="8312620" cy="5641823"/>
              <a:chOff x="9914352" y="-400200"/>
              <a:chExt cx="8168045" cy="5543700"/>
            </a:xfrm>
          </p:grpSpPr>
          <p:cxnSp>
            <p:nvCxnSpPr>
              <p:cNvPr id="11" name="Google Shape;11;p2"/>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 name="Google Shape;12;p2"/>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 name="Google Shape;13;p2"/>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 name="Google Shape;14;p2"/>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 name="Google Shape;15;p2"/>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16;p2"/>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17;p2"/>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18;p2"/>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0" name="Google Shape;20;p2"/>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1" name="Google Shape;21;p2"/>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2" name="Google Shape;22;p2"/>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3" name="Google Shape;23;p2"/>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4" name="Google Shape;24;p2"/>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5" name="Google Shape;25;p2"/>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6" name="Google Shape;26;p2"/>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7" name="Google Shape;27;p2"/>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8" name="Google Shape;28;p2"/>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2"/>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2"/>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2"/>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2" name="Google Shape;32;p2"/>
            <p:cNvGrpSpPr/>
            <p:nvPr/>
          </p:nvGrpSpPr>
          <p:grpSpPr>
            <a:xfrm rot="5400000">
              <a:off x="2350901" y="-1990715"/>
              <a:ext cx="4571941" cy="9124930"/>
              <a:chOff x="11547961" y="-445378"/>
              <a:chExt cx="4492425" cy="5543700"/>
            </a:xfrm>
          </p:grpSpPr>
          <p:cxnSp>
            <p:nvCxnSpPr>
              <p:cNvPr id="33" name="Google Shape;33;p2"/>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2"/>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2"/>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2"/>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 name="Google Shape;38;p2"/>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 name="Google Shape;39;p2"/>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 name="Google Shape;40;p2"/>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 name="Google Shape;41;p2"/>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 name="Google Shape;42;p2"/>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 name="Google Shape;43;p2"/>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 name="Google Shape;44;p2"/>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5" name="Google Shape;45;p2"/>
          <p:cNvSpPr txBox="1">
            <a:spLocks noGrp="1"/>
          </p:cNvSpPr>
          <p:nvPr>
            <p:ph type="ctrTitle"/>
          </p:nvPr>
        </p:nvSpPr>
        <p:spPr>
          <a:xfrm>
            <a:off x="2215950" y="1729963"/>
            <a:ext cx="47121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3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6" name="Google Shape;46;p2"/>
          <p:cNvSpPr txBox="1">
            <a:spLocks noGrp="1"/>
          </p:cNvSpPr>
          <p:nvPr>
            <p:ph type="subTitle" idx="1"/>
          </p:nvPr>
        </p:nvSpPr>
        <p:spPr>
          <a:xfrm>
            <a:off x="2215950" y="3533113"/>
            <a:ext cx="47121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2"/>
          <p:cNvSpPr/>
          <p:nvPr/>
        </p:nvSpPr>
        <p:spPr>
          <a:xfrm>
            <a:off x="3827250" y="46040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776300" y="-488550"/>
            <a:ext cx="9837528" cy="4432074"/>
            <a:chOff x="-776300" y="-488550"/>
            <a:chExt cx="9837528" cy="4432074"/>
          </a:xfrm>
        </p:grpSpPr>
        <p:sp>
          <p:nvSpPr>
            <p:cNvPr id="49" name="Google Shape;49;p2"/>
            <p:cNvSpPr/>
            <p:nvPr/>
          </p:nvSpPr>
          <p:spPr>
            <a:xfrm>
              <a:off x="-776300" y="2915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71713" y="-48855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56"/>
        <p:cNvGrpSpPr/>
        <p:nvPr/>
      </p:nvGrpSpPr>
      <p:grpSpPr>
        <a:xfrm>
          <a:off x="0" y="0"/>
          <a:ext cx="0" cy="0"/>
          <a:chOff x="0" y="0"/>
          <a:chExt cx="0" cy="0"/>
        </a:xfrm>
      </p:grpSpPr>
      <p:grpSp>
        <p:nvGrpSpPr>
          <p:cNvPr id="957" name="Google Shape;957;p21"/>
          <p:cNvGrpSpPr/>
          <p:nvPr/>
        </p:nvGrpSpPr>
        <p:grpSpPr>
          <a:xfrm>
            <a:off x="-148700" y="-449177"/>
            <a:ext cx="9350316" cy="5641823"/>
            <a:chOff x="74406" y="-449187"/>
            <a:chExt cx="9124930" cy="5641823"/>
          </a:xfrm>
        </p:grpSpPr>
        <p:grpSp>
          <p:nvGrpSpPr>
            <p:cNvPr id="958" name="Google Shape;958;p21"/>
            <p:cNvGrpSpPr/>
            <p:nvPr/>
          </p:nvGrpSpPr>
          <p:grpSpPr>
            <a:xfrm>
              <a:off x="415690" y="-449187"/>
              <a:ext cx="8312620" cy="5641823"/>
              <a:chOff x="9914352" y="-400200"/>
              <a:chExt cx="8168045" cy="5543700"/>
            </a:xfrm>
          </p:grpSpPr>
          <p:cxnSp>
            <p:nvCxnSpPr>
              <p:cNvPr id="959" name="Google Shape;959;p2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0" name="Google Shape;960;p2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1" name="Google Shape;961;p2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2" name="Google Shape;962;p2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3" name="Google Shape;963;p2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4" name="Google Shape;964;p2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5" name="Google Shape;965;p2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6" name="Google Shape;966;p2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7" name="Google Shape;967;p2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8" name="Google Shape;968;p2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69" name="Google Shape;969;p2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0" name="Google Shape;970;p2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1" name="Google Shape;971;p2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2" name="Google Shape;972;p2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3" name="Google Shape;973;p2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4" name="Google Shape;974;p2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5" name="Google Shape;975;p2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6" name="Google Shape;976;p2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7" name="Google Shape;977;p2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8" name="Google Shape;978;p2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79" name="Google Shape;979;p2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980" name="Google Shape;980;p21"/>
            <p:cNvGrpSpPr/>
            <p:nvPr/>
          </p:nvGrpSpPr>
          <p:grpSpPr>
            <a:xfrm rot="5400000">
              <a:off x="2350901" y="-1990715"/>
              <a:ext cx="4571941" cy="9124930"/>
              <a:chOff x="11547961" y="-445378"/>
              <a:chExt cx="4492425" cy="5543700"/>
            </a:xfrm>
          </p:grpSpPr>
          <p:cxnSp>
            <p:nvCxnSpPr>
              <p:cNvPr id="981" name="Google Shape;981;p2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2" name="Google Shape;982;p2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3" name="Google Shape;983;p2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4" name="Google Shape;984;p2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5" name="Google Shape;985;p2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6" name="Google Shape;986;p2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7" name="Google Shape;987;p2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8" name="Google Shape;988;p2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89" name="Google Shape;989;p2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0" name="Google Shape;990;p2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1" name="Google Shape;991;p2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2" name="Google Shape;992;p2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993" name="Google Shape;993;p21"/>
          <p:cNvGrpSpPr/>
          <p:nvPr/>
        </p:nvGrpSpPr>
        <p:grpSpPr>
          <a:xfrm>
            <a:off x="166641" y="240700"/>
            <a:ext cx="8763363" cy="4631626"/>
            <a:chOff x="166641" y="240700"/>
            <a:chExt cx="8763363" cy="4631626"/>
          </a:xfrm>
        </p:grpSpPr>
        <p:grpSp>
          <p:nvGrpSpPr>
            <p:cNvPr id="994" name="Google Shape;994;p21"/>
            <p:cNvGrpSpPr/>
            <p:nvPr/>
          </p:nvGrpSpPr>
          <p:grpSpPr>
            <a:xfrm>
              <a:off x="166641" y="240700"/>
              <a:ext cx="8763363" cy="4631626"/>
              <a:chOff x="166641" y="240700"/>
              <a:chExt cx="8763363" cy="4631626"/>
            </a:xfrm>
          </p:grpSpPr>
          <p:grpSp>
            <p:nvGrpSpPr>
              <p:cNvPr id="995" name="Google Shape;995;p21"/>
              <p:cNvGrpSpPr/>
              <p:nvPr/>
            </p:nvGrpSpPr>
            <p:grpSpPr>
              <a:xfrm>
                <a:off x="166641" y="240700"/>
                <a:ext cx="8763363" cy="4631626"/>
                <a:chOff x="713250" y="539500"/>
                <a:chExt cx="7789656" cy="4117001"/>
              </a:xfrm>
            </p:grpSpPr>
            <p:sp>
              <p:nvSpPr>
                <p:cNvPr id="996" name="Google Shape;996;p21"/>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97" name="Google Shape;997;p2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998" name="Google Shape;998;p21"/>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21"/>
              <p:cNvGrpSpPr/>
              <p:nvPr/>
            </p:nvGrpSpPr>
            <p:grpSpPr>
              <a:xfrm>
                <a:off x="8025886" y="289154"/>
                <a:ext cx="404880" cy="107425"/>
                <a:chOff x="7050325" y="1045375"/>
                <a:chExt cx="824100" cy="218700"/>
              </a:xfrm>
            </p:grpSpPr>
            <p:sp>
              <p:nvSpPr>
                <p:cNvPr id="1000" name="Google Shape;1000;p21"/>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01" name="Google Shape;1001;p21"/>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02" name="Google Shape;1002;p21"/>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003" name="Google Shape;1003;p21"/>
                <p:cNvGrpSpPr/>
                <p:nvPr/>
              </p:nvGrpSpPr>
              <p:grpSpPr>
                <a:xfrm>
                  <a:off x="7087846" y="1074670"/>
                  <a:ext cx="756865" cy="160024"/>
                  <a:chOff x="5368543" y="2043925"/>
                  <a:chExt cx="1066307" cy="225450"/>
                </a:xfrm>
              </p:grpSpPr>
              <p:sp>
                <p:nvSpPr>
                  <p:cNvPr id="1004" name="Google Shape;1004;p21"/>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cxnSp>
          <p:nvCxnSpPr>
            <p:cNvPr id="1008" name="Google Shape;1008;p21"/>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1009" name="Google Shape;1009;p21"/>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21"/>
          <p:cNvGrpSpPr/>
          <p:nvPr/>
        </p:nvGrpSpPr>
        <p:grpSpPr>
          <a:xfrm>
            <a:off x="8581595" y="3789974"/>
            <a:ext cx="84094" cy="572699"/>
            <a:chOff x="9565102" y="953208"/>
            <a:chExt cx="102641" cy="699095"/>
          </a:xfrm>
        </p:grpSpPr>
        <p:sp>
          <p:nvSpPr>
            <p:cNvPr id="1011" name="Google Shape;1011;p21"/>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16" name="Google Shape;1016;p21"/>
          <p:cNvSpPr txBox="1">
            <a:spLocks noGrp="1"/>
          </p:cNvSpPr>
          <p:nvPr>
            <p:ph type="subTitle" idx="1"/>
          </p:nvPr>
        </p:nvSpPr>
        <p:spPr>
          <a:xfrm>
            <a:off x="4702925" y="3092532"/>
            <a:ext cx="35001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7" name="Google Shape;1017;p21"/>
          <p:cNvSpPr txBox="1">
            <a:spLocks noGrp="1"/>
          </p:cNvSpPr>
          <p:nvPr>
            <p:ph type="subTitle" idx="2"/>
          </p:nvPr>
        </p:nvSpPr>
        <p:spPr>
          <a:xfrm>
            <a:off x="940990" y="3092532"/>
            <a:ext cx="35001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21"/>
          <p:cNvSpPr txBox="1">
            <a:spLocks noGrp="1"/>
          </p:cNvSpPr>
          <p:nvPr>
            <p:ph type="subTitle" idx="3"/>
          </p:nvPr>
        </p:nvSpPr>
        <p:spPr>
          <a:xfrm>
            <a:off x="940975" y="2722250"/>
            <a:ext cx="35001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19" name="Google Shape;1019;p21"/>
          <p:cNvSpPr txBox="1">
            <a:spLocks noGrp="1"/>
          </p:cNvSpPr>
          <p:nvPr>
            <p:ph type="subTitle" idx="4"/>
          </p:nvPr>
        </p:nvSpPr>
        <p:spPr>
          <a:xfrm>
            <a:off x="4702931" y="2722250"/>
            <a:ext cx="35001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68"/>
        <p:cNvGrpSpPr/>
        <p:nvPr/>
      </p:nvGrpSpPr>
      <p:grpSpPr>
        <a:xfrm>
          <a:off x="0" y="0"/>
          <a:ext cx="0" cy="0"/>
          <a:chOff x="0" y="0"/>
          <a:chExt cx="0" cy="0"/>
        </a:xfrm>
      </p:grpSpPr>
      <p:grpSp>
        <p:nvGrpSpPr>
          <p:cNvPr id="1469" name="Google Shape;1469;p29"/>
          <p:cNvGrpSpPr/>
          <p:nvPr/>
        </p:nvGrpSpPr>
        <p:grpSpPr>
          <a:xfrm>
            <a:off x="-148700" y="-449177"/>
            <a:ext cx="9350316" cy="5641823"/>
            <a:chOff x="74406" y="-449187"/>
            <a:chExt cx="9124930" cy="5641823"/>
          </a:xfrm>
        </p:grpSpPr>
        <p:grpSp>
          <p:nvGrpSpPr>
            <p:cNvPr id="1470" name="Google Shape;1470;p29"/>
            <p:cNvGrpSpPr/>
            <p:nvPr/>
          </p:nvGrpSpPr>
          <p:grpSpPr>
            <a:xfrm>
              <a:off x="415690" y="-449187"/>
              <a:ext cx="8312620" cy="5641823"/>
              <a:chOff x="9914352" y="-400200"/>
              <a:chExt cx="8168045" cy="5543700"/>
            </a:xfrm>
          </p:grpSpPr>
          <p:cxnSp>
            <p:nvCxnSpPr>
              <p:cNvPr id="1471" name="Google Shape;1471;p2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2" name="Google Shape;1472;p2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3" name="Google Shape;1473;p2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4" name="Google Shape;1474;p2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5" name="Google Shape;1475;p2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6" name="Google Shape;1476;p2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7" name="Google Shape;1477;p2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8" name="Google Shape;1478;p2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9" name="Google Shape;1479;p2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0" name="Google Shape;1480;p2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1" name="Google Shape;1481;p2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2" name="Google Shape;1482;p2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3" name="Google Shape;1483;p2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4" name="Google Shape;1484;p2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5" name="Google Shape;1485;p2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6" name="Google Shape;1486;p2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7" name="Google Shape;1487;p2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8" name="Google Shape;1488;p2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9" name="Google Shape;1489;p2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0" name="Google Shape;1490;p2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1" name="Google Shape;1491;p2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492" name="Google Shape;1492;p29"/>
            <p:cNvGrpSpPr/>
            <p:nvPr/>
          </p:nvGrpSpPr>
          <p:grpSpPr>
            <a:xfrm rot="5400000">
              <a:off x="2350901" y="-1990715"/>
              <a:ext cx="4571941" cy="9124930"/>
              <a:chOff x="11547961" y="-445378"/>
              <a:chExt cx="4492425" cy="5543700"/>
            </a:xfrm>
          </p:grpSpPr>
          <p:cxnSp>
            <p:nvCxnSpPr>
              <p:cNvPr id="1493" name="Google Shape;1493;p2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4" name="Google Shape;1494;p2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5" name="Google Shape;1495;p2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6" name="Google Shape;1496;p2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7" name="Google Shape;1497;p2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8" name="Google Shape;1498;p2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9" name="Google Shape;1499;p2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0" name="Google Shape;1500;p2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1" name="Google Shape;1501;p2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2" name="Google Shape;1502;p2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3" name="Google Shape;1503;p2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4" name="Google Shape;1504;p2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505" name="Google Shape;1505;p29"/>
          <p:cNvGrpSpPr/>
          <p:nvPr/>
        </p:nvGrpSpPr>
        <p:grpSpPr>
          <a:xfrm>
            <a:off x="3170048" y="-87175"/>
            <a:ext cx="6325400" cy="2745261"/>
            <a:chOff x="3170048" y="-87175"/>
            <a:chExt cx="6325400" cy="2745261"/>
          </a:xfrm>
        </p:grpSpPr>
        <p:sp>
          <p:nvSpPr>
            <p:cNvPr id="1506" name="Google Shape;1506;p29"/>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8665698" y="208540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8" name="Google Shape;1508;p29"/>
          <p:cNvSpPr/>
          <p:nvPr/>
        </p:nvSpPr>
        <p:spPr>
          <a:xfrm>
            <a:off x="-386524" y="449974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9" name="Google Shape;1509;p29"/>
          <p:cNvGrpSpPr/>
          <p:nvPr/>
        </p:nvGrpSpPr>
        <p:grpSpPr>
          <a:xfrm>
            <a:off x="166641" y="240700"/>
            <a:ext cx="8763363" cy="4631626"/>
            <a:chOff x="166641" y="240700"/>
            <a:chExt cx="8763363" cy="4631626"/>
          </a:xfrm>
        </p:grpSpPr>
        <p:grpSp>
          <p:nvGrpSpPr>
            <p:cNvPr id="1510" name="Google Shape;1510;p29"/>
            <p:cNvGrpSpPr/>
            <p:nvPr/>
          </p:nvGrpSpPr>
          <p:grpSpPr>
            <a:xfrm>
              <a:off x="166641" y="240700"/>
              <a:ext cx="8763363" cy="4631626"/>
              <a:chOff x="713250" y="539500"/>
              <a:chExt cx="7789656" cy="4117001"/>
            </a:xfrm>
          </p:grpSpPr>
          <p:sp>
            <p:nvSpPr>
              <p:cNvPr id="1511" name="Google Shape;1511;p29"/>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2" name="Google Shape;1512;p2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513" name="Google Shape;1513;p29"/>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29"/>
            <p:cNvGrpSpPr/>
            <p:nvPr/>
          </p:nvGrpSpPr>
          <p:grpSpPr>
            <a:xfrm>
              <a:off x="8025886" y="289154"/>
              <a:ext cx="404880" cy="107425"/>
              <a:chOff x="7050325" y="1045375"/>
              <a:chExt cx="824100" cy="218700"/>
            </a:xfrm>
          </p:grpSpPr>
          <p:sp>
            <p:nvSpPr>
              <p:cNvPr id="1515" name="Google Shape;1515;p2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6" name="Google Shape;1516;p2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7" name="Google Shape;1517;p2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518" name="Google Shape;1518;p29"/>
              <p:cNvGrpSpPr/>
              <p:nvPr/>
            </p:nvGrpSpPr>
            <p:grpSpPr>
              <a:xfrm>
                <a:off x="7087846" y="1074670"/>
                <a:ext cx="756865" cy="160024"/>
                <a:chOff x="5368543" y="2043925"/>
                <a:chExt cx="1066307" cy="225450"/>
              </a:xfrm>
            </p:grpSpPr>
            <p:sp>
              <p:nvSpPr>
                <p:cNvPr id="1519" name="Google Shape;1519;p2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23" name="Google Shape;1523;p29"/>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txBox="1">
            <a:spLocks noGrp="1"/>
          </p:cNvSpPr>
          <p:nvPr>
            <p:ph type="title" hasCustomPrompt="1"/>
          </p:nvPr>
        </p:nvSpPr>
        <p:spPr>
          <a:xfrm>
            <a:off x="713225" y="34959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5" name="Google Shape;1525;p29"/>
          <p:cNvSpPr txBox="1">
            <a:spLocks noGrp="1"/>
          </p:cNvSpPr>
          <p:nvPr>
            <p:ph type="subTitle" idx="1"/>
          </p:nvPr>
        </p:nvSpPr>
        <p:spPr>
          <a:xfrm>
            <a:off x="713225" y="4184901"/>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526" name="Google Shape;1526;p29"/>
          <p:cNvSpPr txBox="1">
            <a:spLocks noGrp="1"/>
          </p:cNvSpPr>
          <p:nvPr>
            <p:ph type="title" idx="2" hasCustomPrompt="1"/>
          </p:nvPr>
        </p:nvSpPr>
        <p:spPr>
          <a:xfrm>
            <a:off x="2823600" y="7224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7" name="Google Shape;1527;p29"/>
          <p:cNvSpPr txBox="1">
            <a:spLocks noGrp="1"/>
          </p:cNvSpPr>
          <p:nvPr>
            <p:ph type="subTitle" idx="3"/>
          </p:nvPr>
        </p:nvSpPr>
        <p:spPr>
          <a:xfrm>
            <a:off x="2823600" y="1411399"/>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528" name="Google Shape;1528;p29"/>
          <p:cNvSpPr txBox="1">
            <a:spLocks noGrp="1"/>
          </p:cNvSpPr>
          <p:nvPr>
            <p:ph type="title" idx="4" hasCustomPrompt="1"/>
          </p:nvPr>
        </p:nvSpPr>
        <p:spPr>
          <a:xfrm>
            <a:off x="4933950" y="34959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9" name="Google Shape;1529;p29"/>
          <p:cNvSpPr txBox="1">
            <a:spLocks noGrp="1"/>
          </p:cNvSpPr>
          <p:nvPr>
            <p:ph type="subTitle" idx="5"/>
          </p:nvPr>
        </p:nvSpPr>
        <p:spPr>
          <a:xfrm>
            <a:off x="4933950" y="4184901"/>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530" name="Google Shape;1530;p29"/>
          <p:cNvGrpSpPr/>
          <p:nvPr/>
        </p:nvGrpSpPr>
        <p:grpSpPr>
          <a:xfrm>
            <a:off x="425133" y="918674"/>
            <a:ext cx="8240557" cy="3443999"/>
            <a:chOff x="425133" y="918674"/>
            <a:chExt cx="8240557" cy="3443999"/>
          </a:xfrm>
        </p:grpSpPr>
        <p:grpSp>
          <p:nvGrpSpPr>
            <p:cNvPr id="1531" name="Google Shape;1531;p29"/>
            <p:cNvGrpSpPr/>
            <p:nvPr/>
          </p:nvGrpSpPr>
          <p:grpSpPr>
            <a:xfrm>
              <a:off x="8581595" y="3789974"/>
              <a:ext cx="84094" cy="572699"/>
              <a:chOff x="9565102" y="953208"/>
              <a:chExt cx="102641" cy="699095"/>
            </a:xfrm>
          </p:grpSpPr>
          <p:sp>
            <p:nvSpPr>
              <p:cNvPr id="1532" name="Google Shape;1532;p2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29"/>
            <p:cNvGrpSpPr/>
            <p:nvPr/>
          </p:nvGrpSpPr>
          <p:grpSpPr>
            <a:xfrm>
              <a:off x="425133" y="918674"/>
              <a:ext cx="84094" cy="572699"/>
              <a:chOff x="9565102" y="953208"/>
              <a:chExt cx="102641" cy="699095"/>
            </a:xfrm>
          </p:grpSpPr>
          <p:sp>
            <p:nvSpPr>
              <p:cNvPr id="1537" name="Google Shape;1537;p2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4"/>
        <p:cNvGrpSpPr/>
        <p:nvPr/>
      </p:nvGrpSpPr>
      <p:grpSpPr>
        <a:xfrm>
          <a:off x="0" y="0"/>
          <a:ext cx="0" cy="0"/>
          <a:chOff x="0" y="0"/>
          <a:chExt cx="0" cy="0"/>
        </a:xfrm>
      </p:grpSpPr>
      <p:grpSp>
        <p:nvGrpSpPr>
          <p:cNvPr id="1605" name="Google Shape;1605;p31"/>
          <p:cNvGrpSpPr/>
          <p:nvPr/>
        </p:nvGrpSpPr>
        <p:grpSpPr>
          <a:xfrm>
            <a:off x="-148700" y="-449177"/>
            <a:ext cx="9350316" cy="5641823"/>
            <a:chOff x="74406" y="-449187"/>
            <a:chExt cx="9124930" cy="5641823"/>
          </a:xfrm>
        </p:grpSpPr>
        <p:grpSp>
          <p:nvGrpSpPr>
            <p:cNvPr id="1606" name="Google Shape;1606;p31"/>
            <p:cNvGrpSpPr/>
            <p:nvPr/>
          </p:nvGrpSpPr>
          <p:grpSpPr>
            <a:xfrm>
              <a:off x="415690" y="-449187"/>
              <a:ext cx="8312620" cy="5641823"/>
              <a:chOff x="9914352" y="-400200"/>
              <a:chExt cx="8168045" cy="5543700"/>
            </a:xfrm>
          </p:grpSpPr>
          <p:cxnSp>
            <p:nvCxnSpPr>
              <p:cNvPr id="1607" name="Google Shape;1607;p3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8" name="Google Shape;1608;p3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9" name="Google Shape;1609;p3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0" name="Google Shape;1610;p3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1" name="Google Shape;1611;p3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2" name="Google Shape;1612;p3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3" name="Google Shape;1613;p3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4" name="Google Shape;1614;p3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5" name="Google Shape;1615;p3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6" name="Google Shape;1616;p3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7" name="Google Shape;1617;p3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8" name="Google Shape;1618;p3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9" name="Google Shape;1619;p3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0" name="Google Shape;1620;p3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1" name="Google Shape;1621;p3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2" name="Google Shape;1622;p3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3" name="Google Shape;1623;p3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4" name="Google Shape;1624;p3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5" name="Google Shape;1625;p3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6" name="Google Shape;1626;p3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7" name="Google Shape;1627;p3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628" name="Google Shape;1628;p31"/>
            <p:cNvGrpSpPr/>
            <p:nvPr/>
          </p:nvGrpSpPr>
          <p:grpSpPr>
            <a:xfrm rot="5400000">
              <a:off x="2350901" y="-1990715"/>
              <a:ext cx="4571941" cy="9124930"/>
              <a:chOff x="11547961" y="-445378"/>
              <a:chExt cx="4492425" cy="5543700"/>
            </a:xfrm>
          </p:grpSpPr>
          <p:cxnSp>
            <p:nvCxnSpPr>
              <p:cNvPr id="1629" name="Google Shape;1629;p3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0" name="Google Shape;1630;p3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1" name="Google Shape;1631;p3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2" name="Google Shape;1632;p3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3" name="Google Shape;1633;p3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4" name="Google Shape;1634;p3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5" name="Google Shape;1635;p3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6" name="Google Shape;1636;p3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7" name="Google Shape;1637;p3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8" name="Google Shape;1638;p3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9" name="Google Shape;1639;p3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40" name="Google Shape;1640;p3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41" name="Google Shape;1641;p31"/>
          <p:cNvGrpSpPr/>
          <p:nvPr/>
        </p:nvGrpSpPr>
        <p:grpSpPr>
          <a:xfrm>
            <a:off x="-459000" y="-611300"/>
            <a:ext cx="6175810" cy="5852073"/>
            <a:chOff x="-459000" y="-611300"/>
            <a:chExt cx="6175810" cy="5852073"/>
          </a:xfrm>
        </p:grpSpPr>
        <p:sp>
          <p:nvSpPr>
            <p:cNvPr id="1642" name="Google Shape;1642;p31"/>
            <p:cNvSpPr/>
            <p:nvPr/>
          </p:nvSpPr>
          <p:spPr>
            <a:xfrm>
              <a:off x="4227300" y="39672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459000" y="-6113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1"/>
          <p:cNvGrpSpPr/>
          <p:nvPr/>
        </p:nvGrpSpPr>
        <p:grpSpPr>
          <a:xfrm>
            <a:off x="-604592" y="-365800"/>
            <a:ext cx="9780120" cy="6243341"/>
            <a:chOff x="-604592" y="-365800"/>
            <a:chExt cx="9780120" cy="6243341"/>
          </a:xfrm>
        </p:grpSpPr>
        <p:sp>
          <p:nvSpPr>
            <p:cNvPr id="1645" name="Google Shape;1645;p31"/>
            <p:cNvSpPr/>
            <p:nvPr/>
          </p:nvSpPr>
          <p:spPr>
            <a:xfrm>
              <a:off x="7686013" y="1857713"/>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6428712" y="-36580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1"/>
            <p:cNvSpPr/>
            <p:nvPr/>
          </p:nvSpPr>
          <p:spPr>
            <a:xfrm rot="5400000">
              <a:off x="-139925" y="1772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rot="-7199956">
              <a:off x="-531816" y="4461494"/>
              <a:ext cx="1489548" cy="1028072"/>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31"/>
          <p:cNvGrpSpPr/>
          <p:nvPr/>
        </p:nvGrpSpPr>
        <p:grpSpPr>
          <a:xfrm>
            <a:off x="665859" y="504539"/>
            <a:ext cx="7764729" cy="4103826"/>
            <a:chOff x="713250" y="539500"/>
            <a:chExt cx="7789656" cy="4117001"/>
          </a:xfrm>
        </p:grpSpPr>
        <p:sp>
          <p:nvSpPr>
            <p:cNvPr id="1650" name="Google Shape;1650;p31"/>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1" name="Google Shape;1651;p3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27266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grpSp>
        <p:nvGrpSpPr>
          <p:cNvPr id="52" name="Google Shape;52;p3"/>
          <p:cNvGrpSpPr/>
          <p:nvPr/>
        </p:nvGrpSpPr>
        <p:grpSpPr>
          <a:xfrm>
            <a:off x="-148700" y="-449177"/>
            <a:ext cx="9350316" cy="5641823"/>
            <a:chOff x="74406" y="-449187"/>
            <a:chExt cx="9124930" cy="5641823"/>
          </a:xfrm>
        </p:grpSpPr>
        <p:grpSp>
          <p:nvGrpSpPr>
            <p:cNvPr id="53" name="Google Shape;53;p3"/>
            <p:cNvGrpSpPr/>
            <p:nvPr/>
          </p:nvGrpSpPr>
          <p:grpSpPr>
            <a:xfrm>
              <a:off x="415690" y="-449187"/>
              <a:ext cx="8312620" cy="5641823"/>
              <a:chOff x="9914352" y="-400200"/>
              <a:chExt cx="8168045" cy="5543700"/>
            </a:xfrm>
          </p:grpSpPr>
          <p:cxnSp>
            <p:nvCxnSpPr>
              <p:cNvPr id="54" name="Google Shape;54;p3"/>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5" name="Google Shape;55;p3"/>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 name="Google Shape;56;p3"/>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 name="Google Shape;57;p3"/>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 name="Google Shape;58;p3"/>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 name="Google Shape;59;p3"/>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0" name="Google Shape;60;p3"/>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1" name="Google Shape;61;p3"/>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2" name="Google Shape;62;p3"/>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3" name="Google Shape;63;p3"/>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4" name="Google Shape;64;p3"/>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5" name="Google Shape;65;p3"/>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6" name="Google Shape;66;p3"/>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7" name="Google Shape;67;p3"/>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8" name="Google Shape;68;p3"/>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69" name="Google Shape;69;p3"/>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0" name="Google Shape;70;p3"/>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1" name="Google Shape;71;p3"/>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2" name="Google Shape;72;p3"/>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3" name="Google Shape;73;p3"/>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4" name="Google Shape;74;p3"/>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75" name="Google Shape;75;p3"/>
            <p:cNvGrpSpPr/>
            <p:nvPr/>
          </p:nvGrpSpPr>
          <p:grpSpPr>
            <a:xfrm rot="5400000">
              <a:off x="2350901" y="-1990715"/>
              <a:ext cx="4571941" cy="9124930"/>
              <a:chOff x="11547961" y="-445378"/>
              <a:chExt cx="4492425" cy="5543700"/>
            </a:xfrm>
          </p:grpSpPr>
          <p:cxnSp>
            <p:nvCxnSpPr>
              <p:cNvPr id="76" name="Google Shape;76;p3"/>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7" name="Google Shape;77;p3"/>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8" name="Google Shape;78;p3"/>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79" name="Google Shape;79;p3"/>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0" name="Google Shape;80;p3"/>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1" name="Google Shape;81;p3"/>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2" name="Google Shape;82;p3"/>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3" name="Google Shape;83;p3"/>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4" name="Google Shape;84;p3"/>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5" name="Google Shape;85;p3"/>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6" name="Google Shape;86;p3"/>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87" name="Google Shape;87;p3"/>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88" name="Google Shape;88;p3"/>
          <p:cNvSpPr txBox="1">
            <a:spLocks noGrp="1"/>
          </p:cNvSpPr>
          <p:nvPr>
            <p:ph type="title"/>
          </p:nvPr>
        </p:nvSpPr>
        <p:spPr>
          <a:xfrm>
            <a:off x="2038200" y="1853054"/>
            <a:ext cx="5067600" cy="1511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9" name="Google Shape;89;p3"/>
          <p:cNvSpPr txBox="1">
            <a:spLocks noGrp="1"/>
          </p:cNvSpPr>
          <p:nvPr>
            <p:ph type="title" idx="2" hasCustomPrompt="1"/>
          </p:nvPr>
        </p:nvSpPr>
        <p:spPr>
          <a:xfrm>
            <a:off x="743525" y="1691525"/>
            <a:ext cx="1499400" cy="915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0" name="Google Shape;90;p3"/>
          <p:cNvSpPr txBox="1">
            <a:spLocks noGrp="1"/>
          </p:cNvSpPr>
          <p:nvPr>
            <p:ph type="subTitle" idx="1"/>
          </p:nvPr>
        </p:nvSpPr>
        <p:spPr>
          <a:xfrm>
            <a:off x="2038200" y="3515204"/>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1" name="Google Shape;91;p3"/>
          <p:cNvGrpSpPr/>
          <p:nvPr/>
        </p:nvGrpSpPr>
        <p:grpSpPr>
          <a:xfrm>
            <a:off x="-604296" y="839613"/>
            <a:ext cx="10521183" cy="4912410"/>
            <a:chOff x="-604296" y="839613"/>
            <a:chExt cx="10521183" cy="4912410"/>
          </a:xfrm>
        </p:grpSpPr>
        <p:sp>
          <p:nvSpPr>
            <p:cNvPr id="92" name="Google Shape;92;p3"/>
            <p:cNvSpPr/>
            <p:nvPr/>
          </p:nvSpPr>
          <p:spPr>
            <a:xfrm rot="1445515">
              <a:off x="8282414" y="1098850"/>
              <a:ext cx="1489521" cy="1028053"/>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2700000">
              <a:off x="-458956" y="4347862"/>
              <a:ext cx="1489562" cy="1028081"/>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a:off x="-544825" y="-4243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grpSp>
        <p:nvGrpSpPr>
          <p:cNvPr id="96" name="Google Shape;96;p4"/>
          <p:cNvGrpSpPr/>
          <p:nvPr/>
        </p:nvGrpSpPr>
        <p:grpSpPr>
          <a:xfrm>
            <a:off x="-148700" y="-449177"/>
            <a:ext cx="9350316" cy="5641823"/>
            <a:chOff x="74406" y="-449187"/>
            <a:chExt cx="9124930" cy="5641823"/>
          </a:xfrm>
        </p:grpSpPr>
        <p:grpSp>
          <p:nvGrpSpPr>
            <p:cNvPr id="97" name="Google Shape;97;p4"/>
            <p:cNvGrpSpPr/>
            <p:nvPr/>
          </p:nvGrpSpPr>
          <p:grpSpPr>
            <a:xfrm>
              <a:off x="415690" y="-449187"/>
              <a:ext cx="8312620" cy="5641823"/>
              <a:chOff x="9914352" y="-400200"/>
              <a:chExt cx="8168045" cy="5543700"/>
            </a:xfrm>
          </p:grpSpPr>
          <p:cxnSp>
            <p:nvCxnSpPr>
              <p:cNvPr id="98" name="Google Shape;98;p4"/>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 name="Google Shape;99;p4"/>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0" name="Google Shape;100;p4"/>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1" name="Google Shape;101;p4"/>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2" name="Google Shape;102;p4"/>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3" name="Google Shape;103;p4"/>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4" name="Google Shape;104;p4"/>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5" name="Google Shape;105;p4"/>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6" name="Google Shape;106;p4"/>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7" name="Google Shape;107;p4"/>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8" name="Google Shape;108;p4"/>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9" name="Google Shape;109;p4"/>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0" name="Google Shape;110;p4"/>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4"/>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2" name="Google Shape;112;p4"/>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3" name="Google Shape;113;p4"/>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4" name="Google Shape;114;p4"/>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5" name="Google Shape;115;p4"/>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6" name="Google Shape;116;p4"/>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7" name="Google Shape;117;p4"/>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8" name="Google Shape;118;p4"/>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19" name="Google Shape;119;p4"/>
            <p:cNvGrpSpPr/>
            <p:nvPr/>
          </p:nvGrpSpPr>
          <p:grpSpPr>
            <a:xfrm rot="5400000">
              <a:off x="2350901" y="-1990715"/>
              <a:ext cx="4571941" cy="9124930"/>
              <a:chOff x="11547961" y="-445378"/>
              <a:chExt cx="4492425" cy="5543700"/>
            </a:xfrm>
          </p:grpSpPr>
          <p:cxnSp>
            <p:nvCxnSpPr>
              <p:cNvPr id="120" name="Google Shape;120;p4"/>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1" name="Google Shape;121;p4"/>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2" name="Google Shape;122;p4"/>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3" name="Google Shape;123;p4"/>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4" name="Google Shape;124;p4"/>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5" name="Google Shape;125;p4"/>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6" name="Google Shape;126;p4"/>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7" name="Google Shape;127;p4"/>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8" name="Google Shape;128;p4"/>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9" name="Google Shape;129;p4"/>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0" name="Google Shape;130;p4"/>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1" name="Google Shape;131;p4"/>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32" name="Google Shape;132;p4"/>
          <p:cNvGrpSpPr/>
          <p:nvPr/>
        </p:nvGrpSpPr>
        <p:grpSpPr>
          <a:xfrm>
            <a:off x="166641" y="240700"/>
            <a:ext cx="8763363" cy="4631626"/>
            <a:chOff x="166641" y="240700"/>
            <a:chExt cx="8763363" cy="4631626"/>
          </a:xfrm>
        </p:grpSpPr>
        <p:grpSp>
          <p:nvGrpSpPr>
            <p:cNvPr id="133" name="Google Shape;133;p4"/>
            <p:cNvGrpSpPr/>
            <p:nvPr/>
          </p:nvGrpSpPr>
          <p:grpSpPr>
            <a:xfrm>
              <a:off x="166641" y="240700"/>
              <a:ext cx="8763363" cy="4631626"/>
              <a:chOff x="713250" y="539500"/>
              <a:chExt cx="7789656" cy="4117001"/>
            </a:xfrm>
          </p:grpSpPr>
          <p:sp>
            <p:nvSpPr>
              <p:cNvPr id="134" name="Google Shape;134;p4"/>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5" name="Google Shape;135;p4"/>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36" name="Google Shape;136;p4"/>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8025886" y="289154"/>
              <a:ext cx="404880" cy="107425"/>
              <a:chOff x="7050325" y="1045375"/>
              <a:chExt cx="824100" cy="218700"/>
            </a:xfrm>
          </p:grpSpPr>
          <p:sp>
            <p:nvSpPr>
              <p:cNvPr id="138" name="Google Shape;138;p4"/>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9" name="Google Shape;139;p4"/>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4"/>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41" name="Google Shape;141;p4"/>
              <p:cNvGrpSpPr/>
              <p:nvPr/>
            </p:nvGrpSpPr>
            <p:grpSpPr>
              <a:xfrm>
                <a:off x="7087846" y="1074670"/>
                <a:ext cx="756865" cy="160024"/>
                <a:chOff x="5368543" y="2043925"/>
                <a:chExt cx="1066307" cy="225450"/>
              </a:xfrm>
            </p:grpSpPr>
            <p:sp>
              <p:nvSpPr>
                <p:cNvPr id="142" name="Google Shape;142;p4"/>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146;p4"/>
            <p:cNvGrpSpPr/>
            <p:nvPr/>
          </p:nvGrpSpPr>
          <p:grpSpPr>
            <a:xfrm>
              <a:off x="8581595" y="3789974"/>
              <a:ext cx="84094" cy="572699"/>
              <a:chOff x="9565102" y="953208"/>
              <a:chExt cx="102641" cy="699095"/>
            </a:xfrm>
          </p:grpSpPr>
          <p:sp>
            <p:nvSpPr>
              <p:cNvPr id="147" name="Google Shape;147;p4"/>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 name="Google Shape;151;p4"/>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152" name="Google Shape;152;p4"/>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4"/>
          <p:cNvSpPr txBox="1">
            <a:spLocks noGrp="1"/>
          </p:cNvSpPr>
          <p:nvPr>
            <p:ph type="body" idx="1"/>
          </p:nvPr>
        </p:nvSpPr>
        <p:spPr>
          <a:xfrm>
            <a:off x="720000" y="1215751"/>
            <a:ext cx="7704000" cy="34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atin typeface="Arial" panose="020B0604020202020204" pitchFamily="34" charset="0"/>
                <a:cs typeface="Arial" panose="020B0604020202020204" pitchFamily="34" charset="0"/>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8"/>
        <p:cNvGrpSpPr/>
        <p:nvPr/>
      </p:nvGrpSpPr>
      <p:grpSpPr>
        <a:xfrm>
          <a:off x="0" y="0"/>
          <a:ext cx="0" cy="0"/>
          <a:chOff x="0" y="0"/>
          <a:chExt cx="0" cy="0"/>
        </a:xfrm>
      </p:grpSpPr>
      <p:grpSp>
        <p:nvGrpSpPr>
          <p:cNvPr id="289" name="Google Shape;289;p7"/>
          <p:cNvGrpSpPr/>
          <p:nvPr/>
        </p:nvGrpSpPr>
        <p:grpSpPr>
          <a:xfrm>
            <a:off x="-148700" y="-449177"/>
            <a:ext cx="9350316" cy="5641823"/>
            <a:chOff x="74406" y="-449187"/>
            <a:chExt cx="9124930" cy="5641823"/>
          </a:xfrm>
        </p:grpSpPr>
        <p:grpSp>
          <p:nvGrpSpPr>
            <p:cNvPr id="290" name="Google Shape;290;p7"/>
            <p:cNvGrpSpPr/>
            <p:nvPr/>
          </p:nvGrpSpPr>
          <p:grpSpPr>
            <a:xfrm>
              <a:off x="415690" y="-449187"/>
              <a:ext cx="8312620" cy="5641823"/>
              <a:chOff x="9914352" y="-400200"/>
              <a:chExt cx="8168045" cy="5543700"/>
            </a:xfrm>
          </p:grpSpPr>
          <p:cxnSp>
            <p:nvCxnSpPr>
              <p:cNvPr id="291" name="Google Shape;291;p7"/>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2" name="Google Shape;292;p7"/>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3" name="Google Shape;293;p7"/>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4" name="Google Shape;294;p7"/>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5" name="Google Shape;295;p7"/>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6" name="Google Shape;296;p7"/>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7" name="Google Shape;297;p7"/>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8" name="Google Shape;298;p7"/>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9" name="Google Shape;299;p7"/>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0" name="Google Shape;300;p7"/>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1" name="Google Shape;301;p7"/>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2" name="Google Shape;302;p7"/>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3" name="Google Shape;303;p7"/>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4" name="Google Shape;304;p7"/>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5" name="Google Shape;305;p7"/>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6" name="Google Shape;306;p7"/>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7" name="Google Shape;307;p7"/>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8" name="Google Shape;308;p7"/>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9" name="Google Shape;309;p7"/>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0" name="Google Shape;310;p7"/>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1" name="Google Shape;311;p7"/>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12" name="Google Shape;312;p7"/>
            <p:cNvGrpSpPr/>
            <p:nvPr/>
          </p:nvGrpSpPr>
          <p:grpSpPr>
            <a:xfrm rot="5400000">
              <a:off x="2350901" y="-1990715"/>
              <a:ext cx="4571941" cy="9124930"/>
              <a:chOff x="11547961" y="-445378"/>
              <a:chExt cx="4492425" cy="5543700"/>
            </a:xfrm>
          </p:grpSpPr>
          <p:cxnSp>
            <p:nvCxnSpPr>
              <p:cNvPr id="313" name="Google Shape;313;p7"/>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4" name="Google Shape;314;p7"/>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5" name="Google Shape;315;p7"/>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6" name="Google Shape;316;p7"/>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7" name="Google Shape;317;p7"/>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8" name="Google Shape;318;p7"/>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9" name="Google Shape;319;p7"/>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0" name="Google Shape;320;p7"/>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1" name="Google Shape;321;p7"/>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2" name="Google Shape;322;p7"/>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3" name="Google Shape;323;p7"/>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4" name="Google Shape;324;p7"/>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325" name="Google Shape;325;p7"/>
          <p:cNvGrpSpPr/>
          <p:nvPr/>
        </p:nvGrpSpPr>
        <p:grpSpPr>
          <a:xfrm>
            <a:off x="166641" y="240700"/>
            <a:ext cx="8763363" cy="4631626"/>
            <a:chOff x="166641" y="240700"/>
            <a:chExt cx="8763363" cy="4631626"/>
          </a:xfrm>
        </p:grpSpPr>
        <p:grpSp>
          <p:nvGrpSpPr>
            <p:cNvPr id="326" name="Google Shape;326;p7"/>
            <p:cNvGrpSpPr/>
            <p:nvPr/>
          </p:nvGrpSpPr>
          <p:grpSpPr>
            <a:xfrm>
              <a:off x="166641" y="240700"/>
              <a:ext cx="8763363" cy="4631626"/>
              <a:chOff x="713250" y="539500"/>
              <a:chExt cx="7789656" cy="4117001"/>
            </a:xfrm>
          </p:grpSpPr>
          <p:sp>
            <p:nvSpPr>
              <p:cNvPr id="327" name="Google Shape;327;p7"/>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7"/>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29" name="Google Shape;329;p7"/>
            <p:cNvGrpSpPr/>
            <p:nvPr/>
          </p:nvGrpSpPr>
          <p:grpSpPr>
            <a:xfrm>
              <a:off x="4471775" y="240700"/>
              <a:ext cx="4375799" cy="204324"/>
              <a:chOff x="4471775" y="240700"/>
              <a:chExt cx="4375799" cy="204324"/>
            </a:xfrm>
          </p:grpSpPr>
          <p:sp>
            <p:nvSpPr>
              <p:cNvPr id="330" name="Google Shape;330;p7"/>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7"/>
              <p:cNvGrpSpPr/>
              <p:nvPr/>
            </p:nvGrpSpPr>
            <p:grpSpPr>
              <a:xfrm>
                <a:off x="8025886" y="289154"/>
                <a:ext cx="404880" cy="107425"/>
                <a:chOff x="7050325" y="1045375"/>
                <a:chExt cx="824100" cy="218700"/>
              </a:xfrm>
            </p:grpSpPr>
            <p:sp>
              <p:nvSpPr>
                <p:cNvPr id="332" name="Google Shape;332;p7"/>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7"/>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7"/>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335" name="Google Shape;335;p7"/>
                <p:cNvGrpSpPr/>
                <p:nvPr/>
              </p:nvGrpSpPr>
              <p:grpSpPr>
                <a:xfrm>
                  <a:off x="7087846" y="1074670"/>
                  <a:ext cx="756865" cy="160024"/>
                  <a:chOff x="5368543" y="2043925"/>
                  <a:chExt cx="1066307" cy="225450"/>
                </a:xfrm>
              </p:grpSpPr>
              <p:sp>
                <p:nvSpPr>
                  <p:cNvPr id="336" name="Google Shape;336;p7"/>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40" name="Google Shape;340;p7"/>
          <p:cNvSpPr txBox="1">
            <a:spLocks noGrp="1"/>
          </p:cNvSpPr>
          <p:nvPr>
            <p:ph type="title"/>
          </p:nvPr>
        </p:nvSpPr>
        <p:spPr>
          <a:xfrm>
            <a:off x="720000" y="445025"/>
            <a:ext cx="4538700" cy="1052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1" name="Google Shape;341;p7"/>
          <p:cNvSpPr txBox="1">
            <a:spLocks noGrp="1"/>
          </p:cNvSpPr>
          <p:nvPr>
            <p:ph type="subTitle" idx="1"/>
          </p:nvPr>
        </p:nvSpPr>
        <p:spPr>
          <a:xfrm>
            <a:off x="720000" y="1700300"/>
            <a:ext cx="45387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42" name="Google Shape;342;p7"/>
          <p:cNvSpPr>
            <a:spLocks noGrp="1"/>
          </p:cNvSpPr>
          <p:nvPr>
            <p:ph type="pic" idx="2"/>
          </p:nvPr>
        </p:nvSpPr>
        <p:spPr>
          <a:xfrm>
            <a:off x="5679900" y="1362050"/>
            <a:ext cx="2607900" cy="2974800"/>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5"/>
        <p:cNvGrpSpPr/>
        <p:nvPr/>
      </p:nvGrpSpPr>
      <p:grpSpPr>
        <a:xfrm>
          <a:off x="0" y="0"/>
          <a:ext cx="0" cy="0"/>
          <a:chOff x="0" y="0"/>
          <a:chExt cx="0" cy="0"/>
        </a:xfrm>
      </p:grpSpPr>
      <p:grpSp>
        <p:nvGrpSpPr>
          <p:cNvPr id="386" name="Google Shape;386;p9"/>
          <p:cNvGrpSpPr/>
          <p:nvPr/>
        </p:nvGrpSpPr>
        <p:grpSpPr>
          <a:xfrm>
            <a:off x="-148700" y="-449177"/>
            <a:ext cx="9350316" cy="5641823"/>
            <a:chOff x="74406" y="-449187"/>
            <a:chExt cx="9124930" cy="5641823"/>
          </a:xfrm>
        </p:grpSpPr>
        <p:grpSp>
          <p:nvGrpSpPr>
            <p:cNvPr id="387" name="Google Shape;387;p9"/>
            <p:cNvGrpSpPr/>
            <p:nvPr/>
          </p:nvGrpSpPr>
          <p:grpSpPr>
            <a:xfrm>
              <a:off x="415690" y="-449187"/>
              <a:ext cx="8312620" cy="5641823"/>
              <a:chOff x="9914352" y="-400200"/>
              <a:chExt cx="8168045" cy="5543700"/>
            </a:xfrm>
          </p:grpSpPr>
          <p:cxnSp>
            <p:nvCxnSpPr>
              <p:cNvPr id="388" name="Google Shape;388;p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9" name="Google Shape;389;p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0" name="Google Shape;390;p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1" name="Google Shape;391;p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2" name="Google Shape;392;p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3" name="Google Shape;393;p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4" name="Google Shape;394;p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5" name="Google Shape;395;p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6" name="Google Shape;396;p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7" name="Google Shape;397;p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8" name="Google Shape;398;p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9" name="Google Shape;399;p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0" name="Google Shape;400;p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1" name="Google Shape;401;p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2" name="Google Shape;402;p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3" name="Google Shape;403;p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4" name="Google Shape;404;p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5" name="Google Shape;405;p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6" name="Google Shape;406;p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7" name="Google Shape;407;p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8" name="Google Shape;408;p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09" name="Google Shape;409;p9"/>
            <p:cNvGrpSpPr/>
            <p:nvPr/>
          </p:nvGrpSpPr>
          <p:grpSpPr>
            <a:xfrm rot="5400000">
              <a:off x="2350901" y="-1990715"/>
              <a:ext cx="4571941" cy="9124930"/>
              <a:chOff x="11547961" y="-445378"/>
              <a:chExt cx="4492425" cy="5543700"/>
            </a:xfrm>
          </p:grpSpPr>
          <p:cxnSp>
            <p:nvCxnSpPr>
              <p:cNvPr id="410" name="Google Shape;410;p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1" name="Google Shape;411;p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2" name="Google Shape;412;p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3" name="Google Shape;413;p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4" name="Google Shape;414;p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5" name="Google Shape;415;p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6" name="Google Shape;416;p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7" name="Google Shape;417;p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8" name="Google Shape;418;p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9" name="Google Shape;419;p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0" name="Google Shape;420;p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1" name="Google Shape;421;p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22" name="Google Shape;422;p9"/>
          <p:cNvSpPr txBox="1">
            <a:spLocks noGrp="1"/>
          </p:cNvSpPr>
          <p:nvPr>
            <p:ph type="title"/>
          </p:nvPr>
        </p:nvSpPr>
        <p:spPr>
          <a:xfrm>
            <a:off x="2135550" y="1695200"/>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23" name="Google Shape;423;p9"/>
          <p:cNvSpPr txBox="1">
            <a:spLocks noGrp="1"/>
          </p:cNvSpPr>
          <p:nvPr>
            <p:ph type="subTitle" idx="1"/>
          </p:nvPr>
        </p:nvSpPr>
        <p:spPr>
          <a:xfrm>
            <a:off x="2135550" y="2856625"/>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4" name="Google Shape;424;p9"/>
          <p:cNvGrpSpPr/>
          <p:nvPr/>
        </p:nvGrpSpPr>
        <p:grpSpPr>
          <a:xfrm>
            <a:off x="-699512" y="-605544"/>
            <a:ext cx="10319334" cy="4628418"/>
            <a:chOff x="-699512" y="-605544"/>
            <a:chExt cx="10319334" cy="4628418"/>
          </a:xfrm>
        </p:grpSpPr>
        <p:sp>
          <p:nvSpPr>
            <p:cNvPr id="425" name="Google Shape;425;p9"/>
            <p:cNvSpPr/>
            <p:nvPr/>
          </p:nvSpPr>
          <p:spPr>
            <a:xfrm>
              <a:off x="-699512" y="2994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2700000">
              <a:off x="7984919" y="-229463"/>
              <a:ext cx="1489562" cy="1028081"/>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9"/>
          <p:cNvSpPr/>
          <p:nvPr/>
        </p:nvSpPr>
        <p:spPr>
          <a:xfrm>
            <a:off x="8082050" y="43449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1"/>
        <p:cNvGrpSpPr/>
        <p:nvPr/>
      </p:nvGrpSpPr>
      <p:grpSpPr>
        <a:xfrm>
          <a:off x="0" y="0"/>
          <a:ext cx="0" cy="0"/>
          <a:chOff x="0" y="0"/>
          <a:chExt cx="0" cy="0"/>
        </a:xfrm>
      </p:grpSpPr>
      <p:grpSp>
        <p:nvGrpSpPr>
          <p:cNvPr id="432" name="Google Shape;432;p11"/>
          <p:cNvGrpSpPr/>
          <p:nvPr/>
        </p:nvGrpSpPr>
        <p:grpSpPr>
          <a:xfrm>
            <a:off x="-148700" y="-449177"/>
            <a:ext cx="9350316" cy="5641823"/>
            <a:chOff x="74406" y="-449187"/>
            <a:chExt cx="9124930" cy="5641823"/>
          </a:xfrm>
        </p:grpSpPr>
        <p:grpSp>
          <p:nvGrpSpPr>
            <p:cNvPr id="433" name="Google Shape;433;p11"/>
            <p:cNvGrpSpPr/>
            <p:nvPr/>
          </p:nvGrpSpPr>
          <p:grpSpPr>
            <a:xfrm>
              <a:off x="415690" y="-449187"/>
              <a:ext cx="8312620" cy="5641823"/>
              <a:chOff x="9914352" y="-400200"/>
              <a:chExt cx="8168045" cy="5543700"/>
            </a:xfrm>
          </p:grpSpPr>
          <p:cxnSp>
            <p:nvCxnSpPr>
              <p:cNvPr id="434" name="Google Shape;434;p1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5" name="Google Shape;435;p1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6" name="Google Shape;436;p1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7" name="Google Shape;437;p1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8" name="Google Shape;438;p1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9" name="Google Shape;439;p1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0" name="Google Shape;440;p1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1" name="Google Shape;441;p1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2" name="Google Shape;442;p1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3" name="Google Shape;443;p1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4" name="Google Shape;444;p1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5" name="Google Shape;445;p1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6" name="Google Shape;446;p1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7" name="Google Shape;447;p1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8" name="Google Shape;448;p1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9" name="Google Shape;449;p1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0" name="Google Shape;450;p1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1" name="Google Shape;451;p1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2" name="Google Shape;452;p1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3" name="Google Shape;453;p1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4" name="Google Shape;454;p1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55" name="Google Shape;455;p11"/>
            <p:cNvGrpSpPr/>
            <p:nvPr/>
          </p:nvGrpSpPr>
          <p:grpSpPr>
            <a:xfrm rot="5400000">
              <a:off x="2350901" y="-1990715"/>
              <a:ext cx="4571941" cy="9124930"/>
              <a:chOff x="11547961" y="-445378"/>
              <a:chExt cx="4492425" cy="5543700"/>
            </a:xfrm>
          </p:grpSpPr>
          <p:cxnSp>
            <p:nvCxnSpPr>
              <p:cNvPr id="456" name="Google Shape;456;p1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7" name="Google Shape;457;p1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8" name="Google Shape;458;p1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9" name="Google Shape;459;p1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0" name="Google Shape;460;p1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1" name="Google Shape;461;p1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2" name="Google Shape;462;p1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3" name="Google Shape;463;p1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4" name="Google Shape;464;p1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5" name="Google Shape;465;p1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6" name="Google Shape;466;p1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7" name="Google Shape;467;p1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68" name="Google Shape;468;p11"/>
          <p:cNvSpPr/>
          <p:nvPr/>
        </p:nvSpPr>
        <p:spPr>
          <a:xfrm>
            <a:off x="-563137" y="-315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1"/>
          <p:cNvGrpSpPr/>
          <p:nvPr/>
        </p:nvGrpSpPr>
        <p:grpSpPr>
          <a:xfrm>
            <a:off x="-563125" y="-438575"/>
            <a:ext cx="10054685" cy="6095035"/>
            <a:chOff x="-563125" y="-438575"/>
            <a:chExt cx="10054685" cy="6095035"/>
          </a:xfrm>
        </p:grpSpPr>
        <p:sp>
          <p:nvSpPr>
            <p:cNvPr id="470" name="Google Shape;470;p11"/>
            <p:cNvSpPr/>
            <p:nvPr/>
          </p:nvSpPr>
          <p:spPr>
            <a:xfrm>
              <a:off x="8002050" y="-43857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563125" y="4382913"/>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1"/>
          <p:cNvSpPr txBox="1">
            <a:spLocks noGrp="1"/>
          </p:cNvSpPr>
          <p:nvPr>
            <p:ph type="title" hasCustomPrompt="1"/>
          </p:nvPr>
        </p:nvSpPr>
        <p:spPr>
          <a:xfrm>
            <a:off x="1980150" y="1913813"/>
            <a:ext cx="5183700" cy="1046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b="1">
                <a:latin typeface="Arial" panose="020B0604020202020204" pitchFamily="34" charset="0"/>
                <a:ea typeface="Arial" panose="020B0604020202020204" pitchFamily="34" charset="0"/>
                <a:cs typeface="Arial" panose="020B0604020202020204" pitchFamily="34" charset="0"/>
                <a:sym typeface="Mukta"/>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3" name="Google Shape;473;p11"/>
          <p:cNvSpPr txBox="1">
            <a:spLocks noGrp="1"/>
          </p:cNvSpPr>
          <p:nvPr>
            <p:ph type="subTitle" idx="1"/>
          </p:nvPr>
        </p:nvSpPr>
        <p:spPr>
          <a:xfrm>
            <a:off x="1980150" y="2960612"/>
            <a:ext cx="51837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75"/>
        <p:cNvGrpSpPr/>
        <p:nvPr/>
      </p:nvGrpSpPr>
      <p:grpSpPr>
        <a:xfrm>
          <a:off x="0" y="0"/>
          <a:ext cx="0" cy="0"/>
          <a:chOff x="0" y="0"/>
          <a:chExt cx="0" cy="0"/>
        </a:xfrm>
      </p:grpSpPr>
      <p:grpSp>
        <p:nvGrpSpPr>
          <p:cNvPr id="476" name="Google Shape;476;p13"/>
          <p:cNvGrpSpPr/>
          <p:nvPr/>
        </p:nvGrpSpPr>
        <p:grpSpPr>
          <a:xfrm>
            <a:off x="-148700" y="-449177"/>
            <a:ext cx="9350316" cy="5641823"/>
            <a:chOff x="74406" y="-449187"/>
            <a:chExt cx="9124930" cy="5641823"/>
          </a:xfrm>
        </p:grpSpPr>
        <p:grpSp>
          <p:nvGrpSpPr>
            <p:cNvPr id="477" name="Google Shape;477;p13"/>
            <p:cNvGrpSpPr/>
            <p:nvPr/>
          </p:nvGrpSpPr>
          <p:grpSpPr>
            <a:xfrm>
              <a:off x="415690" y="-449187"/>
              <a:ext cx="8312620" cy="5641823"/>
              <a:chOff x="9914352" y="-400200"/>
              <a:chExt cx="8168045" cy="5543700"/>
            </a:xfrm>
          </p:grpSpPr>
          <p:cxnSp>
            <p:nvCxnSpPr>
              <p:cNvPr id="478" name="Google Shape;478;p13"/>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79" name="Google Shape;479;p13"/>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0" name="Google Shape;480;p13"/>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1" name="Google Shape;481;p13"/>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2" name="Google Shape;482;p13"/>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3" name="Google Shape;483;p13"/>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4" name="Google Shape;484;p13"/>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5" name="Google Shape;485;p13"/>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6" name="Google Shape;486;p13"/>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7" name="Google Shape;487;p13"/>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8" name="Google Shape;488;p13"/>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9" name="Google Shape;489;p13"/>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0" name="Google Shape;490;p13"/>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1" name="Google Shape;491;p13"/>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2" name="Google Shape;492;p13"/>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3" name="Google Shape;493;p13"/>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4" name="Google Shape;494;p13"/>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5" name="Google Shape;495;p13"/>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6" name="Google Shape;496;p13"/>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7" name="Google Shape;497;p13"/>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8" name="Google Shape;498;p13"/>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99" name="Google Shape;499;p13"/>
            <p:cNvGrpSpPr/>
            <p:nvPr/>
          </p:nvGrpSpPr>
          <p:grpSpPr>
            <a:xfrm rot="5400000">
              <a:off x="2350901" y="-1990715"/>
              <a:ext cx="4571941" cy="9124930"/>
              <a:chOff x="11547961" y="-445378"/>
              <a:chExt cx="4492425" cy="5543700"/>
            </a:xfrm>
          </p:grpSpPr>
          <p:cxnSp>
            <p:nvCxnSpPr>
              <p:cNvPr id="500" name="Google Shape;500;p13"/>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1" name="Google Shape;501;p13"/>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2" name="Google Shape;502;p13"/>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3" name="Google Shape;503;p13"/>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4" name="Google Shape;504;p13"/>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5" name="Google Shape;505;p13"/>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6" name="Google Shape;506;p13"/>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7" name="Google Shape;507;p13"/>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8" name="Google Shape;508;p13"/>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9" name="Google Shape;509;p13"/>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10" name="Google Shape;510;p13"/>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11" name="Google Shape;511;p13"/>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512" name="Google Shape;512;p13"/>
          <p:cNvGrpSpPr/>
          <p:nvPr/>
        </p:nvGrpSpPr>
        <p:grpSpPr>
          <a:xfrm>
            <a:off x="893298" y="-87175"/>
            <a:ext cx="3106500" cy="5159611"/>
            <a:chOff x="893298" y="-87175"/>
            <a:chExt cx="3106500" cy="5159611"/>
          </a:xfrm>
        </p:grpSpPr>
        <p:sp>
          <p:nvSpPr>
            <p:cNvPr id="513" name="Google Shape;513;p13"/>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93298" y="449975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8540951" y="191779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13"/>
          <p:cNvGrpSpPr/>
          <p:nvPr/>
        </p:nvGrpSpPr>
        <p:grpSpPr>
          <a:xfrm>
            <a:off x="166641" y="240700"/>
            <a:ext cx="8763363" cy="4631626"/>
            <a:chOff x="166641" y="240700"/>
            <a:chExt cx="8763363" cy="4631626"/>
          </a:xfrm>
        </p:grpSpPr>
        <p:grpSp>
          <p:nvGrpSpPr>
            <p:cNvPr id="517" name="Google Shape;517;p13"/>
            <p:cNvGrpSpPr/>
            <p:nvPr/>
          </p:nvGrpSpPr>
          <p:grpSpPr>
            <a:xfrm>
              <a:off x="166641" y="240700"/>
              <a:ext cx="8763363" cy="4631626"/>
              <a:chOff x="713250" y="539500"/>
              <a:chExt cx="7789656" cy="4117001"/>
            </a:xfrm>
          </p:grpSpPr>
          <p:sp>
            <p:nvSpPr>
              <p:cNvPr id="518" name="Google Shape;518;p13"/>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9" name="Google Shape;519;p13"/>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520" name="Google Shape;520;p13"/>
            <p:cNvGrpSpPr/>
            <p:nvPr/>
          </p:nvGrpSpPr>
          <p:grpSpPr>
            <a:xfrm>
              <a:off x="4471775" y="240700"/>
              <a:ext cx="4375799" cy="204324"/>
              <a:chOff x="4471775" y="240700"/>
              <a:chExt cx="4375799" cy="204324"/>
            </a:xfrm>
          </p:grpSpPr>
          <p:sp>
            <p:nvSpPr>
              <p:cNvPr id="521" name="Google Shape;521;p13"/>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13"/>
              <p:cNvGrpSpPr/>
              <p:nvPr/>
            </p:nvGrpSpPr>
            <p:grpSpPr>
              <a:xfrm>
                <a:off x="8025886" y="289154"/>
                <a:ext cx="404880" cy="107425"/>
                <a:chOff x="7050325" y="1045375"/>
                <a:chExt cx="824100" cy="218700"/>
              </a:xfrm>
            </p:grpSpPr>
            <p:sp>
              <p:nvSpPr>
                <p:cNvPr id="523" name="Google Shape;523;p13"/>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4" name="Google Shape;524;p13"/>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5" name="Google Shape;525;p13"/>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526" name="Google Shape;526;p13"/>
                <p:cNvGrpSpPr/>
                <p:nvPr/>
              </p:nvGrpSpPr>
              <p:grpSpPr>
                <a:xfrm>
                  <a:off x="7087846" y="1074670"/>
                  <a:ext cx="756865" cy="160024"/>
                  <a:chOff x="5368543" y="2043925"/>
                  <a:chExt cx="1066307" cy="225450"/>
                </a:xfrm>
              </p:grpSpPr>
              <p:sp>
                <p:nvSpPr>
                  <p:cNvPr id="527" name="Google Shape;527;p13"/>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cxnSp>
          <p:nvCxnSpPr>
            <p:cNvPr id="531" name="Google Shape;531;p13"/>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532" name="Google Shape;532;p13"/>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13"/>
          <p:cNvGrpSpPr/>
          <p:nvPr/>
        </p:nvGrpSpPr>
        <p:grpSpPr>
          <a:xfrm>
            <a:off x="8581595" y="3789974"/>
            <a:ext cx="84094" cy="572699"/>
            <a:chOff x="9565102" y="953208"/>
            <a:chExt cx="102641" cy="699095"/>
          </a:xfrm>
        </p:grpSpPr>
        <p:sp>
          <p:nvSpPr>
            <p:cNvPr id="534" name="Google Shape;534;p13"/>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9" name="Google Shape;539;p13"/>
          <p:cNvSpPr txBox="1">
            <a:spLocks noGrp="1"/>
          </p:cNvSpPr>
          <p:nvPr>
            <p:ph type="subTitle" idx="1"/>
          </p:nvPr>
        </p:nvSpPr>
        <p:spPr>
          <a:xfrm>
            <a:off x="720000"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0" name="Google Shape;540;p13"/>
          <p:cNvSpPr txBox="1">
            <a:spLocks noGrp="1"/>
          </p:cNvSpPr>
          <p:nvPr>
            <p:ph type="subTitle" idx="2"/>
          </p:nvPr>
        </p:nvSpPr>
        <p:spPr>
          <a:xfrm>
            <a:off x="3419271"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13"/>
          <p:cNvSpPr txBox="1">
            <a:spLocks noGrp="1"/>
          </p:cNvSpPr>
          <p:nvPr>
            <p:ph type="subTitle" idx="3"/>
          </p:nvPr>
        </p:nvSpPr>
        <p:spPr>
          <a:xfrm>
            <a:off x="720000"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13"/>
          <p:cNvSpPr txBox="1">
            <a:spLocks noGrp="1"/>
          </p:cNvSpPr>
          <p:nvPr>
            <p:ph type="subTitle" idx="4"/>
          </p:nvPr>
        </p:nvSpPr>
        <p:spPr>
          <a:xfrm>
            <a:off x="3419271"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13"/>
          <p:cNvSpPr txBox="1">
            <a:spLocks noGrp="1"/>
          </p:cNvSpPr>
          <p:nvPr>
            <p:ph type="subTitle" idx="5"/>
          </p:nvPr>
        </p:nvSpPr>
        <p:spPr>
          <a:xfrm>
            <a:off x="6118549"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13"/>
          <p:cNvSpPr txBox="1">
            <a:spLocks noGrp="1"/>
          </p:cNvSpPr>
          <p:nvPr>
            <p:ph type="subTitle" idx="6"/>
          </p:nvPr>
        </p:nvSpPr>
        <p:spPr>
          <a:xfrm>
            <a:off x="6118549"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13"/>
          <p:cNvSpPr txBox="1">
            <a:spLocks noGrp="1"/>
          </p:cNvSpPr>
          <p:nvPr>
            <p:ph type="title" idx="7" hasCustomPrompt="1"/>
          </p:nvPr>
        </p:nvSpPr>
        <p:spPr>
          <a:xfrm>
            <a:off x="720000"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6" name="Google Shape;546;p13"/>
          <p:cNvSpPr txBox="1">
            <a:spLocks noGrp="1"/>
          </p:cNvSpPr>
          <p:nvPr>
            <p:ph type="title" idx="8" hasCustomPrompt="1"/>
          </p:nvPr>
        </p:nvSpPr>
        <p:spPr>
          <a:xfrm>
            <a:off x="720000"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7" name="Google Shape;547;p13"/>
          <p:cNvSpPr txBox="1">
            <a:spLocks noGrp="1"/>
          </p:cNvSpPr>
          <p:nvPr>
            <p:ph type="title" idx="9" hasCustomPrompt="1"/>
          </p:nvPr>
        </p:nvSpPr>
        <p:spPr>
          <a:xfrm>
            <a:off x="3419271"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8" name="Google Shape;548;p13"/>
          <p:cNvSpPr txBox="1">
            <a:spLocks noGrp="1"/>
          </p:cNvSpPr>
          <p:nvPr>
            <p:ph type="title" idx="13" hasCustomPrompt="1"/>
          </p:nvPr>
        </p:nvSpPr>
        <p:spPr>
          <a:xfrm>
            <a:off x="3419271"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9" name="Google Shape;549;p13"/>
          <p:cNvSpPr txBox="1">
            <a:spLocks noGrp="1"/>
          </p:cNvSpPr>
          <p:nvPr>
            <p:ph type="title" idx="14" hasCustomPrompt="1"/>
          </p:nvPr>
        </p:nvSpPr>
        <p:spPr>
          <a:xfrm>
            <a:off x="6118549"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0" name="Google Shape;550;p13"/>
          <p:cNvSpPr txBox="1">
            <a:spLocks noGrp="1"/>
          </p:cNvSpPr>
          <p:nvPr>
            <p:ph type="title" idx="15" hasCustomPrompt="1"/>
          </p:nvPr>
        </p:nvSpPr>
        <p:spPr>
          <a:xfrm>
            <a:off x="6118549"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1" name="Google Shape;551;p13"/>
          <p:cNvSpPr txBox="1">
            <a:spLocks noGrp="1"/>
          </p:cNvSpPr>
          <p:nvPr>
            <p:ph type="subTitle" idx="16"/>
          </p:nvPr>
        </p:nvSpPr>
        <p:spPr>
          <a:xfrm>
            <a:off x="720000"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2" name="Google Shape;552;p13"/>
          <p:cNvSpPr txBox="1">
            <a:spLocks noGrp="1"/>
          </p:cNvSpPr>
          <p:nvPr>
            <p:ph type="subTitle" idx="17"/>
          </p:nvPr>
        </p:nvSpPr>
        <p:spPr>
          <a:xfrm>
            <a:off x="3419271"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3" name="Google Shape;553;p13"/>
          <p:cNvSpPr txBox="1">
            <a:spLocks noGrp="1"/>
          </p:cNvSpPr>
          <p:nvPr>
            <p:ph type="subTitle" idx="18"/>
          </p:nvPr>
        </p:nvSpPr>
        <p:spPr>
          <a:xfrm>
            <a:off x="6118549"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4" name="Google Shape;554;p13"/>
          <p:cNvSpPr txBox="1">
            <a:spLocks noGrp="1"/>
          </p:cNvSpPr>
          <p:nvPr>
            <p:ph type="subTitle" idx="19"/>
          </p:nvPr>
        </p:nvSpPr>
        <p:spPr>
          <a:xfrm>
            <a:off x="720000"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5" name="Google Shape;555;p13"/>
          <p:cNvSpPr txBox="1">
            <a:spLocks noGrp="1"/>
          </p:cNvSpPr>
          <p:nvPr>
            <p:ph type="subTitle" idx="20"/>
          </p:nvPr>
        </p:nvSpPr>
        <p:spPr>
          <a:xfrm>
            <a:off x="3419271"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6" name="Google Shape;556;p13"/>
          <p:cNvSpPr txBox="1">
            <a:spLocks noGrp="1"/>
          </p:cNvSpPr>
          <p:nvPr>
            <p:ph type="subTitle" idx="21"/>
          </p:nvPr>
        </p:nvSpPr>
        <p:spPr>
          <a:xfrm>
            <a:off x="6118549"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57"/>
        <p:cNvGrpSpPr/>
        <p:nvPr/>
      </p:nvGrpSpPr>
      <p:grpSpPr>
        <a:xfrm>
          <a:off x="0" y="0"/>
          <a:ext cx="0" cy="0"/>
          <a:chOff x="0" y="0"/>
          <a:chExt cx="0" cy="0"/>
        </a:xfrm>
      </p:grpSpPr>
      <p:grpSp>
        <p:nvGrpSpPr>
          <p:cNvPr id="558" name="Google Shape;558;p14"/>
          <p:cNvGrpSpPr/>
          <p:nvPr/>
        </p:nvGrpSpPr>
        <p:grpSpPr>
          <a:xfrm>
            <a:off x="-148700" y="-449177"/>
            <a:ext cx="9350316" cy="5641823"/>
            <a:chOff x="74406" y="-449187"/>
            <a:chExt cx="9124930" cy="5641823"/>
          </a:xfrm>
        </p:grpSpPr>
        <p:grpSp>
          <p:nvGrpSpPr>
            <p:cNvPr id="559" name="Google Shape;559;p14"/>
            <p:cNvGrpSpPr/>
            <p:nvPr/>
          </p:nvGrpSpPr>
          <p:grpSpPr>
            <a:xfrm>
              <a:off x="415690" y="-449187"/>
              <a:ext cx="8312620" cy="5641823"/>
              <a:chOff x="9914352" y="-400200"/>
              <a:chExt cx="8168045" cy="5543700"/>
            </a:xfrm>
          </p:grpSpPr>
          <p:cxnSp>
            <p:nvCxnSpPr>
              <p:cNvPr id="560" name="Google Shape;560;p14"/>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1" name="Google Shape;561;p14"/>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2" name="Google Shape;562;p14"/>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3" name="Google Shape;563;p14"/>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4" name="Google Shape;564;p14"/>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5" name="Google Shape;565;p14"/>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6" name="Google Shape;566;p14"/>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7" name="Google Shape;567;p14"/>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8" name="Google Shape;568;p14"/>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69" name="Google Shape;569;p14"/>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0" name="Google Shape;570;p14"/>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1" name="Google Shape;571;p14"/>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2" name="Google Shape;572;p14"/>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3" name="Google Shape;573;p14"/>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4" name="Google Shape;574;p14"/>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5" name="Google Shape;575;p14"/>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6" name="Google Shape;576;p14"/>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7" name="Google Shape;577;p14"/>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8" name="Google Shape;578;p14"/>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79" name="Google Shape;579;p14"/>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0" name="Google Shape;580;p14"/>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581" name="Google Shape;581;p14"/>
            <p:cNvGrpSpPr/>
            <p:nvPr/>
          </p:nvGrpSpPr>
          <p:grpSpPr>
            <a:xfrm rot="5400000">
              <a:off x="2350901" y="-1990715"/>
              <a:ext cx="4571941" cy="9124930"/>
              <a:chOff x="11547961" y="-445378"/>
              <a:chExt cx="4492425" cy="5543700"/>
            </a:xfrm>
          </p:grpSpPr>
          <p:cxnSp>
            <p:nvCxnSpPr>
              <p:cNvPr id="582" name="Google Shape;582;p14"/>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3" name="Google Shape;583;p14"/>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4" name="Google Shape;584;p14"/>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5" name="Google Shape;585;p14"/>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6" name="Google Shape;586;p14"/>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7" name="Google Shape;587;p14"/>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8" name="Google Shape;588;p14"/>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89" name="Google Shape;589;p14"/>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0" name="Google Shape;590;p14"/>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1" name="Google Shape;591;p14"/>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2" name="Google Shape;592;p14"/>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93" name="Google Shape;593;p14"/>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594" name="Google Shape;594;p14"/>
          <p:cNvGrpSpPr/>
          <p:nvPr/>
        </p:nvGrpSpPr>
        <p:grpSpPr>
          <a:xfrm>
            <a:off x="-543587" y="-582525"/>
            <a:ext cx="2979028" cy="6214562"/>
            <a:chOff x="-543587" y="-582525"/>
            <a:chExt cx="2979028" cy="6214562"/>
          </a:xfrm>
        </p:grpSpPr>
        <p:sp>
          <p:nvSpPr>
            <p:cNvPr id="595" name="Google Shape;595;p14"/>
            <p:cNvSpPr/>
            <p:nvPr/>
          </p:nvSpPr>
          <p:spPr>
            <a:xfrm>
              <a:off x="945925" y="-5825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rot="10800000">
              <a:off x="-543587" y="4603988"/>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14"/>
          <p:cNvSpPr/>
          <p:nvPr/>
        </p:nvSpPr>
        <p:spPr>
          <a:xfrm>
            <a:off x="8180825" y="4249563"/>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txBox="1">
            <a:spLocks noGrp="1"/>
          </p:cNvSpPr>
          <p:nvPr>
            <p:ph type="title"/>
          </p:nvPr>
        </p:nvSpPr>
        <p:spPr>
          <a:xfrm>
            <a:off x="1882813" y="3557250"/>
            <a:ext cx="5378400" cy="44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99" name="Google Shape;599;p14"/>
          <p:cNvSpPr txBox="1">
            <a:spLocks noGrp="1"/>
          </p:cNvSpPr>
          <p:nvPr>
            <p:ph type="subTitle" idx="1"/>
          </p:nvPr>
        </p:nvSpPr>
        <p:spPr>
          <a:xfrm>
            <a:off x="1226400" y="158337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1pPr>
            <a:lvl2pPr lvl="1"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2pPr>
            <a:lvl3pPr lvl="2"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3pPr>
            <a:lvl4pPr lvl="3"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4pPr>
            <a:lvl5pPr lvl="4"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5pPr>
            <a:lvl6pPr lvl="5"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6pPr>
            <a:lvl7pPr lvl="6"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7pPr>
            <a:lvl8pPr lvl="7"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8pPr>
            <a:lvl9pPr lvl="8"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0" r:id="rId9"/>
    <p:sldLayoutId id="2147483667" r:id="rId10"/>
    <p:sldLayoutId id="2147483675" r:id="rId11"/>
    <p:sldLayoutId id="2147483677" r:id="rId12"/>
    <p:sldLayoutId id="214748368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9" Type="http://schemas.openxmlformats.org/officeDocument/2006/relationships/image" Target="../media/image400.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22.xm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media/image15.png"/><Relationship Id="rId21" Type="http://schemas.openxmlformats.org/officeDocument/2006/relationships/slide" Target="slide21.xml"/><Relationship Id="rId7" Type="http://schemas.openxmlformats.org/officeDocument/2006/relationships/slide" Target="slide25.xml"/><Relationship Id="rId12" Type="http://schemas.openxmlformats.org/officeDocument/2006/relationships/image" Target="NULL"/><Relationship Id="rId17" Type="http://schemas.openxmlformats.org/officeDocument/2006/relationships/image" Target="../media/image22.png"/><Relationship Id="rId25"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slide" Target="slide20.xml"/><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0.png"/><Relationship Id="rId24" Type="http://schemas.openxmlformats.org/officeDocument/2006/relationships/slide" Target="slide23.xml"/><Relationship Id="rId5" Type="http://schemas.openxmlformats.org/officeDocument/2006/relationships/image" Target="../media/image16.png"/><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slide" Target="slide24.xml"/><Relationship Id="rId19" Type="http://schemas.openxmlformats.org/officeDocument/2006/relationships/image" Target="../media/image14.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21.png"/><Relationship Id="rId2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15"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openxmlformats.org/officeDocument/2006/relationships/image" Target="NUL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NUL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12"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NUL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xml"/><Relationship Id="rId1" Type="http://schemas.openxmlformats.org/officeDocument/2006/relationships/slideLayout" Target="../slideLayouts/slideLayout7.xml"/><Relationship Id="rId11" Type="http://schemas.openxmlformats.org/officeDocument/2006/relationships/image" Target="NUL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11" Type="http://schemas.openxmlformats.org/officeDocument/2006/relationships/image" Target="NULL"/><Relationship Id="rId5" Type="http://schemas.openxmlformats.org/officeDocument/2006/relationships/image" Target="../media/image14.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9.png"/><Relationship Id="rId2" Type="http://schemas.openxmlformats.org/officeDocument/2006/relationships/image" Target="../media/image26.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NULL"/><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6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8.xml"/><Relationship Id="rId6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6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872696" y="1806161"/>
            <a:ext cx="5249608" cy="1824923"/>
          </a:xfrm>
          <a:prstGeom prst="rect">
            <a:avLst/>
          </a:prstGeom>
          <a:noFill/>
        </p:spPr>
        <p:txBody>
          <a:bodyPr wrap="square" rtlCol="0">
            <a:spAutoFit/>
          </a:bodyPr>
          <a:lstStyle/>
          <a:p>
            <a:pPr algn="ctr">
              <a:lnSpc>
                <a:spcPct val="150000"/>
              </a:lnSpc>
            </a:pPr>
            <a:r>
              <a:rPr lang="en-US" sz="4000" b="1" smtClean="0"/>
              <a:t>CHÀO ĐÓN CẢ LỚP ĐẾN BUỔI HỌC MỚI!</a:t>
            </a:r>
            <a:endParaRPr lang="en-US" sz="4000" b="1" i="1"/>
          </a:p>
        </p:txBody>
      </p:sp>
    </p:spTree>
    <p:extLst>
      <p:ext uri="{BB962C8B-B14F-4D97-AF65-F5344CB8AC3E}">
        <p14:creationId xmlns:p14="http://schemas.microsoft.com/office/powerpoint/2010/main" val="631975317"/>
      </p:ext>
    </p:extLst>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grpSp>
        <p:nvGrpSpPr>
          <p:cNvPr id="1836" name="Google Shape;1836;p40"/>
          <p:cNvGrpSpPr/>
          <p:nvPr/>
        </p:nvGrpSpPr>
        <p:grpSpPr>
          <a:xfrm>
            <a:off x="1638300" y="770625"/>
            <a:ext cx="6443741" cy="3267975"/>
            <a:chOff x="1175938" y="770625"/>
            <a:chExt cx="6906103" cy="3681681"/>
          </a:xfrm>
        </p:grpSpPr>
        <p:grpSp>
          <p:nvGrpSpPr>
            <p:cNvPr id="1837" name="Google Shape;1837;p40"/>
            <p:cNvGrpSpPr/>
            <p:nvPr/>
          </p:nvGrpSpPr>
          <p:grpSpPr>
            <a:xfrm>
              <a:off x="1175938" y="770625"/>
              <a:ext cx="6906103" cy="3681681"/>
              <a:chOff x="1175938" y="770625"/>
              <a:chExt cx="6906103" cy="3681681"/>
            </a:xfrm>
          </p:grpSpPr>
          <p:grpSp>
            <p:nvGrpSpPr>
              <p:cNvPr id="1838" name="Google Shape;1838;p40"/>
              <p:cNvGrpSpPr/>
              <p:nvPr/>
            </p:nvGrpSpPr>
            <p:grpSpPr>
              <a:xfrm>
                <a:off x="1175938" y="770625"/>
                <a:ext cx="6906103" cy="3681681"/>
                <a:chOff x="1175938" y="770625"/>
                <a:chExt cx="6906103" cy="3681681"/>
              </a:xfrm>
            </p:grpSpPr>
            <p:grpSp>
              <p:nvGrpSpPr>
                <p:cNvPr id="1839" name="Google Shape;1839;p40"/>
                <p:cNvGrpSpPr/>
                <p:nvPr/>
              </p:nvGrpSpPr>
              <p:grpSpPr>
                <a:xfrm>
                  <a:off x="1175938" y="770637"/>
                  <a:ext cx="6906103" cy="3681670"/>
                  <a:chOff x="713225" y="523974"/>
                  <a:chExt cx="7831825" cy="4175176"/>
                </a:xfrm>
              </p:grpSpPr>
              <p:sp>
                <p:nvSpPr>
                  <p:cNvPr id="1840" name="Google Shape;1840;p40"/>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1" name="Google Shape;1841;p40"/>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2" name="Google Shape;1842;p40"/>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40"/>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0"/>
              <p:cNvGrpSpPr/>
              <p:nvPr/>
            </p:nvGrpSpPr>
            <p:grpSpPr>
              <a:xfrm>
                <a:off x="1449558" y="989217"/>
                <a:ext cx="550829" cy="109626"/>
                <a:chOff x="9481915" y="-124291"/>
                <a:chExt cx="1421494" cy="282832"/>
              </a:xfrm>
            </p:grpSpPr>
            <p:sp>
              <p:nvSpPr>
                <p:cNvPr id="1845" name="Google Shape;1845;p40"/>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40"/>
              <p:cNvGrpSpPr/>
              <p:nvPr/>
            </p:nvGrpSpPr>
            <p:grpSpPr>
              <a:xfrm>
                <a:off x="2215942" y="953202"/>
                <a:ext cx="937124" cy="181670"/>
                <a:chOff x="3415750" y="2213450"/>
                <a:chExt cx="1484200" cy="287725"/>
              </a:xfrm>
            </p:grpSpPr>
            <p:sp>
              <p:nvSpPr>
                <p:cNvPr id="1849" name="Google Shape;1849;p40"/>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40"/>
              <p:cNvGrpSpPr/>
              <p:nvPr/>
            </p:nvGrpSpPr>
            <p:grpSpPr>
              <a:xfrm>
                <a:off x="7050325" y="1045375"/>
                <a:ext cx="824100" cy="218700"/>
                <a:chOff x="7050325" y="1045375"/>
                <a:chExt cx="824100" cy="218700"/>
              </a:xfrm>
            </p:grpSpPr>
            <p:sp>
              <p:nvSpPr>
                <p:cNvPr id="1856" name="Google Shape;1856;p40"/>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7" name="Google Shape;1857;p40"/>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8" name="Google Shape;1858;p40"/>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59" name="Google Shape;1859;p40"/>
                <p:cNvGrpSpPr/>
                <p:nvPr/>
              </p:nvGrpSpPr>
              <p:grpSpPr>
                <a:xfrm>
                  <a:off x="7087846" y="1074670"/>
                  <a:ext cx="756865" cy="160024"/>
                  <a:chOff x="5368543" y="2043925"/>
                  <a:chExt cx="1066307" cy="225450"/>
                </a:xfrm>
              </p:grpSpPr>
              <p:sp>
                <p:nvSpPr>
                  <p:cNvPr id="1860" name="Google Shape;1860;p40"/>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4" name="Google Shape;1864;p40"/>
            <p:cNvGrpSpPr/>
            <p:nvPr/>
          </p:nvGrpSpPr>
          <p:grpSpPr>
            <a:xfrm>
              <a:off x="7718252" y="3272683"/>
              <a:ext cx="102641" cy="699095"/>
              <a:chOff x="9565102" y="953208"/>
              <a:chExt cx="102641" cy="699095"/>
            </a:xfrm>
          </p:grpSpPr>
          <p:sp>
            <p:nvSpPr>
              <p:cNvPr id="1865" name="Google Shape;1865;p40"/>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295851" y="1885800"/>
            <a:ext cx="2071132" cy="1401029"/>
            <a:chOff x="450250" y="1535375"/>
            <a:chExt cx="1872413" cy="1266604"/>
          </a:xfrm>
        </p:grpSpPr>
        <p:grpSp>
          <p:nvGrpSpPr>
            <p:cNvPr id="1871" name="Google Shape;1871;p40"/>
            <p:cNvGrpSpPr/>
            <p:nvPr/>
          </p:nvGrpSpPr>
          <p:grpSpPr>
            <a:xfrm>
              <a:off x="713225" y="1535375"/>
              <a:ext cx="1609438" cy="1266604"/>
              <a:chOff x="713225" y="1535375"/>
              <a:chExt cx="1609438" cy="1266604"/>
            </a:xfrm>
          </p:grpSpPr>
          <p:sp>
            <p:nvSpPr>
              <p:cNvPr id="1872" name="Google Shape;1872;p40"/>
              <p:cNvSpPr/>
              <p:nvPr/>
            </p:nvSpPr>
            <p:spPr>
              <a:xfrm>
                <a:off x="762663" y="1573779"/>
                <a:ext cx="1560000" cy="1228200"/>
              </a:xfrm>
              <a:prstGeom prst="roundRect">
                <a:avLst>
                  <a:gd name="adj" fmla="val 16667"/>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sp>
            <p:nvSpPr>
              <p:cNvPr id="1873" name="Google Shape;1873;p40"/>
              <p:cNvSpPr/>
              <p:nvPr/>
            </p:nvSpPr>
            <p:spPr>
              <a:xfrm>
                <a:off x="713225" y="1535375"/>
                <a:ext cx="1560000" cy="1228200"/>
              </a:xfrm>
              <a:prstGeom prst="roundRect">
                <a:avLst>
                  <a:gd name="adj" fmla="val 16667"/>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grpSp>
        <p:sp>
          <p:nvSpPr>
            <p:cNvPr id="1875" name="Google Shape;1875;p40"/>
            <p:cNvSpPr/>
            <p:nvPr/>
          </p:nvSpPr>
          <p:spPr>
            <a:xfrm>
              <a:off x="450250" y="1886844"/>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928245" y="2093626"/>
            <a:ext cx="1151540" cy="938719"/>
          </a:xfrm>
          <a:prstGeom prst="rect">
            <a:avLst/>
          </a:prstGeom>
          <a:noFill/>
        </p:spPr>
        <p:txBody>
          <a:bodyPr wrap="square" rtlCol="0">
            <a:spAutoFit/>
          </a:bodyPr>
          <a:lstStyle/>
          <a:p>
            <a:pPr algn="ctr"/>
            <a:r>
              <a:rPr lang="en-US" sz="5500" b="1" smtClean="0">
                <a:solidFill>
                  <a:srgbClr val="3C3D44"/>
                </a:solidFill>
              </a:rPr>
              <a:t>02</a:t>
            </a:r>
            <a:endParaRPr lang="vi-VN" sz="5500" b="1">
              <a:solidFill>
                <a:srgbClr val="3C3D44"/>
              </a:solidFill>
            </a:endParaRPr>
          </a:p>
        </p:txBody>
      </p:sp>
      <p:sp>
        <p:nvSpPr>
          <p:cNvPr id="47" name="TextBox 46"/>
          <p:cNvSpPr txBox="1"/>
          <p:nvPr/>
        </p:nvSpPr>
        <p:spPr>
          <a:xfrm>
            <a:off x="2615302" y="2175272"/>
            <a:ext cx="4678296" cy="784830"/>
          </a:xfrm>
          <a:prstGeom prst="rect">
            <a:avLst/>
          </a:prstGeom>
          <a:noFill/>
        </p:spPr>
        <p:txBody>
          <a:bodyPr wrap="square" rtlCol="0">
            <a:spAutoFit/>
          </a:bodyPr>
          <a:lstStyle/>
          <a:p>
            <a:pPr algn="ctr"/>
            <a:r>
              <a:rPr lang="en-US" sz="4500" b="1" smtClean="0">
                <a:solidFill>
                  <a:srgbClr val="3C3D44"/>
                </a:solidFill>
              </a:rPr>
              <a:t>CÁC LỆNH LẶP</a:t>
            </a:r>
            <a:endParaRPr lang="vi-VN" sz="4500" b="1">
              <a:solidFill>
                <a:srgbClr val="3C3D44"/>
              </a:solidFill>
            </a:endParaRPr>
          </a:p>
        </p:txBody>
      </p:sp>
    </p:spTree>
    <p:extLst>
      <p:ext uri="{BB962C8B-B14F-4D97-AF65-F5344CB8AC3E}">
        <p14:creationId xmlns:p14="http://schemas.microsoft.com/office/powerpoint/2010/main" val="641868322"/>
      </p:ext>
    </p:extLst>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5" name="TextBox 4"/>
          <p:cNvSpPr txBox="1"/>
          <p:nvPr/>
        </p:nvSpPr>
        <p:spPr>
          <a:xfrm>
            <a:off x="-1" y="92507"/>
            <a:ext cx="9144000" cy="553998"/>
          </a:xfrm>
          <a:prstGeom prst="rect">
            <a:avLst/>
          </a:prstGeom>
          <a:noFill/>
        </p:spPr>
        <p:txBody>
          <a:bodyPr wrap="square" rtlCol="0">
            <a:spAutoFit/>
          </a:bodyPr>
          <a:lstStyle/>
          <a:p>
            <a:pPr algn="ctr"/>
            <a:r>
              <a:rPr lang="en-US" sz="3000" b="1" smtClean="0">
                <a:solidFill>
                  <a:srgbClr val="0070C0"/>
                </a:solidFill>
              </a:rPr>
              <a:t>2. Các lệnh lặp</a:t>
            </a:r>
            <a:endParaRPr lang="en-US" sz="3000" b="1">
              <a:solidFill>
                <a:srgbClr val="0070C0"/>
              </a:solidFill>
            </a:endParaRPr>
          </a:p>
        </p:txBody>
      </p:sp>
      <p:sp>
        <p:nvSpPr>
          <p:cNvPr id="6" name="TextBox 5"/>
          <p:cNvSpPr txBox="1"/>
          <p:nvPr/>
        </p:nvSpPr>
        <p:spPr>
          <a:xfrm>
            <a:off x="0" y="646505"/>
            <a:ext cx="9143999" cy="1015663"/>
          </a:xfrm>
          <a:prstGeom prst="rect">
            <a:avLst/>
          </a:prstGeom>
          <a:noFill/>
        </p:spPr>
        <p:txBody>
          <a:bodyPr wrap="square" rtlCol="0">
            <a:spAutoFit/>
          </a:bodyPr>
          <a:lstStyle/>
          <a:p>
            <a:pPr algn="ctr">
              <a:lnSpc>
                <a:spcPct val="150000"/>
              </a:lnSpc>
            </a:pPr>
            <a:r>
              <a:rPr lang="vi-VN" sz="2000"/>
              <a:t>Scratch có ba lệnh điều khiển cấu trúc </a:t>
            </a:r>
            <a:r>
              <a:rPr lang="vi-VN" sz="2000"/>
              <a:t>lặp </a:t>
            </a:r>
            <a:endParaRPr lang="en-US" sz="2000" smtClean="0"/>
          </a:p>
          <a:p>
            <a:pPr algn="ctr">
              <a:lnSpc>
                <a:spcPct val="150000"/>
              </a:lnSpc>
            </a:pPr>
            <a:r>
              <a:rPr lang="vi-VN" sz="2000" smtClean="0"/>
              <a:t>thuộc </a:t>
            </a:r>
            <a:r>
              <a:rPr lang="vi-VN" sz="2000"/>
              <a:t>nhóm lệnh Điều khiển như trong bảng sau:</a:t>
            </a:r>
            <a:endParaRPr lang="vi-VN" sz="2000"/>
          </a:p>
        </p:txBody>
      </p:sp>
      <p:graphicFrame>
        <p:nvGraphicFramePr>
          <p:cNvPr id="7" name="Table 6"/>
          <p:cNvGraphicFramePr>
            <a:graphicFrameLocks noGrp="1"/>
          </p:cNvGraphicFramePr>
          <p:nvPr>
            <p:extLst>
              <p:ext uri="{D42A27DB-BD31-4B8C-83A1-F6EECF244321}">
                <p14:modId xmlns:p14="http://schemas.microsoft.com/office/powerpoint/2010/main" val="405868879"/>
              </p:ext>
            </p:extLst>
          </p:nvPr>
        </p:nvGraphicFramePr>
        <p:xfrm>
          <a:off x="0" y="1687846"/>
          <a:ext cx="9143999" cy="3455653"/>
        </p:xfrm>
        <a:graphic>
          <a:graphicData uri="http://schemas.openxmlformats.org/drawingml/2006/table">
            <a:tbl>
              <a:tblPr firstRow="1" bandRow="1">
                <a:tableStyleId>{A582DE8F-D9B3-40D8-9A08-AC2A8E8999EA}</a:tableStyleId>
              </a:tblPr>
              <a:tblGrid>
                <a:gridCol w="3048000">
                  <a:extLst>
                    <a:ext uri="{9D8B030D-6E8A-4147-A177-3AD203B41FA5}">
                      <a16:colId xmlns:a16="http://schemas.microsoft.com/office/drawing/2014/main" val="753442471"/>
                    </a:ext>
                  </a:extLst>
                </a:gridCol>
                <a:gridCol w="3896497">
                  <a:extLst>
                    <a:ext uri="{9D8B030D-6E8A-4147-A177-3AD203B41FA5}">
                      <a16:colId xmlns:a16="http://schemas.microsoft.com/office/drawing/2014/main" val="2123161797"/>
                    </a:ext>
                  </a:extLst>
                </a:gridCol>
                <a:gridCol w="2199502">
                  <a:extLst>
                    <a:ext uri="{9D8B030D-6E8A-4147-A177-3AD203B41FA5}">
                      <a16:colId xmlns:a16="http://schemas.microsoft.com/office/drawing/2014/main" val="4008112145"/>
                    </a:ext>
                  </a:extLst>
                </a:gridCol>
              </a:tblGrid>
              <a:tr h="631326">
                <a:tc>
                  <a:txBody>
                    <a:bodyPr/>
                    <a:lstStyle/>
                    <a:p>
                      <a:pPr algn="ctr">
                        <a:lnSpc>
                          <a:spcPct val="150000"/>
                        </a:lnSpc>
                      </a:pPr>
                      <a:r>
                        <a:rPr lang="en-US" sz="2000" b="1" smtClean="0"/>
                        <a:t>Lệnh</a:t>
                      </a:r>
                      <a:r>
                        <a:rPr lang="en-US" sz="2000" b="1" baseline="0" smtClean="0"/>
                        <a:t> lặp</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Ví</a:t>
                      </a:r>
                      <a:r>
                        <a:rPr lang="en-US" sz="2000" b="1" baseline="0" smtClean="0"/>
                        <a:t> dụ minh họa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Mô</a:t>
                      </a:r>
                      <a:r>
                        <a:rPr lang="en-US" sz="2000" b="1" baseline="0" smtClean="0"/>
                        <a:t> tả hoạt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824327">
                <a:tc>
                  <a:txBody>
                    <a:bodyPr/>
                    <a:lstStyle/>
                    <a:p>
                      <a:pPr marL="0" indent="0" algn="just">
                        <a:lnSpc>
                          <a:spcPct val="150000"/>
                        </a:lnSpc>
                        <a:buNone/>
                      </a:pPr>
                      <a:r>
                        <a:rPr lang="en-US" sz="2000" baseline="0" smtClean="0"/>
                        <a:t>a) Lệnh lặp với số lần biết trước</a:t>
                      </a:r>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smtClean="0"/>
                    </a:p>
                    <a:p>
                      <a:pPr algn="just">
                        <a:lnSpc>
                          <a:spcPct val="150000"/>
                        </a:lnSpc>
                      </a:pPr>
                      <a:endParaRPr lang="en-US" sz="2000" smtClean="0"/>
                    </a:p>
                    <a:p>
                      <a:pPr algn="just">
                        <a:lnSpc>
                          <a:spcPct val="150000"/>
                        </a:lnSpc>
                      </a:pPr>
                      <a:endParaRPr lang="en-US" sz="2000" smtClean="0"/>
                    </a:p>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Khối</a:t>
                      </a:r>
                      <a:r>
                        <a:rPr lang="en-US" sz="2000" baseline="0" smtClean="0"/>
                        <a:t> lệnh trong lệnh lặp được lặp lại 3 lần.</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287" t="15612" r="63950" b="45705"/>
          <a:stretch/>
        </p:blipFill>
        <p:spPr>
          <a:xfrm>
            <a:off x="686376" y="3304462"/>
            <a:ext cx="1611980" cy="155420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870" t="5766" r="7746" b="50991"/>
          <a:stretch/>
        </p:blipFill>
        <p:spPr>
          <a:xfrm>
            <a:off x="3323968" y="2634454"/>
            <a:ext cx="3323967" cy="2224216"/>
          </a:xfrm>
          <a:prstGeom prst="rect">
            <a:avLst/>
          </a:prstGeom>
        </p:spPr>
      </p:pic>
    </p:spTree>
    <p:extLst>
      <p:ext uri="{BB962C8B-B14F-4D97-AF65-F5344CB8AC3E}">
        <p14:creationId xmlns:p14="http://schemas.microsoft.com/office/powerpoint/2010/main" val="3321650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1"/>
          <p:cNvSpPr txBox="1"/>
          <p:nvPr/>
        </p:nvSpPr>
        <p:spPr>
          <a:xfrm>
            <a:off x="-1" y="92507"/>
            <a:ext cx="9144000" cy="553998"/>
          </a:xfrm>
          <a:prstGeom prst="rect">
            <a:avLst/>
          </a:prstGeom>
          <a:noFill/>
        </p:spPr>
        <p:txBody>
          <a:bodyPr wrap="square" rtlCol="0">
            <a:spAutoFit/>
          </a:bodyPr>
          <a:lstStyle/>
          <a:p>
            <a:pPr algn="ctr"/>
            <a:r>
              <a:rPr lang="en-US" sz="3000" b="1" smtClean="0">
                <a:solidFill>
                  <a:srgbClr val="0070C0"/>
                </a:solidFill>
              </a:rPr>
              <a:t>2. Các lệnh lặp</a:t>
            </a:r>
            <a:endParaRPr lang="en-US" sz="3000" b="1">
              <a:solidFill>
                <a:srgbClr val="0070C0"/>
              </a:solidFill>
            </a:endParaRPr>
          </a:p>
        </p:txBody>
      </p:sp>
      <p:sp>
        <p:nvSpPr>
          <p:cNvPr id="3" name="TextBox 2"/>
          <p:cNvSpPr txBox="1"/>
          <p:nvPr/>
        </p:nvSpPr>
        <p:spPr>
          <a:xfrm>
            <a:off x="0" y="646505"/>
            <a:ext cx="9143999" cy="1015663"/>
          </a:xfrm>
          <a:prstGeom prst="rect">
            <a:avLst/>
          </a:prstGeom>
          <a:noFill/>
        </p:spPr>
        <p:txBody>
          <a:bodyPr wrap="square" rtlCol="0">
            <a:spAutoFit/>
          </a:bodyPr>
          <a:lstStyle/>
          <a:p>
            <a:pPr algn="ctr">
              <a:lnSpc>
                <a:spcPct val="150000"/>
              </a:lnSpc>
            </a:pPr>
            <a:r>
              <a:rPr lang="vi-VN" sz="2000"/>
              <a:t>Scratch có ba lệnh điều khiển cấu trúc </a:t>
            </a:r>
            <a:r>
              <a:rPr lang="vi-VN" sz="2000"/>
              <a:t>lặp </a:t>
            </a:r>
            <a:endParaRPr lang="en-US" sz="2000" smtClean="0"/>
          </a:p>
          <a:p>
            <a:pPr algn="ctr">
              <a:lnSpc>
                <a:spcPct val="150000"/>
              </a:lnSpc>
            </a:pPr>
            <a:r>
              <a:rPr lang="vi-VN" sz="2000" smtClean="0"/>
              <a:t>thuộc </a:t>
            </a:r>
            <a:r>
              <a:rPr lang="vi-VN" sz="2000"/>
              <a:t>nhóm lệnh Điều khiển như trong bảng sau:</a:t>
            </a:r>
            <a:endParaRPr lang="vi-VN" sz="2000"/>
          </a:p>
        </p:txBody>
      </p:sp>
      <p:graphicFrame>
        <p:nvGraphicFramePr>
          <p:cNvPr id="4" name="Table 3"/>
          <p:cNvGraphicFramePr>
            <a:graphicFrameLocks noGrp="1"/>
          </p:cNvGraphicFramePr>
          <p:nvPr>
            <p:extLst>
              <p:ext uri="{D42A27DB-BD31-4B8C-83A1-F6EECF244321}">
                <p14:modId xmlns:p14="http://schemas.microsoft.com/office/powerpoint/2010/main" val="3081154984"/>
              </p:ext>
            </p:extLst>
          </p:nvPr>
        </p:nvGraphicFramePr>
        <p:xfrm>
          <a:off x="0" y="1687846"/>
          <a:ext cx="9143999" cy="3455654"/>
        </p:xfrm>
        <a:graphic>
          <a:graphicData uri="http://schemas.openxmlformats.org/drawingml/2006/table">
            <a:tbl>
              <a:tblPr firstRow="1" bandRow="1">
                <a:tableStyleId>{A582DE8F-D9B3-40D8-9A08-AC2A8E8999EA}</a:tableStyleId>
              </a:tblPr>
              <a:tblGrid>
                <a:gridCol w="2755557">
                  <a:extLst>
                    <a:ext uri="{9D8B030D-6E8A-4147-A177-3AD203B41FA5}">
                      <a16:colId xmlns:a16="http://schemas.microsoft.com/office/drawing/2014/main" val="753442471"/>
                    </a:ext>
                  </a:extLst>
                </a:gridCol>
                <a:gridCol w="3877472">
                  <a:extLst>
                    <a:ext uri="{9D8B030D-6E8A-4147-A177-3AD203B41FA5}">
                      <a16:colId xmlns:a16="http://schemas.microsoft.com/office/drawing/2014/main" val="2123161797"/>
                    </a:ext>
                  </a:extLst>
                </a:gridCol>
                <a:gridCol w="2510970">
                  <a:extLst>
                    <a:ext uri="{9D8B030D-6E8A-4147-A177-3AD203B41FA5}">
                      <a16:colId xmlns:a16="http://schemas.microsoft.com/office/drawing/2014/main" val="4008112145"/>
                    </a:ext>
                  </a:extLst>
                </a:gridCol>
              </a:tblGrid>
              <a:tr h="563427">
                <a:tc>
                  <a:txBody>
                    <a:bodyPr/>
                    <a:lstStyle/>
                    <a:p>
                      <a:pPr algn="ctr">
                        <a:lnSpc>
                          <a:spcPct val="150000"/>
                        </a:lnSpc>
                      </a:pPr>
                      <a:r>
                        <a:rPr lang="en-US" sz="2000" b="1" smtClean="0"/>
                        <a:t>Lệnh</a:t>
                      </a:r>
                      <a:r>
                        <a:rPr lang="en-US" sz="2000" b="1" baseline="0" smtClean="0"/>
                        <a:t> lặp</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Ví</a:t>
                      </a:r>
                      <a:r>
                        <a:rPr lang="en-US" sz="2000" b="1" baseline="0" smtClean="0"/>
                        <a:t> dụ minh họa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Mô</a:t>
                      </a:r>
                      <a:r>
                        <a:rPr lang="en-US" sz="2000" b="1" baseline="0" smtClean="0"/>
                        <a:t> tả hoạt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892227">
                <a:tc>
                  <a:txBody>
                    <a:bodyPr/>
                    <a:lstStyle/>
                    <a:p>
                      <a:pPr marL="0" indent="0" algn="just">
                        <a:lnSpc>
                          <a:spcPct val="150000"/>
                        </a:lnSpc>
                        <a:buNone/>
                      </a:pPr>
                      <a:r>
                        <a:rPr lang="en-US" sz="2000" baseline="0" smtClean="0"/>
                        <a:t>b) Lệnh lặp liên tục</a:t>
                      </a:r>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smtClean="0"/>
                    </a:p>
                    <a:p>
                      <a:pPr algn="just">
                        <a:lnSpc>
                          <a:spcPct val="150000"/>
                        </a:lnSpc>
                      </a:pPr>
                      <a:endParaRPr lang="en-US" sz="2000" smtClean="0"/>
                    </a:p>
                    <a:p>
                      <a:pPr algn="just">
                        <a:lnSpc>
                          <a:spcPct val="150000"/>
                        </a:lnSpc>
                      </a:pPr>
                      <a:endParaRPr lang="en-US" sz="2000" smtClean="0"/>
                    </a:p>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Khối</a:t>
                      </a:r>
                      <a:r>
                        <a:rPr lang="en-US" sz="2000" baseline="0" smtClean="0"/>
                        <a:t> lệnh trong lệnh lặp được lặp liên tục, không dừng.</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7888" t="56228" r="7493" b="2573"/>
          <a:stretch/>
        </p:blipFill>
        <p:spPr>
          <a:xfrm>
            <a:off x="2965032" y="2610219"/>
            <a:ext cx="3435768" cy="218096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30" t="66245" r="65792" b="598"/>
          <a:stretch/>
        </p:blipFill>
        <p:spPr>
          <a:xfrm>
            <a:off x="216047" y="2955030"/>
            <a:ext cx="2362199" cy="2048400"/>
          </a:xfrm>
          <a:prstGeom prst="rect">
            <a:avLst/>
          </a:prstGeom>
        </p:spPr>
      </p:pic>
    </p:spTree>
    <p:extLst>
      <p:ext uri="{BB962C8B-B14F-4D97-AF65-F5344CB8AC3E}">
        <p14:creationId xmlns:p14="http://schemas.microsoft.com/office/powerpoint/2010/main" val="4169488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1"/>
          <p:cNvSpPr txBox="1"/>
          <p:nvPr/>
        </p:nvSpPr>
        <p:spPr>
          <a:xfrm>
            <a:off x="-1" y="92507"/>
            <a:ext cx="9144000" cy="553998"/>
          </a:xfrm>
          <a:prstGeom prst="rect">
            <a:avLst/>
          </a:prstGeom>
          <a:noFill/>
        </p:spPr>
        <p:txBody>
          <a:bodyPr wrap="square" rtlCol="0">
            <a:spAutoFit/>
          </a:bodyPr>
          <a:lstStyle/>
          <a:p>
            <a:pPr algn="ctr"/>
            <a:r>
              <a:rPr lang="en-US" sz="3000" b="1" smtClean="0">
                <a:solidFill>
                  <a:srgbClr val="0070C0"/>
                </a:solidFill>
              </a:rPr>
              <a:t>2. Các lệnh lặp</a:t>
            </a:r>
            <a:endParaRPr lang="en-US" sz="3000" b="1">
              <a:solidFill>
                <a:srgbClr val="0070C0"/>
              </a:solidFill>
            </a:endParaRPr>
          </a:p>
        </p:txBody>
      </p:sp>
      <p:sp>
        <p:nvSpPr>
          <p:cNvPr id="3" name="TextBox 2"/>
          <p:cNvSpPr txBox="1"/>
          <p:nvPr/>
        </p:nvSpPr>
        <p:spPr>
          <a:xfrm>
            <a:off x="0" y="646505"/>
            <a:ext cx="9143999" cy="1015663"/>
          </a:xfrm>
          <a:prstGeom prst="rect">
            <a:avLst/>
          </a:prstGeom>
          <a:noFill/>
        </p:spPr>
        <p:txBody>
          <a:bodyPr wrap="square" rtlCol="0">
            <a:spAutoFit/>
          </a:bodyPr>
          <a:lstStyle/>
          <a:p>
            <a:pPr algn="ctr">
              <a:lnSpc>
                <a:spcPct val="150000"/>
              </a:lnSpc>
            </a:pPr>
            <a:r>
              <a:rPr lang="vi-VN" sz="2000"/>
              <a:t>Scratch có ba lệnh điều khiển cấu trúc </a:t>
            </a:r>
            <a:r>
              <a:rPr lang="vi-VN" sz="2000"/>
              <a:t>lặp </a:t>
            </a:r>
            <a:endParaRPr lang="en-US" sz="2000" smtClean="0"/>
          </a:p>
          <a:p>
            <a:pPr algn="ctr">
              <a:lnSpc>
                <a:spcPct val="150000"/>
              </a:lnSpc>
            </a:pPr>
            <a:r>
              <a:rPr lang="vi-VN" sz="2000" smtClean="0"/>
              <a:t>thuộc </a:t>
            </a:r>
            <a:r>
              <a:rPr lang="vi-VN" sz="2000"/>
              <a:t>nhóm lệnh Điều khiển như trong bảng sau:</a:t>
            </a:r>
            <a:endParaRPr lang="vi-VN" sz="2000"/>
          </a:p>
        </p:txBody>
      </p:sp>
      <p:graphicFrame>
        <p:nvGraphicFramePr>
          <p:cNvPr id="4" name="Table 3"/>
          <p:cNvGraphicFramePr>
            <a:graphicFrameLocks noGrp="1"/>
          </p:cNvGraphicFramePr>
          <p:nvPr>
            <p:extLst>
              <p:ext uri="{D42A27DB-BD31-4B8C-83A1-F6EECF244321}">
                <p14:modId xmlns:p14="http://schemas.microsoft.com/office/powerpoint/2010/main" val="2680429986"/>
              </p:ext>
            </p:extLst>
          </p:nvPr>
        </p:nvGraphicFramePr>
        <p:xfrm>
          <a:off x="0" y="1687846"/>
          <a:ext cx="9143999" cy="3455654"/>
        </p:xfrm>
        <a:graphic>
          <a:graphicData uri="http://schemas.openxmlformats.org/drawingml/2006/table">
            <a:tbl>
              <a:tblPr firstRow="1" bandRow="1">
                <a:tableStyleId>{A582DE8F-D9B3-40D8-9A08-AC2A8E8999EA}</a:tableStyleId>
              </a:tblPr>
              <a:tblGrid>
                <a:gridCol w="2873829">
                  <a:extLst>
                    <a:ext uri="{9D8B030D-6E8A-4147-A177-3AD203B41FA5}">
                      <a16:colId xmlns:a16="http://schemas.microsoft.com/office/drawing/2014/main" val="753442471"/>
                    </a:ext>
                  </a:extLst>
                </a:gridCol>
                <a:gridCol w="3788228">
                  <a:extLst>
                    <a:ext uri="{9D8B030D-6E8A-4147-A177-3AD203B41FA5}">
                      <a16:colId xmlns:a16="http://schemas.microsoft.com/office/drawing/2014/main" val="2123161797"/>
                    </a:ext>
                  </a:extLst>
                </a:gridCol>
                <a:gridCol w="2481942">
                  <a:extLst>
                    <a:ext uri="{9D8B030D-6E8A-4147-A177-3AD203B41FA5}">
                      <a16:colId xmlns:a16="http://schemas.microsoft.com/office/drawing/2014/main" val="4008112145"/>
                    </a:ext>
                  </a:extLst>
                </a:gridCol>
              </a:tblGrid>
              <a:tr h="520073">
                <a:tc>
                  <a:txBody>
                    <a:bodyPr/>
                    <a:lstStyle/>
                    <a:p>
                      <a:pPr algn="ctr">
                        <a:lnSpc>
                          <a:spcPct val="150000"/>
                        </a:lnSpc>
                      </a:pPr>
                      <a:r>
                        <a:rPr lang="en-US" sz="2000" b="1" smtClean="0"/>
                        <a:t>Lệnh</a:t>
                      </a:r>
                      <a:r>
                        <a:rPr lang="en-US" sz="2000" b="1" baseline="0" smtClean="0"/>
                        <a:t> lặp</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Ví</a:t>
                      </a:r>
                      <a:r>
                        <a:rPr lang="en-US" sz="2000" b="1" baseline="0" smtClean="0"/>
                        <a:t> dụ minh họa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Mô</a:t>
                      </a:r>
                      <a:r>
                        <a:rPr lang="en-US" sz="2000" b="1" baseline="0" smtClean="0"/>
                        <a:t> tả hoạt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935581">
                <a:tc>
                  <a:txBody>
                    <a:bodyPr/>
                    <a:lstStyle/>
                    <a:p>
                      <a:pPr marL="0" indent="0" algn="just">
                        <a:lnSpc>
                          <a:spcPct val="150000"/>
                        </a:lnSpc>
                        <a:buNone/>
                      </a:pPr>
                      <a:r>
                        <a:rPr lang="en-US" sz="2000" baseline="0" smtClean="0"/>
                        <a:t>c) Lệnh lặp có điều kiện</a:t>
                      </a:r>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p>
                      <a:pPr marL="0" indent="0" algn="just">
                        <a:lnSpc>
                          <a:spcPct val="150000"/>
                        </a:lnSpc>
                        <a:buNone/>
                      </a:pPr>
                      <a:endParaRPr lang="en-US" sz="2000" baseline="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smtClean="0"/>
                    </a:p>
                    <a:p>
                      <a:pPr algn="just">
                        <a:lnSpc>
                          <a:spcPct val="150000"/>
                        </a:lnSpc>
                      </a:pPr>
                      <a:endParaRPr lang="en-US" sz="2000" smtClean="0"/>
                    </a:p>
                    <a:p>
                      <a:pPr algn="just">
                        <a:lnSpc>
                          <a:spcPct val="150000"/>
                        </a:lnSpc>
                      </a:pPr>
                      <a:endParaRPr lang="en-US" sz="2000" smtClean="0"/>
                    </a:p>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smtClean="0"/>
                        <a:t>Khối lệnh trong lệnh lặp được thực hiện cho đến khi điều kiện được thỏa mãn (chuột được nháy).</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97" t="24234" r="61270" b="7110"/>
          <a:stretch/>
        </p:blipFill>
        <p:spPr>
          <a:xfrm>
            <a:off x="362856" y="2930358"/>
            <a:ext cx="2075543" cy="202709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0888" t="4386" r="5864" b="8737"/>
          <a:stretch/>
        </p:blipFill>
        <p:spPr>
          <a:xfrm>
            <a:off x="3323771" y="2516415"/>
            <a:ext cx="2888344" cy="2295202"/>
          </a:xfrm>
          <a:prstGeom prst="rect">
            <a:avLst/>
          </a:prstGeom>
        </p:spPr>
      </p:pic>
    </p:spTree>
    <p:extLst>
      <p:ext uri="{BB962C8B-B14F-4D97-AF65-F5344CB8AC3E}">
        <p14:creationId xmlns:p14="http://schemas.microsoft.com/office/powerpoint/2010/main" val="21120977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71511" y="499456"/>
            <a:ext cx="5593633" cy="553998"/>
          </a:xfrm>
          <a:prstGeom prst="rect">
            <a:avLst/>
          </a:prstGeom>
          <a:noFill/>
        </p:spPr>
        <p:txBody>
          <a:bodyPr wrap="square" rtlCol="0">
            <a:spAutoFit/>
          </a:bodyPr>
          <a:lstStyle/>
          <a:p>
            <a:pPr algn="ctr">
              <a:lnSpc>
                <a:spcPct val="150000"/>
              </a:lnSpc>
            </a:pPr>
            <a:r>
              <a:rPr lang="en-US" sz="2000" b="1" smtClean="0"/>
              <a:t>Trong Scratch, có ba lệnh lặp như sau:</a:t>
            </a:r>
            <a:endParaRPr lang="vi-VN" sz="2000" b="1"/>
          </a:p>
        </p:txBody>
      </p:sp>
      <p:graphicFrame>
        <p:nvGraphicFramePr>
          <p:cNvPr id="2" name="Table 1"/>
          <p:cNvGraphicFramePr>
            <a:graphicFrameLocks noGrp="1"/>
          </p:cNvGraphicFramePr>
          <p:nvPr/>
        </p:nvGraphicFramePr>
        <p:xfrm>
          <a:off x="454968" y="1262743"/>
          <a:ext cx="8128002" cy="3233057"/>
        </p:xfrm>
        <a:graphic>
          <a:graphicData uri="http://schemas.openxmlformats.org/drawingml/2006/table">
            <a:tbl>
              <a:tblPr firstRow="1" bandRow="1">
                <a:tableStyleId>{A582DE8F-D9B3-40D8-9A08-AC2A8E8999EA}</a:tableStyleId>
              </a:tblPr>
              <a:tblGrid>
                <a:gridCol w="2466032">
                  <a:extLst>
                    <a:ext uri="{9D8B030D-6E8A-4147-A177-3AD203B41FA5}">
                      <a16:colId xmlns:a16="http://schemas.microsoft.com/office/drawing/2014/main" val="753442471"/>
                    </a:ext>
                  </a:extLst>
                </a:gridCol>
                <a:gridCol w="2679700">
                  <a:extLst>
                    <a:ext uri="{9D8B030D-6E8A-4147-A177-3AD203B41FA5}">
                      <a16:colId xmlns:a16="http://schemas.microsoft.com/office/drawing/2014/main" val="2123161797"/>
                    </a:ext>
                  </a:extLst>
                </a:gridCol>
                <a:gridCol w="2982270">
                  <a:extLst>
                    <a:ext uri="{9D8B030D-6E8A-4147-A177-3AD203B41FA5}">
                      <a16:colId xmlns:a16="http://schemas.microsoft.com/office/drawing/2014/main" val="4008112145"/>
                    </a:ext>
                  </a:extLst>
                </a:gridCol>
              </a:tblGrid>
              <a:tr h="1024730">
                <a:tc>
                  <a:txBody>
                    <a:bodyPr/>
                    <a:lstStyle/>
                    <a:p>
                      <a:pPr algn="ctr">
                        <a:lnSpc>
                          <a:spcPct val="150000"/>
                        </a:lnSpc>
                      </a:pPr>
                      <a:r>
                        <a:rPr lang="en-US" sz="2000" b="1" smtClean="0"/>
                        <a:t>Lệnh</a:t>
                      </a:r>
                      <a:r>
                        <a:rPr lang="en-US" sz="2000" b="1" baseline="0" smtClean="0"/>
                        <a:t> lặp với </a:t>
                      </a:r>
                    </a:p>
                    <a:p>
                      <a:pPr algn="ctr">
                        <a:lnSpc>
                          <a:spcPct val="150000"/>
                        </a:lnSpc>
                      </a:pPr>
                      <a:r>
                        <a:rPr lang="en-US" sz="2000" b="1" baseline="0" smtClean="0"/>
                        <a:t>số lần biết trước</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Lệnh</a:t>
                      </a:r>
                      <a:r>
                        <a:rPr lang="en-US" sz="2000" b="1" baseline="0" smtClean="0"/>
                        <a:t> lặp liên tục</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50000"/>
                        </a:lnSpc>
                      </a:pPr>
                      <a:r>
                        <a:rPr lang="en-US" sz="2000" b="1" smtClean="0"/>
                        <a:t>Lệnh</a:t>
                      </a:r>
                      <a:r>
                        <a:rPr lang="en-US" sz="2000" b="1" baseline="0" smtClean="0"/>
                        <a:t> lặp </a:t>
                      </a:r>
                    </a:p>
                    <a:p>
                      <a:pPr algn="ctr">
                        <a:lnSpc>
                          <a:spcPct val="150000"/>
                        </a:lnSpc>
                      </a:pPr>
                      <a:r>
                        <a:rPr lang="en-US" sz="2000" b="1" baseline="0" smtClean="0"/>
                        <a:t>có điều kiện</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9191774"/>
                  </a:ext>
                </a:extLst>
              </a:tr>
              <a:tr h="2208327">
                <a:tc>
                  <a:txBody>
                    <a:bodyPr/>
                    <a:lstStyle/>
                    <a:p>
                      <a:pPr marL="0" indent="0" algn="just">
                        <a:lnSpc>
                          <a:spcPct val="150000"/>
                        </a:lnSpc>
                        <a:buNone/>
                      </a:pPr>
                      <a:endParaRPr lang="en-US" sz="2000" baseline="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bl>
          </a:graphicData>
        </a:graphic>
      </p:graphicFrame>
      <p:sp>
        <p:nvSpPr>
          <p:cNvPr id="16" name="Rounded Rectangle 15"/>
          <p:cNvSpPr/>
          <p:nvPr/>
        </p:nvSpPr>
        <p:spPr>
          <a:xfrm>
            <a:off x="454968" y="496471"/>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smtClean="0">
                <a:latin typeface="Arial" panose="020B0604020202020204" pitchFamily="34" charset="0"/>
                <a:cs typeface="Arial" panose="020B0604020202020204" pitchFamily="34" charset="0"/>
              </a:rPr>
              <a:t>GHI NHỚ</a:t>
            </a:r>
            <a:endParaRPr kumimoji="0" lang="en-US" sz="2300" b="1" i="0" u="none" strike="noStrike" kern="0" cap="none" spc="0" normalizeH="0" baseline="0" noProof="0" smtClean="0">
              <a:ln>
                <a:noFill/>
              </a:ln>
              <a:solidFill>
                <a:srgbClr val="000000"/>
              </a:solidFill>
              <a:effectLst/>
              <a:uLnTx/>
              <a:uFillTx/>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7242" t="36593" r="3141" b="7082"/>
          <a:stretch/>
        </p:blipFill>
        <p:spPr>
          <a:xfrm>
            <a:off x="5732305" y="2646680"/>
            <a:ext cx="2708115" cy="154459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341" t="36147" r="72605" b="7980"/>
          <a:stretch/>
        </p:blipFill>
        <p:spPr>
          <a:xfrm>
            <a:off x="561349" y="2659037"/>
            <a:ext cx="2199503" cy="1532238"/>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4979" t="36327" r="39483" b="7822"/>
          <a:stretch/>
        </p:blipFill>
        <p:spPr>
          <a:xfrm>
            <a:off x="3078963" y="2653167"/>
            <a:ext cx="2335231" cy="1531620"/>
          </a:xfrm>
          <a:prstGeom prst="rect">
            <a:avLst/>
          </a:prstGeom>
        </p:spPr>
      </p:pic>
    </p:spTree>
    <p:extLst>
      <p:ext uri="{BB962C8B-B14F-4D97-AF65-F5344CB8AC3E}">
        <p14:creationId xmlns:p14="http://schemas.microsoft.com/office/powerpoint/2010/main" val="3793936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24" name="Rounded Rectangle 23"/>
          <p:cNvSpPr/>
          <p:nvPr/>
        </p:nvSpPr>
        <p:spPr>
          <a:xfrm>
            <a:off x="1007355" y="420130"/>
            <a:ext cx="3119802" cy="531290"/>
          </a:xfrm>
          <a:prstGeom prst="roundRect">
            <a:avLst/>
          </a:prstGeom>
          <a:solidFill>
            <a:srgbClr val="FDD3D5"/>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noProof="0" smtClean="0">
                <a:latin typeface="Arial" panose="020B0604020202020204" pitchFamily="34" charset="0"/>
                <a:cs typeface="Arial" panose="020B0604020202020204" pitchFamily="34" charset="0"/>
              </a:rPr>
              <a:t>CÂU HỎI SGK </a:t>
            </a:r>
            <a:r>
              <a:rPr lang="en-US" sz="2200" b="1" noProof="0" smtClean="0">
                <a:latin typeface="Arial" panose="020B0604020202020204" pitchFamily="34" charset="0"/>
                <a:cs typeface="Arial" panose="020B0604020202020204" pitchFamily="34" charset="0"/>
              </a:rPr>
              <a:t>TR.58</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9" name="Rounded Rectangle 8"/>
          <p:cNvSpPr/>
          <p:nvPr/>
        </p:nvSpPr>
        <p:spPr>
          <a:xfrm>
            <a:off x="690616" y="1262675"/>
            <a:ext cx="7750629" cy="1231270"/>
          </a:xfrm>
          <a:prstGeom prst="roundRect">
            <a:avLst>
              <a:gd name="adj" fmla="val 14341"/>
            </a:avLst>
          </a:prstGeom>
          <a:solidFill>
            <a:srgbClr val="FDD7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 Để điều khiển nhân vật lặp lại một việc 10 lần</a:t>
            </a:r>
            <a:r>
              <a:rPr lang="vi-VN" sz="2000">
                <a:solidFill>
                  <a:srgbClr val="000000"/>
                </a:solidFill>
              </a:rPr>
              <a:t>, </a:t>
            </a:r>
            <a:endParaRPr lang="en-US" sz="2000" smtClean="0">
              <a:solidFill>
                <a:srgbClr val="000000"/>
              </a:solidFill>
            </a:endParaRPr>
          </a:p>
          <a:p>
            <a:pPr algn="ctr">
              <a:lnSpc>
                <a:spcPct val="150000"/>
              </a:lnSpc>
            </a:pPr>
            <a:r>
              <a:rPr lang="vi-VN" sz="2000" smtClean="0">
                <a:solidFill>
                  <a:srgbClr val="000000"/>
                </a:solidFill>
              </a:rPr>
              <a:t>em </a:t>
            </a:r>
            <a:r>
              <a:rPr lang="vi-VN" sz="2000">
                <a:solidFill>
                  <a:srgbClr val="000000"/>
                </a:solidFill>
              </a:rPr>
              <a:t>sử dụng lệnh nào sau đây?</a:t>
            </a:r>
            <a:endParaRPr lang="en-US" sz="2000">
              <a:solidFill>
                <a:srgbClr val="000000"/>
              </a:solidFill>
            </a:endParaRPr>
          </a:p>
        </p:txBody>
      </p:sp>
      <p:sp>
        <p:nvSpPr>
          <p:cNvPr id="10" name="Rounded Rectangle 9"/>
          <p:cNvSpPr/>
          <p:nvPr/>
        </p:nvSpPr>
        <p:spPr>
          <a:xfrm>
            <a:off x="902262" y="2805200"/>
            <a:ext cx="2465049" cy="1316856"/>
          </a:xfrm>
          <a:prstGeom prst="roundRect">
            <a:avLst>
              <a:gd name="adj" fmla="val 14341"/>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A. Lệnh lặp lại với số lần biết trước.</a:t>
            </a:r>
            <a:endParaRPr lang="en-US" sz="2000">
              <a:solidFill>
                <a:srgbClr val="000000"/>
              </a:solidFill>
            </a:endParaRPr>
          </a:p>
        </p:txBody>
      </p:sp>
      <p:sp>
        <p:nvSpPr>
          <p:cNvPr id="11" name="Rounded Rectangle 10"/>
          <p:cNvSpPr/>
          <p:nvPr/>
        </p:nvSpPr>
        <p:spPr>
          <a:xfrm>
            <a:off x="3898868" y="2805200"/>
            <a:ext cx="1943725" cy="1316856"/>
          </a:xfrm>
          <a:prstGeom prst="roundRect">
            <a:avLst>
              <a:gd name="adj" fmla="val 14341"/>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 Lệnh lặp liên tục.</a:t>
            </a:r>
            <a:endParaRPr lang="en-US" sz="2000">
              <a:solidFill>
                <a:srgbClr val="000000"/>
              </a:solidFill>
            </a:endParaRPr>
          </a:p>
        </p:txBody>
      </p:sp>
      <p:sp>
        <p:nvSpPr>
          <p:cNvPr id="12" name="Rounded Rectangle 11"/>
          <p:cNvSpPr/>
          <p:nvPr/>
        </p:nvSpPr>
        <p:spPr>
          <a:xfrm>
            <a:off x="6374150" y="2805200"/>
            <a:ext cx="1856639" cy="1316856"/>
          </a:xfrm>
          <a:prstGeom prst="roundRect">
            <a:avLst>
              <a:gd name="adj" fmla="val 14341"/>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C. Lệnh lặp có điều kiện. </a:t>
            </a:r>
            <a:endParaRPr lang="en-US" sz="2000">
              <a:solidFill>
                <a:srgbClr val="000000"/>
              </a:solidFill>
            </a:endParaRPr>
          </a:p>
        </p:txBody>
      </p:sp>
      <p:pic>
        <p:nvPicPr>
          <p:cNvPr id="13"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76389" y="3546527"/>
            <a:ext cx="898013" cy="781633"/>
          </a:xfrm>
          <a:prstGeom prst="rect">
            <a:avLst/>
          </a:prstGeom>
        </p:spPr>
      </p:pic>
    </p:spTree>
    <p:extLst>
      <p:ext uri="{BB962C8B-B14F-4D97-AF65-F5344CB8AC3E}">
        <p14:creationId xmlns:p14="http://schemas.microsoft.com/office/powerpoint/2010/main" val="4084341448"/>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4" name="Group 3"/>
          <p:cNvGrpSpPr/>
          <p:nvPr/>
        </p:nvGrpSpPr>
        <p:grpSpPr>
          <a:xfrm>
            <a:off x="1694293" y="1093816"/>
            <a:ext cx="5892755" cy="2946843"/>
            <a:chOff x="914629" y="770625"/>
            <a:chExt cx="7328950" cy="3681681"/>
          </a:xfrm>
        </p:grpSpPr>
        <p:grpSp>
          <p:nvGrpSpPr>
            <p:cNvPr id="1796" name="Google Shape;1796;p39"/>
            <p:cNvGrpSpPr/>
            <p:nvPr/>
          </p:nvGrpSpPr>
          <p:grpSpPr>
            <a:xfrm>
              <a:off x="1175938" y="770625"/>
              <a:ext cx="6906103" cy="3681681"/>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0" name="Google Shape;1830;p39"/>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947" r="30963" b="69050"/>
          <a:stretch/>
        </p:blipFill>
        <p:spPr>
          <a:xfrm>
            <a:off x="851268" y="2286344"/>
            <a:ext cx="3134824" cy="2615855"/>
          </a:xfrm>
          <a:prstGeom prst="rect">
            <a:avLst/>
          </a:prstGeom>
        </p:spPr>
      </p:pic>
      <p:sp>
        <p:nvSpPr>
          <p:cNvPr id="43" name="TextBox 42"/>
          <p:cNvSpPr txBox="1"/>
          <p:nvPr/>
        </p:nvSpPr>
        <p:spPr>
          <a:xfrm>
            <a:off x="1903862" y="2003454"/>
            <a:ext cx="5472234" cy="630942"/>
          </a:xfrm>
          <a:prstGeom prst="rect">
            <a:avLst/>
          </a:prstGeom>
          <a:noFill/>
        </p:spPr>
        <p:txBody>
          <a:bodyPr wrap="square" rtlCol="0">
            <a:spAutoFit/>
          </a:bodyPr>
          <a:lstStyle/>
          <a:p>
            <a:pPr algn="ctr"/>
            <a:r>
              <a:rPr lang="en-US" sz="3500" b="1" smtClean="0"/>
              <a:t>LUYỆN TẬP</a:t>
            </a:r>
            <a:endParaRPr lang="en-US" sz="3500" b="1"/>
          </a:p>
        </p:txBody>
      </p:sp>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9252650"/>
              </p:ext>
            </p:extLst>
          </p:nvPr>
        </p:nvGraphicFramePr>
        <p:xfrm>
          <a:off x="0" y="0"/>
          <a:ext cx="9143999" cy="5143500"/>
        </p:xfrm>
        <a:graphic>
          <a:graphicData uri="http://schemas.openxmlformats.org/drawingml/2006/table">
            <a:tbl>
              <a:tblPr firstRow="1" bandRow="1">
                <a:tableStyleId>{A582DE8F-D9B3-40D8-9A08-AC2A8E8999EA}</a:tableStyleId>
              </a:tblPr>
              <a:tblGrid>
                <a:gridCol w="4165600">
                  <a:extLst>
                    <a:ext uri="{9D8B030D-6E8A-4147-A177-3AD203B41FA5}">
                      <a16:colId xmlns:a16="http://schemas.microsoft.com/office/drawing/2014/main" val="753442471"/>
                    </a:ext>
                  </a:extLst>
                </a:gridCol>
                <a:gridCol w="1079500">
                  <a:extLst>
                    <a:ext uri="{9D8B030D-6E8A-4147-A177-3AD203B41FA5}">
                      <a16:colId xmlns:a16="http://schemas.microsoft.com/office/drawing/2014/main" val="2123161797"/>
                    </a:ext>
                  </a:extLst>
                </a:gridCol>
                <a:gridCol w="3898899">
                  <a:extLst>
                    <a:ext uri="{9D8B030D-6E8A-4147-A177-3AD203B41FA5}">
                      <a16:colId xmlns:a16="http://schemas.microsoft.com/office/drawing/2014/main" val="4008112145"/>
                    </a:ext>
                  </a:extLst>
                </a:gridCol>
              </a:tblGrid>
              <a:tr h="1600240">
                <a:tc>
                  <a:txBody>
                    <a:bodyPr/>
                    <a:lstStyle/>
                    <a:p>
                      <a:pPr algn="l">
                        <a:lnSpc>
                          <a:spcPct val="150000"/>
                        </a:lnSpc>
                      </a:pPr>
                      <a:r>
                        <a:rPr lang="en-US" sz="2000" b="0" smtClean="0"/>
                        <a:t>1)</a:t>
                      </a:r>
                    </a:p>
                    <a:p>
                      <a:pPr algn="l">
                        <a:lnSpc>
                          <a:spcPct val="150000"/>
                        </a:lnSpc>
                      </a:pPr>
                      <a:endParaRPr lang="en-US" sz="1500" b="0" smtClean="0"/>
                    </a:p>
                    <a:p>
                      <a:pPr algn="l">
                        <a:lnSpc>
                          <a:spcPct val="150000"/>
                        </a:lnSpc>
                      </a:pPr>
                      <a:endParaRPr lang="en-US" sz="1500" b="0" smtClean="0"/>
                    </a:p>
                    <a:p>
                      <a:pPr algn="l">
                        <a:lnSpc>
                          <a:spcPct val="150000"/>
                        </a:lnSpc>
                      </a:pPr>
                      <a:endParaRPr lang="en-US" sz="1500" b="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2000" b="0" smtClean="0"/>
                        <a:t>a) Nhân vật thay đổi trang phục liên tục không dừng lại.</a:t>
                      </a:r>
                      <a:endParaRPr 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19191774"/>
                  </a:ext>
                </a:extLst>
              </a:tr>
              <a:tr h="1943020">
                <a:tc>
                  <a:txBody>
                    <a:bodyPr/>
                    <a:lstStyle/>
                    <a:p>
                      <a:pPr marL="0" indent="0" algn="l">
                        <a:lnSpc>
                          <a:spcPct val="150000"/>
                        </a:lnSpc>
                        <a:buNone/>
                      </a:pPr>
                      <a:r>
                        <a:rPr lang="en-US" sz="2000" b="0" baseline="0" smtClean="0"/>
                        <a:t>2)</a:t>
                      </a:r>
                    </a:p>
                    <a:p>
                      <a:pPr marL="0" indent="0" algn="l">
                        <a:lnSpc>
                          <a:spcPct val="150000"/>
                        </a:lnSpc>
                        <a:buNone/>
                      </a:pPr>
                      <a:endParaRPr lang="en-US" sz="2000" b="0" baseline="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vi-VN" sz="2000" b="0" smtClean="0"/>
                        <a:t>bì Nhân vật liên tục thay đổi trang phục cho đến khi người sử dụng nhấn phím dấu cách (phím trắng) thì dừng lại.</a:t>
                      </a:r>
                      <a:endParaRPr 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r h="1600240">
                <a:tc>
                  <a:txBody>
                    <a:bodyPr/>
                    <a:lstStyle/>
                    <a:p>
                      <a:pPr marL="0" indent="0" algn="l">
                        <a:lnSpc>
                          <a:spcPct val="150000"/>
                        </a:lnSpc>
                        <a:buNone/>
                      </a:pPr>
                      <a:r>
                        <a:rPr lang="en-US" sz="2000" b="0" baseline="0" smtClean="0"/>
                        <a:t>3)</a:t>
                      </a:r>
                    </a:p>
                    <a:p>
                      <a:pPr marL="0" indent="0" algn="l">
                        <a:lnSpc>
                          <a:spcPct val="150000"/>
                        </a:lnSpc>
                        <a:buNone/>
                      </a:pPr>
                      <a:endParaRPr lang="en-US" sz="1500" b="0" baseline="0" smtClean="0"/>
                    </a:p>
                    <a:p>
                      <a:pPr marL="0" indent="0" algn="l">
                        <a:lnSpc>
                          <a:spcPct val="150000"/>
                        </a:lnSpc>
                        <a:buNone/>
                      </a:pPr>
                      <a:endParaRPr lang="en-US" sz="1500" b="0" baseline="0" smtClean="0"/>
                    </a:p>
                    <a:p>
                      <a:pPr marL="0" indent="0" algn="l">
                        <a:lnSpc>
                          <a:spcPct val="150000"/>
                        </a:lnSpc>
                        <a:buNone/>
                      </a:pPr>
                      <a:endParaRPr lang="en-US" sz="1500" b="0" baseline="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2000" b="0" smtClean="0"/>
                        <a:t>c) Nhân vật lặp lại việc thay đổi trang phục 10 lần.</a:t>
                      </a:r>
                      <a:endParaRPr 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640229503"/>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7901" r="64327"/>
          <a:stretch/>
        </p:blipFill>
        <p:spPr>
          <a:xfrm>
            <a:off x="1134553" y="3619032"/>
            <a:ext cx="1317534" cy="143302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791" t="1081" r="5983" b="67314"/>
          <a:stretch/>
        </p:blipFill>
        <p:spPr>
          <a:xfrm>
            <a:off x="402272" y="100013"/>
            <a:ext cx="3409836" cy="1412489"/>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67" t="34321" r="62523" b="33086"/>
          <a:stretch/>
        </p:blipFill>
        <p:spPr>
          <a:xfrm>
            <a:off x="1014430" y="1703001"/>
            <a:ext cx="1560238" cy="1660899"/>
          </a:xfrm>
          <a:prstGeom prst="rect">
            <a:avLst/>
          </a:prstGeom>
        </p:spPr>
      </p:pic>
      <p:sp>
        <p:nvSpPr>
          <p:cNvPr id="11" name="Rounded Rectangle 10"/>
          <p:cNvSpPr/>
          <p:nvPr/>
        </p:nvSpPr>
        <p:spPr>
          <a:xfrm>
            <a:off x="769553" y="216324"/>
            <a:ext cx="7604892" cy="1122345"/>
          </a:xfrm>
          <a:prstGeom prst="roundRect">
            <a:avLst>
              <a:gd name="adj" fmla="val 14341"/>
            </a:avLst>
          </a:prstGeom>
          <a:solidFill>
            <a:srgbClr val="FDD7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Ghép mỗi khối lệnh ở cột bên trái với một ý nghĩa ở cột bên phải cho phù hợp. </a:t>
            </a:r>
          </a:p>
        </p:txBody>
      </p:sp>
      <p:cxnSp>
        <p:nvCxnSpPr>
          <p:cNvPr id="15" name="Straight Arrow Connector 14"/>
          <p:cNvCxnSpPr/>
          <p:nvPr/>
        </p:nvCxnSpPr>
        <p:spPr>
          <a:xfrm>
            <a:off x="4162425" y="728663"/>
            <a:ext cx="1076840" cy="195275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62425" y="2571750"/>
            <a:ext cx="1076840" cy="19526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162425" y="806257"/>
            <a:ext cx="1076840" cy="352929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4712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11" name="Freeform 11"/>
          <p:cNvSpPr/>
          <p:nvPr/>
        </p:nvSpPr>
        <p:spPr>
          <a:xfrm rot="-1888174">
            <a:off x="6219312" y="211220"/>
            <a:ext cx="473669" cy="453861"/>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rot="310744">
            <a:off x="7326979" y="8510"/>
            <a:ext cx="1843483"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4">
              <a:extLst>
                <a:ext uri="{96DAC541-7B7A-43D3-8B79-37D633B846F1}">
                  <asvg:svgBlip xmlns:asvg="http://schemas.microsoft.com/office/drawing/2016/SVG/main" xmlns="" r:embed="rId5"/>
                </a:ext>
              </a:extLst>
            </a:blip>
            <a:stretch>
              <a:fillRect l="-3280" t="-21119" r="-38153" b="-9171"/>
            </a:stretch>
          </a:blipFill>
        </p:spPr>
        <p:txBody>
          <a:bodyPr/>
          <a:lstStyle/>
          <a:p>
            <a:endParaRPr lang="en-VN" sz="700" dirty="0"/>
          </a:p>
        </p:txBody>
      </p:sp>
      <p:sp>
        <p:nvSpPr>
          <p:cNvPr id="17" name="Freeform 17"/>
          <p:cNvSpPr/>
          <p:nvPr/>
        </p:nvSpPr>
        <p:spPr>
          <a:xfrm rot="1981402">
            <a:off x="6421124" y="4679812"/>
            <a:ext cx="308293" cy="308293"/>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Freeform 8">
            <a:extLst>
              <a:ext uri="{FF2B5EF4-FFF2-40B4-BE49-F238E27FC236}">
                <a16:creationId xmlns:a16="http://schemas.microsoft.com/office/drawing/2014/main" id="{C82D022D-74A3-71FD-FFC0-45E3B6A1EB23}"/>
              </a:ext>
            </a:extLst>
          </p:cNvPr>
          <p:cNvSpPr/>
          <p:nvPr/>
        </p:nvSpPr>
        <p:spPr>
          <a:xfrm>
            <a:off x="5413358" y="721930"/>
            <a:ext cx="3482113" cy="3599255"/>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solidFill>
            <a:srgbClr val="60699E"/>
          </a:solidFill>
          <a:ln w="12700">
            <a:solidFill>
              <a:srgbClr val="000000"/>
            </a:solidFill>
          </a:ln>
        </p:spPr>
      </p:sp>
      <p:sp>
        <p:nvSpPr>
          <p:cNvPr id="21" name="Freeform 21">
            <a:extLst>
              <a:ext uri="{FF2B5EF4-FFF2-40B4-BE49-F238E27FC236}">
                <a16:creationId xmlns:a16="http://schemas.microsoft.com/office/drawing/2014/main" id="{C12B3AE3-68A9-91C2-3CE8-DDC454B52147}"/>
              </a:ext>
            </a:extLst>
          </p:cNvPr>
          <p:cNvSpPr/>
          <p:nvPr/>
        </p:nvSpPr>
        <p:spPr>
          <a:xfrm rot="10800000">
            <a:off x="0" y="0"/>
            <a:ext cx="5274764" cy="5143500"/>
          </a:xfrm>
          <a:custGeom>
            <a:avLst/>
            <a:gdLst/>
            <a:ahLst/>
            <a:cxnLst/>
            <a:rect l="l" t="t" r="r" b="b"/>
            <a:pathLst>
              <a:path w="4258525" h="4114800">
                <a:moveTo>
                  <a:pt x="0" y="0"/>
                </a:moveTo>
                <a:lnTo>
                  <a:pt x="4258525" y="0"/>
                </a:lnTo>
                <a:lnTo>
                  <a:pt x="425852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2" name="TextBox 3">
            <a:extLst>
              <a:ext uri="{FF2B5EF4-FFF2-40B4-BE49-F238E27FC236}">
                <a16:creationId xmlns:a16="http://schemas.microsoft.com/office/drawing/2014/main" id="{C2150DAC-9653-FCE3-6ADB-B5DA988C4FDF}"/>
              </a:ext>
            </a:extLst>
          </p:cNvPr>
          <p:cNvSpPr txBox="1"/>
          <p:nvPr/>
        </p:nvSpPr>
        <p:spPr>
          <a:xfrm>
            <a:off x="5800870" y="1823149"/>
            <a:ext cx="2726140" cy="584775"/>
          </a:xfrm>
          <a:prstGeom prst="rect">
            <a:avLst/>
          </a:prstGeom>
        </p:spPr>
        <p:txBody>
          <a:bodyPr wrap="square" lIns="0" tIns="0" rIns="0" bIns="0" rtlCol="0" anchor="t">
            <a:spAutoFit/>
          </a:bodyPr>
          <a:lstStyle/>
          <a:p>
            <a:pPr algn="ctr"/>
            <a:r>
              <a:rPr lang="en-US" sz="3800" b="1" dirty="0">
                <a:solidFill>
                  <a:srgbClr val="FFFFFF"/>
                </a:solidFill>
                <a:latin typeface="Arial" panose="020B0604020202020204" pitchFamily="34" charset="0"/>
                <a:cs typeface="Arial" panose="020B0604020202020204" pitchFamily="34" charset="0"/>
              </a:rPr>
              <a:t>TRÒ CHƠI </a:t>
            </a:r>
          </a:p>
        </p:txBody>
      </p:sp>
      <p:sp>
        <p:nvSpPr>
          <p:cNvPr id="2" name="TextBox 3">
            <a:extLst>
              <a:ext uri="{FF2B5EF4-FFF2-40B4-BE49-F238E27FC236}">
                <a16:creationId xmlns:a16="http://schemas.microsoft.com/office/drawing/2014/main" id="{5E775638-D4FA-8FE9-944F-ABE4697EE323}"/>
              </a:ext>
            </a:extLst>
          </p:cNvPr>
          <p:cNvSpPr txBox="1"/>
          <p:nvPr/>
        </p:nvSpPr>
        <p:spPr>
          <a:xfrm>
            <a:off x="5704883" y="2521558"/>
            <a:ext cx="2918115" cy="415498"/>
          </a:xfrm>
          <a:prstGeom prst="rect">
            <a:avLst/>
          </a:prstGeom>
        </p:spPr>
        <p:txBody>
          <a:bodyPr wrap="square" lIns="0" tIns="0" rIns="0" bIns="0" rtlCol="0" anchor="t">
            <a:spAutoFit/>
          </a:bodyPr>
          <a:lstStyle/>
          <a:p>
            <a:pPr algn="ctr"/>
            <a:r>
              <a:rPr lang="en-US" sz="2700" b="1" dirty="0">
                <a:solidFill>
                  <a:srgbClr val="FFFFFF"/>
                </a:solidFill>
                <a:latin typeface="Arial" panose="020B0604020202020204" pitchFamily="34" charset="0"/>
                <a:cs typeface="Arial" panose="020B0604020202020204" pitchFamily="34" charset="0"/>
              </a:rPr>
              <a:t>BỊT MẮT BẮT DÊ</a:t>
            </a:r>
          </a:p>
        </p:txBody>
      </p:sp>
      <p:sp>
        <p:nvSpPr>
          <p:cNvPr id="3" name="Freeform 12">
            <a:extLst>
              <a:ext uri="{FF2B5EF4-FFF2-40B4-BE49-F238E27FC236}">
                <a16:creationId xmlns:a16="http://schemas.microsoft.com/office/drawing/2014/main" id="{86EDB935-4CE7-E552-8A12-FBB025AB948E}"/>
              </a:ext>
            </a:extLst>
          </p:cNvPr>
          <p:cNvSpPr/>
          <p:nvPr/>
        </p:nvSpPr>
        <p:spPr>
          <a:xfrm rot="792465">
            <a:off x="1580797" y="1045055"/>
            <a:ext cx="1582577" cy="2589083"/>
          </a:xfrm>
          <a:custGeom>
            <a:avLst/>
            <a:gdLst/>
            <a:ahLst/>
            <a:cxnLst/>
            <a:rect l="l" t="t" r="r" b="b"/>
            <a:pathLst>
              <a:path w="3772757" h="6172200">
                <a:moveTo>
                  <a:pt x="0" y="0"/>
                </a:moveTo>
                <a:lnTo>
                  <a:pt x="3772757" y="0"/>
                </a:lnTo>
                <a:lnTo>
                  <a:pt x="3772757" y="6172200"/>
                </a:lnTo>
                <a:lnTo>
                  <a:pt x="0" y="61722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N" sz="700"/>
          </a:p>
        </p:txBody>
      </p:sp>
      <p:sp>
        <p:nvSpPr>
          <p:cNvPr id="4" name="Freeform 13">
            <a:extLst>
              <a:ext uri="{FF2B5EF4-FFF2-40B4-BE49-F238E27FC236}">
                <a16:creationId xmlns:a16="http://schemas.microsoft.com/office/drawing/2014/main" id="{6CD6E9BA-7B97-06EA-3951-07E262CC0D92}"/>
              </a:ext>
            </a:extLst>
          </p:cNvPr>
          <p:cNvSpPr/>
          <p:nvPr/>
        </p:nvSpPr>
        <p:spPr>
          <a:xfrm>
            <a:off x="6243391" y="3148062"/>
            <a:ext cx="1822047" cy="1826613"/>
          </a:xfrm>
          <a:custGeom>
            <a:avLst/>
            <a:gdLst/>
            <a:ahLst/>
            <a:cxnLst/>
            <a:rect l="l" t="t" r="r" b="b"/>
            <a:pathLst>
              <a:path w="6132554" h="6147923">
                <a:moveTo>
                  <a:pt x="0" y="0"/>
                </a:moveTo>
                <a:lnTo>
                  <a:pt x="6132554" y="0"/>
                </a:lnTo>
                <a:lnTo>
                  <a:pt x="6132554" y="6147923"/>
                </a:lnTo>
                <a:lnTo>
                  <a:pt x="0" y="614792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VN" sz="700"/>
          </a:p>
        </p:txBody>
      </p:sp>
    </p:spTree>
    <p:extLst>
      <p:ext uri="{BB962C8B-B14F-4D97-AF65-F5344CB8AC3E}">
        <p14:creationId xmlns:p14="http://schemas.microsoft.com/office/powerpoint/2010/main" val="11091924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13" name="Freeform 13"/>
          <p:cNvSpPr/>
          <p:nvPr/>
        </p:nvSpPr>
        <p:spPr>
          <a:xfrm flipH="1">
            <a:off x="6391" y="0"/>
            <a:ext cx="1937688"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extLst>
                <a:ext uri="{96DAC541-7B7A-43D3-8B79-37D633B846F1}">
                  <asvg:svgBlip xmlns:asvg="http://schemas.microsoft.com/office/drawing/2016/SVG/main" xmlns="" r:embed="rId4"/>
                </a:ext>
              </a:extLst>
            </a:blip>
            <a:stretch>
              <a:fillRect l="-3280" t="-21119" r="-38153" b="-9171"/>
            </a:stretch>
          </a:blipFill>
        </p:spPr>
        <p:txBody>
          <a:bodyPr/>
          <a:lstStyle/>
          <a:p>
            <a:endParaRPr lang="en-VN" sz="700" dirty="0"/>
          </a:p>
        </p:txBody>
      </p:sp>
      <p:sp>
        <p:nvSpPr>
          <p:cNvPr id="17" name="Freeform 17"/>
          <p:cNvSpPr/>
          <p:nvPr/>
        </p:nvSpPr>
        <p:spPr>
          <a:xfrm rot="1981402">
            <a:off x="6421124" y="4679812"/>
            <a:ext cx="308293" cy="308293"/>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 name="Freeform 12">
            <a:hlinkClick r:id="rId7" action="ppaction://hlinksldjump"/>
            <a:extLst>
              <a:ext uri="{FF2B5EF4-FFF2-40B4-BE49-F238E27FC236}">
                <a16:creationId xmlns:a16="http://schemas.microsoft.com/office/drawing/2014/main" id="{7F1A92D6-8219-E4A5-7E5A-A73860C05D99}"/>
              </a:ext>
            </a:extLst>
          </p:cNvPr>
          <p:cNvSpPr/>
          <p:nvPr/>
        </p:nvSpPr>
        <p:spPr>
          <a:xfrm rot="792465">
            <a:off x="4135493" y="1274858"/>
            <a:ext cx="1864560" cy="3050404"/>
          </a:xfrm>
          <a:custGeom>
            <a:avLst/>
            <a:gdLst/>
            <a:ahLst/>
            <a:cxnLst/>
            <a:rect l="l" t="t" r="r" b="b"/>
            <a:pathLst>
              <a:path w="3772757" h="6172200">
                <a:moveTo>
                  <a:pt x="0" y="0"/>
                </a:moveTo>
                <a:lnTo>
                  <a:pt x="3772757" y="0"/>
                </a:lnTo>
                <a:lnTo>
                  <a:pt x="3772757" y="6172200"/>
                </a:lnTo>
                <a:lnTo>
                  <a:pt x="0" y="61722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N" sz="700"/>
          </a:p>
        </p:txBody>
      </p:sp>
      <p:sp>
        <p:nvSpPr>
          <p:cNvPr id="3" name="5">
            <a:hlinkClick r:id="rId10" action="ppaction://hlinksldjump"/>
            <a:extLst>
              <a:ext uri="{FF2B5EF4-FFF2-40B4-BE49-F238E27FC236}">
                <a16:creationId xmlns:a16="http://schemas.microsoft.com/office/drawing/2014/main" id="{0F12B128-65FA-CC72-5307-D5DC7121CE79}"/>
              </a:ext>
            </a:extLst>
          </p:cNvPr>
          <p:cNvSpPr/>
          <p:nvPr/>
        </p:nvSpPr>
        <p:spPr>
          <a:xfrm>
            <a:off x="6402304" y="2709377"/>
            <a:ext cx="1636949" cy="2434123"/>
          </a:xfrm>
          <a:custGeom>
            <a:avLst/>
            <a:gdLst/>
            <a:ahLst/>
            <a:cxnLst/>
            <a:rect l="l" t="t" r="r" b="b"/>
            <a:pathLst>
              <a:path w="2273323" h="3380405">
                <a:moveTo>
                  <a:pt x="0" y="0"/>
                </a:moveTo>
                <a:lnTo>
                  <a:pt x="2273322" y="0"/>
                </a:lnTo>
                <a:lnTo>
                  <a:pt x="2273322" y="3380406"/>
                </a:lnTo>
                <a:lnTo>
                  <a:pt x="0" y="338040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4" name="2">
            <a:hlinkClick r:id="rId13" action="ppaction://hlinksldjump"/>
            <a:extLst>
              <a:ext uri="{FF2B5EF4-FFF2-40B4-BE49-F238E27FC236}">
                <a16:creationId xmlns:a16="http://schemas.microsoft.com/office/drawing/2014/main" id="{0A8DC973-4EDC-F543-194F-28F7AA54D54D}"/>
              </a:ext>
            </a:extLst>
          </p:cNvPr>
          <p:cNvSpPr/>
          <p:nvPr/>
        </p:nvSpPr>
        <p:spPr>
          <a:xfrm rot="523547">
            <a:off x="2100281" y="2187917"/>
            <a:ext cx="1782314" cy="2492746"/>
          </a:xfrm>
          <a:custGeom>
            <a:avLst/>
            <a:gdLst/>
            <a:ahLst/>
            <a:cxnLst/>
            <a:rect l="l" t="t" r="r" b="b"/>
            <a:pathLst>
              <a:path w="2193395" h="3067685">
                <a:moveTo>
                  <a:pt x="0" y="0"/>
                </a:moveTo>
                <a:lnTo>
                  <a:pt x="2193395" y="0"/>
                </a:lnTo>
                <a:lnTo>
                  <a:pt x="2193395" y="3067685"/>
                </a:lnTo>
                <a:lnTo>
                  <a:pt x="0" y="306768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VN" sz="700" dirty="0"/>
          </a:p>
        </p:txBody>
      </p:sp>
      <p:sp>
        <p:nvSpPr>
          <p:cNvPr id="5" name="3">
            <a:hlinkClick r:id="rId16" action="ppaction://hlinksldjump"/>
            <a:extLst>
              <a:ext uri="{FF2B5EF4-FFF2-40B4-BE49-F238E27FC236}">
                <a16:creationId xmlns:a16="http://schemas.microsoft.com/office/drawing/2014/main" id="{153E832C-C72E-B9AB-1CB3-EDE1D1D69A9D}"/>
              </a:ext>
            </a:extLst>
          </p:cNvPr>
          <p:cNvSpPr/>
          <p:nvPr/>
        </p:nvSpPr>
        <p:spPr>
          <a:xfrm flipH="1">
            <a:off x="307413" y="1961819"/>
            <a:ext cx="1212563" cy="2853090"/>
          </a:xfrm>
          <a:custGeom>
            <a:avLst/>
            <a:gdLst/>
            <a:ahLst/>
            <a:cxnLst/>
            <a:rect l="l" t="t" r="r" b="b"/>
            <a:pathLst>
              <a:path w="1391908" h="3275078">
                <a:moveTo>
                  <a:pt x="1391908" y="0"/>
                </a:moveTo>
                <a:lnTo>
                  <a:pt x="0" y="0"/>
                </a:lnTo>
                <a:lnTo>
                  <a:pt x="0" y="3275078"/>
                </a:lnTo>
                <a:lnTo>
                  <a:pt x="1391908" y="3275078"/>
                </a:lnTo>
                <a:lnTo>
                  <a:pt x="1391908"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7" name="Freeform 11">
            <a:extLst>
              <a:ext uri="{FF2B5EF4-FFF2-40B4-BE49-F238E27FC236}">
                <a16:creationId xmlns:a16="http://schemas.microsoft.com/office/drawing/2014/main" id="{39F1828E-DC7A-417C-D315-CF58CCA9BAAB}"/>
              </a:ext>
            </a:extLst>
          </p:cNvPr>
          <p:cNvSpPr/>
          <p:nvPr/>
        </p:nvSpPr>
        <p:spPr>
          <a:xfrm rot="-1888174">
            <a:off x="239775" y="189351"/>
            <a:ext cx="684256" cy="655641"/>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8" name="1">
            <a:hlinkClick r:id="rId21" action="ppaction://hlinksldjump"/>
            <a:extLst>
              <a:ext uri="{FF2B5EF4-FFF2-40B4-BE49-F238E27FC236}">
                <a16:creationId xmlns:a16="http://schemas.microsoft.com/office/drawing/2014/main" id="{D22DC42F-2580-6FB0-38C7-CE474238DAB7}"/>
              </a:ext>
            </a:extLst>
          </p:cNvPr>
          <p:cNvSpPr/>
          <p:nvPr/>
        </p:nvSpPr>
        <p:spPr>
          <a:xfrm rot="2436467">
            <a:off x="2065816" y="314851"/>
            <a:ext cx="1615936" cy="2300263"/>
          </a:xfrm>
          <a:custGeom>
            <a:avLst/>
            <a:gdLst/>
            <a:ahLst/>
            <a:cxnLst/>
            <a:rect l="l" t="t" r="r" b="b"/>
            <a:pathLst>
              <a:path w="2477620" h="3526861">
                <a:moveTo>
                  <a:pt x="0" y="0"/>
                </a:moveTo>
                <a:lnTo>
                  <a:pt x="2477620" y="0"/>
                </a:lnTo>
                <a:lnTo>
                  <a:pt x="2477620" y="3526861"/>
                </a:lnTo>
                <a:lnTo>
                  <a:pt x="0" y="3526861"/>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VN" sz="700"/>
          </a:p>
        </p:txBody>
      </p:sp>
      <p:sp>
        <p:nvSpPr>
          <p:cNvPr id="9" name="4">
            <a:hlinkClick r:id="rId24" action="ppaction://hlinksldjump"/>
            <a:extLst>
              <a:ext uri="{FF2B5EF4-FFF2-40B4-BE49-F238E27FC236}">
                <a16:creationId xmlns:a16="http://schemas.microsoft.com/office/drawing/2014/main" id="{36EFCDBE-00FF-2AF5-C3A5-6EF97ADF8067}"/>
              </a:ext>
            </a:extLst>
          </p:cNvPr>
          <p:cNvSpPr/>
          <p:nvPr/>
        </p:nvSpPr>
        <p:spPr>
          <a:xfrm rot="-2259531">
            <a:off x="6643773" y="268689"/>
            <a:ext cx="1842292" cy="2392587"/>
          </a:xfrm>
          <a:custGeom>
            <a:avLst/>
            <a:gdLst/>
            <a:ahLst/>
            <a:cxnLst/>
            <a:rect l="l" t="t" r="r" b="b"/>
            <a:pathLst>
              <a:path w="2575953" h="3345393">
                <a:moveTo>
                  <a:pt x="0" y="0"/>
                </a:moveTo>
                <a:lnTo>
                  <a:pt x="2575953" y="0"/>
                </a:lnTo>
                <a:lnTo>
                  <a:pt x="2575953" y="3345393"/>
                </a:lnTo>
                <a:lnTo>
                  <a:pt x="0" y="3345393"/>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txBody>
          <a:bodyPr/>
          <a:lstStyle/>
          <a:p>
            <a:endParaRPr lang="en-VN" sz="700"/>
          </a:p>
        </p:txBody>
      </p:sp>
      <p:grpSp>
        <p:nvGrpSpPr>
          <p:cNvPr id="11" name="Group 10">
            <a:extLst>
              <a:ext uri="{FF2B5EF4-FFF2-40B4-BE49-F238E27FC236}">
                <a16:creationId xmlns:a16="http://schemas.microsoft.com/office/drawing/2014/main" id="{122302D5-2273-75BD-FA89-979DE9A84B9F}"/>
              </a:ext>
            </a:extLst>
          </p:cNvPr>
          <p:cNvGrpSpPr/>
          <p:nvPr/>
        </p:nvGrpSpPr>
        <p:grpSpPr>
          <a:xfrm>
            <a:off x="1179239" y="1333494"/>
            <a:ext cx="6371723" cy="2286605"/>
            <a:chOff x="2089694" y="1950763"/>
            <a:chExt cx="12159706" cy="4573209"/>
          </a:xfrm>
        </p:grpSpPr>
        <p:sp>
          <p:nvSpPr>
            <p:cNvPr id="6" name="Rounded Rectangle 5">
              <a:extLst>
                <a:ext uri="{FF2B5EF4-FFF2-40B4-BE49-F238E27FC236}">
                  <a16:creationId xmlns:a16="http://schemas.microsoft.com/office/drawing/2014/main" id="{54E56D28-3309-5527-4B98-5A167907358F}"/>
                </a:ext>
              </a:extLst>
            </p:cNvPr>
            <p:cNvSpPr/>
            <p:nvPr/>
          </p:nvSpPr>
          <p:spPr>
            <a:xfrm>
              <a:off x="2089694" y="1950763"/>
              <a:ext cx="12159706" cy="4573209"/>
            </a:xfrm>
            <a:prstGeom prst="roundRect">
              <a:avLst/>
            </a:prstGeom>
            <a:solidFill>
              <a:schemeClr val="accent6"/>
            </a:solidFill>
            <a:ln w="88900">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VN" sz="700"/>
            </a:p>
          </p:txBody>
        </p:sp>
        <p:sp>
          <p:nvSpPr>
            <p:cNvPr id="10" name="TextBox 9">
              <a:extLst>
                <a:ext uri="{FF2B5EF4-FFF2-40B4-BE49-F238E27FC236}">
                  <a16:creationId xmlns:a16="http://schemas.microsoft.com/office/drawing/2014/main" id="{0950ECC8-A7A6-87FE-FF21-1B1EA249DE1F}"/>
                </a:ext>
              </a:extLst>
            </p:cNvPr>
            <p:cNvSpPr txBox="1"/>
            <p:nvPr/>
          </p:nvSpPr>
          <p:spPr>
            <a:xfrm>
              <a:off x="2470831" y="2278067"/>
              <a:ext cx="11397430" cy="3877983"/>
            </a:xfrm>
            <a:prstGeom prst="rect">
              <a:avLst/>
            </a:prstGeom>
            <a:noFill/>
          </p:spPr>
          <p:txBody>
            <a:bodyPr wrap="square">
              <a:spAutoFit/>
            </a:bodyPr>
            <a:lstStyle/>
            <a:p>
              <a:pPr algn="just">
                <a:lnSpc>
                  <a:spcPct val="150000"/>
                </a:lnSpc>
                <a:spcBef>
                  <a:spcPts val="150"/>
                </a:spcBef>
                <a:spcAft>
                  <a:spcPts val="150"/>
                </a:spcAft>
              </a:pPr>
              <a:r>
                <a:rPr lang="en-VN" sz="2000" dirty="0">
                  <a:latin typeface="Arial" panose="020B0604020202020204" pitchFamily="34" charset="0"/>
                  <a:ea typeface="Calibri" panose="020F0502020204030204" pitchFamily="34" charset="0"/>
                  <a:cs typeface="Arial" panose="020B0604020202020204" pitchFamily="34" charset="0"/>
                </a:rPr>
                <a:t>Mai đang chơi trò bịt mắt bắt dê với các bạn, giúp Mai bắt các bạn bằng cách trả lời đúng các câu hỏi. Mỗi câu trả lời đúng, một bạn sẽ bị bắt và bị loại. Cùng giúp Mai loại hết 5 bạn nhé!</a:t>
              </a:r>
            </a:p>
          </p:txBody>
        </p:sp>
      </p:grpSp>
    </p:spTree>
    <p:extLst>
      <p:ext uri="{BB962C8B-B14F-4D97-AF65-F5344CB8AC3E}">
        <p14:creationId xmlns:p14="http://schemas.microsoft.com/office/powerpoint/2010/main" val="11880761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fltVal val="0"/>
                                          </p:val>
                                        </p:tav>
                                      </p:tavLst>
                                    </p:anim>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3"/>
                                        </p:tgtEl>
                                        <p:attrNameLst>
                                          <p:attrName>ppt_w</p:attrName>
                                        </p:attrNameLst>
                                      </p:cBhvr>
                                      <p:tavLst>
                                        <p:tav tm="0">
                                          <p:val>
                                            <p:strVal val="ppt_w"/>
                                          </p:val>
                                        </p:tav>
                                        <p:tav tm="100000">
                                          <p:val>
                                            <p:fltVal val="0"/>
                                          </p:val>
                                        </p:tav>
                                      </p:tavLst>
                                    </p:anim>
                                    <p:anim calcmode="lin" valueType="num">
                                      <p:cBhvr>
                                        <p:cTn id="47" dur="500"/>
                                        <p:tgtEl>
                                          <p:spTgt spid="3"/>
                                        </p:tgtEl>
                                        <p:attrNameLst>
                                          <p:attrName>ppt_h</p:attrName>
                                        </p:attrNameLst>
                                      </p:cBhvr>
                                      <p:tavLst>
                                        <p:tav tm="0">
                                          <p:val>
                                            <p:strVal val="ppt_h"/>
                                          </p:val>
                                        </p:tav>
                                        <p:tav tm="100000">
                                          <p:val>
                                            <p:fltVal val="0"/>
                                          </p:val>
                                        </p:tav>
                                      </p:tavLst>
                                    </p:anim>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900" y="362285"/>
            <a:ext cx="4203700" cy="630942"/>
          </a:xfrm>
          <a:prstGeom prst="rect">
            <a:avLst/>
          </a:prstGeom>
          <a:noFill/>
        </p:spPr>
        <p:txBody>
          <a:bodyPr wrap="square" rtlCol="0">
            <a:spAutoFit/>
          </a:bodyPr>
          <a:lstStyle/>
          <a:p>
            <a:pPr algn="ctr"/>
            <a:r>
              <a:rPr lang="en-US" sz="3500" b="1" smtClean="0">
                <a:solidFill>
                  <a:schemeClr val="tx1">
                    <a:lumMod val="75000"/>
                  </a:schemeClr>
                </a:solidFill>
              </a:rPr>
              <a:t>KHỞI ĐỘNG</a:t>
            </a:r>
            <a:endParaRPr lang="en-US" sz="3500" b="1">
              <a:solidFill>
                <a:schemeClr val="tx1">
                  <a:lumMod val="75000"/>
                </a:schemeClr>
              </a:solidFill>
            </a:endParaRPr>
          </a:p>
        </p:txBody>
      </p:sp>
      <p:sp>
        <p:nvSpPr>
          <p:cNvPr id="15" name="TextBox 14"/>
          <p:cNvSpPr txBox="1"/>
          <p:nvPr/>
        </p:nvSpPr>
        <p:spPr>
          <a:xfrm>
            <a:off x="410308" y="1018122"/>
            <a:ext cx="8331200" cy="1938992"/>
          </a:xfrm>
          <a:prstGeom prst="rect">
            <a:avLst/>
          </a:prstGeom>
          <a:noFill/>
        </p:spPr>
        <p:txBody>
          <a:bodyPr wrap="square" rtlCol="0">
            <a:spAutoFit/>
          </a:bodyPr>
          <a:lstStyle/>
          <a:p>
            <a:pPr algn="just">
              <a:lnSpc>
                <a:spcPct val="150000"/>
              </a:lnSpc>
            </a:pPr>
            <a:r>
              <a:rPr lang="vi-VN" sz="2000"/>
              <a:t>Trong môn Giáo dục thể chất 4, em đã làm quen với các bài tập rèn luyện kĩ năng bật, nhảy, trong đó em cần thực hiện lặp lại các động tác. Chẳng hạn, bài tập nhảy đập bóng (Hình 76) yêu cầu thực hiện lặp lại 20 lần động tác nhảy với tay đập bóng. </a:t>
            </a:r>
          </a:p>
        </p:txBody>
      </p:sp>
      <p:grpSp>
        <p:nvGrpSpPr>
          <p:cNvPr id="2" name="Group 1"/>
          <p:cNvGrpSpPr/>
          <p:nvPr/>
        </p:nvGrpSpPr>
        <p:grpSpPr>
          <a:xfrm>
            <a:off x="4988861" y="2534746"/>
            <a:ext cx="3388562" cy="1955445"/>
            <a:chOff x="4988861" y="2534746"/>
            <a:chExt cx="3388562" cy="1955445"/>
          </a:xfrm>
        </p:grpSpPr>
        <p:sp>
          <p:nvSpPr>
            <p:cNvPr id="13" name="TextBox 12"/>
            <p:cNvSpPr txBox="1"/>
            <p:nvPr/>
          </p:nvSpPr>
          <p:spPr>
            <a:xfrm>
              <a:off x="6891523" y="2957114"/>
              <a:ext cx="1485900" cy="738664"/>
            </a:xfrm>
            <a:prstGeom prst="rect">
              <a:avLst/>
            </a:prstGeom>
            <a:noFill/>
          </p:spPr>
          <p:txBody>
            <a:bodyPr wrap="square" rtlCol="0">
              <a:spAutoFit/>
            </a:bodyPr>
            <a:lstStyle/>
            <a:p>
              <a:pPr algn="ctr">
                <a:lnSpc>
                  <a:spcPct val="150000"/>
                </a:lnSpc>
              </a:pPr>
              <a:r>
                <a:rPr lang="en-US" i="1" smtClean="0"/>
                <a:t>Hình 76. Bài tập nhảy đập bóng</a:t>
              </a:r>
              <a:endParaRPr lang="vi-VN" i="1"/>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0395" t="1420" r="8497" b="13148"/>
            <a:stretch/>
          </p:blipFill>
          <p:spPr>
            <a:xfrm>
              <a:off x="4988861" y="2534746"/>
              <a:ext cx="1876323" cy="1955445"/>
            </a:xfrm>
            <a:prstGeom prst="rect">
              <a:avLst/>
            </a:prstGeom>
          </p:spPr>
        </p:pic>
      </p:grpSp>
      <p:grpSp>
        <p:nvGrpSpPr>
          <p:cNvPr id="3" name="Group 2"/>
          <p:cNvGrpSpPr/>
          <p:nvPr/>
        </p:nvGrpSpPr>
        <p:grpSpPr>
          <a:xfrm>
            <a:off x="469900" y="2957114"/>
            <a:ext cx="4333233" cy="1533077"/>
            <a:chOff x="469900" y="2957114"/>
            <a:chExt cx="4333233" cy="1533077"/>
          </a:xfrm>
        </p:grpSpPr>
        <p:sp>
          <p:nvSpPr>
            <p:cNvPr id="11" name="TextBox 10"/>
            <p:cNvSpPr txBox="1"/>
            <p:nvPr/>
          </p:nvSpPr>
          <p:spPr>
            <a:xfrm>
              <a:off x="469900" y="2957114"/>
              <a:ext cx="4008316" cy="958660"/>
            </a:xfrm>
            <a:prstGeom prst="rect">
              <a:avLst/>
            </a:prstGeom>
            <a:noFill/>
          </p:spPr>
          <p:txBody>
            <a:bodyPr wrap="square" rtlCol="0">
              <a:spAutoFit/>
            </a:bodyPr>
            <a:lstStyle/>
            <a:p>
              <a:pPr algn="just">
                <a:lnSpc>
                  <a:spcPct val="150000"/>
                </a:lnSpc>
              </a:pPr>
              <a:r>
                <a:rPr lang="vi-VN" sz="2000"/>
                <a:t>Em hãy kể thêm một số việc khác mà em thực hiện lặp lại nhiều lần. </a:t>
              </a:r>
            </a:p>
          </p:txBody>
        </p:sp>
        <p:pic>
          <p:nvPicPr>
            <p:cNvPr id="1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29050" y="3939391"/>
              <a:ext cx="974083" cy="550800"/>
            </a:xfrm>
            <a:prstGeom prst="rect">
              <a:avLst/>
            </a:prstGeom>
          </p:spPr>
        </p:pic>
      </p:grpSp>
    </p:spTree>
    <p:extLst>
      <p:ext uri="{BB962C8B-B14F-4D97-AF65-F5344CB8AC3E}">
        <p14:creationId xmlns:p14="http://schemas.microsoft.com/office/powerpoint/2010/main" val="34769136"/>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3"/>
            <a:ext cx="8502170" cy="1310096"/>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1. Một việc được gọi là việc có cấu trúc lặp khi nào?</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1917279"/>
            <a:ext cx="4102147"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smtClean="0">
                <a:solidFill>
                  <a:prstClr val="black"/>
                </a:solidFill>
                <a:cs typeface="Arial" panose="020B0604020202020204" pitchFamily="34" charset="0"/>
              </a:rPr>
              <a:t>A. Một </a:t>
            </a:r>
            <a:r>
              <a:rPr lang="vi-VN" sz="2000" kern="1200" noProof="1">
                <a:solidFill>
                  <a:prstClr val="black"/>
                </a:solidFill>
                <a:cs typeface="Arial" panose="020B0604020202020204" pitchFamily="34" charset="0"/>
              </a:rPr>
              <a:t>việc có nhiều việc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nhỏ </a:t>
            </a:r>
            <a:r>
              <a:rPr lang="vi-VN" sz="2000" kern="1200" noProof="1">
                <a:solidFill>
                  <a:prstClr val="black"/>
                </a:solidFill>
                <a:cs typeface="Arial" panose="020B0604020202020204" pitchFamily="34" charset="0"/>
              </a:rPr>
              <a:t>hơn.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496303"/>
            <a:ext cx="4102147"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Một việc có nhiều việc nhỏ hơn được thực hiện tuần tự.</a:t>
            </a:r>
          </a:p>
        </p:txBody>
      </p:sp>
      <p:sp>
        <p:nvSpPr>
          <p:cNvPr id="66" name="Đáp án sai 2">
            <a:extLst>
              <a:ext uri="{FF2B5EF4-FFF2-40B4-BE49-F238E27FC236}">
                <a16:creationId xmlns:a16="http://schemas.microsoft.com/office/drawing/2014/main" id="{72E080E8-9CBE-7E1E-25CC-340E27A4D017}"/>
              </a:ext>
            </a:extLst>
          </p:cNvPr>
          <p:cNvSpPr/>
          <p:nvPr/>
        </p:nvSpPr>
        <p:spPr>
          <a:xfrm>
            <a:off x="4648200" y="1917279"/>
            <a:ext cx="4174881"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Một việc có nhiều việc nhỏ hơn được thực hiện lặp lại nhiều lần.</a:t>
            </a:r>
          </a:p>
        </p:txBody>
      </p:sp>
      <p:sp>
        <p:nvSpPr>
          <p:cNvPr id="67" name="Đáp án sai 3">
            <a:extLst>
              <a:ext uri="{FF2B5EF4-FFF2-40B4-BE49-F238E27FC236}">
                <a16:creationId xmlns:a16="http://schemas.microsoft.com/office/drawing/2014/main" id="{98AC7C36-17E6-7D99-2014-5789447F054D}"/>
              </a:ext>
            </a:extLst>
          </p:cNvPr>
          <p:cNvSpPr/>
          <p:nvPr/>
        </p:nvSpPr>
        <p:spPr>
          <a:xfrm>
            <a:off x="4648199" y="3496303"/>
            <a:ext cx="4174881"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Một việc không có nhiều việc nhỏ hơn.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648199" y="1917279"/>
            <a:ext cx="4174881" cy="12468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cs typeface="Arial" panose="020B0604020202020204" pitchFamily="34" charset="0"/>
              </a:rPr>
              <a:t>C. Một việc có nhiều việc nhỏ hơn được thực hiện lặp lại nhiều lần.</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1699618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8502170" cy="15141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b="1" kern="1200" noProof="1">
                <a:solidFill>
                  <a:srgbClr val="C00000"/>
                </a:solidFill>
                <a:cs typeface="Arial" panose="020B0604020202020204" pitchFamily="34" charset="0"/>
              </a:rPr>
              <a:t>Câu 2. Có mấy dạng cấu trúc lặp trong Scratch?</a:t>
            </a:r>
            <a:endParaRPr lang="vi-VN" sz="22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121544"/>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A. 1.</a:t>
            </a:r>
            <a:endParaRPr lang="vi-VN" sz="22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598547"/>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B. 2.</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121544"/>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C. 3.</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598547"/>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D. 4. </a:t>
            </a:r>
          </a:p>
        </p:txBody>
      </p:sp>
      <p:sp>
        <p:nvSpPr>
          <p:cNvPr id="68" name="Đáp án đúng">
            <a:extLst>
              <a:ext uri="{FF2B5EF4-FFF2-40B4-BE49-F238E27FC236}">
                <a16:creationId xmlns:a16="http://schemas.microsoft.com/office/drawing/2014/main" id="{F26A5EAB-E5AD-94BE-45D6-5F46AA945CA3}"/>
              </a:ext>
            </a:extLst>
          </p:cNvPr>
          <p:cNvSpPr/>
          <p:nvPr/>
        </p:nvSpPr>
        <p:spPr>
          <a:xfrm>
            <a:off x="320910" y="3598547"/>
            <a:ext cx="4102147" cy="1144590"/>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srgbClr val="000000"/>
                </a:solidFill>
                <a:cs typeface="Arial" panose="020B0604020202020204" pitchFamily="34" charset="0"/>
              </a:rPr>
              <a:t>B. 2.</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405297271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3920887" cy="15141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3. Đoạn chương trình </a:t>
            </a:r>
            <a:r>
              <a:rPr lang="en-US" sz="2000" b="1" kern="1200" noProof="1" smtClean="0">
                <a:solidFill>
                  <a:srgbClr val="C00000"/>
                </a:solidFill>
                <a:cs typeface="Arial" panose="020B0604020202020204" pitchFamily="34" charset="0"/>
              </a:rPr>
              <a:t>bên cạnh</a:t>
            </a:r>
            <a:r>
              <a:rPr lang="vi-VN" sz="2000" b="1" kern="1200" noProof="1" smtClean="0">
                <a:solidFill>
                  <a:srgbClr val="C00000"/>
                </a:solidFill>
                <a:cs typeface="Arial" panose="020B0604020202020204" pitchFamily="34" charset="0"/>
              </a:rPr>
              <a:t> </a:t>
            </a:r>
            <a:r>
              <a:rPr lang="vi-VN" sz="2000" b="1" kern="1200" noProof="1">
                <a:solidFill>
                  <a:srgbClr val="C00000"/>
                </a:solidFill>
                <a:cs typeface="Arial" panose="020B0604020202020204" pitchFamily="34" charset="0"/>
              </a:rPr>
              <a:t>có cấu trúc gì?</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435607"/>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smtClean="0">
                <a:solidFill>
                  <a:prstClr val="black"/>
                </a:solidFill>
                <a:cs typeface="Arial" panose="020B0604020202020204" pitchFamily="34" charset="0"/>
              </a:rPr>
              <a:t>A. Cấu </a:t>
            </a:r>
            <a:r>
              <a:rPr lang="vi-VN" sz="2000" kern="1200" noProof="1">
                <a:solidFill>
                  <a:prstClr val="black"/>
                </a:solidFill>
                <a:cs typeface="Arial" panose="020B0604020202020204" pitchFamily="34" charset="0"/>
              </a:rPr>
              <a:t>trúc lặp với số lần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không </a:t>
            </a:r>
            <a:r>
              <a:rPr lang="vi-VN" sz="2000" kern="1200" noProof="1">
                <a:solidFill>
                  <a:prstClr val="black"/>
                </a:solidFill>
                <a:cs typeface="Arial" panose="020B0604020202020204" pitchFamily="34" charset="0"/>
              </a:rPr>
              <a:t>biết trước.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686803"/>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Cấu trúc lặp liên tục. </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435607"/>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Cấu trúc lặp có điều kiện.</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686803"/>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Cấu trúc lặp với số lần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biết </a:t>
            </a:r>
            <a:r>
              <a:rPr lang="vi-VN" sz="2000" kern="1200" noProof="1">
                <a:solidFill>
                  <a:prstClr val="black"/>
                </a:solidFill>
                <a:cs typeface="Arial" panose="020B0604020202020204" pitchFamily="34" charset="0"/>
              </a:rPr>
              <a:t>trước.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720933" y="3686803"/>
            <a:ext cx="4102147" cy="10563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Cấu trúc lặp với số lần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biết trước. </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pic>
        <p:nvPicPr>
          <p:cNvPr id="2" name="Picture 1"/>
          <p:cNvPicPr>
            <a:picLocks noChangeAspect="1"/>
          </p:cNvPicPr>
          <p:nvPr/>
        </p:nvPicPr>
        <p:blipFill rotWithShape="1">
          <a:blip r:embed="rId12">
            <a:extLst>
              <a:ext uri="{28A0092B-C50C-407E-A947-70E740481C1C}">
                <a14:useLocalDpi xmlns:a14="http://schemas.microsoft.com/office/drawing/2010/main" val="0"/>
              </a:ext>
            </a:extLst>
          </a:blip>
          <a:srcRect l="1501" t="247" r="58981" b="59506"/>
          <a:stretch/>
        </p:blipFill>
        <p:spPr>
          <a:xfrm>
            <a:off x="5514706" y="170645"/>
            <a:ext cx="2514600" cy="2070100"/>
          </a:xfrm>
          <a:prstGeom prst="rect">
            <a:avLst/>
          </a:prstGeom>
        </p:spPr>
      </p:pic>
    </p:spTree>
    <p:extLst>
      <p:ext uri="{BB962C8B-B14F-4D97-AF65-F5344CB8AC3E}">
        <p14:creationId xmlns:p14="http://schemas.microsoft.com/office/powerpoint/2010/main" val="29850985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outVertical)">
                                      <p:cBhvr>
                                        <p:cTn id="19" dur="500"/>
                                        <p:tgtEl>
                                          <p:spTgt spid="64"/>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outVertical)">
                                      <p:cBhvr>
                                        <p:cTn id="22" dur="500"/>
                                        <p:tgtEl>
                                          <p:spTgt spid="65"/>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arn(outVertical)">
                                      <p:cBhvr>
                                        <p:cTn id="25" dur="500"/>
                                        <p:tgtEl>
                                          <p:spTgt spid="66"/>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arn(outVertical)">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8502170" cy="1813424"/>
          </a:xfrm>
          <a:prstGeom prst="roundRect">
            <a:avLst>
              <a:gd name="adj" fmla="val 11765"/>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4. Sử dụng lệnh nào dưới đây để tạo chương trình mô tả </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các </a:t>
            </a:r>
            <a:r>
              <a:rPr lang="vi-VN" sz="2000" b="1" kern="1200" noProof="1">
                <a:solidFill>
                  <a:srgbClr val="C00000"/>
                </a:solidFill>
                <a:cs typeface="Arial" panose="020B0604020202020204" pitchFamily="34" charset="0"/>
              </a:rPr>
              <a:t>bước thực hiện bài tập nhảy đập bóng yêu cầu thực hiện </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lặp </a:t>
            </a:r>
            <a:r>
              <a:rPr lang="vi-VN" sz="2000" b="1" kern="1200" noProof="1">
                <a:solidFill>
                  <a:srgbClr val="C00000"/>
                </a:solidFill>
                <a:cs typeface="Arial" panose="020B0604020202020204" pitchFamily="34" charset="0"/>
              </a:rPr>
              <a:t>lại 10 lần động tác nhảy với tay đập bóng?</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450679"/>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Lệnh lặp liên tục.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763003"/>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Lệnh lặp không có điều kiện.</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450679"/>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Lệnh lặp có điều kiện.</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763003"/>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Lệnh lặp với số lần biết trước.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720932" y="3763003"/>
            <a:ext cx="4102147" cy="9801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cs typeface="Arial" panose="020B0604020202020204" pitchFamily="34" charset="0"/>
              </a:rPr>
              <a:t>D. Lệnh lặp với số lần biết trước. </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6441399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0" y="152524"/>
            <a:ext cx="8502170" cy="996988"/>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5. Khối lệnh nào phù hợp với mô tả dưới </a:t>
            </a:r>
            <a:r>
              <a:rPr lang="vi-VN" sz="2000" b="1" kern="1200" noProof="1" smtClean="0">
                <a:solidFill>
                  <a:srgbClr val="C00000"/>
                </a:solidFill>
                <a:cs typeface="Arial" panose="020B0604020202020204" pitchFamily="34" charset="0"/>
              </a:rPr>
              <a:t>đây:</a:t>
            </a:r>
            <a:r>
              <a:rPr lang="en-US" sz="2000" b="1" kern="1200" noProof="1" smtClean="0">
                <a:solidFill>
                  <a:srgbClr val="C00000"/>
                </a:solidFill>
                <a:cs typeface="Arial" panose="020B0604020202020204" pitchFamily="34" charset="0"/>
              </a:rPr>
              <a:t> </a:t>
            </a:r>
            <a:r>
              <a:rPr lang="vi-VN" sz="2000" b="1" i="1" kern="1200" noProof="1" smtClean="0">
                <a:solidFill>
                  <a:srgbClr val="C00000"/>
                </a:solidFill>
                <a:cs typeface="Arial" panose="020B0604020202020204" pitchFamily="34" charset="0"/>
              </a:rPr>
              <a:t>Lặp </a:t>
            </a:r>
            <a:r>
              <a:rPr lang="vi-VN" sz="2000" b="1" i="1" kern="1200" noProof="1">
                <a:solidFill>
                  <a:srgbClr val="C00000"/>
                </a:solidFill>
                <a:cs typeface="Arial" panose="020B0604020202020204" pitchFamily="34" charset="0"/>
              </a:rPr>
              <a:t>cho đến khi phím Q được gõ: Lướt trong 1 giây đến vị trí ngẫu nhiên. </a:t>
            </a:r>
          </a:p>
        </p:txBody>
      </p:sp>
      <p:grpSp>
        <p:nvGrpSpPr>
          <p:cNvPr id="9" name="Group 8"/>
          <p:cNvGrpSpPr/>
          <p:nvPr/>
        </p:nvGrpSpPr>
        <p:grpSpPr>
          <a:xfrm>
            <a:off x="320909" y="2720395"/>
            <a:ext cx="4102147" cy="2022742"/>
            <a:chOff x="320911" y="2720395"/>
            <a:chExt cx="4102147" cy="2022742"/>
          </a:xfrm>
        </p:grpSpPr>
        <p:sp>
          <p:nvSpPr>
            <p:cNvPr id="65" name="Đáp án sai 1">
              <a:extLst>
                <a:ext uri="{FF2B5EF4-FFF2-40B4-BE49-F238E27FC236}">
                  <a16:creationId xmlns:a16="http://schemas.microsoft.com/office/drawing/2014/main" id="{1713963F-2894-56F2-E53C-4371936FB85C}"/>
                </a:ext>
              </a:extLst>
            </p:cNvPr>
            <p:cNvSpPr/>
            <p:nvPr/>
          </p:nvSpPr>
          <p:spPr>
            <a:xfrm>
              <a:off x="320911" y="2720395"/>
              <a:ext cx="4102147" cy="202274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a:t>
              </a:r>
              <a:r>
                <a:rPr lang="vi-VN" sz="2000" kern="1200" noProof="1" smtClean="0">
                  <a:solidFill>
                    <a:prstClr val="black"/>
                  </a:solidFill>
                  <a:cs typeface="Arial" panose="020B0604020202020204" pitchFamily="34" charset="0"/>
                </a:rPr>
                <a:t>.</a:t>
              </a:r>
              <a:r>
                <a:rPr lang="en-US" sz="2000" kern="1200" noProof="1" smtClean="0">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362" t="14321" b="42469"/>
            <a:stretch/>
          </p:blipFill>
          <p:spPr>
            <a:xfrm>
              <a:off x="1619949" y="2891912"/>
              <a:ext cx="1504070" cy="1660421"/>
            </a:xfrm>
            <a:prstGeom prst="rect">
              <a:avLst/>
            </a:prstGeom>
          </p:spPr>
        </p:pic>
      </p:grpSp>
      <p:grpSp>
        <p:nvGrpSpPr>
          <p:cNvPr id="8" name="Group 7"/>
          <p:cNvGrpSpPr/>
          <p:nvPr/>
        </p:nvGrpSpPr>
        <p:grpSpPr>
          <a:xfrm>
            <a:off x="4720933" y="2720395"/>
            <a:ext cx="4102147" cy="2022742"/>
            <a:chOff x="4720933" y="2720395"/>
            <a:chExt cx="4102147" cy="2022742"/>
          </a:xfrm>
        </p:grpSpPr>
        <p:sp>
          <p:nvSpPr>
            <p:cNvPr id="67" name="Đáp án sai 3">
              <a:extLst>
                <a:ext uri="{FF2B5EF4-FFF2-40B4-BE49-F238E27FC236}">
                  <a16:creationId xmlns:a16="http://schemas.microsoft.com/office/drawing/2014/main" id="{98AC7C36-17E6-7D99-2014-5789447F054D}"/>
                </a:ext>
              </a:extLst>
            </p:cNvPr>
            <p:cNvSpPr/>
            <p:nvPr/>
          </p:nvSpPr>
          <p:spPr>
            <a:xfrm>
              <a:off x="4720933" y="2720395"/>
              <a:ext cx="4102147" cy="202274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a:t>
              </a:r>
              <a:r>
                <a:rPr lang="vi-VN" sz="2000" kern="1200" noProof="1" smtClean="0">
                  <a:solidFill>
                    <a:prstClr val="black"/>
                  </a:solidFill>
                  <a:cs typeface="Arial" panose="020B0604020202020204" pitchFamily="34" charset="0"/>
                </a:rPr>
                <a:t>.</a:t>
              </a:r>
              <a:r>
                <a:rPr lang="en-US" sz="2000" kern="1200" noProof="1" smtClean="0">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0358" t="61482" r="2100" b="741"/>
            <a:stretch/>
          </p:blipFill>
          <p:spPr>
            <a:xfrm>
              <a:off x="6239325" y="2996282"/>
              <a:ext cx="1309360" cy="1451682"/>
            </a:xfrm>
            <a:prstGeom prst="rect">
              <a:avLst/>
            </a:prstGeom>
          </p:spPr>
        </p:pic>
      </p:grpSp>
      <p:grpSp>
        <p:nvGrpSpPr>
          <p:cNvPr id="6" name="Group 5"/>
          <p:cNvGrpSpPr/>
          <p:nvPr/>
        </p:nvGrpSpPr>
        <p:grpSpPr>
          <a:xfrm>
            <a:off x="320910" y="1339248"/>
            <a:ext cx="4102147" cy="1183340"/>
            <a:chOff x="320910" y="1339248"/>
            <a:chExt cx="4102147" cy="1183340"/>
          </a:xfrm>
        </p:grpSpPr>
        <p:sp>
          <p:nvSpPr>
            <p:cNvPr id="64" name="Đáp án đúng">
              <a:extLst>
                <a:ext uri="{FF2B5EF4-FFF2-40B4-BE49-F238E27FC236}">
                  <a16:creationId xmlns:a16="http://schemas.microsoft.com/office/drawing/2014/main" id="{4D1DA2F5-D9A5-C765-0E47-25DD326F3067}"/>
                </a:ext>
              </a:extLst>
            </p:cNvPr>
            <p:cNvSpPr/>
            <p:nvPr/>
          </p:nvSpPr>
          <p:spPr>
            <a:xfrm>
              <a:off x="320910" y="1339248"/>
              <a:ext cx="4102147" cy="118334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a:t>
              </a:r>
              <a:r>
                <a:rPr lang="vi-VN" sz="2000" kern="1200" noProof="1" smtClean="0">
                  <a:solidFill>
                    <a:prstClr val="black"/>
                  </a:solidFill>
                  <a:cs typeface="Arial" panose="020B0604020202020204" pitchFamily="34" charset="0"/>
                </a:rPr>
                <a:t>.</a:t>
              </a:r>
              <a:r>
                <a:rPr lang="en-US" sz="2000" kern="1200" noProof="1" smtClean="0">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5679" r="46807" b="29877"/>
            <a:stretch/>
          </p:blipFill>
          <p:spPr>
            <a:xfrm>
              <a:off x="1384024" y="1443280"/>
              <a:ext cx="2543866" cy="944925"/>
            </a:xfrm>
            <a:prstGeom prst="rect">
              <a:avLst/>
            </a:prstGeom>
          </p:spPr>
        </p:pic>
      </p:grpSp>
      <p:grpSp>
        <p:nvGrpSpPr>
          <p:cNvPr id="7" name="Group 6"/>
          <p:cNvGrpSpPr/>
          <p:nvPr/>
        </p:nvGrpSpPr>
        <p:grpSpPr>
          <a:xfrm>
            <a:off x="4720933" y="1339248"/>
            <a:ext cx="4102147" cy="1183340"/>
            <a:chOff x="4720933" y="1339248"/>
            <a:chExt cx="4102147" cy="1183340"/>
          </a:xfrm>
        </p:grpSpPr>
        <p:sp>
          <p:nvSpPr>
            <p:cNvPr id="66" name="Đáp án sai 2">
              <a:extLst>
                <a:ext uri="{FF2B5EF4-FFF2-40B4-BE49-F238E27FC236}">
                  <a16:creationId xmlns:a16="http://schemas.microsoft.com/office/drawing/2014/main" id="{72E080E8-9CBE-7E1E-25CC-340E27A4D017}"/>
                </a:ext>
              </a:extLst>
            </p:cNvPr>
            <p:cNvSpPr/>
            <p:nvPr/>
          </p:nvSpPr>
          <p:spPr>
            <a:xfrm>
              <a:off x="4720933" y="1339248"/>
              <a:ext cx="4102147" cy="118334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a:t>
              </a:r>
              <a:r>
                <a:rPr lang="vi-VN" sz="2000" kern="1200" noProof="1" smtClean="0">
                  <a:solidFill>
                    <a:prstClr val="black"/>
                  </a:solidFill>
                  <a:cs typeface="Arial" panose="020B0604020202020204" pitchFamily="34" charset="0"/>
                </a:rPr>
                <a:t>.</a:t>
              </a:r>
              <a:r>
                <a:rPr lang="en-US" sz="2000" kern="1200" noProof="1" smtClean="0">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8" t="75309" r="44210"/>
            <a:stretch/>
          </p:blipFill>
          <p:spPr>
            <a:xfrm>
              <a:off x="5749154" y="1425399"/>
              <a:ext cx="2702036" cy="981942"/>
            </a:xfrm>
            <a:prstGeom prst="rect">
              <a:avLst/>
            </a:prstGeom>
          </p:spPr>
        </p:pic>
      </p:grpSp>
      <p:grpSp>
        <p:nvGrpSpPr>
          <p:cNvPr id="17" name="Group 16"/>
          <p:cNvGrpSpPr/>
          <p:nvPr/>
        </p:nvGrpSpPr>
        <p:grpSpPr>
          <a:xfrm>
            <a:off x="320909" y="1339248"/>
            <a:ext cx="4102147" cy="1183340"/>
            <a:chOff x="320910" y="1339248"/>
            <a:chExt cx="4102147" cy="1183340"/>
          </a:xfrm>
        </p:grpSpPr>
        <p:sp>
          <p:nvSpPr>
            <p:cNvPr id="18" name="Đáp án đúng">
              <a:extLst>
                <a:ext uri="{FF2B5EF4-FFF2-40B4-BE49-F238E27FC236}">
                  <a16:creationId xmlns:a16="http://schemas.microsoft.com/office/drawing/2014/main" id="{4D1DA2F5-D9A5-C765-0E47-25DD326F3067}"/>
                </a:ext>
              </a:extLst>
            </p:cNvPr>
            <p:cNvSpPr/>
            <p:nvPr/>
          </p:nvSpPr>
          <p:spPr>
            <a:xfrm>
              <a:off x="320910" y="1339248"/>
              <a:ext cx="4102147" cy="1183340"/>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a:t>
              </a:r>
              <a:r>
                <a:rPr lang="vi-VN" sz="2000" kern="1200" noProof="1" smtClean="0">
                  <a:solidFill>
                    <a:prstClr val="black"/>
                  </a:solidFill>
                  <a:cs typeface="Arial" panose="020B0604020202020204" pitchFamily="34" charset="0"/>
                </a:rPr>
                <a:t>.</a:t>
              </a:r>
              <a:r>
                <a:rPr lang="en-US" sz="2000" kern="1200" noProof="1" smtClean="0">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45679" r="46807" b="29877"/>
            <a:stretch/>
          </p:blipFill>
          <p:spPr>
            <a:xfrm>
              <a:off x="1384024" y="1443280"/>
              <a:ext cx="2543866" cy="944925"/>
            </a:xfrm>
            <a:prstGeom prst="rect">
              <a:avLst/>
            </a:prstGeom>
          </p:spPr>
        </p:pic>
      </p:grpSp>
      <p:sp>
        <p:nvSpPr>
          <p:cNvPr id="63" name="Freeform 11">
            <a:hlinkClick r:id="rId4"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149439621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16" presetClass="entr" presetSubtype="37"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par>
                                <p:cTn id="18" presetID="16" presetClass="entr" presetSubtype="37"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16" presetClass="entr" presetSubtype="37"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3" name="Freeform 3"/>
          <p:cNvSpPr/>
          <p:nvPr/>
        </p:nvSpPr>
        <p:spPr>
          <a:xfrm>
            <a:off x="4224861" y="0"/>
            <a:ext cx="702170" cy="1224482"/>
          </a:xfrm>
          <a:custGeom>
            <a:avLst/>
            <a:gdLst/>
            <a:ahLst/>
            <a:cxnLst/>
            <a:rect l="l" t="t" r="r" b="b"/>
            <a:pathLst>
              <a:path w="1404340" h="2448964">
                <a:moveTo>
                  <a:pt x="0" y="0"/>
                </a:moveTo>
                <a:lnTo>
                  <a:pt x="1404341" y="0"/>
                </a:lnTo>
                <a:lnTo>
                  <a:pt x="1404341" y="2448964"/>
                </a:lnTo>
                <a:lnTo>
                  <a:pt x="0" y="2448964"/>
                </a:lnTo>
                <a:lnTo>
                  <a:pt x="0" y="0"/>
                </a:lnTo>
                <a:close/>
              </a:path>
            </a:pathLst>
          </a:custGeom>
          <a:blipFill>
            <a:blip r:embed="rId2">
              <a:extLst>
                <a:ext uri="{96DAC541-7B7A-43D3-8B79-37D633B846F1}">
                  <asvg:svgBlip xmlns:asvg="http://schemas.microsoft.com/office/drawing/2016/SVG/main" xmlns="" r:embed="rId3"/>
                </a:ext>
              </a:extLst>
            </a:blip>
            <a:stretch>
              <a:fillRect l="-1124" t="-43178" r="-4054"/>
            </a:stretch>
          </a:blipFill>
        </p:spPr>
      </p:sp>
      <p:sp>
        <p:nvSpPr>
          <p:cNvPr id="4" name="Freeform 4"/>
          <p:cNvSpPr/>
          <p:nvPr/>
        </p:nvSpPr>
        <p:spPr>
          <a:xfrm>
            <a:off x="7385988" y="0"/>
            <a:ext cx="1758013"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4">
              <a:extLst>
                <a:ext uri="{96DAC541-7B7A-43D3-8B79-37D633B846F1}">
                  <asvg:svgBlip xmlns:asvg="http://schemas.microsoft.com/office/drawing/2016/SVG/main" xmlns="" r:embed="rId5"/>
                </a:ext>
              </a:extLst>
            </a:blip>
            <a:stretch>
              <a:fillRect l="-3280" t="-21119" r="-38153" b="-9171"/>
            </a:stretch>
          </a:blipFill>
        </p:spPr>
      </p:sp>
      <p:sp>
        <p:nvSpPr>
          <p:cNvPr id="5" name="Freeform 5"/>
          <p:cNvSpPr/>
          <p:nvPr/>
        </p:nvSpPr>
        <p:spPr>
          <a:xfrm rot="-10800000" flipH="1">
            <a:off x="0" y="3198497"/>
            <a:ext cx="2067463" cy="1945003"/>
          </a:xfrm>
          <a:custGeom>
            <a:avLst/>
            <a:gdLst/>
            <a:ahLst/>
            <a:cxnLst/>
            <a:rect l="l" t="t" r="r" b="b"/>
            <a:pathLst>
              <a:path w="4134925" h="3890006">
                <a:moveTo>
                  <a:pt x="4134925" y="0"/>
                </a:moveTo>
                <a:lnTo>
                  <a:pt x="0" y="0"/>
                </a:lnTo>
                <a:lnTo>
                  <a:pt x="0" y="3890006"/>
                </a:lnTo>
                <a:lnTo>
                  <a:pt x="4134925" y="3890006"/>
                </a:lnTo>
                <a:lnTo>
                  <a:pt x="4134925" y="0"/>
                </a:lnTo>
                <a:close/>
              </a:path>
            </a:pathLst>
          </a:custGeom>
          <a:blipFill>
            <a:blip r:embed="rId6">
              <a:extLst>
                <a:ext uri="{96DAC541-7B7A-43D3-8B79-37D633B846F1}">
                  <asvg:svgBlip xmlns:asvg="http://schemas.microsoft.com/office/drawing/2016/SVG/main" xmlns="" r:embed="rId7"/>
                </a:ext>
              </a:extLst>
            </a:blip>
            <a:stretch>
              <a:fillRect l="-31086" t="-29760"/>
            </a:stretch>
          </a:blipFill>
        </p:spPr>
      </p:sp>
      <p:sp>
        <p:nvSpPr>
          <p:cNvPr id="8" name="Freeform 8"/>
          <p:cNvSpPr/>
          <p:nvPr/>
        </p:nvSpPr>
        <p:spPr>
          <a:xfrm rot="-348449">
            <a:off x="403176" y="424565"/>
            <a:ext cx="529341" cy="507204"/>
          </a:xfrm>
          <a:custGeom>
            <a:avLst/>
            <a:gdLst/>
            <a:ahLst/>
            <a:cxnLst/>
            <a:rect l="l" t="t" r="r" b="b"/>
            <a:pathLst>
              <a:path w="1058681" h="1014408">
                <a:moveTo>
                  <a:pt x="0" y="0"/>
                </a:moveTo>
                <a:lnTo>
                  <a:pt x="1058680" y="0"/>
                </a:lnTo>
                <a:lnTo>
                  <a:pt x="1058680" y="1014408"/>
                </a:lnTo>
                <a:lnTo>
                  <a:pt x="0" y="101440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068021" y="1313901"/>
            <a:ext cx="372087" cy="467233"/>
          </a:xfrm>
          <a:custGeom>
            <a:avLst/>
            <a:gdLst/>
            <a:ahLst/>
            <a:cxnLst/>
            <a:rect l="l" t="t" r="r" b="b"/>
            <a:pathLst>
              <a:path w="744174" h="934465">
                <a:moveTo>
                  <a:pt x="0" y="0"/>
                </a:moveTo>
                <a:lnTo>
                  <a:pt x="744173" y="0"/>
                </a:lnTo>
                <a:lnTo>
                  <a:pt x="744173" y="934465"/>
                </a:lnTo>
                <a:lnTo>
                  <a:pt x="0" y="93446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2996376">
            <a:off x="738444" y="1492444"/>
            <a:ext cx="761009" cy="632330"/>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10800000">
            <a:off x="3893183" y="4134380"/>
            <a:ext cx="1435387" cy="325637"/>
          </a:xfrm>
          <a:custGeom>
            <a:avLst/>
            <a:gdLst/>
            <a:ahLst/>
            <a:cxnLst/>
            <a:rect l="l" t="t" r="r" b="b"/>
            <a:pathLst>
              <a:path w="2870774" h="651274">
                <a:moveTo>
                  <a:pt x="0" y="0"/>
                </a:moveTo>
                <a:lnTo>
                  <a:pt x="2870774" y="0"/>
                </a:lnTo>
                <a:lnTo>
                  <a:pt x="2870774" y="651274"/>
                </a:lnTo>
                <a:lnTo>
                  <a:pt x="0" y="651274"/>
                </a:lnTo>
                <a:lnTo>
                  <a:pt x="0" y="0"/>
                </a:lnTo>
                <a:close/>
              </a:path>
            </a:pathLst>
          </a:custGeom>
          <a:blipFill>
            <a:blip r:embed="rId14">
              <a:extLst>
                <a:ext uri="{96DAC541-7B7A-43D3-8B79-37D633B846F1}">
                  <asvg:svgBlip xmlns:asvg="http://schemas.microsoft.com/office/drawing/2016/SVG/main" xmlns="" r:embed="rId15"/>
                </a:ext>
              </a:extLst>
            </a:blip>
            <a:stretch>
              <a:fillRect l="-26264"/>
            </a:stretch>
          </a:blipFill>
        </p:spPr>
      </p:sp>
      <p:sp>
        <p:nvSpPr>
          <p:cNvPr id="12" name="TextBox 3">
            <a:extLst>
              <a:ext uri="{FF2B5EF4-FFF2-40B4-BE49-F238E27FC236}">
                <a16:creationId xmlns:a16="http://schemas.microsoft.com/office/drawing/2014/main" id="{91499CD6-401B-F0F9-5C76-9C39BA9164D2}"/>
              </a:ext>
            </a:extLst>
          </p:cNvPr>
          <p:cNvSpPr txBox="1"/>
          <p:nvPr/>
        </p:nvSpPr>
        <p:spPr>
          <a:xfrm>
            <a:off x="1388129" y="1682473"/>
            <a:ext cx="6476818" cy="1615827"/>
          </a:xfrm>
          <a:prstGeom prst="rect">
            <a:avLst/>
          </a:prstGeom>
        </p:spPr>
        <p:txBody>
          <a:bodyPr wrap="square" lIns="0" tIns="0" rIns="0" bIns="0" rtlCol="0" anchor="t">
            <a:spAutoFit/>
          </a:bodyPr>
          <a:lstStyle/>
          <a:p>
            <a:pPr algn="ctr">
              <a:lnSpc>
                <a:spcPct val="150000"/>
              </a:lnSpc>
            </a:pPr>
            <a:r>
              <a:rPr lang="en-US" sz="3500" b="1">
                <a:solidFill>
                  <a:srgbClr val="60699E"/>
                </a:solidFill>
                <a:latin typeface="Arial" panose="020B0604020202020204" pitchFamily="34" charset="0"/>
                <a:cs typeface="Arial" panose="020B0604020202020204" pitchFamily="34" charset="0"/>
              </a:rPr>
              <a:t>CHÚC MỪNG CÁC EM ĐÃ HOÀN THÀNH THỬ THÁCH!</a:t>
            </a:r>
            <a:endParaRPr lang="en-US" sz="3500" b="1" dirty="0">
              <a:solidFill>
                <a:srgbClr val="60699E"/>
              </a:solidFill>
              <a:latin typeface="Arial" panose="020B0604020202020204" pitchFamily="34" charset="0"/>
              <a:cs typeface="Arial" panose="020B0604020202020204" pitchFamily="34" charset="0"/>
            </a:endParaRPr>
          </a:p>
        </p:txBody>
      </p:sp>
      <p:sp>
        <p:nvSpPr>
          <p:cNvPr id="13" name="Freeform 25">
            <a:extLst>
              <a:ext uri="{FF2B5EF4-FFF2-40B4-BE49-F238E27FC236}">
                <a16:creationId xmlns:a16="http://schemas.microsoft.com/office/drawing/2014/main" id="{DB1DF904-A5CC-5217-7656-872BA410D5DF}"/>
              </a:ext>
            </a:extLst>
          </p:cNvPr>
          <p:cNvSpPr/>
          <p:nvPr/>
        </p:nvSpPr>
        <p:spPr>
          <a:xfrm>
            <a:off x="6389358" y="3389024"/>
            <a:ext cx="2297186" cy="1754476"/>
          </a:xfrm>
          <a:custGeom>
            <a:avLst/>
            <a:gdLst/>
            <a:ahLst/>
            <a:cxnLst/>
            <a:rect l="l" t="t" r="r" b="b"/>
            <a:pathLst>
              <a:path w="10775254" h="8229600">
                <a:moveTo>
                  <a:pt x="0" y="0"/>
                </a:moveTo>
                <a:lnTo>
                  <a:pt x="10775254" y="0"/>
                </a:lnTo>
                <a:lnTo>
                  <a:pt x="10775254" y="8229600"/>
                </a:lnTo>
                <a:lnTo>
                  <a:pt x="0" y="8229600"/>
                </a:lnTo>
                <a:lnTo>
                  <a:pt x="0" y="0"/>
                </a:lnTo>
                <a:close/>
              </a:path>
            </a:pathLst>
          </a:custGeom>
          <a:blipFill>
            <a:blip r:embed="rId16"/>
            <a:stretch>
              <a:fillRect/>
            </a:stretch>
          </a:blipFill>
        </p:spPr>
      </p:sp>
    </p:spTree>
    <p:extLst>
      <p:ext uri="{BB962C8B-B14F-4D97-AF65-F5344CB8AC3E}">
        <p14:creationId xmlns:p14="http://schemas.microsoft.com/office/powerpoint/2010/main" val="144982114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xEl>
                                              <p:pRg st="0" end="0"/>
                                            </p:txEl>
                                          </p:spTgt>
                                        </p:tgtEl>
                                        <p:attrNameLst>
                                          <p:attrName>ppt_x</p:attrName>
                                          <p:attrName>ppt_y</p:attrName>
                                        </p:attrNameLst>
                                      </p:cBhvr>
                                    </p:animMotion>
                                    <p:animRot by="1500000">
                                      <p:cBhvr>
                                        <p:cTn id="7" dur="125" fill="hold">
                                          <p:stCondLst>
                                            <p:cond delay="0"/>
                                          </p:stCondLst>
                                        </p:cTn>
                                        <p:tgtEl>
                                          <p:spTgt spid="12">
                                            <p:txEl>
                                              <p:pRg st="0" end="0"/>
                                            </p:txEl>
                                          </p:spTgt>
                                        </p:tgtEl>
                                        <p:attrNameLst>
                                          <p:attrName>r</p:attrName>
                                        </p:attrNameLst>
                                      </p:cBhvr>
                                    </p:animRot>
                                    <p:animRot by="-1500000">
                                      <p:cBhvr>
                                        <p:cTn id="8" dur="125" fill="hold">
                                          <p:stCondLst>
                                            <p:cond delay="125"/>
                                          </p:stCondLst>
                                        </p:cTn>
                                        <p:tgtEl>
                                          <p:spTgt spid="12">
                                            <p:txEl>
                                              <p:pRg st="0" end="0"/>
                                            </p:txEl>
                                          </p:spTgt>
                                        </p:tgtEl>
                                        <p:attrNameLst>
                                          <p:attrName>r</p:attrName>
                                        </p:attrNameLst>
                                      </p:cBhvr>
                                    </p:animRot>
                                    <p:animRot by="-1500000">
                                      <p:cBhvr>
                                        <p:cTn id="9" dur="125" fill="hold">
                                          <p:stCondLst>
                                            <p:cond delay="250"/>
                                          </p:stCondLst>
                                        </p:cTn>
                                        <p:tgtEl>
                                          <p:spTgt spid="12">
                                            <p:txEl>
                                              <p:pRg st="0" end="0"/>
                                            </p:txEl>
                                          </p:spTgt>
                                        </p:tgtEl>
                                        <p:attrNameLst>
                                          <p:attrName>r</p:attrName>
                                        </p:attrNameLst>
                                      </p:cBhvr>
                                    </p:animRot>
                                    <p:animRot by="1500000">
                                      <p:cBhvr>
                                        <p:cTn id="10" dur="125" fill="hold">
                                          <p:stCondLst>
                                            <p:cond delay="375"/>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40" name="TextBox 39"/>
          <p:cNvSpPr txBox="1"/>
          <p:nvPr/>
        </p:nvSpPr>
        <p:spPr>
          <a:xfrm>
            <a:off x="469900" y="362285"/>
            <a:ext cx="4203700" cy="630942"/>
          </a:xfrm>
          <a:prstGeom prst="rect">
            <a:avLst/>
          </a:prstGeom>
          <a:noFill/>
        </p:spPr>
        <p:txBody>
          <a:bodyPr wrap="square" rtlCol="0">
            <a:spAutoFit/>
          </a:bodyPr>
          <a:lstStyle/>
          <a:p>
            <a:pPr algn="ctr"/>
            <a:r>
              <a:rPr lang="en-US" sz="3500" b="1" smtClean="0">
                <a:solidFill>
                  <a:schemeClr val="tx1">
                    <a:lumMod val="75000"/>
                  </a:schemeClr>
                </a:solidFill>
              </a:rPr>
              <a:t>VẬN DỤNG</a:t>
            </a:r>
            <a:endParaRPr lang="en-US" sz="3500" b="1">
              <a:solidFill>
                <a:schemeClr val="tx1">
                  <a:lumMod val="75000"/>
                </a:schemeClr>
              </a:solidFill>
            </a:endParaRPr>
          </a:p>
        </p:txBody>
      </p:sp>
      <p:sp>
        <p:nvSpPr>
          <p:cNvPr id="42" name="TextBox 41"/>
          <p:cNvSpPr txBox="1"/>
          <p:nvPr/>
        </p:nvSpPr>
        <p:spPr>
          <a:xfrm>
            <a:off x="544285" y="1018122"/>
            <a:ext cx="8055429" cy="1477328"/>
          </a:xfrm>
          <a:prstGeom prst="rect">
            <a:avLst/>
          </a:prstGeom>
          <a:noFill/>
        </p:spPr>
        <p:txBody>
          <a:bodyPr wrap="square" rtlCol="0">
            <a:spAutoFit/>
          </a:bodyPr>
          <a:lstStyle/>
          <a:p>
            <a:pPr algn="just">
              <a:lnSpc>
                <a:spcPct val="150000"/>
              </a:lnSpc>
            </a:pPr>
            <a:r>
              <a:rPr lang="vi-VN" sz="2000"/>
              <a:t>Hãy mô tả các bước thực hiện của chương trình có một chú cá bơi liên tục trong bể, khi cá chạm cạnh bể thì bật lại. Khi tạo chương trình em sẽ sử dụng lệnh lặp nào? </a:t>
            </a:r>
            <a:endParaRPr lang="vi-VN" sz="2000"/>
          </a:p>
        </p:txBody>
      </p:sp>
      <p:grpSp>
        <p:nvGrpSpPr>
          <p:cNvPr id="22" name="Group 21"/>
          <p:cNvGrpSpPr/>
          <p:nvPr/>
        </p:nvGrpSpPr>
        <p:grpSpPr>
          <a:xfrm>
            <a:off x="544285" y="2138795"/>
            <a:ext cx="4876799" cy="2227942"/>
            <a:chOff x="544285" y="2138795"/>
            <a:chExt cx="4876799" cy="2227942"/>
          </a:xfrm>
        </p:grpSpPr>
        <p:sp>
          <p:nvSpPr>
            <p:cNvPr id="44" name="Rounded Rectangle 43"/>
            <p:cNvSpPr/>
            <p:nvPr/>
          </p:nvSpPr>
          <p:spPr>
            <a:xfrm>
              <a:off x="544285" y="2757714"/>
              <a:ext cx="4876799" cy="1609023"/>
            </a:xfrm>
            <a:prstGeom prst="roundRect">
              <a:avLst>
                <a:gd name="adj" fmla="val 7461"/>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Chú cá thực hiện liên tục hai </a:t>
              </a:r>
              <a:r>
                <a:rPr lang="vi-VN" sz="2000">
                  <a:solidFill>
                    <a:srgbClr val="000000"/>
                  </a:solidFill>
                </a:rPr>
                <a:t>hành </a:t>
              </a:r>
              <a:r>
                <a:rPr lang="vi-VN" sz="2000" smtClean="0">
                  <a:solidFill>
                    <a:srgbClr val="000000"/>
                  </a:solidFill>
                </a:rPr>
                <a:t>động:</a:t>
              </a:r>
              <a:endParaRPr lang="vi-VN" sz="2000">
                <a:solidFill>
                  <a:srgbClr val="000000"/>
                </a:solidFill>
              </a:endParaRPr>
            </a:p>
            <a:p>
              <a:pPr marL="342900" indent="-342900" algn="just">
                <a:lnSpc>
                  <a:spcPct val="150000"/>
                </a:lnSpc>
                <a:buFont typeface="Arial" panose="020B0604020202020204" pitchFamily="34" charset="0"/>
                <a:buChar char="•"/>
              </a:pPr>
              <a:r>
                <a:rPr lang="vi-VN" sz="2000" smtClean="0">
                  <a:solidFill>
                    <a:srgbClr val="000000"/>
                  </a:solidFill>
                </a:rPr>
                <a:t>Di </a:t>
              </a:r>
              <a:r>
                <a:rPr lang="vi-VN" sz="2000">
                  <a:solidFill>
                    <a:srgbClr val="000000"/>
                  </a:solidFill>
                </a:rPr>
                <a:t>chuyển 100 bước.</a:t>
              </a:r>
            </a:p>
            <a:p>
              <a:pPr marL="342900" indent="-342900" algn="just">
                <a:lnSpc>
                  <a:spcPct val="150000"/>
                </a:lnSpc>
                <a:buFont typeface="Arial" panose="020B0604020202020204" pitchFamily="34" charset="0"/>
                <a:buChar char="•"/>
              </a:pPr>
              <a:r>
                <a:rPr lang="vi-VN" sz="2000" smtClean="0">
                  <a:solidFill>
                    <a:srgbClr val="000000"/>
                  </a:solidFill>
                </a:rPr>
                <a:t>Nếu </a:t>
              </a:r>
              <a:r>
                <a:rPr lang="vi-VN" sz="2000">
                  <a:solidFill>
                    <a:srgbClr val="000000"/>
                  </a:solidFill>
                </a:rPr>
                <a:t>chạm cạnh sân khấu thì bật lại. </a:t>
              </a:r>
            </a:p>
          </p:txBody>
        </p:sp>
        <p:pic>
          <p:nvPicPr>
            <p:cNvPr id="46" name="Graphic 24" descr="Back with solid fill">
              <a:extLst>
                <a:ext uri="{FF2B5EF4-FFF2-40B4-BE49-F238E27FC236}">
                  <a16:creationId xmlns:a16="http://schemas.microsoft.com/office/drawing/2014/main" id="{D438E9D3-10A9-A4FB-AF8B-749408E0F2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3"/>
                </a:ext>
              </a:extLst>
            </a:blip>
            <a:stretch>
              <a:fillRect/>
            </a:stretch>
          </p:blipFill>
          <p:spPr>
            <a:xfrm rot="16200000" flipH="1" flipV="1">
              <a:off x="3942774" y="2171069"/>
              <a:ext cx="763099" cy="698552"/>
            </a:xfrm>
            <a:prstGeom prst="rect">
              <a:avLst/>
            </a:prstGeom>
          </p:spPr>
        </p:pic>
      </p:grpSp>
      <p:pic>
        <p:nvPicPr>
          <p:cNvPr id="21" name="Picture 20"/>
          <p:cNvPicPr>
            <a:picLocks noChangeAspect="1"/>
          </p:cNvPicPr>
          <p:nvPr/>
        </p:nvPicPr>
        <p:blipFill rotWithShape="1">
          <a:blip r:embed="rId64">
            <a:extLst>
              <a:ext uri="{28A0092B-C50C-407E-A947-70E740481C1C}">
                <a14:useLocalDpi xmlns:a14="http://schemas.microsoft.com/office/drawing/2010/main" val="0"/>
              </a:ext>
            </a:extLst>
          </a:blip>
          <a:srcRect l="8260" t="47810" r="47564" b="13802"/>
          <a:stretch/>
        </p:blipFill>
        <p:spPr>
          <a:xfrm>
            <a:off x="5820229" y="2138795"/>
            <a:ext cx="2569028" cy="2232397"/>
          </a:xfrm>
          <a:prstGeom prst="rect">
            <a:avLst/>
          </a:prstGeom>
        </p:spPr>
      </p:pic>
    </p:spTree>
    <p:extLst>
      <p:ext uri="{BB962C8B-B14F-4D97-AF65-F5344CB8AC3E}">
        <p14:creationId xmlns:p14="http://schemas.microsoft.com/office/powerpoint/2010/main" val="11770334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254399817"/>
      </p:ext>
    </p:extLst>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7" name="Google Shape;2187;p52"/>
          <p:cNvSpPr/>
          <p:nvPr/>
        </p:nvSpPr>
        <p:spPr>
          <a:xfrm>
            <a:off x="2267693" y="1578697"/>
            <a:ext cx="834900" cy="834900"/>
          </a:xfrm>
          <a:prstGeom prst="ellipse">
            <a:avLst/>
          </a:prstGeom>
          <a:solidFill>
            <a:schemeClr val="accent2"/>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latin typeface="Arial" panose="020B0604020202020204" pitchFamily="34" charset="0"/>
                <a:ea typeface="Assistant"/>
                <a:cs typeface="Arial" panose="020B0604020202020204" pitchFamily="34" charset="0"/>
                <a:sym typeface="Assistant"/>
              </a:rPr>
              <a:t>1</a:t>
            </a:r>
            <a:endParaRPr sz="3000" b="1">
              <a:latin typeface="Arial" panose="020B0604020202020204" pitchFamily="34" charset="0"/>
              <a:ea typeface="Assistant"/>
              <a:cs typeface="Arial" panose="020B0604020202020204" pitchFamily="34" charset="0"/>
              <a:sym typeface="Assistant"/>
            </a:endParaRPr>
          </a:p>
        </p:txBody>
      </p:sp>
      <p:cxnSp>
        <p:nvCxnSpPr>
          <p:cNvPr id="2190" name="Google Shape;2190;p52"/>
          <p:cNvCxnSpPr>
            <a:stCxn id="2187" idx="4"/>
            <a:endCxn id="8" idx="0"/>
          </p:cNvCxnSpPr>
          <p:nvPr/>
        </p:nvCxnSpPr>
        <p:spPr>
          <a:xfrm rot="16200000" flipH="1">
            <a:off x="2555693" y="2543046"/>
            <a:ext cx="258900" cy="1"/>
          </a:xfrm>
          <a:prstGeom prst="bentConnector3">
            <a:avLst>
              <a:gd name="adj1" fmla="val 50000"/>
            </a:avLst>
          </a:prstGeom>
          <a:noFill/>
          <a:ln w="12700" cap="flat" cmpd="sng">
            <a:solidFill>
              <a:schemeClr val="dk1"/>
            </a:solidFill>
            <a:prstDash val="solid"/>
            <a:round/>
            <a:headEnd type="none" w="med" len="med"/>
            <a:tailEnd type="none" w="med" len="med"/>
          </a:ln>
        </p:spPr>
      </p:cxnSp>
      <p:sp>
        <p:nvSpPr>
          <p:cNvPr id="25" name="TextBox 24"/>
          <p:cNvSpPr txBox="1"/>
          <p:nvPr/>
        </p:nvSpPr>
        <p:spPr>
          <a:xfrm>
            <a:off x="0" y="649534"/>
            <a:ext cx="9144000" cy="630942"/>
          </a:xfrm>
          <a:prstGeom prst="rect">
            <a:avLst/>
          </a:prstGeom>
          <a:noFill/>
        </p:spPr>
        <p:txBody>
          <a:bodyPr wrap="square" rtlCol="0">
            <a:spAutoFit/>
          </a:bodyPr>
          <a:lstStyle/>
          <a:p>
            <a:pPr algn="ctr"/>
            <a:r>
              <a:rPr lang="en-US" sz="3500" b="1" smtClean="0">
                <a:solidFill>
                  <a:schemeClr val="tx1">
                    <a:lumMod val="75000"/>
                  </a:schemeClr>
                </a:solidFill>
              </a:rPr>
              <a:t>HƯỚNG DẪN VỀ NHÀ</a:t>
            </a:r>
            <a:endParaRPr lang="en-US" sz="3500" b="1">
              <a:solidFill>
                <a:schemeClr val="tx1">
                  <a:lumMod val="75000"/>
                </a:schemeClr>
              </a:solidFill>
            </a:endParaRPr>
          </a:p>
        </p:txBody>
      </p:sp>
      <p:sp>
        <p:nvSpPr>
          <p:cNvPr id="8" name="Rounded Rectangle 7"/>
          <p:cNvSpPr/>
          <p:nvPr/>
        </p:nvSpPr>
        <p:spPr>
          <a:xfrm>
            <a:off x="1059544" y="2672497"/>
            <a:ext cx="3251199" cy="1841446"/>
          </a:xfrm>
          <a:prstGeom prst="roundRect">
            <a:avLst>
              <a:gd name="adj" fmla="val 1211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0000"/>
                </a:solidFill>
              </a:rPr>
              <a:t>Ôn lại các kiến thức </a:t>
            </a:r>
            <a:r>
              <a:rPr lang="en-US" sz="2400">
                <a:solidFill>
                  <a:srgbClr val="000000"/>
                </a:solidFill>
              </a:rPr>
              <a:t>đã </a:t>
            </a:r>
            <a:r>
              <a:rPr lang="en-US" sz="2400" smtClean="0">
                <a:solidFill>
                  <a:srgbClr val="000000"/>
                </a:solidFill>
              </a:rPr>
              <a:t>học.</a:t>
            </a:r>
            <a:endParaRPr lang="en-US" sz="2400">
              <a:solidFill>
                <a:srgbClr val="000000"/>
              </a:solidFill>
            </a:endParaRPr>
          </a:p>
        </p:txBody>
      </p:sp>
      <p:sp>
        <p:nvSpPr>
          <p:cNvPr id="27" name="Google Shape;2187;p52"/>
          <p:cNvSpPr/>
          <p:nvPr/>
        </p:nvSpPr>
        <p:spPr>
          <a:xfrm>
            <a:off x="5950580" y="1576827"/>
            <a:ext cx="834900" cy="834900"/>
          </a:xfrm>
          <a:prstGeom prst="ellipse">
            <a:avLst/>
          </a:prstGeom>
          <a:solidFill>
            <a:srgbClr val="FCB3B7"/>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latin typeface="Arial" panose="020B0604020202020204" pitchFamily="34" charset="0"/>
                <a:ea typeface="Assistant"/>
                <a:cs typeface="Arial" panose="020B0604020202020204" pitchFamily="34" charset="0"/>
                <a:sym typeface="Assistant"/>
              </a:rPr>
              <a:t>2</a:t>
            </a:r>
            <a:endParaRPr sz="3000" b="1">
              <a:latin typeface="Arial" panose="020B0604020202020204" pitchFamily="34" charset="0"/>
              <a:ea typeface="Assistant"/>
              <a:cs typeface="Arial" panose="020B0604020202020204" pitchFamily="34" charset="0"/>
              <a:sym typeface="Assistant"/>
            </a:endParaRPr>
          </a:p>
        </p:txBody>
      </p:sp>
      <p:cxnSp>
        <p:nvCxnSpPr>
          <p:cNvPr id="28" name="Google Shape;2190;p52"/>
          <p:cNvCxnSpPr>
            <a:stCxn id="27" idx="4"/>
            <a:endCxn id="29" idx="0"/>
          </p:cNvCxnSpPr>
          <p:nvPr/>
        </p:nvCxnSpPr>
        <p:spPr>
          <a:xfrm rot="16200000" flipH="1">
            <a:off x="6237645" y="2542111"/>
            <a:ext cx="260770" cy="1"/>
          </a:xfrm>
          <a:prstGeom prst="bentConnector3">
            <a:avLst>
              <a:gd name="adj1" fmla="val 50000"/>
            </a:avLst>
          </a:prstGeom>
          <a:noFill/>
          <a:ln w="12700" cap="flat" cmpd="sng">
            <a:solidFill>
              <a:schemeClr val="dk1"/>
            </a:solidFill>
            <a:prstDash val="solid"/>
            <a:round/>
            <a:headEnd type="none" w="med" len="med"/>
            <a:tailEnd type="none" w="med" len="med"/>
          </a:ln>
        </p:spPr>
      </p:cxnSp>
      <p:sp>
        <p:nvSpPr>
          <p:cNvPr id="29" name="Rounded Rectangle 28"/>
          <p:cNvSpPr/>
          <p:nvPr/>
        </p:nvSpPr>
        <p:spPr>
          <a:xfrm>
            <a:off x="4728191" y="2672497"/>
            <a:ext cx="3279679" cy="1841446"/>
          </a:xfrm>
          <a:prstGeom prst="roundRect">
            <a:avLst>
              <a:gd name="adj" fmla="val 12875"/>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a:solidFill>
                  <a:srgbClr val="000000"/>
                </a:solidFill>
              </a:rPr>
              <a:t>Đọc </a:t>
            </a:r>
            <a:r>
              <a:rPr lang="en-US" sz="2400" smtClean="0">
                <a:solidFill>
                  <a:srgbClr val="000000"/>
                </a:solidFill>
              </a:rPr>
              <a:t>trước </a:t>
            </a:r>
            <a:r>
              <a:rPr lang="vi-VN" sz="2400" smtClean="0">
                <a:solidFill>
                  <a:srgbClr val="000000"/>
                </a:solidFill>
              </a:rPr>
              <a:t>Bài </a:t>
            </a:r>
            <a:r>
              <a:rPr lang="vi-VN" sz="2400">
                <a:solidFill>
                  <a:srgbClr val="000000"/>
                </a:solidFill>
              </a:rPr>
              <a:t>12: Thực hành sử dụng lệnh lặp. </a:t>
            </a:r>
            <a:endParaRPr lang="en-US" sz="2400">
              <a:solidFill>
                <a:srgbClr val="000000"/>
              </a:solidFill>
            </a:endParaRPr>
          </a:p>
        </p:txBody>
      </p:sp>
    </p:spTree>
    <p:extLst>
      <p:ext uri="{BB962C8B-B14F-4D97-AF65-F5344CB8AC3E}">
        <p14:creationId xmlns:p14="http://schemas.microsoft.com/office/powerpoint/2010/main" val="150844459"/>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670661" y="1806161"/>
            <a:ext cx="5719877" cy="1938992"/>
          </a:xfrm>
          <a:prstGeom prst="rect">
            <a:avLst/>
          </a:prstGeom>
          <a:noFill/>
        </p:spPr>
        <p:txBody>
          <a:bodyPr wrap="square" rtlCol="0">
            <a:spAutoFit/>
          </a:bodyPr>
          <a:lstStyle/>
          <a:p>
            <a:pPr algn="ctr">
              <a:lnSpc>
                <a:spcPct val="150000"/>
              </a:lnSpc>
            </a:pPr>
            <a:r>
              <a:rPr lang="en-US" sz="4000" b="1" smtClean="0"/>
              <a:t>HẸN GẶP LẠI CẢ LỚP Ở BUỔI HỌC SAU!</a:t>
            </a:r>
            <a:endParaRPr lang="en-US" sz="4000" b="1" i="1"/>
          </a:p>
        </p:txBody>
      </p:sp>
    </p:spTree>
    <p:extLst>
      <p:ext uri="{BB962C8B-B14F-4D97-AF65-F5344CB8AC3E}">
        <p14:creationId xmlns:p14="http://schemas.microsoft.com/office/powerpoint/2010/main" val="1558010078"/>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900" y="362285"/>
            <a:ext cx="4203700" cy="630942"/>
          </a:xfrm>
          <a:prstGeom prst="rect">
            <a:avLst/>
          </a:prstGeom>
          <a:noFill/>
        </p:spPr>
        <p:txBody>
          <a:bodyPr wrap="square" rtlCol="0">
            <a:spAutoFit/>
          </a:bodyPr>
          <a:lstStyle/>
          <a:p>
            <a:pPr algn="ctr"/>
            <a:r>
              <a:rPr lang="en-US" sz="3500" b="1" smtClean="0">
                <a:solidFill>
                  <a:schemeClr val="tx1">
                    <a:lumMod val="75000"/>
                  </a:schemeClr>
                </a:solidFill>
              </a:rPr>
              <a:t>KHỞI ĐỘNG</a:t>
            </a:r>
            <a:endParaRPr lang="en-US" sz="3500" b="1">
              <a:solidFill>
                <a:schemeClr val="tx1">
                  <a:lumMod val="75000"/>
                </a:schemeClr>
              </a:solidFill>
            </a:endParaRPr>
          </a:p>
        </p:txBody>
      </p:sp>
      <p:grpSp>
        <p:nvGrpSpPr>
          <p:cNvPr id="4" name="Group 3"/>
          <p:cNvGrpSpPr/>
          <p:nvPr/>
        </p:nvGrpSpPr>
        <p:grpSpPr>
          <a:xfrm>
            <a:off x="3614722" y="1434944"/>
            <a:ext cx="2256692" cy="2620153"/>
            <a:chOff x="3614722" y="1434944"/>
            <a:chExt cx="2256692" cy="2620153"/>
          </a:xfrm>
        </p:grpSpPr>
        <p:sp>
          <p:nvSpPr>
            <p:cNvPr id="8" name="TextBox 7"/>
            <p:cNvSpPr txBox="1"/>
            <p:nvPr/>
          </p:nvSpPr>
          <p:spPr>
            <a:xfrm>
              <a:off x="3614722" y="3039434"/>
              <a:ext cx="2256692" cy="1015663"/>
            </a:xfrm>
            <a:prstGeom prst="rect">
              <a:avLst/>
            </a:prstGeom>
            <a:noFill/>
          </p:spPr>
          <p:txBody>
            <a:bodyPr wrap="square" rtlCol="0">
              <a:spAutoFit/>
            </a:bodyPr>
            <a:lstStyle/>
            <a:p>
              <a:pPr algn="ctr">
                <a:lnSpc>
                  <a:spcPct val="150000"/>
                </a:lnSpc>
              </a:pPr>
              <a:r>
                <a:rPr lang="vi-VN" sz="2000"/>
                <a:t>Chải răng cho đến khi răng </a:t>
              </a:r>
              <a:r>
                <a:rPr lang="vi-VN" sz="2000" smtClean="0"/>
                <a:t>sạch</a:t>
              </a:r>
              <a:r>
                <a:rPr lang="en-US" sz="2000" smtClean="0"/>
                <a:t>.</a:t>
              </a:r>
              <a:endParaRPr lang="vi-VN" sz="200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935" t="7419" r="13162" b="60158"/>
            <a:stretch/>
          </p:blipFill>
          <p:spPr>
            <a:xfrm>
              <a:off x="3951344" y="1434944"/>
              <a:ext cx="1583447" cy="1609194"/>
            </a:xfrm>
            <a:prstGeom prst="rect">
              <a:avLst/>
            </a:prstGeom>
          </p:spPr>
        </p:pic>
      </p:grpSp>
      <p:grpSp>
        <p:nvGrpSpPr>
          <p:cNvPr id="3" name="Group 2"/>
          <p:cNvGrpSpPr/>
          <p:nvPr/>
        </p:nvGrpSpPr>
        <p:grpSpPr>
          <a:xfrm>
            <a:off x="334556" y="1348773"/>
            <a:ext cx="3196492" cy="2677823"/>
            <a:chOff x="334556" y="1348773"/>
            <a:chExt cx="3196492" cy="2677823"/>
          </a:xfrm>
        </p:grpSpPr>
        <p:sp>
          <p:nvSpPr>
            <p:cNvPr id="15" name="TextBox 14"/>
            <p:cNvSpPr txBox="1"/>
            <p:nvPr/>
          </p:nvSpPr>
          <p:spPr>
            <a:xfrm>
              <a:off x="334556" y="3067936"/>
              <a:ext cx="3196492" cy="958660"/>
            </a:xfrm>
            <a:prstGeom prst="rect">
              <a:avLst/>
            </a:prstGeom>
            <a:noFill/>
          </p:spPr>
          <p:txBody>
            <a:bodyPr wrap="square" rtlCol="0">
              <a:spAutoFit/>
            </a:bodyPr>
            <a:lstStyle/>
            <a:p>
              <a:pPr algn="ctr">
                <a:lnSpc>
                  <a:spcPct val="150000"/>
                </a:lnSpc>
              </a:pPr>
              <a:r>
                <a:rPr lang="vi-VN" sz="2000"/>
                <a:t>Thực hiện một động tác thể dục lặp lại 8 </a:t>
              </a:r>
              <a:r>
                <a:rPr lang="vi-VN" sz="2000" smtClean="0"/>
                <a:t>lần</a:t>
              </a:r>
              <a:r>
                <a:rPr lang="en-US" sz="2000" smtClean="0"/>
                <a:t>.</a:t>
              </a:r>
              <a:endParaRPr lang="vi-VN" sz="200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209" t="4315" r="52438" b="58289"/>
            <a:stretch/>
          </p:blipFill>
          <p:spPr>
            <a:xfrm>
              <a:off x="876299" y="1348773"/>
              <a:ext cx="2113005" cy="1781536"/>
            </a:xfrm>
            <a:prstGeom prst="rect">
              <a:avLst/>
            </a:prstGeom>
          </p:spPr>
        </p:pic>
      </p:grpSp>
      <p:grpSp>
        <p:nvGrpSpPr>
          <p:cNvPr id="5" name="Group 4"/>
          <p:cNvGrpSpPr/>
          <p:nvPr/>
        </p:nvGrpSpPr>
        <p:grpSpPr>
          <a:xfrm>
            <a:off x="6030381" y="1434944"/>
            <a:ext cx="2396392" cy="2620152"/>
            <a:chOff x="6030381" y="1434944"/>
            <a:chExt cx="2396392" cy="2620152"/>
          </a:xfrm>
        </p:grpSpPr>
        <p:sp>
          <p:nvSpPr>
            <p:cNvPr id="9" name="TextBox 8"/>
            <p:cNvSpPr txBox="1"/>
            <p:nvPr/>
          </p:nvSpPr>
          <p:spPr>
            <a:xfrm>
              <a:off x="6030381" y="3039433"/>
              <a:ext cx="2396392" cy="1015663"/>
            </a:xfrm>
            <a:prstGeom prst="rect">
              <a:avLst/>
            </a:prstGeom>
            <a:noFill/>
          </p:spPr>
          <p:txBody>
            <a:bodyPr wrap="square" rtlCol="0">
              <a:spAutoFit/>
            </a:bodyPr>
            <a:lstStyle/>
            <a:p>
              <a:pPr algn="ctr">
                <a:lnSpc>
                  <a:spcPct val="150000"/>
                </a:lnSpc>
              </a:pPr>
              <a:r>
                <a:rPr lang="vi-VN" sz="2000"/>
                <a:t>Học một bài thơ cho đến khi </a:t>
              </a:r>
              <a:r>
                <a:rPr lang="vi-VN" sz="2000" smtClean="0"/>
                <a:t>thuộc</a:t>
              </a:r>
              <a:r>
                <a:rPr lang="en-US" sz="2000"/>
                <a:t>.</a:t>
              </a:r>
              <a:endParaRPr lang="vi-VN" sz="20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56337" t="53508" r="12019" b="7586"/>
            <a:stretch/>
          </p:blipFill>
          <p:spPr>
            <a:xfrm>
              <a:off x="6536598" y="1434944"/>
              <a:ext cx="1383957" cy="1701587"/>
            </a:xfrm>
            <a:prstGeom prst="rect">
              <a:avLst/>
            </a:prstGeom>
          </p:spPr>
        </p:pic>
      </p:grpSp>
    </p:spTree>
    <p:extLst>
      <p:ext uri="{BB962C8B-B14F-4D97-AF65-F5344CB8AC3E}">
        <p14:creationId xmlns:p14="http://schemas.microsoft.com/office/powerpoint/2010/main" val="2434366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7"/>
        <p:cNvGrpSpPr/>
        <p:nvPr/>
      </p:nvGrpSpPr>
      <p:grpSpPr>
        <a:xfrm>
          <a:off x="0" y="0"/>
          <a:ext cx="0" cy="0"/>
          <a:chOff x="0" y="0"/>
          <a:chExt cx="0" cy="0"/>
        </a:xfrm>
      </p:grpSpPr>
      <p:grpSp>
        <p:nvGrpSpPr>
          <p:cNvPr id="4" name="Group 3"/>
          <p:cNvGrpSpPr/>
          <p:nvPr/>
        </p:nvGrpSpPr>
        <p:grpSpPr>
          <a:xfrm>
            <a:off x="811462" y="834125"/>
            <a:ext cx="7518171" cy="3681681"/>
            <a:chOff x="914629" y="770625"/>
            <a:chExt cx="7328950" cy="3681681"/>
          </a:xfrm>
        </p:grpSpPr>
        <p:grpSp>
          <p:nvGrpSpPr>
            <p:cNvPr id="2138" name="Google Shape;2138;p51"/>
            <p:cNvGrpSpPr/>
            <p:nvPr/>
          </p:nvGrpSpPr>
          <p:grpSpPr>
            <a:xfrm>
              <a:off x="1175938" y="770625"/>
              <a:ext cx="6906103" cy="3681681"/>
              <a:chOff x="1175938" y="770625"/>
              <a:chExt cx="6906103" cy="3681681"/>
            </a:xfrm>
          </p:grpSpPr>
          <p:grpSp>
            <p:nvGrpSpPr>
              <p:cNvPr id="2139" name="Google Shape;2139;p51"/>
              <p:cNvGrpSpPr/>
              <p:nvPr/>
            </p:nvGrpSpPr>
            <p:grpSpPr>
              <a:xfrm>
                <a:off x="1175938" y="770625"/>
                <a:ext cx="6906103" cy="3681681"/>
                <a:chOff x="1175938" y="770625"/>
                <a:chExt cx="6906103" cy="3681681"/>
              </a:xfrm>
            </p:grpSpPr>
            <p:grpSp>
              <p:nvGrpSpPr>
                <p:cNvPr id="2140" name="Google Shape;2140;p51"/>
                <p:cNvGrpSpPr/>
                <p:nvPr/>
              </p:nvGrpSpPr>
              <p:grpSpPr>
                <a:xfrm>
                  <a:off x="1175938" y="770625"/>
                  <a:ext cx="6906103" cy="3681681"/>
                  <a:chOff x="1175938" y="770625"/>
                  <a:chExt cx="6906103" cy="3681681"/>
                </a:xfrm>
              </p:grpSpPr>
              <p:grpSp>
                <p:nvGrpSpPr>
                  <p:cNvPr id="2141" name="Google Shape;2141;p51"/>
                  <p:cNvGrpSpPr/>
                  <p:nvPr/>
                </p:nvGrpSpPr>
                <p:grpSpPr>
                  <a:xfrm>
                    <a:off x="1175938" y="770625"/>
                    <a:ext cx="6906103" cy="3681681"/>
                    <a:chOff x="1175938" y="770625"/>
                    <a:chExt cx="6906103" cy="3681681"/>
                  </a:xfrm>
                </p:grpSpPr>
                <p:grpSp>
                  <p:nvGrpSpPr>
                    <p:cNvPr id="2142" name="Google Shape;2142;p51"/>
                    <p:cNvGrpSpPr/>
                    <p:nvPr/>
                  </p:nvGrpSpPr>
                  <p:grpSpPr>
                    <a:xfrm>
                      <a:off x="1175938" y="770637"/>
                      <a:ext cx="6906103" cy="3681670"/>
                      <a:chOff x="713225" y="523974"/>
                      <a:chExt cx="7831825" cy="4175176"/>
                    </a:xfrm>
                  </p:grpSpPr>
                  <p:sp>
                    <p:nvSpPr>
                      <p:cNvPr id="2143" name="Google Shape;2143;p51"/>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44" name="Google Shape;2144;p5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45" name="Google Shape;2145;p51"/>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6" name="Google Shape;2146;p51"/>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1"/>
                  <p:cNvGrpSpPr/>
                  <p:nvPr/>
                </p:nvGrpSpPr>
                <p:grpSpPr>
                  <a:xfrm>
                    <a:off x="2215942" y="953202"/>
                    <a:ext cx="937124" cy="181670"/>
                    <a:chOff x="3415750" y="2213450"/>
                    <a:chExt cx="1484200" cy="287725"/>
                  </a:xfrm>
                </p:grpSpPr>
                <p:sp>
                  <p:nvSpPr>
                    <p:cNvPr id="2148" name="Google Shape;2148;p51"/>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1"/>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1"/>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1"/>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1"/>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1"/>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4" name="Google Shape;2154;p51"/>
                <p:cNvGrpSpPr/>
                <p:nvPr/>
              </p:nvGrpSpPr>
              <p:grpSpPr>
                <a:xfrm>
                  <a:off x="1449558" y="989217"/>
                  <a:ext cx="550829" cy="109626"/>
                  <a:chOff x="9481915" y="-124291"/>
                  <a:chExt cx="1421494" cy="282832"/>
                </a:xfrm>
              </p:grpSpPr>
              <p:sp>
                <p:nvSpPr>
                  <p:cNvPr id="2155" name="Google Shape;2155;p51"/>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1"/>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1"/>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8" name="Google Shape;2158;p51"/>
              <p:cNvGrpSpPr/>
              <p:nvPr/>
            </p:nvGrpSpPr>
            <p:grpSpPr>
              <a:xfrm>
                <a:off x="7050325" y="1045375"/>
                <a:ext cx="824100" cy="218700"/>
                <a:chOff x="7050325" y="1045375"/>
                <a:chExt cx="824100" cy="218700"/>
              </a:xfrm>
            </p:grpSpPr>
            <p:sp>
              <p:nvSpPr>
                <p:cNvPr id="2159" name="Google Shape;2159;p51"/>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60" name="Google Shape;2160;p51"/>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61" name="Google Shape;2161;p51"/>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162" name="Google Shape;2162;p51"/>
                <p:cNvGrpSpPr/>
                <p:nvPr/>
              </p:nvGrpSpPr>
              <p:grpSpPr>
                <a:xfrm>
                  <a:off x="7087846" y="1074670"/>
                  <a:ext cx="756865" cy="160024"/>
                  <a:chOff x="5368543" y="2043925"/>
                  <a:chExt cx="1066307" cy="225450"/>
                </a:xfrm>
              </p:grpSpPr>
              <p:sp>
                <p:nvSpPr>
                  <p:cNvPr id="2163" name="Google Shape;2163;p51"/>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1"/>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1"/>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1"/>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7" name="Google Shape;2167;p51"/>
              <p:cNvGrpSpPr/>
              <p:nvPr/>
            </p:nvGrpSpPr>
            <p:grpSpPr>
              <a:xfrm>
                <a:off x="7718252" y="2714658"/>
                <a:ext cx="102641" cy="699095"/>
                <a:chOff x="9565102" y="953208"/>
                <a:chExt cx="102641" cy="699095"/>
              </a:xfrm>
            </p:grpSpPr>
            <p:sp>
              <p:nvSpPr>
                <p:cNvPr id="2168" name="Google Shape;2168;p51"/>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1"/>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1"/>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1"/>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2" name="Google Shape;2172;p51"/>
            <p:cNvGrpSpPr/>
            <p:nvPr/>
          </p:nvGrpSpPr>
          <p:grpSpPr>
            <a:xfrm>
              <a:off x="914629" y="1058106"/>
              <a:ext cx="7328950" cy="2924875"/>
              <a:chOff x="914629" y="1058106"/>
              <a:chExt cx="7328950" cy="2924875"/>
            </a:xfrm>
          </p:grpSpPr>
          <p:sp>
            <p:nvSpPr>
              <p:cNvPr id="2173" name="Google Shape;2173;p51"/>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1"/>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 name="TextBox 42"/>
          <p:cNvSpPr txBox="1"/>
          <p:nvPr/>
        </p:nvSpPr>
        <p:spPr>
          <a:xfrm>
            <a:off x="-543" y="1649131"/>
            <a:ext cx="9141097" cy="2258054"/>
          </a:xfrm>
          <a:prstGeom prst="rect">
            <a:avLst/>
          </a:prstGeom>
          <a:noFill/>
        </p:spPr>
        <p:txBody>
          <a:bodyPr wrap="square" rtlCol="0">
            <a:spAutoFit/>
          </a:bodyPr>
          <a:lstStyle/>
          <a:p>
            <a:pPr algn="ctr">
              <a:lnSpc>
                <a:spcPct val="150000"/>
              </a:lnSpc>
            </a:pPr>
            <a:r>
              <a:rPr lang="vi-VN" sz="5000" b="1"/>
              <a:t>BÀI 11. </a:t>
            </a:r>
            <a:endParaRPr lang="en-US" sz="5000" b="1" smtClean="0"/>
          </a:p>
          <a:p>
            <a:pPr algn="ctr">
              <a:lnSpc>
                <a:spcPct val="150000"/>
              </a:lnSpc>
            </a:pPr>
            <a:r>
              <a:rPr lang="vi-VN" sz="5000" b="1" smtClean="0"/>
              <a:t>CẤU </a:t>
            </a:r>
            <a:r>
              <a:rPr lang="vi-VN" sz="5000" b="1"/>
              <a:t>TRÚC LẶP</a:t>
            </a:r>
          </a:p>
        </p:txBody>
      </p:sp>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7" name="Google Shape;2187;p52"/>
          <p:cNvSpPr/>
          <p:nvPr/>
        </p:nvSpPr>
        <p:spPr>
          <a:xfrm>
            <a:off x="2463279" y="1813988"/>
            <a:ext cx="834900" cy="834900"/>
          </a:xfrm>
          <a:prstGeom prst="ellipse">
            <a:avLst/>
          </a:prstGeom>
          <a:solidFill>
            <a:schemeClr val="accent2"/>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latin typeface="Arial" panose="020B0604020202020204" pitchFamily="34" charset="0"/>
                <a:ea typeface="Assistant"/>
                <a:cs typeface="Arial" panose="020B0604020202020204" pitchFamily="34" charset="0"/>
                <a:sym typeface="Assistant"/>
              </a:rPr>
              <a:t>1</a:t>
            </a:r>
            <a:endParaRPr sz="3000" b="1">
              <a:latin typeface="Arial" panose="020B0604020202020204" pitchFamily="34" charset="0"/>
              <a:ea typeface="Assistant"/>
              <a:cs typeface="Arial" panose="020B0604020202020204" pitchFamily="34" charset="0"/>
              <a:sym typeface="Assistant"/>
            </a:endParaRPr>
          </a:p>
        </p:txBody>
      </p:sp>
      <p:cxnSp>
        <p:nvCxnSpPr>
          <p:cNvPr id="2190" name="Google Shape;2190;p52"/>
          <p:cNvCxnSpPr>
            <a:stCxn id="2187" idx="4"/>
          </p:cNvCxnSpPr>
          <p:nvPr/>
        </p:nvCxnSpPr>
        <p:spPr>
          <a:xfrm rot="-5400000" flipH="1">
            <a:off x="2673429" y="2856188"/>
            <a:ext cx="415200" cy="600"/>
          </a:xfrm>
          <a:prstGeom prst="bentConnector3">
            <a:avLst>
              <a:gd name="adj1" fmla="val 50011"/>
            </a:avLst>
          </a:prstGeom>
          <a:noFill/>
          <a:ln w="12700" cap="flat" cmpd="sng">
            <a:solidFill>
              <a:schemeClr val="dk1"/>
            </a:solidFill>
            <a:prstDash val="solid"/>
            <a:round/>
            <a:headEnd type="none" w="med" len="med"/>
            <a:tailEnd type="none" w="med" len="med"/>
          </a:ln>
        </p:spPr>
      </p:cxnSp>
      <p:sp>
        <p:nvSpPr>
          <p:cNvPr id="25" name="TextBox 24"/>
          <p:cNvSpPr txBox="1"/>
          <p:nvPr/>
        </p:nvSpPr>
        <p:spPr>
          <a:xfrm>
            <a:off x="0" y="717885"/>
            <a:ext cx="9144000" cy="630942"/>
          </a:xfrm>
          <a:prstGeom prst="rect">
            <a:avLst/>
          </a:prstGeom>
          <a:noFill/>
        </p:spPr>
        <p:txBody>
          <a:bodyPr wrap="square" rtlCol="0">
            <a:spAutoFit/>
          </a:bodyPr>
          <a:lstStyle/>
          <a:p>
            <a:pPr algn="ctr"/>
            <a:r>
              <a:rPr lang="en-US" sz="3500" b="1" smtClean="0">
                <a:solidFill>
                  <a:schemeClr val="tx1">
                    <a:lumMod val="75000"/>
                  </a:schemeClr>
                </a:solidFill>
              </a:rPr>
              <a:t>NỘI DUNG BÀI HỌC</a:t>
            </a:r>
            <a:endParaRPr lang="en-US" sz="3500" b="1">
              <a:solidFill>
                <a:schemeClr val="tx1">
                  <a:lumMod val="75000"/>
                </a:schemeClr>
              </a:solidFill>
            </a:endParaRPr>
          </a:p>
        </p:txBody>
      </p:sp>
      <p:sp>
        <p:nvSpPr>
          <p:cNvPr id="8" name="Rounded Rectangle 7"/>
          <p:cNvSpPr/>
          <p:nvPr/>
        </p:nvSpPr>
        <p:spPr>
          <a:xfrm>
            <a:off x="1490079" y="2948269"/>
            <a:ext cx="2781300" cy="107103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smtClean="0">
                <a:solidFill>
                  <a:srgbClr val="000000"/>
                </a:solidFill>
              </a:rPr>
              <a:t>Cấu trúc lặp</a:t>
            </a:r>
            <a:endParaRPr lang="en-US" sz="2500">
              <a:solidFill>
                <a:srgbClr val="000000"/>
              </a:solidFill>
            </a:endParaRPr>
          </a:p>
        </p:txBody>
      </p:sp>
      <p:sp>
        <p:nvSpPr>
          <p:cNvPr id="27" name="Google Shape;2187;p52"/>
          <p:cNvSpPr/>
          <p:nvPr/>
        </p:nvSpPr>
        <p:spPr>
          <a:xfrm>
            <a:off x="5879579" y="1815857"/>
            <a:ext cx="834900" cy="834900"/>
          </a:xfrm>
          <a:prstGeom prst="ellipse">
            <a:avLst/>
          </a:prstGeom>
          <a:solidFill>
            <a:srgbClr val="FCB3B7"/>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latin typeface="Arial" panose="020B0604020202020204" pitchFamily="34" charset="0"/>
                <a:ea typeface="Assistant"/>
                <a:cs typeface="Arial" panose="020B0604020202020204" pitchFamily="34" charset="0"/>
                <a:sym typeface="Assistant"/>
              </a:rPr>
              <a:t>2</a:t>
            </a:r>
            <a:endParaRPr sz="3000" b="1">
              <a:latin typeface="Arial" panose="020B0604020202020204" pitchFamily="34" charset="0"/>
              <a:ea typeface="Assistant"/>
              <a:cs typeface="Arial" panose="020B0604020202020204" pitchFamily="34" charset="0"/>
              <a:sym typeface="Assistant"/>
            </a:endParaRPr>
          </a:p>
        </p:txBody>
      </p:sp>
      <p:cxnSp>
        <p:nvCxnSpPr>
          <p:cNvPr id="28" name="Google Shape;2190;p52"/>
          <p:cNvCxnSpPr>
            <a:stCxn id="27" idx="4"/>
          </p:cNvCxnSpPr>
          <p:nvPr/>
        </p:nvCxnSpPr>
        <p:spPr>
          <a:xfrm rot="-5400000" flipH="1">
            <a:off x="6089729" y="2858057"/>
            <a:ext cx="415200" cy="600"/>
          </a:xfrm>
          <a:prstGeom prst="bentConnector3">
            <a:avLst>
              <a:gd name="adj1" fmla="val 50011"/>
            </a:avLst>
          </a:prstGeom>
          <a:noFill/>
          <a:ln w="12700" cap="flat" cmpd="sng">
            <a:solidFill>
              <a:schemeClr val="dk1"/>
            </a:solidFill>
            <a:prstDash val="solid"/>
            <a:round/>
            <a:headEnd type="none" w="med" len="med"/>
            <a:tailEnd type="none" w="med" len="med"/>
          </a:ln>
        </p:spPr>
      </p:cxnSp>
      <p:sp>
        <p:nvSpPr>
          <p:cNvPr id="29" name="Rounded Rectangle 28"/>
          <p:cNvSpPr/>
          <p:nvPr/>
        </p:nvSpPr>
        <p:spPr>
          <a:xfrm>
            <a:off x="4906379" y="2950138"/>
            <a:ext cx="2781300" cy="107103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smtClean="0">
                <a:solidFill>
                  <a:srgbClr val="000000"/>
                </a:solidFill>
              </a:rPr>
              <a:t>Các lệnh lặp</a:t>
            </a:r>
            <a:endParaRPr lang="en-US" sz="2500">
              <a:solidFill>
                <a:srgbClr val="000000"/>
              </a:solidFill>
            </a:endParaRPr>
          </a:p>
        </p:txBody>
      </p:sp>
    </p:spTree>
    <p:extLst>
      <p:ext uri="{BB962C8B-B14F-4D97-AF65-F5344CB8AC3E}">
        <p14:creationId xmlns:p14="http://schemas.microsoft.com/office/powerpoint/2010/main" val="83442720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grpSp>
        <p:nvGrpSpPr>
          <p:cNvPr id="1836" name="Google Shape;1836;p40"/>
          <p:cNvGrpSpPr/>
          <p:nvPr/>
        </p:nvGrpSpPr>
        <p:grpSpPr>
          <a:xfrm>
            <a:off x="1638300" y="770625"/>
            <a:ext cx="6443741" cy="3267975"/>
            <a:chOff x="1175938" y="770625"/>
            <a:chExt cx="6906103" cy="3681681"/>
          </a:xfrm>
        </p:grpSpPr>
        <p:grpSp>
          <p:nvGrpSpPr>
            <p:cNvPr id="1837" name="Google Shape;1837;p40"/>
            <p:cNvGrpSpPr/>
            <p:nvPr/>
          </p:nvGrpSpPr>
          <p:grpSpPr>
            <a:xfrm>
              <a:off x="1175938" y="770625"/>
              <a:ext cx="6906103" cy="3681681"/>
              <a:chOff x="1175938" y="770625"/>
              <a:chExt cx="6906103" cy="3681681"/>
            </a:xfrm>
          </p:grpSpPr>
          <p:grpSp>
            <p:nvGrpSpPr>
              <p:cNvPr id="1838" name="Google Shape;1838;p40"/>
              <p:cNvGrpSpPr/>
              <p:nvPr/>
            </p:nvGrpSpPr>
            <p:grpSpPr>
              <a:xfrm>
                <a:off x="1175938" y="770625"/>
                <a:ext cx="6906103" cy="3681681"/>
                <a:chOff x="1175938" y="770625"/>
                <a:chExt cx="6906103" cy="3681681"/>
              </a:xfrm>
            </p:grpSpPr>
            <p:grpSp>
              <p:nvGrpSpPr>
                <p:cNvPr id="1839" name="Google Shape;1839;p40"/>
                <p:cNvGrpSpPr/>
                <p:nvPr/>
              </p:nvGrpSpPr>
              <p:grpSpPr>
                <a:xfrm>
                  <a:off x="1175938" y="770637"/>
                  <a:ext cx="6906103" cy="3681670"/>
                  <a:chOff x="713225" y="523974"/>
                  <a:chExt cx="7831825" cy="4175176"/>
                </a:xfrm>
              </p:grpSpPr>
              <p:sp>
                <p:nvSpPr>
                  <p:cNvPr id="1840" name="Google Shape;1840;p40"/>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1" name="Google Shape;1841;p40"/>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2" name="Google Shape;1842;p40"/>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40"/>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0"/>
              <p:cNvGrpSpPr/>
              <p:nvPr/>
            </p:nvGrpSpPr>
            <p:grpSpPr>
              <a:xfrm>
                <a:off x="1449558" y="989217"/>
                <a:ext cx="550829" cy="109626"/>
                <a:chOff x="9481915" y="-124291"/>
                <a:chExt cx="1421494" cy="282832"/>
              </a:xfrm>
            </p:grpSpPr>
            <p:sp>
              <p:nvSpPr>
                <p:cNvPr id="1845" name="Google Shape;1845;p40"/>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40"/>
              <p:cNvGrpSpPr/>
              <p:nvPr/>
            </p:nvGrpSpPr>
            <p:grpSpPr>
              <a:xfrm>
                <a:off x="2215942" y="953202"/>
                <a:ext cx="937124" cy="181670"/>
                <a:chOff x="3415750" y="2213450"/>
                <a:chExt cx="1484200" cy="287725"/>
              </a:xfrm>
            </p:grpSpPr>
            <p:sp>
              <p:nvSpPr>
                <p:cNvPr id="1849" name="Google Shape;1849;p40"/>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40"/>
              <p:cNvGrpSpPr/>
              <p:nvPr/>
            </p:nvGrpSpPr>
            <p:grpSpPr>
              <a:xfrm>
                <a:off x="7050325" y="1045375"/>
                <a:ext cx="824100" cy="218700"/>
                <a:chOff x="7050325" y="1045375"/>
                <a:chExt cx="824100" cy="218700"/>
              </a:xfrm>
            </p:grpSpPr>
            <p:sp>
              <p:nvSpPr>
                <p:cNvPr id="1856" name="Google Shape;1856;p40"/>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7" name="Google Shape;1857;p40"/>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58" name="Google Shape;1858;p40"/>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59" name="Google Shape;1859;p40"/>
                <p:cNvGrpSpPr/>
                <p:nvPr/>
              </p:nvGrpSpPr>
              <p:grpSpPr>
                <a:xfrm>
                  <a:off x="7087846" y="1074670"/>
                  <a:ext cx="756865" cy="160024"/>
                  <a:chOff x="5368543" y="2043925"/>
                  <a:chExt cx="1066307" cy="225450"/>
                </a:xfrm>
              </p:grpSpPr>
              <p:sp>
                <p:nvSpPr>
                  <p:cNvPr id="1860" name="Google Shape;1860;p40"/>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4" name="Google Shape;1864;p40"/>
            <p:cNvGrpSpPr/>
            <p:nvPr/>
          </p:nvGrpSpPr>
          <p:grpSpPr>
            <a:xfrm>
              <a:off x="7718252" y="3272683"/>
              <a:ext cx="102641" cy="699095"/>
              <a:chOff x="9565102" y="953208"/>
              <a:chExt cx="102641" cy="699095"/>
            </a:xfrm>
          </p:grpSpPr>
          <p:sp>
            <p:nvSpPr>
              <p:cNvPr id="1865" name="Google Shape;1865;p40"/>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295851" y="1885800"/>
            <a:ext cx="2071132" cy="1401029"/>
            <a:chOff x="450250" y="1535375"/>
            <a:chExt cx="1872413" cy="1266604"/>
          </a:xfrm>
        </p:grpSpPr>
        <p:grpSp>
          <p:nvGrpSpPr>
            <p:cNvPr id="1871" name="Google Shape;1871;p40"/>
            <p:cNvGrpSpPr/>
            <p:nvPr/>
          </p:nvGrpSpPr>
          <p:grpSpPr>
            <a:xfrm>
              <a:off x="713225" y="1535375"/>
              <a:ext cx="1609438" cy="1266604"/>
              <a:chOff x="713225" y="1535375"/>
              <a:chExt cx="1609438" cy="1266604"/>
            </a:xfrm>
          </p:grpSpPr>
          <p:sp>
            <p:nvSpPr>
              <p:cNvPr id="1872" name="Google Shape;1872;p40"/>
              <p:cNvSpPr/>
              <p:nvPr/>
            </p:nvSpPr>
            <p:spPr>
              <a:xfrm>
                <a:off x="762663" y="1573779"/>
                <a:ext cx="1560000" cy="1228200"/>
              </a:xfrm>
              <a:prstGeom prst="roundRect">
                <a:avLst>
                  <a:gd name="adj" fmla="val 16667"/>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sp>
            <p:nvSpPr>
              <p:cNvPr id="1873" name="Google Shape;1873;p40"/>
              <p:cNvSpPr/>
              <p:nvPr/>
            </p:nvSpPr>
            <p:spPr>
              <a:xfrm>
                <a:off x="713225" y="1535375"/>
                <a:ext cx="1560000" cy="1228200"/>
              </a:xfrm>
              <a:prstGeom prst="roundRect">
                <a:avLst>
                  <a:gd name="adj" fmla="val 16667"/>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Assistant"/>
                  <a:cs typeface="Arial" panose="020B0604020202020204" pitchFamily="34" charset="0"/>
                  <a:sym typeface="Assistant"/>
                </a:endParaRPr>
              </a:p>
            </p:txBody>
          </p:sp>
        </p:grpSp>
        <p:sp>
          <p:nvSpPr>
            <p:cNvPr id="1875" name="Google Shape;1875;p40"/>
            <p:cNvSpPr/>
            <p:nvPr/>
          </p:nvSpPr>
          <p:spPr>
            <a:xfrm>
              <a:off x="450250" y="1886844"/>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928245" y="2093626"/>
            <a:ext cx="1151540" cy="938719"/>
          </a:xfrm>
          <a:prstGeom prst="rect">
            <a:avLst/>
          </a:prstGeom>
          <a:noFill/>
        </p:spPr>
        <p:txBody>
          <a:bodyPr wrap="square" rtlCol="0">
            <a:spAutoFit/>
          </a:bodyPr>
          <a:lstStyle/>
          <a:p>
            <a:pPr algn="ctr"/>
            <a:r>
              <a:rPr lang="en-US" sz="5500" b="1" smtClean="0">
                <a:solidFill>
                  <a:srgbClr val="3C3D44"/>
                </a:solidFill>
              </a:rPr>
              <a:t>01</a:t>
            </a:r>
            <a:endParaRPr lang="vi-VN" sz="5500" b="1">
              <a:solidFill>
                <a:srgbClr val="3C3D44"/>
              </a:solidFill>
            </a:endParaRPr>
          </a:p>
        </p:txBody>
      </p:sp>
      <p:sp>
        <p:nvSpPr>
          <p:cNvPr id="47" name="TextBox 46"/>
          <p:cNvSpPr txBox="1"/>
          <p:nvPr/>
        </p:nvSpPr>
        <p:spPr>
          <a:xfrm>
            <a:off x="2615302" y="2175272"/>
            <a:ext cx="4678296" cy="784830"/>
          </a:xfrm>
          <a:prstGeom prst="rect">
            <a:avLst/>
          </a:prstGeom>
          <a:noFill/>
        </p:spPr>
        <p:txBody>
          <a:bodyPr wrap="square" rtlCol="0">
            <a:spAutoFit/>
          </a:bodyPr>
          <a:lstStyle/>
          <a:p>
            <a:pPr algn="ctr"/>
            <a:r>
              <a:rPr lang="en-US" sz="4500" b="1" smtClean="0">
                <a:solidFill>
                  <a:srgbClr val="3C3D44"/>
                </a:solidFill>
              </a:rPr>
              <a:t>CẤU TRÚC LẶP</a:t>
            </a:r>
            <a:endParaRPr lang="vi-VN" sz="4500" b="1">
              <a:solidFill>
                <a:srgbClr val="3C3D44"/>
              </a:solidFill>
            </a:endParaRPr>
          </a:p>
        </p:txBody>
      </p:sp>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500" y="374985"/>
            <a:ext cx="4292600" cy="553998"/>
          </a:xfrm>
          <a:prstGeom prst="rect">
            <a:avLst/>
          </a:prstGeom>
          <a:noFill/>
        </p:spPr>
        <p:txBody>
          <a:bodyPr wrap="square" rtlCol="0">
            <a:spAutoFit/>
          </a:bodyPr>
          <a:lstStyle/>
          <a:p>
            <a:pPr algn="ctr"/>
            <a:r>
              <a:rPr lang="en-US" sz="3000" b="1" smtClean="0">
                <a:solidFill>
                  <a:srgbClr val="0070C0"/>
                </a:solidFill>
              </a:rPr>
              <a:t>1. Cấu trúc lặp</a:t>
            </a:r>
            <a:endParaRPr lang="en-US" sz="3000" b="1">
              <a:solidFill>
                <a:srgbClr val="0070C0"/>
              </a:solidFill>
            </a:endParaRPr>
          </a:p>
        </p:txBody>
      </p:sp>
      <p:sp>
        <p:nvSpPr>
          <p:cNvPr id="10" name="TextBox 9"/>
          <p:cNvSpPr txBox="1"/>
          <p:nvPr/>
        </p:nvSpPr>
        <p:spPr>
          <a:xfrm>
            <a:off x="398452" y="1054920"/>
            <a:ext cx="6224770" cy="2400657"/>
          </a:xfrm>
          <a:prstGeom prst="rect">
            <a:avLst/>
          </a:prstGeom>
          <a:noFill/>
        </p:spPr>
        <p:txBody>
          <a:bodyPr wrap="square" rtlCol="0">
            <a:spAutoFit/>
          </a:bodyPr>
          <a:lstStyle/>
          <a:p>
            <a:pPr algn="just">
              <a:lnSpc>
                <a:spcPct val="150000"/>
              </a:lnSpc>
            </a:pPr>
            <a:r>
              <a:rPr lang="vi-VN" sz="2000"/>
              <a:t>Trong Nhiệm vụ 2 của Bài 10, em đã tạo chương trình điều khiển nhân vật mèo di chuyển trên sân khấu và thay đổi động tác (Hình 74). Trong chương trình đó, khối lệnh nào được lặp lại bao nhiêu lần? Có cách nào để chương trình ngắn gọn hơn không?</a:t>
            </a:r>
            <a:endParaRPr lang="vi-VN" sz="20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237" y="651984"/>
            <a:ext cx="1351005" cy="3663742"/>
          </a:xfrm>
          <a:prstGeom prst="rect">
            <a:avLst/>
          </a:prstGeom>
        </p:spPr>
      </p:pic>
      <p:sp>
        <p:nvSpPr>
          <p:cNvPr id="12" name="TextBox 11"/>
          <p:cNvSpPr txBox="1"/>
          <p:nvPr/>
        </p:nvSpPr>
        <p:spPr>
          <a:xfrm>
            <a:off x="5581135" y="4315726"/>
            <a:ext cx="3213099" cy="415498"/>
          </a:xfrm>
          <a:prstGeom prst="rect">
            <a:avLst/>
          </a:prstGeom>
          <a:noFill/>
        </p:spPr>
        <p:txBody>
          <a:bodyPr wrap="square" rtlCol="0">
            <a:spAutoFit/>
          </a:bodyPr>
          <a:lstStyle/>
          <a:p>
            <a:pPr algn="ctr">
              <a:lnSpc>
                <a:spcPct val="150000"/>
              </a:lnSpc>
            </a:pPr>
            <a:r>
              <a:rPr lang="vi-VN" i="1"/>
              <a:t>Hình </a:t>
            </a:r>
            <a:r>
              <a:rPr lang="en-US" i="1" smtClean="0"/>
              <a:t>74. Chương trình mèo di chuyển</a:t>
            </a:r>
            <a:endParaRPr lang="vi-VN" i="1"/>
          </a:p>
        </p:txBody>
      </p:sp>
      <p:grpSp>
        <p:nvGrpSpPr>
          <p:cNvPr id="13" name="Group 12"/>
          <p:cNvGrpSpPr/>
          <p:nvPr/>
        </p:nvGrpSpPr>
        <p:grpSpPr>
          <a:xfrm>
            <a:off x="645711" y="3524250"/>
            <a:ext cx="5695062" cy="987630"/>
            <a:chOff x="6239664" y="1523444"/>
            <a:chExt cx="5695062" cy="987630"/>
          </a:xfrm>
        </p:grpSpPr>
        <p:sp>
          <p:nvSpPr>
            <p:cNvPr id="14" name="Rounded Rectangle 13"/>
            <p:cNvSpPr/>
            <p:nvPr/>
          </p:nvSpPr>
          <p:spPr>
            <a:xfrm>
              <a:off x="6239664" y="1523444"/>
              <a:ext cx="4733415" cy="987630"/>
            </a:xfrm>
            <a:prstGeom prst="roundRect">
              <a:avLst>
                <a:gd name="adj" fmla="val 1086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K</a:t>
              </a:r>
              <a:r>
                <a:rPr lang="vi-VN" sz="2000" smtClean="0">
                  <a:solidFill>
                    <a:srgbClr val="000000"/>
                  </a:solidFill>
                </a:rPr>
                <a:t>hối </a:t>
              </a:r>
              <a:r>
                <a:rPr lang="vi-VN" sz="2000">
                  <a:solidFill>
                    <a:srgbClr val="000000"/>
                  </a:solidFill>
                </a:rPr>
                <a:t>lệnh </a:t>
              </a:r>
              <a:r>
                <a:rPr lang="vi-VN" sz="2000" smtClean="0">
                  <a:solidFill>
                    <a:srgbClr val="000000"/>
                  </a:solidFill>
                </a:rPr>
                <a:t>lặp </a:t>
              </a:r>
              <a:r>
                <a:rPr lang="vi-VN" sz="2000">
                  <a:solidFill>
                    <a:srgbClr val="000000"/>
                  </a:solidFill>
                </a:rPr>
                <a:t>lại </a:t>
              </a:r>
              <a:r>
                <a:rPr lang="vi-VN" sz="2000">
                  <a:solidFill>
                    <a:srgbClr val="000000"/>
                  </a:solidFill>
                </a:rPr>
                <a:t>ba </a:t>
              </a:r>
              <a:r>
                <a:rPr lang="vi-VN" sz="2000" smtClean="0">
                  <a:solidFill>
                    <a:srgbClr val="000000"/>
                  </a:solidFill>
                </a:rPr>
                <a:t>lần</a:t>
              </a:r>
              <a:r>
                <a:rPr lang="en-US" sz="2000" smtClean="0">
                  <a:solidFill>
                    <a:srgbClr val="000000"/>
                  </a:solidFill>
                </a:rPr>
                <a:t> </a:t>
              </a:r>
              <a:r>
                <a:rPr lang="vi-VN" sz="2000" smtClean="0">
                  <a:solidFill>
                    <a:srgbClr val="000000"/>
                  </a:solidFill>
                </a:rPr>
                <a:t>→</a:t>
              </a:r>
              <a:r>
                <a:rPr lang="en-US" sz="2000" smtClean="0">
                  <a:solidFill>
                    <a:srgbClr val="000000"/>
                  </a:solidFill>
                </a:rPr>
                <a:t> </a:t>
              </a:r>
              <a:r>
                <a:rPr lang="vi-VN" sz="2000" smtClean="0">
                  <a:solidFill>
                    <a:srgbClr val="000000"/>
                  </a:solidFill>
                </a:rPr>
                <a:t>sử </a:t>
              </a:r>
              <a:r>
                <a:rPr lang="vi-VN" sz="2000">
                  <a:solidFill>
                    <a:srgbClr val="000000"/>
                  </a:solidFill>
                </a:rPr>
                <a:t>dụng lệnh lặp thì chương trình sẽ ngắn gọn hơn. </a:t>
              </a:r>
              <a:endParaRPr lang="en-US" sz="2000">
                <a:solidFill>
                  <a:srgbClr val="000000"/>
                </a:solidFill>
              </a:endParaRPr>
            </a:p>
          </p:txBody>
        </p:sp>
        <p:sp>
          <p:nvSpPr>
            <p:cNvPr id="15" name="Right Arrow 14"/>
            <p:cNvSpPr/>
            <p:nvPr/>
          </p:nvSpPr>
          <p:spPr>
            <a:xfrm rot="10800000">
              <a:off x="11126812" y="1707515"/>
              <a:ext cx="807914" cy="177330"/>
            </a:xfrm>
            <a:prstGeom prst="rightArrow">
              <a:avLst>
                <a:gd name="adj1" fmla="val 50000"/>
                <a:gd name="adj2" fmla="val 7954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2170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5"/>
        <p:cNvGrpSpPr/>
        <p:nvPr/>
      </p:nvGrpSpPr>
      <p:grpSpPr>
        <a:xfrm>
          <a:off x="0" y="0"/>
          <a:ext cx="0" cy="0"/>
          <a:chOff x="0" y="0"/>
          <a:chExt cx="0" cy="0"/>
        </a:xfrm>
      </p:grpSpPr>
      <p:grpSp>
        <p:nvGrpSpPr>
          <p:cNvPr id="4" name="Group 3"/>
          <p:cNvGrpSpPr/>
          <p:nvPr/>
        </p:nvGrpSpPr>
        <p:grpSpPr>
          <a:xfrm>
            <a:off x="333632" y="704335"/>
            <a:ext cx="8167817" cy="3747971"/>
            <a:chOff x="914629" y="770625"/>
            <a:chExt cx="7328950" cy="3681681"/>
          </a:xfrm>
        </p:grpSpPr>
        <p:grpSp>
          <p:nvGrpSpPr>
            <p:cNvPr id="2056" name="Google Shape;2056;p48"/>
            <p:cNvGrpSpPr/>
            <p:nvPr/>
          </p:nvGrpSpPr>
          <p:grpSpPr>
            <a:xfrm>
              <a:off x="1175938" y="770625"/>
              <a:ext cx="6906103" cy="3681681"/>
              <a:chOff x="1175938" y="770625"/>
              <a:chExt cx="6906103" cy="3681681"/>
            </a:xfrm>
          </p:grpSpPr>
          <p:grpSp>
            <p:nvGrpSpPr>
              <p:cNvPr id="2057" name="Google Shape;2057;p48"/>
              <p:cNvGrpSpPr/>
              <p:nvPr/>
            </p:nvGrpSpPr>
            <p:grpSpPr>
              <a:xfrm>
                <a:off x="1175938" y="770625"/>
                <a:ext cx="6906103" cy="3681681"/>
                <a:chOff x="1175938" y="770625"/>
                <a:chExt cx="6906103" cy="3681681"/>
              </a:xfrm>
            </p:grpSpPr>
            <p:grpSp>
              <p:nvGrpSpPr>
                <p:cNvPr id="2058" name="Google Shape;2058;p48"/>
                <p:cNvGrpSpPr/>
                <p:nvPr/>
              </p:nvGrpSpPr>
              <p:grpSpPr>
                <a:xfrm>
                  <a:off x="1175938" y="770637"/>
                  <a:ext cx="6906103" cy="3681670"/>
                  <a:chOff x="713225" y="523974"/>
                  <a:chExt cx="7831825" cy="4175176"/>
                </a:xfrm>
              </p:grpSpPr>
              <p:sp>
                <p:nvSpPr>
                  <p:cNvPr id="2059" name="Google Shape;2059;p48"/>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60" name="Google Shape;2060;p48"/>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61" name="Google Shape;2061;p48"/>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2" name="Google Shape;2062;p48"/>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48"/>
              <p:cNvGrpSpPr/>
              <p:nvPr/>
            </p:nvGrpSpPr>
            <p:grpSpPr>
              <a:xfrm>
                <a:off x="1449558" y="989217"/>
                <a:ext cx="550829" cy="109626"/>
                <a:chOff x="9481915" y="-124291"/>
                <a:chExt cx="1421494" cy="282832"/>
              </a:xfrm>
            </p:grpSpPr>
            <p:sp>
              <p:nvSpPr>
                <p:cNvPr id="2064" name="Google Shape;2064;p48"/>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8"/>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8"/>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48"/>
              <p:cNvGrpSpPr/>
              <p:nvPr/>
            </p:nvGrpSpPr>
            <p:grpSpPr>
              <a:xfrm>
                <a:off x="2215942" y="953202"/>
                <a:ext cx="937124" cy="181670"/>
                <a:chOff x="3415750" y="2213450"/>
                <a:chExt cx="1484200" cy="287725"/>
              </a:xfrm>
            </p:grpSpPr>
            <p:sp>
              <p:nvSpPr>
                <p:cNvPr id="2068" name="Google Shape;2068;p48"/>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8"/>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8"/>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8"/>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8"/>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48"/>
              <p:cNvGrpSpPr/>
              <p:nvPr/>
            </p:nvGrpSpPr>
            <p:grpSpPr>
              <a:xfrm>
                <a:off x="7050325" y="1045375"/>
                <a:ext cx="824100" cy="218700"/>
                <a:chOff x="7050325" y="1045375"/>
                <a:chExt cx="824100" cy="218700"/>
              </a:xfrm>
            </p:grpSpPr>
            <p:sp>
              <p:nvSpPr>
                <p:cNvPr id="2075" name="Google Shape;2075;p48"/>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76" name="Google Shape;2076;p48"/>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77" name="Google Shape;2077;p48"/>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078" name="Google Shape;2078;p48"/>
                <p:cNvGrpSpPr/>
                <p:nvPr/>
              </p:nvGrpSpPr>
              <p:grpSpPr>
                <a:xfrm>
                  <a:off x="7087846" y="1074670"/>
                  <a:ext cx="756865" cy="160024"/>
                  <a:chOff x="5368543" y="2043925"/>
                  <a:chExt cx="1066307" cy="225450"/>
                </a:xfrm>
              </p:grpSpPr>
              <p:sp>
                <p:nvSpPr>
                  <p:cNvPr id="2079" name="Google Shape;2079;p48"/>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8"/>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8"/>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8"/>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85" name="Google Shape;2085;p48"/>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8"/>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1245579" y="2076084"/>
            <a:ext cx="6342744" cy="20608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200" smtClean="0"/>
              <a:t>Trong </a:t>
            </a:r>
            <a:r>
              <a:rPr lang="vi-VN" sz="2200"/>
              <a:t>cấu trúc lặp, công việc được thực hiện lặp lại.</a:t>
            </a:r>
          </a:p>
          <a:p>
            <a:pPr marL="342900" indent="-342900" algn="just">
              <a:lnSpc>
                <a:spcPct val="150000"/>
              </a:lnSpc>
              <a:buFont typeface="Arial" panose="020B0604020202020204" pitchFamily="34" charset="0"/>
              <a:buChar char="•"/>
            </a:pPr>
            <a:r>
              <a:rPr lang="vi-VN" sz="2200" smtClean="0"/>
              <a:t>Trong </a:t>
            </a:r>
            <a:r>
              <a:rPr lang="vi-VN" sz="2200"/>
              <a:t>chương trình có cấu trúc lặp, lệnh hoặc khối lệnh được thực hiện lặp lại. </a:t>
            </a:r>
          </a:p>
        </p:txBody>
      </p:sp>
      <p:sp>
        <p:nvSpPr>
          <p:cNvPr id="37" name="Rounded Rectangle 36"/>
          <p:cNvSpPr/>
          <p:nvPr/>
        </p:nvSpPr>
        <p:spPr>
          <a:xfrm>
            <a:off x="3558679" y="1457103"/>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smtClean="0">
                <a:latin typeface="Arial" panose="020B0604020202020204" pitchFamily="34" charset="0"/>
                <a:cs typeface="Arial" panose="020B0604020202020204" pitchFamily="34" charset="0"/>
              </a:rPr>
              <a:t>GHI NHỚ</a:t>
            </a:r>
            <a:endParaRPr kumimoji="0" lang="en-US" sz="2300" b="1" i="0" u="none" strike="noStrike" kern="0" cap="none" spc="0" normalizeH="0" baseline="0" noProof="0" smtClean="0">
              <a:ln>
                <a:noFill/>
              </a:ln>
              <a:solidFill>
                <a:srgbClr val="000000"/>
              </a:solidFill>
              <a:effectLst/>
              <a:uLnTx/>
              <a:uFillTx/>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110135" y="2653580"/>
            <a:ext cx="2081161" cy="1484731"/>
          </a:xfrm>
          <a:prstGeom prst="rect">
            <a:avLst/>
          </a:prstGeom>
        </p:spPr>
      </p:pic>
      <p:sp>
        <p:nvSpPr>
          <p:cNvPr id="24" name="Rounded Rectangle 23"/>
          <p:cNvSpPr/>
          <p:nvPr/>
        </p:nvSpPr>
        <p:spPr>
          <a:xfrm>
            <a:off x="1007355" y="420130"/>
            <a:ext cx="3119802" cy="531290"/>
          </a:xfrm>
          <a:prstGeom prst="roundRect">
            <a:avLst/>
          </a:prstGeom>
          <a:solidFill>
            <a:srgbClr val="FDD3D5"/>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noProof="0" smtClean="0">
                <a:latin typeface="Arial" panose="020B0604020202020204" pitchFamily="34" charset="0"/>
                <a:cs typeface="Arial" panose="020B0604020202020204" pitchFamily="34" charset="0"/>
              </a:rPr>
              <a:t>CÂU HỎI SGK </a:t>
            </a:r>
            <a:r>
              <a:rPr lang="en-US" sz="2200" b="1" noProof="0" smtClean="0">
                <a:latin typeface="Arial" panose="020B0604020202020204" pitchFamily="34" charset="0"/>
                <a:cs typeface="Arial" panose="020B0604020202020204" pitchFamily="34" charset="0"/>
              </a:rPr>
              <a:t>TR.57</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27" name="TextBox 26"/>
          <p:cNvSpPr txBox="1"/>
          <p:nvPr/>
        </p:nvSpPr>
        <p:spPr>
          <a:xfrm>
            <a:off x="4127157" y="1176252"/>
            <a:ext cx="4460789" cy="1477328"/>
          </a:xfrm>
          <a:prstGeom prst="rect">
            <a:avLst/>
          </a:prstGeom>
          <a:noFill/>
        </p:spPr>
        <p:txBody>
          <a:bodyPr wrap="square" rtlCol="0">
            <a:spAutoFit/>
          </a:bodyPr>
          <a:lstStyle/>
          <a:p>
            <a:pPr algn="just">
              <a:lnSpc>
                <a:spcPct val="150000"/>
              </a:lnSpc>
            </a:pPr>
            <a:r>
              <a:rPr lang="vi-VN" sz="2000"/>
              <a:t>Em hãy chỉ ra lệnh lặp ở Hình 77b, biết rằng lệnh lặp chứa khối lệnh được lặp lại. </a:t>
            </a:r>
            <a:endParaRPr lang="vi-VN" sz="200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897" y="1176252"/>
            <a:ext cx="3587406" cy="3196053"/>
          </a:xfrm>
          <a:prstGeom prst="rect">
            <a:avLst/>
          </a:prstGeom>
        </p:spPr>
      </p:pic>
      <p:pic>
        <p:nvPicPr>
          <p:cNvPr id="29" name="Graphic 24" descr="Back with solid fill">
            <a:extLst>
              <a:ext uri="{FF2B5EF4-FFF2-40B4-BE49-F238E27FC236}">
                <a16:creationId xmlns:a16="http://schemas.microsoft.com/office/drawing/2014/main" id="{D438E9D3-10A9-A4FB-AF8B-749408E0F2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63"/>
              </a:ext>
            </a:extLst>
          </a:blip>
          <a:stretch>
            <a:fillRect/>
          </a:stretch>
        </p:blipFill>
        <p:spPr>
          <a:xfrm rot="1070384" flipV="1">
            <a:off x="4885655" y="2633418"/>
            <a:ext cx="1204238" cy="1102377"/>
          </a:xfrm>
          <a:prstGeom prst="rect">
            <a:avLst/>
          </a:prstGeom>
        </p:spPr>
      </p:pic>
    </p:spTree>
    <p:extLst>
      <p:ext uri="{BB962C8B-B14F-4D97-AF65-F5344CB8AC3E}">
        <p14:creationId xmlns:p14="http://schemas.microsoft.com/office/powerpoint/2010/main" val="2943852112"/>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Internship for Students by Slidesgo">
  <a:themeElements>
    <a:clrScheme name="Simple Light">
      <a:dk1>
        <a:srgbClr val="3C3D44"/>
      </a:dk1>
      <a:lt1>
        <a:srgbClr val="F9F3EA"/>
      </a:lt1>
      <a:dk2>
        <a:srgbClr val="FFFCF7"/>
      </a:dk2>
      <a:lt2>
        <a:srgbClr val="F1CE6D"/>
      </a:lt2>
      <a:accent1>
        <a:srgbClr val="FCB3B7"/>
      </a:accent1>
      <a:accent2>
        <a:srgbClr val="B1CBFF"/>
      </a:accent2>
      <a:accent3>
        <a:srgbClr val="3A4896"/>
      </a:accent3>
      <a:accent4>
        <a:srgbClr val="FFFFFF"/>
      </a:accent4>
      <a:accent5>
        <a:srgbClr val="FFFFFF"/>
      </a:accent5>
      <a:accent6>
        <a:srgbClr val="FFFFFF"/>
      </a:accent6>
      <a:hlink>
        <a:srgbClr val="3C3D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1313</Words>
  <Application>Microsoft Office PowerPoint</Application>
  <PresentationFormat>On-screen Show (16:9)</PresentationFormat>
  <Paragraphs>159</Paragraphs>
  <Slides>29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Lato</vt:lpstr>
      <vt:lpstr>Mukta SemiBold</vt:lpstr>
      <vt:lpstr>Mukta ExtraBold</vt:lpstr>
      <vt:lpstr>Calibri</vt:lpstr>
      <vt:lpstr>DM Sans</vt:lpstr>
      <vt:lpstr>Arial</vt:lpstr>
      <vt:lpstr>Anaheim</vt:lpstr>
      <vt:lpstr>Assistant</vt:lpstr>
      <vt:lpstr>Nunito Light</vt:lpstr>
      <vt:lpstr>Mukta</vt:lpstr>
      <vt:lpstr>Aharoni</vt:lpstr>
      <vt:lpstr>Internship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for Students</dc:title>
  <dc:creator>Acer</dc:creator>
  <cp:lastModifiedBy>Acer</cp:lastModifiedBy>
  <cp:revision>24</cp:revision>
  <dcterms:modified xsi:type="dcterms:W3CDTF">2024-11-20T03:16:49Z</dcterms:modified>
</cp:coreProperties>
</file>