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32"/>
  </p:notesMasterIdLst>
  <p:sldIdLst>
    <p:sldId id="259" r:id="rId2"/>
    <p:sldId id="295" r:id="rId3"/>
    <p:sldId id="296" r:id="rId4"/>
    <p:sldId id="293" r:id="rId5"/>
    <p:sldId id="264" r:id="rId6"/>
    <p:sldId id="272" r:id="rId7"/>
    <p:sldId id="298" r:id="rId8"/>
    <p:sldId id="303" r:id="rId9"/>
    <p:sldId id="299" r:id="rId10"/>
    <p:sldId id="300" r:id="rId11"/>
    <p:sldId id="297" r:id="rId12"/>
    <p:sldId id="301" r:id="rId13"/>
    <p:sldId id="306" r:id="rId14"/>
    <p:sldId id="307" r:id="rId15"/>
    <p:sldId id="309" r:id="rId16"/>
    <p:sldId id="310" r:id="rId17"/>
    <p:sldId id="311" r:id="rId18"/>
    <p:sldId id="312" r:id="rId19"/>
    <p:sldId id="313" r:id="rId20"/>
    <p:sldId id="314" r:id="rId21"/>
    <p:sldId id="316" r:id="rId22"/>
    <p:sldId id="321" r:id="rId23"/>
    <p:sldId id="322" r:id="rId24"/>
    <p:sldId id="323" r:id="rId25"/>
    <p:sldId id="324" r:id="rId26"/>
    <p:sldId id="325" r:id="rId27"/>
    <p:sldId id="327" r:id="rId28"/>
    <p:sldId id="328" r:id="rId29"/>
    <p:sldId id="329" r:id="rId30"/>
    <p:sldId id="330" r:id="rId31"/>
  </p:sldIdLst>
  <p:sldSz cx="9144000" cy="5143500" type="screen16x9"/>
  <p:notesSz cx="6858000" cy="9144000"/>
  <p:embeddedFontLst>
    <p:embeddedFont>
      <p:font typeface="Alata" panose="020B0604020202020204" charset="0"/>
      <p:regular r:id="rId33"/>
    </p:embeddedFont>
    <p:embeddedFont>
      <p:font typeface="Cabin" panose="020B0604020202020204" charset="0"/>
      <p:regular r:id="rId34"/>
      <p:bold r:id="rId35"/>
      <p:italic r:id="rId36"/>
      <p:boldItalic r:id="rId37"/>
    </p:embeddedFont>
    <p:embeddedFont>
      <p:font typeface="Fredoka One" panose="02000000000000000000" pitchFamily="2" charset="0"/>
      <p:regular r:id="rId38"/>
    </p:embeddedFont>
    <p:embeddedFont>
      <p:font typeface="Montserrat" panose="00000500000000000000"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DEFCD"/>
    <a:srgbClr val="F55B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96C86E-8883-47DA-AFF3-8EC55DCD0A84}">
  <a:tblStyle styleId="{4096C86E-8883-47DA-AFF3-8EC55DCD0A8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455" autoAdjust="0"/>
    <p:restoredTop sz="91971" autoAdjust="0"/>
  </p:normalViewPr>
  <p:slideViewPr>
    <p:cSldViewPr snapToGrid="0">
      <p:cViewPr varScale="1">
        <p:scale>
          <a:sx n="132" d="100"/>
          <a:sy n="132" d="100"/>
        </p:scale>
        <p:origin x="738" y="12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5"/>
        <p:cNvGrpSpPr/>
        <p:nvPr/>
      </p:nvGrpSpPr>
      <p:grpSpPr>
        <a:xfrm>
          <a:off x="0" y="0"/>
          <a:ext cx="0" cy="0"/>
          <a:chOff x="0" y="0"/>
          <a:chExt cx="0" cy="0"/>
        </a:xfrm>
      </p:grpSpPr>
      <p:sp>
        <p:nvSpPr>
          <p:cNvPr id="2296" name="Google Shape;2296;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7" name="Google Shape;2297;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baseline="0"/>
              <a:t>GV bấm vào từng quả bóng để mở câu hỏi. Sau khi HS trả lời xong, nhân vật sẽ tự đập vỡ quả bóng. GV bấm vào hình bóng tim để chuyển sang phần Vận dụng.</a:t>
            </a:r>
            <a:endParaRPr lang="en-VN" sz="1600" baseline="0" dirty="0"/>
          </a:p>
        </p:txBody>
      </p:sp>
      <p:sp>
        <p:nvSpPr>
          <p:cNvPr id="4" name="Slide Number Placeholder 3"/>
          <p:cNvSpPr>
            <a:spLocks noGrp="1"/>
          </p:cNvSpPr>
          <p:nvPr>
            <p:ph type="sldNum" sz="quarter" idx="5"/>
          </p:nvPr>
        </p:nvSpPr>
        <p:spPr/>
        <p:txBody>
          <a:bodyPr/>
          <a:lstStyle/>
          <a:p>
            <a:fld id="{D0BF51FF-E4B9-3A40-B0B9-CED297032449}" type="slidenum">
              <a:rPr lang="en-VN" smtClean="0"/>
              <a:t>21</a:t>
            </a:fld>
            <a:endParaRPr lang="en-VN"/>
          </a:p>
        </p:txBody>
      </p:sp>
    </p:spTree>
    <p:extLst>
      <p:ext uri="{BB962C8B-B14F-4D97-AF65-F5344CB8AC3E}">
        <p14:creationId xmlns:p14="http://schemas.microsoft.com/office/powerpoint/2010/main" val="1786692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GV bấm</a:t>
            </a:r>
            <a:r>
              <a:rPr lang="en-US" baseline="0"/>
              <a:t> vào hình mũi tên để trở lại slide chọn câu hỏi.</a:t>
            </a:r>
            <a:endParaRPr lang="en-VN" dirty="0"/>
          </a:p>
        </p:txBody>
      </p:sp>
      <p:sp>
        <p:nvSpPr>
          <p:cNvPr id="4" name="Slide Number Placeholder 3"/>
          <p:cNvSpPr>
            <a:spLocks noGrp="1"/>
          </p:cNvSpPr>
          <p:nvPr>
            <p:ph type="sldNum" sz="quarter" idx="5"/>
          </p:nvPr>
        </p:nvSpPr>
        <p:spPr/>
        <p:txBody>
          <a:bodyPr/>
          <a:lstStyle/>
          <a:p>
            <a:fld id="{D0BF51FF-E4B9-3A40-B0B9-CED297032449}" type="slidenum">
              <a:rPr lang="en-VN" smtClean="0"/>
              <a:t>22</a:t>
            </a:fld>
            <a:endParaRPr lang="en-VN"/>
          </a:p>
        </p:txBody>
      </p:sp>
    </p:spTree>
    <p:extLst>
      <p:ext uri="{BB962C8B-B14F-4D97-AF65-F5344CB8AC3E}">
        <p14:creationId xmlns:p14="http://schemas.microsoft.com/office/powerpoint/2010/main" val="4168139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GV bấm</a:t>
            </a:r>
            <a:r>
              <a:rPr lang="en-US" baseline="0"/>
              <a:t> vào hình mũi tên để trở lại slide chọn câu hỏi.</a:t>
            </a:r>
            <a:endParaRPr lang="en-VN" dirty="0"/>
          </a:p>
        </p:txBody>
      </p:sp>
      <p:sp>
        <p:nvSpPr>
          <p:cNvPr id="4" name="Slide Number Placeholder 3"/>
          <p:cNvSpPr>
            <a:spLocks noGrp="1"/>
          </p:cNvSpPr>
          <p:nvPr>
            <p:ph type="sldNum" sz="quarter" idx="5"/>
          </p:nvPr>
        </p:nvSpPr>
        <p:spPr/>
        <p:txBody>
          <a:bodyPr/>
          <a:lstStyle/>
          <a:p>
            <a:fld id="{D0BF51FF-E4B9-3A40-B0B9-CED297032449}" type="slidenum">
              <a:rPr lang="en-VN" smtClean="0"/>
              <a:t>23</a:t>
            </a:fld>
            <a:endParaRPr lang="en-VN"/>
          </a:p>
        </p:txBody>
      </p:sp>
    </p:spTree>
    <p:extLst>
      <p:ext uri="{BB962C8B-B14F-4D97-AF65-F5344CB8AC3E}">
        <p14:creationId xmlns:p14="http://schemas.microsoft.com/office/powerpoint/2010/main" val="1492884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GV bấm</a:t>
            </a:r>
            <a:r>
              <a:rPr lang="en-US" baseline="0"/>
              <a:t> vào hình mũi tên để trở lại slide chọn câu hỏi.</a:t>
            </a:r>
            <a:endParaRPr lang="en-VN" dirty="0"/>
          </a:p>
        </p:txBody>
      </p:sp>
      <p:sp>
        <p:nvSpPr>
          <p:cNvPr id="4" name="Slide Number Placeholder 3"/>
          <p:cNvSpPr>
            <a:spLocks noGrp="1"/>
          </p:cNvSpPr>
          <p:nvPr>
            <p:ph type="sldNum" sz="quarter" idx="5"/>
          </p:nvPr>
        </p:nvSpPr>
        <p:spPr/>
        <p:txBody>
          <a:bodyPr/>
          <a:lstStyle/>
          <a:p>
            <a:fld id="{D0BF51FF-E4B9-3A40-B0B9-CED297032449}" type="slidenum">
              <a:rPr lang="en-VN" smtClean="0"/>
              <a:t>24</a:t>
            </a:fld>
            <a:endParaRPr lang="en-VN"/>
          </a:p>
        </p:txBody>
      </p:sp>
    </p:spTree>
    <p:extLst>
      <p:ext uri="{BB962C8B-B14F-4D97-AF65-F5344CB8AC3E}">
        <p14:creationId xmlns:p14="http://schemas.microsoft.com/office/powerpoint/2010/main" val="1935648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GV bấm</a:t>
            </a:r>
            <a:r>
              <a:rPr lang="en-US" baseline="0"/>
              <a:t> vào hình mũi tên để trở lại slide chọn câu hỏi.</a:t>
            </a:r>
            <a:endParaRPr lang="en-VN" dirty="0"/>
          </a:p>
        </p:txBody>
      </p:sp>
      <p:sp>
        <p:nvSpPr>
          <p:cNvPr id="4" name="Slide Number Placeholder 3"/>
          <p:cNvSpPr>
            <a:spLocks noGrp="1"/>
          </p:cNvSpPr>
          <p:nvPr>
            <p:ph type="sldNum" sz="quarter" idx="5"/>
          </p:nvPr>
        </p:nvSpPr>
        <p:spPr/>
        <p:txBody>
          <a:bodyPr/>
          <a:lstStyle/>
          <a:p>
            <a:fld id="{D0BF51FF-E4B9-3A40-B0B9-CED297032449}" type="slidenum">
              <a:rPr lang="en-VN" smtClean="0"/>
              <a:t>25</a:t>
            </a:fld>
            <a:endParaRPr lang="en-VN"/>
          </a:p>
        </p:txBody>
      </p:sp>
    </p:spTree>
    <p:extLst>
      <p:ext uri="{BB962C8B-B14F-4D97-AF65-F5344CB8AC3E}">
        <p14:creationId xmlns:p14="http://schemas.microsoft.com/office/powerpoint/2010/main" val="3687208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GV bấm</a:t>
            </a:r>
            <a:r>
              <a:rPr lang="en-US" baseline="0"/>
              <a:t> vào hình mũi tên để trở lại slide chọn câu hỏi.</a:t>
            </a:r>
            <a:endParaRPr lang="en-VN" dirty="0"/>
          </a:p>
        </p:txBody>
      </p:sp>
      <p:sp>
        <p:nvSpPr>
          <p:cNvPr id="4" name="Slide Number Placeholder 3"/>
          <p:cNvSpPr>
            <a:spLocks noGrp="1"/>
          </p:cNvSpPr>
          <p:nvPr>
            <p:ph type="sldNum" sz="quarter" idx="5"/>
          </p:nvPr>
        </p:nvSpPr>
        <p:spPr/>
        <p:txBody>
          <a:bodyPr/>
          <a:lstStyle/>
          <a:p>
            <a:fld id="{D0BF51FF-E4B9-3A40-B0B9-CED297032449}" type="slidenum">
              <a:rPr lang="en-VN" smtClean="0"/>
              <a:t>26</a:t>
            </a:fld>
            <a:endParaRPr lang="en-VN"/>
          </a:p>
        </p:txBody>
      </p:sp>
    </p:spTree>
    <p:extLst>
      <p:ext uri="{BB962C8B-B14F-4D97-AF65-F5344CB8AC3E}">
        <p14:creationId xmlns:p14="http://schemas.microsoft.com/office/powerpoint/2010/main" val="741905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1"/>
        <p:cNvGrpSpPr/>
        <p:nvPr/>
      </p:nvGrpSpPr>
      <p:grpSpPr>
        <a:xfrm>
          <a:off x="0" y="0"/>
          <a:ext cx="0" cy="0"/>
          <a:chOff x="0" y="0"/>
          <a:chExt cx="0" cy="0"/>
        </a:xfrm>
      </p:grpSpPr>
      <p:sp>
        <p:nvSpPr>
          <p:cNvPr id="3182" name="Google Shape;3182;g1828aa5f2ec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3" name="Google Shape;3183;g1828aa5f2ec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9963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1"/>
        <p:cNvGrpSpPr/>
        <p:nvPr/>
      </p:nvGrpSpPr>
      <p:grpSpPr>
        <a:xfrm>
          <a:off x="0" y="0"/>
          <a:ext cx="0" cy="0"/>
          <a:chOff x="0" y="0"/>
          <a:chExt cx="0" cy="0"/>
        </a:xfrm>
      </p:grpSpPr>
      <p:sp>
        <p:nvSpPr>
          <p:cNvPr id="2252" name="Google Shape;2252;g16a1c1fb2cc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3" name="Google Shape;2253;g16a1c1fb2cc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426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0"/>
        <p:cNvGrpSpPr/>
        <p:nvPr/>
      </p:nvGrpSpPr>
      <p:grpSpPr>
        <a:xfrm>
          <a:off x="0" y="0"/>
          <a:ext cx="0" cy="0"/>
          <a:chOff x="0" y="0"/>
          <a:chExt cx="0" cy="0"/>
        </a:xfrm>
      </p:grpSpPr>
      <p:sp>
        <p:nvSpPr>
          <p:cNvPr id="2511" name="Google Shape;2511;g1828aa5f2ec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2" name="Google Shape;2512;g1828aa5f2ec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5252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5"/>
        <p:cNvGrpSpPr/>
        <p:nvPr/>
      </p:nvGrpSpPr>
      <p:grpSpPr>
        <a:xfrm>
          <a:off x="0" y="0"/>
          <a:ext cx="0" cy="0"/>
          <a:chOff x="0" y="0"/>
          <a:chExt cx="0" cy="0"/>
        </a:xfrm>
      </p:grpSpPr>
      <p:sp>
        <p:nvSpPr>
          <p:cNvPr id="2296" name="Google Shape;2296;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7" name="Google Shape;2297;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1744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1"/>
        <p:cNvGrpSpPr/>
        <p:nvPr/>
      </p:nvGrpSpPr>
      <p:grpSpPr>
        <a:xfrm>
          <a:off x="0" y="0"/>
          <a:ext cx="0" cy="0"/>
          <a:chOff x="0" y="0"/>
          <a:chExt cx="0" cy="0"/>
        </a:xfrm>
      </p:grpSpPr>
      <p:sp>
        <p:nvSpPr>
          <p:cNvPr id="2252" name="Google Shape;2252;g16a1c1fb2cc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3" name="Google Shape;2253;g16a1c1fb2cc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3324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1"/>
        <p:cNvGrpSpPr/>
        <p:nvPr/>
      </p:nvGrpSpPr>
      <p:grpSpPr>
        <a:xfrm>
          <a:off x="0" y="0"/>
          <a:ext cx="0" cy="0"/>
          <a:chOff x="0" y="0"/>
          <a:chExt cx="0" cy="0"/>
        </a:xfrm>
      </p:grpSpPr>
      <p:sp>
        <p:nvSpPr>
          <p:cNvPr id="2252" name="Google Shape;2252;g16a1c1fb2cc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3" name="Google Shape;2253;g16a1c1fb2cc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6552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1"/>
        <p:cNvGrpSpPr/>
        <p:nvPr/>
      </p:nvGrpSpPr>
      <p:grpSpPr>
        <a:xfrm>
          <a:off x="0" y="0"/>
          <a:ext cx="0" cy="0"/>
          <a:chOff x="0" y="0"/>
          <a:chExt cx="0" cy="0"/>
        </a:xfrm>
      </p:grpSpPr>
      <p:sp>
        <p:nvSpPr>
          <p:cNvPr id="2472" name="Google Shape;2472;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3" name="Google Shape;2473;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9"/>
        <p:cNvGrpSpPr/>
        <p:nvPr/>
      </p:nvGrpSpPr>
      <p:grpSpPr>
        <a:xfrm>
          <a:off x="0" y="0"/>
          <a:ext cx="0" cy="0"/>
          <a:chOff x="0" y="0"/>
          <a:chExt cx="0" cy="0"/>
        </a:xfrm>
      </p:grpSpPr>
      <p:sp>
        <p:nvSpPr>
          <p:cNvPr id="2780" name="Google Shape;2780;g1828aa5f2ec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1" name="Google Shape;2781;g1828aa5f2ec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9"/>
        <p:cNvGrpSpPr/>
        <p:nvPr/>
      </p:nvGrpSpPr>
      <p:grpSpPr>
        <a:xfrm>
          <a:off x="0" y="0"/>
          <a:ext cx="0" cy="0"/>
          <a:chOff x="0" y="0"/>
          <a:chExt cx="0" cy="0"/>
        </a:xfrm>
      </p:grpSpPr>
      <p:sp>
        <p:nvSpPr>
          <p:cNvPr id="2680" name="Google Shape;2680;g1828aa5f2ec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1" name="Google Shape;2681;g1828aa5f2ec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6571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2"/>
        <p:cNvGrpSpPr/>
        <p:nvPr/>
      </p:nvGrpSpPr>
      <p:grpSpPr>
        <a:xfrm>
          <a:off x="0" y="0"/>
          <a:ext cx="0" cy="0"/>
          <a:chOff x="0" y="0"/>
          <a:chExt cx="0" cy="0"/>
        </a:xfrm>
      </p:grpSpPr>
      <p:sp>
        <p:nvSpPr>
          <p:cNvPr id="2603" name="Google Shape;2603;g1828aa5f2e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4" name="Google Shape;2604;g1828aa5f2e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0043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9"/>
        <p:cNvGrpSpPr/>
        <p:nvPr/>
      </p:nvGrpSpPr>
      <p:grpSpPr>
        <a:xfrm>
          <a:off x="0" y="0"/>
          <a:ext cx="0" cy="0"/>
          <a:chOff x="0" y="0"/>
          <a:chExt cx="0" cy="0"/>
        </a:xfrm>
      </p:grpSpPr>
      <p:sp>
        <p:nvSpPr>
          <p:cNvPr id="2780" name="Google Shape;2780;g1828aa5f2ec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1" name="Google Shape;2781;g1828aa5f2ec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2578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1"/>
        <p:cNvGrpSpPr/>
        <p:nvPr/>
      </p:nvGrpSpPr>
      <p:grpSpPr>
        <a:xfrm>
          <a:off x="0" y="0"/>
          <a:ext cx="0" cy="0"/>
          <a:chOff x="0" y="0"/>
          <a:chExt cx="0" cy="0"/>
        </a:xfrm>
      </p:grpSpPr>
      <p:sp>
        <p:nvSpPr>
          <p:cNvPr id="2252" name="Google Shape;2252;g16a1c1fb2cc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3" name="Google Shape;2253;g16a1c1fb2cc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6095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7"/>
        <p:cNvGrpSpPr/>
        <p:nvPr/>
      </p:nvGrpSpPr>
      <p:grpSpPr>
        <a:xfrm>
          <a:off x="0" y="0"/>
          <a:ext cx="0" cy="0"/>
          <a:chOff x="0" y="0"/>
          <a:chExt cx="0" cy="0"/>
        </a:xfrm>
      </p:grpSpPr>
      <p:grpSp>
        <p:nvGrpSpPr>
          <p:cNvPr id="188" name="Google Shape;188;p5"/>
          <p:cNvGrpSpPr/>
          <p:nvPr/>
        </p:nvGrpSpPr>
        <p:grpSpPr>
          <a:xfrm>
            <a:off x="-100" y="0"/>
            <a:ext cx="9144000" cy="5143500"/>
            <a:chOff x="-100" y="0"/>
            <a:chExt cx="9144000" cy="5143500"/>
          </a:xfrm>
        </p:grpSpPr>
        <p:cxnSp>
          <p:nvCxnSpPr>
            <p:cNvPr id="189" name="Google Shape;189;p5"/>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0" name="Google Shape;190;p5"/>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1" name="Google Shape;191;p5"/>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2" name="Google Shape;192;p5"/>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3" name="Google Shape;193;p5"/>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4" name="Google Shape;194;p5"/>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5" name="Google Shape;195;p5"/>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6" name="Google Shape;196;p5"/>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7" name="Google Shape;197;p5"/>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8" name="Google Shape;198;p5"/>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9" name="Google Shape;199;p5"/>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0" name="Google Shape;200;p5"/>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1" name="Google Shape;201;p5"/>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2" name="Google Shape;202;p5"/>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3" name="Google Shape;203;p5"/>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4" name="Google Shape;204;p5"/>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5" name="Google Shape;205;p5"/>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6" name="Google Shape;206;p5"/>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7" name="Google Shape;207;p5"/>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8" name="Google Shape;208;p5"/>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9" name="Google Shape;209;p5"/>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 name="Google Shape;210;p5"/>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 name="Google Shape;211;p5"/>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2" name="Google Shape;212;p5"/>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3" name="Google Shape;213;p5"/>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4" name="Google Shape;214;p5"/>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5" name="Google Shape;215;p5"/>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6" name="Google Shape;216;p5"/>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 name="Google Shape;217;p5"/>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8" name="Google Shape;218;p5"/>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9" name="Google Shape;219;p5"/>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20" name="Google Shape;220;p5"/>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21" name="Google Shape;221;p5"/>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22" name="Google Shape;222;p5"/>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23" name="Google Shape;223;p5"/>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24" name="Google Shape;224;p5"/>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25" name="Google Shape;225;p5"/>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26" name="Google Shape;226;p5"/>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27" name="Google Shape;227;p5"/>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sp>
        <p:nvSpPr>
          <p:cNvPr id="228" name="Google Shape;228;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229" name="Google Shape;229;p5"/>
          <p:cNvSpPr txBox="1">
            <a:spLocks noGrp="1"/>
          </p:cNvSpPr>
          <p:nvPr>
            <p:ph type="subTitle" idx="1"/>
          </p:nvPr>
        </p:nvSpPr>
        <p:spPr>
          <a:xfrm>
            <a:off x="4923574" y="3244581"/>
            <a:ext cx="2796000" cy="102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0" name="Google Shape;230;p5"/>
          <p:cNvSpPr txBox="1">
            <a:spLocks noGrp="1"/>
          </p:cNvSpPr>
          <p:nvPr>
            <p:ph type="subTitle" idx="2"/>
          </p:nvPr>
        </p:nvSpPr>
        <p:spPr>
          <a:xfrm>
            <a:off x="1425047" y="3244581"/>
            <a:ext cx="2795100" cy="102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1" name="Google Shape;231;p5"/>
          <p:cNvSpPr txBox="1">
            <a:spLocks noGrp="1"/>
          </p:cNvSpPr>
          <p:nvPr>
            <p:ph type="subTitle" idx="3"/>
          </p:nvPr>
        </p:nvSpPr>
        <p:spPr>
          <a:xfrm>
            <a:off x="1425037" y="2732631"/>
            <a:ext cx="2795100" cy="507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Montserrat"/>
              <a:buNone/>
              <a:defRPr sz="2200">
                <a:latin typeface="Fredoka One"/>
                <a:ea typeface="Fredoka One"/>
                <a:cs typeface="Fredoka One"/>
                <a:sym typeface="Fredoka One"/>
              </a:defRPr>
            </a:lvl1pPr>
            <a:lvl2pPr lvl="1" algn="ctr" rtl="0">
              <a:spcBef>
                <a:spcPts val="0"/>
              </a:spcBef>
              <a:spcAft>
                <a:spcPts val="0"/>
              </a:spcAft>
              <a:buSzPts val="2000"/>
              <a:buFont typeface="Montserrat"/>
              <a:buNone/>
              <a:defRPr sz="2000">
                <a:latin typeface="Montserrat"/>
                <a:ea typeface="Montserrat"/>
                <a:cs typeface="Montserrat"/>
                <a:sym typeface="Montserrat"/>
              </a:defRPr>
            </a:lvl2pPr>
            <a:lvl3pPr lvl="2" algn="ctr" rtl="0">
              <a:spcBef>
                <a:spcPts val="1600"/>
              </a:spcBef>
              <a:spcAft>
                <a:spcPts val="0"/>
              </a:spcAft>
              <a:buSzPts val="2000"/>
              <a:buFont typeface="Montserrat"/>
              <a:buNone/>
              <a:defRPr sz="2000">
                <a:latin typeface="Montserrat"/>
                <a:ea typeface="Montserrat"/>
                <a:cs typeface="Montserrat"/>
                <a:sym typeface="Montserrat"/>
              </a:defRPr>
            </a:lvl3pPr>
            <a:lvl4pPr lvl="3" algn="ctr" rtl="0">
              <a:spcBef>
                <a:spcPts val="1600"/>
              </a:spcBef>
              <a:spcAft>
                <a:spcPts val="0"/>
              </a:spcAft>
              <a:buSzPts val="2000"/>
              <a:buFont typeface="Montserrat"/>
              <a:buNone/>
              <a:defRPr sz="2000">
                <a:latin typeface="Montserrat"/>
                <a:ea typeface="Montserrat"/>
                <a:cs typeface="Montserrat"/>
                <a:sym typeface="Montserrat"/>
              </a:defRPr>
            </a:lvl4pPr>
            <a:lvl5pPr lvl="4" algn="ctr" rtl="0">
              <a:spcBef>
                <a:spcPts val="1600"/>
              </a:spcBef>
              <a:spcAft>
                <a:spcPts val="0"/>
              </a:spcAft>
              <a:buSzPts val="2000"/>
              <a:buFont typeface="Montserrat"/>
              <a:buNone/>
              <a:defRPr sz="2000">
                <a:latin typeface="Montserrat"/>
                <a:ea typeface="Montserrat"/>
                <a:cs typeface="Montserrat"/>
                <a:sym typeface="Montserrat"/>
              </a:defRPr>
            </a:lvl5pPr>
            <a:lvl6pPr lvl="5" algn="ctr" rtl="0">
              <a:spcBef>
                <a:spcPts val="1600"/>
              </a:spcBef>
              <a:spcAft>
                <a:spcPts val="0"/>
              </a:spcAft>
              <a:buSzPts val="2000"/>
              <a:buFont typeface="Montserrat"/>
              <a:buNone/>
              <a:defRPr sz="2000">
                <a:latin typeface="Montserrat"/>
                <a:ea typeface="Montserrat"/>
                <a:cs typeface="Montserrat"/>
                <a:sym typeface="Montserrat"/>
              </a:defRPr>
            </a:lvl6pPr>
            <a:lvl7pPr lvl="6" algn="ctr" rtl="0">
              <a:spcBef>
                <a:spcPts val="1600"/>
              </a:spcBef>
              <a:spcAft>
                <a:spcPts val="0"/>
              </a:spcAft>
              <a:buSzPts val="2000"/>
              <a:buFont typeface="Montserrat"/>
              <a:buNone/>
              <a:defRPr sz="2000">
                <a:latin typeface="Montserrat"/>
                <a:ea typeface="Montserrat"/>
                <a:cs typeface="Montserrat"/>
                <a:sym typeface="Montserrat"/>
              </a:defRPr>
            </a:lvl7pPr>
            <a:lvl8pPr lvl="7" algn="ctr" rtl="0">
              <a:spcBef>
                <a:spcPts val="1600"/>
              </a:spcBef>
              <a:spcAft>
                <a:spcPts val="0"/>
              </a:spcAft>
              <a:buSzPts val="2000"/>
              <a:buFont typeface="Montserrat"/>
              <a:buNone/>
              <a:defRPr sz="2000">
                <a:latin typeface="Montserrat"/>
                <a:ea typeface="Montserrat"/>
                <a:cs typeface="Montserrat"/>
                <a:sym typeface="Montserrat"/>
              </a:defRPr>
            </a:lvl8pPr>
            <a:lvl9pPr lvl="8" algn="ctr" rtl="0">
              <a:spcBef>
                <a:spcPts val="1600"/>
              </a:spcBef>
              <a:spcAft>
                <a:spcPts val="1600"/>
              </a:spcAft>
              <a:buSzPts val="2000"/>
              <a:buFont typeface="Montserrat"/>
              <a:buNone/>
              <a:defRPr sz="2000">
                <a:latin typeface="Montserrat"/>
                <a:ea typeface="Montserrat"/>
                <a:cs typeface="Montserrat"/>
                <a:sym typeface="Montserrat"/>
              </a:defRPr>
            </a:lvl9pPr>
          </a:lstStyle>
          <a:p>
            <a:endParaRPr/>
          </a:p>
        </p:txBody>
      </p:sp>
      <p:sp>
        <p:nvSpPr>
          <p:cNvPr id="232" name="Google Shape;232;p5"/>
          <p:cNvSpPr txBox="1">
            <a:spLocks noGrp="1"/>
          </p:cNvSpPr>
          <p:nvPr>
            <p:ph type="subTitle" idx="4"/>
          </p:nvPr>
        </p:nvSpPr>
        <p:spPr>
          <a:xfrm>
            <a:off x="4923866" y="2732631"/>
            <a:ext cx="2795100" cy="507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Montserrat"/>
              <a:buNone/>
              <a:defRPr sz="2200">
                <a:latin typeface="Fredoka One"/>
                <a:ea typeface="Fredoka One"/>
                <a:cs typeface="Fredoka One"/>
                <a:sym typeface="Fredoka One"/>
              </a:defRPr>
            </a:lvl1pPr>
            <a:lvl2pPr lvl="1" algn="ctr" rtl="0">
              <a:spcBef>
                <a:spcPts val="0"/>
              </a:spcBef>
              <a:spcAft>
                <a:spcPts val="0"/>
              </a:spcAft>
              <a:buSzPts val="2000"/>
              <a:buFont typeface="Montserrat"/>
              <a:buNone/>
              <a:defRPr sz="2000">
                <a:latin typeface="Montserrat"/>
                <a:ea typeface="Montserrat"/>
                <a:cs typeface="Montserrat"/>
                <a:sym typeface="Montserrat"/>
              </a:defRPr>
            </a:lvl2pPr>
            <a:lvl3pPr lvl="2" algn="ctr" rtl="0">
              <a:spcBef>
                <a:spcPts val="1600"/>
              </a:spcBef>
              <a:spcAft>
                <a:spcPts val="0"/>
              </a:spcAft>
              <a:buSzPts val="2000"/>
              <a:buFont typeface="Montserrat"/>
              <a:buNone/>
              <a:defRPr sz="2000">
                <a:latin typeface="Montserrat"/>
                <a:ea typeface="Montserrat"/>
                <a:cs typeface="Montserrat"/>
                <a:sym typeface="Montserrat"/>
              </a:defRPr>
            </a:lvl3pPr>
            <a:lvl4pPr lvl="3" algn="ctr" rtl="0">
              <a:spcBef>
                <a:spcPts val="1600"/>
              </a:spcBef>
              <a:spcAft>
                <a:spcPts val="0"/>
              </a:spcAft>
              <a:buSzPts val="2000"/>
              <a:buFont typeface="Montserrat"/>
              <a:buNone/>
              <a:defRPr sz="2000">
                <a:latin typeface="Montserrat"/>
                <a:ea typeface="Montserrat"/>
                <a:cs typeface="Montserrat"/>
                <a:sym typeface="Montserrat"/>
              </a:defRPr>
            </a:lvl4pPr>
            <a:lvl5pPr lvl="4" algn="ctr" rtl="0">
              <a:spcBef>
                <a:spcPts val="1600"/>
              </a:spcBef>
              <a:spcAft>
                <a:spcPts val="0"/>
              </a:spcAft>
              <a:buSzPts val="2000"/>
              <a:buFont typeface="Montserrat"/>
              <a:buNone/>
              <a:defRPr sz="2000">
                <a:latin typeface="Montserrat"/>
                <a:ea typeface="Montserrat"/>
                <a:cs typeface="Montserrat"/>
                <a:sym typeface="Montserrat"/>
              </a:defRPr>
            </a:lvl5pPr>
            <a:lvl6pPr lvl="5" algn="ctr" rtl="0">
              <a:spcBef>
                <a:spcPts val="1600"/>
              </a:spcBef>
              <a:spcAft>
                <a:spcPts val="0"/>
              </a:spcAft>
              <a:buSzPts val="2000"/>
              <a:buFont typeface="Montserrat"/>
              <a:buNone/>
              <a:defRPr sz="2000">
                <a:latin typeface="Montserrat"/>
                <a:ea typeface="Montserrat"/>
                <a:cs typeface="Montserrat"/>
                <a:sym typeface="Montserrat"/>
              </a:defRPr>
            </a:lvl6pPr>
            <a:lvl7pPr lvl="6" algn="ctr" rtl="0">
              <a:spcBef>
                <a:spcPts val="1600"/>
              </a:spcBef>
              <a:spcAft>
                <a:spcPts val="0"/>
              </a:spcAft>
              <a:buSzPts val="2000"/>
              <a:buFont typeface="Montserrat"/>
              <a:buNone/>
              <a:defRPr sz="2000">
                <a:latin typeface="Montserrat"/>
                <a:ea typeface="Montserrat"/>
                <a:cs typeface="Montserrat"/>
                <a:sym typeface="Montserrat"/>
              </a:defRPr>
            </a:lvl7pPr>
            <a:lvl8pPr lvl="7" algn="ctr" rtl="0">
              <a:spcBef>
                <a:spcPts val="1600"/>
              </a:spcBef>
              <a:spcAft>
                <a:spcPts val="0"/>
              </a:spcAft>
              <a:buSzPts val="2000"/>
              <a:buFont typeface="Montserrat"/>
              <a:buNone/>
              <a:defRPr sz="2000">
                <a:latin typeface="Montserrat"/>
                <a:ea typeface="Montserrat"/>
                <a:cs typeface="Montserrat"/>
                <a:sym typeface="Montserrat"/>
              </a:defRPr>
            </a:lvl8pPr>
            <a:lvl9pPr lvl="8" algn="ctr" rtl="0">
              <a:spcBef>
                <a:spcPts val="1600"/>
              </a:spcBef>
              <a:spcAft>
                <a:spcPts val="1600"/>
              </a:spcAft>
              <a:buSzPts val="2000"/>
              <a:buFont typeface="Montserrat"/>
              <a:buNone/>
              <a:defRPr sz="2000">
                <a:latin typeface="Montserrat"/>
                <a:ea typeface="Montserrat"/>
                <a:cs typeface="Montserrat"/>
                <a:sym typeface="Montserrat"/>
              </a:defRPr>
            </a:lvl9pPr>
          </a:lstStyle>
          <a:p>
            <a:endParaRPr/>
          </a:p>
        </p:txBody>
      </p:sp>
      <p:sp>
        <p:nvSpPr>
          <p:cNvPr id="233" name="Google Shape;233;p5"/>
          <p:cNvSpPr/>
          <p:nvPr/>
        </p:nvSpPr>
        <p:spPr>
          <a:xfrm>
            <a:off x="174300" y="3504000"/>
            <a:ext cx="8795400" cy="1475700"/>
          </a:xfrm>
          <a:prstGeom prst="roundRect">
            <a:avLst>
              <a:gd name="adj" fmla="val 10734"/>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8094888" y="4501826"/>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 name="Google Shape;235;p5"/>
          <p:cNvGrpSpPr/>
          <p:nvPr/>
        </p:nvGrpSpPr>
        <p:grpSpPr>
          <a:xfrm>
            <a:off x="8809625" y="298013"/>
            <a:ext cx="6200525" cy="2799300"/>
            <a:chOff x="1471775" y="893613"/>
            <a:chExt cx="6200525" cy="2799300"/>
          </a:xfrm>
        </p:grpSpPr>
        <p:sp>
          <p:nvSpPr>
            <p:cNvPr id="236" name="Google Shape;236;p5"/>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 name="Google Shape;238;p5"/>
            <p:cNvGrpSpPr/>
            <p:nvPr/>
          </p:nvGrpSpPr>
          <p:grpSpPr>
            <a:xfrm>
              <a:off x="6928725" y="1072563"/>
              <a:ext cx="525050" cy="117900"/>
              <a:chOff x="7110900" y="450050"/>
              <a:chExt cx="525050" cy="117900"/>
            </a:xfrm>
          </p:grpSpPr>
          <p:sp>
            <p:nvSpPr>
              <p:cNvPr id="239" name="Google Shape;239;p5"/>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2" name="Google Shape;242;p5"/>
          <p:cNvGrpSpPr/>
          <p:nvPr/>
        </p:nvGrpSpPr>
        <p:grpSpPr>
          <a:xfrm>
            <a:off x="-5866150" y="190838"/>
            <a:ext cx="6200525" cy="2799300"/>
            <a:chOff x="1471775" y="893613"/>
            <a:chExt cx="6200525" cy="2799300"/>
          </a:xfrm>
        </p:grpSpPr>
        <p:sp>
          <p:nvSpPr>
            <p:cNvPr id="243" name="Google Shape;243;p5"/>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 name="Google Shape;245;p5"/>
            <p:cNvGrpSpPr/>
            <p:nvPr/>
          </p:nvGrpSpPr>
          <p:grpSpPr>
            <a:xfrm>
              <a:off x="6928725" y="1072563"/>
              <a:ext cx="525050" cy="117900"/>
              <a:chOff x="7110900" y="450050"/>
              <a:chExt cx="525050" cy="117900"/>
            </a:xfrm>
          </p:grpSpPr>
          <p:sp>
            <p:nvSpPr>
              <p:cNvPr id="246" name="Google Shape;246;p5"/>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9" name="Google Shape;249;p5"/>
          <p:cNvGrpSpPr/>
          <p:nvPr/>
        </p:nvGrpSpPr>
        <p:grpSpPr>
          <a:xfrm>
            <a:off x="528663" y="1670325"/>
            <a:ext cx="382675" cy="382675"/>
            <a:chOff x="977325" y="1958850"/>
            <a:chExt cx="382675" cy="382675"/>
          </a:xfrm>
        </p:grpSpPr>
        <p:sp>
          <p:nvSpPr>
            <p:cNvPr id="250" name="Google Shape;250;p5"/>
            <p:cNvSpPr/>
            <p:nvPr/>
          </p:nvSpPr>
          <p:spPr>
            <a:xfrm>
              <a:off x="1030900" y="20124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977325" y="19588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1">
  <p:cSld name="CUSTOM_5_1_1">
    <p:spTree>
      <p:nvGrpSpPr>
        <p:cNvPr id="1" name="Shape 1419"/>
        <p:cNvGrpSpPr/>
        <p:nvPr/>
      </p:nvGrpSpPr>
      <p:grpSpPr>
        <a:xfrm>
          <a:off x="0" y="0"/>
          <a:ext cx="0" cy="0"/>
          <a:chOff x="0" y="0"/>
          <a:chExt cx="0" cy="0"/>
        </a:xfrm>
      </p:grpSpPr>
      <p:grpSp>
        <p:nvGrpSpPr>
          <p:cNvPr id="1420" name="Google Shape;1420;p27"/>
          <p:cNvGrpSpPr/>
          <p:nvPr/>
        </p:nvGrpSpPr>
        <p:grpSpPr>
          <a:xfrm>
            <a:off x="-100" y="0"/>
            <a:ext cx="9144000" cy="5143500"/>
            <a:chOff x="-100" y="0"/>
            <a:chExt cx="9144000" cy="5143500"/>
          </a:xfrm>
        </p:grpSpPr>
        <p:cxnSp>
          <p:nvCxnSpPr>
            <p:cNvPr id="1421" name="Google Shape;1421;p27"/>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22" name="Google Shape;1422;p27"/>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23" name="Google Shape;1423;p27"/>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24" name="Google Shape;1424;p27"/>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25" name="Google Shape;1425;p27"/>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26" name="Google Shape;1426;p27"/>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27" name="Google Shape;1427;p27"/>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28" name="Google Shape;1428;p27"/>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29" name="Google Shape;1429;p27"/>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0" name="Google Shape;1430;p27"/>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1" name="Google Shape;1431;p27"/>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2" name="Google Shape;1432;p27"/>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3" name="Google Shape;1433;p27"/>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4" name="Google Shape;1434;p27"/>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5" name="Google Shape;1435;p27"/>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6" name="Google Shape;1436;p27"/>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7" name="Google Shape;1437;p27"/>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8" name="Google Shape;1438;p27"/>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9" name="Google Shape;1439;p27"/>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40" name="Google Shape;1440;p27"/>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41" name="Google Shape;1441;p27"/>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42" name="Google Shape;1442;p27"/>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43" name="Google Shape;1443;p27"/>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44" name="Google Shape;1444;p27"/>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45" name="Google Shape;1445;p27"/>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46" name="Google Shape;1446;p27"/>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47" name="Google Shape;1447;p27"/>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48" name="Google Shape;1448;p27"/>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49" name="Google Shape;1449;p27"/>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0" name="Google Shape;1450;p27"/>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1" name="Google Shape;1451;p27"/>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2" name="Google Shape;1452;p27"/>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3" name="Google Shape;1453;p27"/>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4" name="Google Shape;1454;p27"/>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5" name="Google Shape;1455;p27"/>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6" name="Google Shape;1456;p27"/>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7" name="Google Shape;1457;p27"/>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8" name="Google Shape;1458;p27"/>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9" name="Google Shape;1459;p27"/>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sp>
        <p:nvSpPr>
          <p:cNvPr id="1460" name="Google Shape;1460;p27"/>
          <p:cNvSpPr/>
          <p:nvPr/>
        </p:nvSpPr>
        <p:spPr>
          <a:xfrm>
            <a:off x="174300" y="163950"/>
            <a:ext cx="8795400" cy="48156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7"/>
          <p:cNvSpPr txBox="1">
            <a:spLocks noGrp="1"/>
          </p:cNvSpPr>
          <p:nvPr>
            <p:ph type="title"/>
          </p:nvPr>
        </p:nvSpPr>
        <p:spPr>
          <a:xfrm>
            <a:off x="720000" y="445222"/>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462" name="Google Shape;1462;p27"/>
          <p:cNvSpPr txBox="1">
            <a:spLocks noGrp="1"/>
          </p:cNvSpPr>
          <p:nvPr>
            <p:ph type="subTitle" idx="1"/>
          </p:nvPr>
        </p:nvSpPr>
        <p:spPr>
          <a:xfrm>
            <a:off x="1120500" y="2223638"/>
            <a:ext cx="2075100" cy="61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63" name="Google Shape;1463;p27"/>
          <p:cNvSpPr txBox="1">
            <a:spLocks noGrp="1"/>
          </p:cNvSpPr>
          <p:nvPr>
            <p:ph type="subTitle" idx="2"/>
          </p:nvPr>
        </p:nvSpPr>
        <p:spPr>
          <a:xfrm>
            <a:off x="5948400" y="2223638"/>
            <a:ext cx="2075100" cy="617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64" name="Google Shape;1464;p27"/>
          <p:cNvSpPr txBox="1">
            <a:spLocks noGrp="1"/>
          </p:cNvSpPr>
          <p:nvPr>
            <p:ph type="subTitle" idx="3"/>
          </p:nvPr>
        </p:nvSpPr>
        <p:spPr>
          <a:xfrm>
            <a:off x="1120500" y="3830725"/>
            <a:ext cx="2075100" cy="61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65" name="Google Shape;1465;p27"/>
          <p:cNvSpPr txBox="1">
            <a:spLocks noGrp="1"/>
          </p:cNvSpPr>
          <p:nvPr>
            <p:ph type="subTitle" idx="4"/>
          </p:nvPr>
        </p:nvSpPr>
        <p:spPr>
          <a:xfrm>
            <a:off x="5948400" y="3830725"/>
            <a:ext cx="2075100" cy="617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66" name="Google Shape;1466;p27"/>
          <p:cNvSpPr txBox="1">
            <a:spLocks noGrp="1"/>
          </p:cNvSpPr>
          <p:nvPr>
            <p:ph type="subTitle" idx="5"/>
          </p:nvPr>
        </p:nvSpPr>
        <p:spPr>
          <a:xfrm>
            <a:off x="1120500" y="1587300"/>
            <a:ext cx="2075100" cy="6951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467" name="Google Shape;1467;p27"/>
          <p:cNvSpPr txBox="1">
            <a:spLocks noGrp="1"/>
          </p:cNvSpPr>
          <p:nvPr>
            <p:ph type="subTitle" idx="6"/>
          </p:nvPr>
        </p:nvSpPr>
        <p:spPr>
          <a:xfrm>
            <a:off x="1120500" y="3211838"/>
            <a:ext cx="2075100" cy="6951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468" name="Google Shape;1468;p27"/>
          <p:cNvSpPr txBox="1">
            <a:spLocks noGrp="1"/>
          </p:cNvSpPr>
          <p:nvPr>
            <p:ph type="subTitle" idx="7"/>
          </p:nvPr>
        </p:nvSpPr>
        <p:spPr>
          <a:xfrm>
            <a:off x="5948400" y="1587300"/>
            <a:ext cx="2075100" cy="6951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469" name="Google Shape;1469;p27"/>
          <p:cNvSpPr txBox="1">
            <a:spLocks noGrp="1"/>
          </p:cNvSpPr>
          <p:nvPr>
            <p:ph type="subTitle" idx="8"/>
          </p:nvPr>
        </p:nvSpPr>
        <p:spPr>
          <a:xfrm>
            <a:off x="5948400" y="3211838"/>
            <a:ext cx="2075100" cy="6951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grpSp>
        <p:nvGrpSpPr>
          <p:cNvPr id="1470" name="Google Shape;1470;p27"/>
          <p:cNvGrpSpPr/>
          <p:nvPr/>
        </p:nvGrpSpPr>
        <p:grpSpPr>
          <a:xfrm>
            <a:off x="8649750" y="3466330"/>
            <a:ext cx="6200525" cy="2799300"/>
            <a:chOff x="1471775" y="893613"/>
            <a:chExt cx="6200525" cy="2799300"/>
          </a:xfrm>
        </p:grpSpPr>
        <p:sp>
          <p:nvSpPr>
            <p:cNvPr id="1471" name="Google Shape;1471;p27"/>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7"/>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3" name="Google Shape;1473;p27"/>
            <p:cNvGrpSpPr/>
            <p:nvPr/>
          </p:nvGrpSpPr>
          <p:grpSpPr>
            <a:xfrm>
              <a:off x="6928725" y="1072563"/>
              <a:ext cx="525050" cy="117900"/>
              <a:chOff x="7110900" y="450050"/>
              <a:chExt cx="525050" cy="117900"/>
            </a:xfrm>
          </p:grpSpPr>
          <p:sp>
            <p:nvSpPr>
              <p:cNvPr id="1474" name="Google Shape;1474;p27"/>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7"/>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7"/>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77" name="Google Shape;1477;p27"/>
          <p:cNvGrpSpPr/>
          <p:nvPr/>
        </p:nvGrpSpPr>
        <p:grpSpPr>
          <a:xfrm>
            <a:off x="-5722774" y="2146263"/>
            <a:ext cx="6200525" cy="2799300"/>
            <a:chOff x="1471775" y="893613"/>
            <a:chExt cx="6200525" cy="2799300"/>
          </a:xfrm>
        </p:grpSpPr>
        <p:sp>
          <p:nvSpPr>
            <p:cNvPr id="1478" name="Google Shape;1478;p27"/>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7"/>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0" name="Google Shape;1480;p27"/>
            <p:cNvGrpSpPr/>
            <p:nvPr/>
          </p:nvGrpSpPr>
          <p:grpSpPr>
            <a:xfrm>
              <a:off x="6928725" y="1072563"/>
              <a:ext cx="525050" cy="117900"/>
              <a:chOff x="7110900" y="450050"/>
              <a:chExt cx="525050" cy="117900"/>
            </a:xfrm>
          </p:grpSpPr>
          <p:sp>
            <p:nvSpPr>
              <p:cNvPr id="1481" name="Google Shape;1481;p27"/>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7"/>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7"/>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84" name="Google Shape;1484;p27"/>
          <p:cNvGrpSpPr/>
          <p:nvPr/>
        </p:nvGrpSpPr>
        <p:grpSpPr>
          <a:xfrm>
            <a:off x="4100463" y="4592750"/>
            <a:ext cx="382675" cy="382675"/>
            <a:chOff x="977325" y="1958850"/>
            <a:chExt cx="382675" cy="382675"/>
          </a:xfrm>
        </p:grpSpPr>
        <p:sp>
          <p:nvSpPr>
            <p:cNvPr id="1485" name="Google Shape;1485;p27"/>
            <p:cNvSpPr/>
            <p:nvPr/>
          </p:nvSpPr>
          <p:spPr>
            <a:xfrm>
              <a:off x="1030900" y="20124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7"/>
            <p:cNvSpPr/>
            <p:nvPr/>
          </p:nvSpPr>
          <p:spPr>
            <a:xfrm>
              <a:off x="977325" y="19588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487"/>
        <p:cNvGrpSpPr/>
        <p:nvPr/>
      </p:nvGrpSpPr>
      <p:grpSpPr>
        <a:xfrm>
          <a:off x="0" y="0"/>
          <a:ext cx="0" cy="0"/>
          <a:chOff x="0" y="0"/>
          <a:chExt cx="0" cy="0"/>
        </a:xfrm>
      </p:grpSpPr>
      <p:grpSp>
        <p:nvGrpSpPr>
          <p:cNvPr id="1488" name="Google Shape;1488;p28"/>
          <p:cNvGrpSpPr/>
          <p:nvPr/>
        </p:nvGrpSpPr>
        <p:grpSpPr>
          <a:xfrm>
            <a:off x="-100" y="0"/>
            <a:ext cx="9144000" cy="5143500"/>
            <a:chOff x="-100" y="0"/>
            <a:chExt cx="9144000" cy="5143500"/>
          </a:xfrm>
        </p:grpSpPr>
        <p:cxnSp>
          <p:nvCxnSpPr>
            <p:cNvPr id="1489" name="Google Shape;1489;p28"/>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90" name="Google Shape;1490;p28"/>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91" name="Google Shape;1491;p28"/>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92" name="Google Shape;1492;p28"/>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93" name="Google Shape;1493;p28"/>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94" name="Google Shape;1494;p28"/>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95" name="Google Shape;1495;p28"/>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96" name="Google Shape;1496;p28"/>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97" name="Google Shape;1497;p28"/>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98" name="Google Shape;1498;p28"/>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99" name="Google Shape;1499;p28"/>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00" name="Google Shape;1500;p28"/>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01" name="Google Shape;1501;p28"/>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02" name="Google Shape;1502;p28"/>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03" name="Google Shape;1503;p28"/>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04" name="Google Shape;1504;p28"/>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05" name="Google Shape;1505;p28"/>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06" name="Google Shape;1506;p28"/>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07" name="Google Shape;1507;p28"/>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08" name="Google Shape;1508;p28"/>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09" name="Google Shape;1509;p28"/>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10" name="Google Shape;1510;p28"/>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11" name="Google Shape;1511;p28"/>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12" name="Google Shape;1512;p28"/>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13" name="Google Shape;1513;p28"/>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14" name="Google Shape;1514;p28"/>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15" name="Google Shape;1515;p28"/>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16" name="Google Shape;1516;p28"/>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17" name="Google Shape;1517;p28"/>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18" name="Google Shape;1518;p28"/>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19" name="Google Shape;1519;p28"/>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20" name="Google Shape;1520;p28"/>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21" name="Google Shape;1521;p28"/>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22" name="Google Shape;1522;p28"/>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23" name="Google Shape;1523;p28"/>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24" name="Google Shape;1524;p28"/>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25" name="Google Shape;1525;p28"/>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26" name="Google Shape;1526;p28"/>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27" name="Google Shape;1527;p28"/>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sp>
        <p:nvSpPr>
          <p:cNvPr id="1528" name="Google Shape;1528;p28"/>
          <p:cNvSpPr/>
          <p:nvPr/>
        </p:nvSpPr>
        <p:spPr>
          <a:xfrm>
            <a:off x="174300" y="163950"/>
            <a:ext cx="8795400" cy="48156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8"/>
          <p:cNvSpPr txBox="1">
            <a:spLocks noGrp="1"/>
          </p:cNvSpPr>
          <p:nvPr>
            <p:ph type="title"/>
          </p:nvPr>
        </p:nvSpPr>
        <p:spPr>
          <a:xfrm>
            <a:off x="720000" y="44661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530" name="Google Shape;1530;p28"/>
          <p:cNvSpPr txBox="1">
            <a:spLocks noGrp="1"/>
          </p:cNvSpPr>
          <p:nvPr>
            <p:ph type="subTitle" idx="1"/>
          </p:nvPr>
        </p:nvSpPr>
        <p:spPr>
          <a:xfrm>
            <a:off x="971200" y="2195875"/>
            <a:ext cx="2178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31" name="Google Shape;1531;p28"/>
          <p:cNvSpPr txBox="1">
            <a:spLocks noGrp="1"/>
          </p:cNvSpPr>
          <p:nvPr>
            <p:ph type="subTitle" idx="2"/>
          </p:nvPr>
        </p:nvSpPr>
        <p:spPr>
          <a:xfrm>
            <a:off x="3482875" y="2195875"/>
            <a:ext cx="2178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32" name="Google Shape;1532;p28"/>
          <p:cNvSpPr txBox="1">
            <a:spLocks noGrp="1"/>
          </p:cNvSpPr>
          <p:nvPr>
            <p:ph type="subTitle" idx="3"/>
          </p:nvPr>
        </p:nvSpPr>
        <p:spPr>
          <a:xfrm>
            <a:off x="971200" y="3942975"/>
            <a:ext cx="2178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33" name="Google Shape;1533;p28"/>
          <p:cNvSpPr txBox="1">
            <a:spLocks noGrp="1"/>
          </p:cNvSpPr>
          <p:nvPr>
            <p:ph type="subTitle" idx="4"/>
          </p:nvPr>
        </p:nvSpPr>
        <p:spPr>
          <a:xfrm>
            <a:off x="3482875" y="3942975"/>
            <a:ext cx="2178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34" name="Google Shape;1534;p28"/>
          <p:cNvSpPr txBox="1">
            <a:spLocks noGrp="1"/>
          </p:cNvSpPr>
          <p:nvPr>
            <p:ph type="subTitle" idx="5"/>
          </p:nvPr>
        </p:nvSpPr>
        <p:spPr>
          <a:xfrm>
            <a:off x="5994522" y="2195875"/>
            <a:ext cx="2178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35" name="Google Shape;1535;p28"/>
          <p:cNvSpPr txBox="1">
            <a:spLocks noGrp="1"/>
          </p:cNvSpPr>
          <p:nvPr>
            <p:ph type="subTitle" idx="6"/>
          </p:nvPr>
        </p:nvSpPr>
        <p:spPr>
          <a:xfrm>
            <a:off x="5994522" y="3942975"/>
            <a:ext cx="2178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36" name="Google Shape;1536;p28"/>
          <p:cNvSpPr txBox="1">
            <a:spLocks noGrp="1"/>
          </p:cNvSpPr>
          <p:nvPr>
            <p:ph type="subTitle" idx="7"/>
          </p:nvPr>
        </p:nvSpPr>
        <p:spPr>
          <a:xfrm>
            <a:off x="971200" y="1974375"/>
            <a:ext cx="2178300" cy="400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ct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537" name="Google Shape;1537;p28"/>
          <p:cNvSpPr txBox="1">
            <a:spLocks noGrp="1"/>
          </p:cNvSpPr>
          <p:nvPr>
            <p:ph type="subTitle" idx="8"/>
          </p:nvPr>
        </p:nvSpPr>
        <p:spPr>
          <a:xfrm>
            <a:off x="3482875" y="1974375"/>
            <a:ext cx="2178300" cy="400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ct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538" name="Google Shape;1538;p28"/>
          <p:cNvSpPr txBox="1">
            <a:spLocks noGrp="1"/>
          </p:cNvSpPr>
          <p:nvPr>
            <p:ph type="subTitle" idx="9"/>
          </p:nvPr>
        </p:nvSpPr>
        <p:spPr>
          <a:xfrm>
            <a:off x="5994550" y="1974375"/>
            <a:ext cx="2178300" cy="400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ct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539" name="Google Shape;1539;p28"/>
          <p:cNvSpPr txBox="1">
            <a:spLocks noGrp="1"/>
          </p:cNvSpPr>
          <p:nvPr>
            <p:ph type="subTitle" idx="13"/>
          </p:nvPr>
        </p:nvSpPr>
        <p:spPr>
          <a:xfrm>
            <a:off x="971200" y="3721475"/>
            <a:ext cx="2178300" cy="400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ct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540" name="Google Shape;1540;p28"/>
          <p:cNvSpPr txBox="1">
            <a:spLocks noGrp="1"/>
          </p:cNvSpPr>
          <p:nvPr>
            <p:ph type="subTitle" idx="14"/>
          </p:nvPr>
        </p:nvSpPr>
        <p:spPr>
          <a:xfrm>
            <a:off x="3482875" y="3721475"/>
            <a:ext cx="2178300" cy="400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ct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541" name="Google Shape;1541;p28"/>
          <p:cNvSpPr txBox="1">
            <a:spLocks noGrp="1"/>
          </p:cNvSpPr>
          <p:nvPr>
            <p:ph type="subTitle" idx="15"/>
          </p:nvPr>
        </p:nvSpPr>
        <p:spPr>
          <a:xfrm>
            <a:off x="5994550" y="3721475"/>
            <a:ext cx="2178300" cy="400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ct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grpSp>
        <p:nvGrpSpPr>
          <p:cNvPr id="1542" name="Google Shape;1542;p28"/>
          <p:cNvGrpSpPr/>
          <p:nvPr/>
        </p:nvGrpSpPr>
        <p:grpSpPr>
          <a:xfrm>
            <a:off x="-5638900" y="710688"/>
            <a:ext cx="6200525" cy="2799300"/>
            <a:chOff x="1471775" y="893613"/>
            <a:chExt cx="6200525" cy="2799300"/>
          </a:xfrm>
        </p:grpSpPr>
        <p:sp>
          <p:nvSpPr>
            <p:cNvPr id="1543" name="Google Shape;1543;p28"/>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8"/>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5" name="Google Shape;1545;p28"/>
            <p:cNvGrpSpPr/>
            <p:nvPr/>
          </p:nvGrpSpPr>
          <p:grpSpPr>
            <a:xfrm>
              <a:off x="6928725" y="1072563"/>
              <a:ext cx="525050" cy="117900"/>
              <a:chOff x="7110900" y="450050"/>
              <a:chExt cx="525050" cy="117900"/>
            </a:xfrm>
          </p:grpSpPr>
          <p:sp>
            <p:nvSpPr>
              <p:cNvPr id="1546" name="Google Shape;1546;p28"/>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8"/>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8"/>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49" name="Google Shape;1549;p28"/>
          <p:cNvGrpSpPr/>
          <p:nvPr/>
        </p:nvGrpSpPr>
        <p:grpSpPr>
          <a:xfrm>
            <a:off x="8582425" y="3113838"/>
            <a:ext cx="6200525" cy="2799300"/>
            <a:chOff x="1471775" y="893613"/>
            <a:chExt cx="6200525" cy="2799300"/>
          </a:xfrm>
        </p:grpSpPr>
        <p:sp>
          <p:nvSpPr>
            <p:cNvPr id="1550" name="Google Shape;1550;p28"/>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8"/>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2" name="Google Shape;1552;p28"/>
            <p:cNvGrpSpPr/>
            <p:nvPr/>
          </p:nvGrpSpPr>
          <p:grpSpPr>
            <a:xfrm>
              <a:off x="6928725" y="1072563"/>
              <a:ext cx="525050" cy="117900"/>
              <a:chOff x="7110900" y="450050"/>
              <a:chExt cx="525050" cy="117900"/>
            </a:xfrm>
          </p:grpSpPr>
          <p:sp>
            <p:nvSpPr>
              <p:cNvPr id="1553" name="Google Shape;1553;p28"/>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8"/>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8"/>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TITLE_ONLY_1_1">
    <p:spTree>
      <p:nvGrpSpPr>
        <p:cNvPr id="1" name="Shape 2093"/>
        <p:cNvGrpSpPr/>
        <p:nvPr/>
      </p:nvGrpSpPr>
      <p:grpSpPr>
        <a:xfrm>
          <a:off x="0" y="0"/>
          <a:ext cx="0" cy="0"/>
          <a:chOff x="0" y="0"/>
          <a:chExt cx="0" cy="0"/>
        </a:xfrm>
      </p:grpSpPr>
      <p:grpSp>
        <p:nvGrpSpPr>
          <p:cNvPr id="2094" name="Google Shape;2094;p38"/>
          <p:cNvGrpSpPr/>
          <p:nvPr/>
        </p:nvGrpSpPr>
        <p:grpSpPr>
          <a:xfrm>
            <a:off x="-100" y="0"/>
            <a:ext cx="9144000" cy="5143500"/>
            <a:chOff x="-100" y="0"/>
            <a:chExt cx="9144000" cy="5143500"/>
          </a:xfrm>
        </p:grpSpPr>
        <p:cxnSp>
          <p:nvCxnSpPr>
            <p:cNvPr id="2095" name="Google Shape;2095;p38"/>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96" name="Google Shape;2096;p38"/>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97" name="Google Shape;2097;p38"/>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98" name="Google Shape;2098;p38"/>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99" name="Google Shape;2099;p38"/>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0" name="Google Shape;2100;p38"/>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1" name="Google Shape;2101;p38"/>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2" name="Google Shape;2102;p38"/>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3" name="Google Shape;2103;p38"/>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4" name="Google Shape;2104;p38"/>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5" name="Google Shape;2105;p38"/>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6" name="Google Shape;2106;p38"/>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7" name="Google Shape;2107;p38"/>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8" name="Google Shape;2108;p38"/>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9" name="Google Shape;2109;p38"/>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0" name="Google Shape;2110;p38"/>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1" name="Google Shape;2111;p38"/>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2" name="Google Shape;2112;p38"/>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3" name="Google Shape;2113;p38"/>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4" name="Google Shape;2114;p38"/>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5" name="Google Shape;2115;p38"/>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6" name="Google Shape;2116;p38"/>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7" name="Google Shape;2117;p38"/>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8" name="Google Shape;2118;p38"/>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9" name="Google Shape;2119;p38"/>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20" name="Google Shape;2120;p38"/>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21" name="Google Shape;2121;p38"/>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22" name="Google Shape;2122;p38"/>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23" name="Google Shape;2123;p38"/>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24" name="Google Shape;2124;p38"/>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25" name="Google Shape;2125;p38"/>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26" name="Google Shape;2126;p38"/>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27" name="Google Shape;2127;p38"/>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28" name="Google Shape;2128;p38"/>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29" name="Google Shape;2129;p38"/>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30" name="Google Shape;2130;p38"/>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31" name="Google Shape;2131;p38"/>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32" name="Google Shape;2132;p38"/>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33" name="Google Shape;2133;p38"/>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sp>
        <p:nvSpPr>
          <p:cNvPr id="2134" name="Google Shape;2134;p38"/>
          <p:cNvSpPr/>
          <p:nvPr/>
        </p:nvSpPr>
        <p:spPr>
          <a:xfrm>
            <a:off x="174300" y="163950"/>
            <a:ext cx="8795400" cy="48156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5" name="Google Shape;2135;p38"/>
          <p:cNvGrpSpPr/>
          <p:nvPr/>
        </p:nvGrpSpPr>
        <p:grpSpPr>
          <a:xfrm>
            <a:off x="74650" y="3160350"/>
            <a:ext cx="382675" cy="382675"/>
            <a:chOff x="7940700" y="833750"/>
            <a:chExt cx="382675" cy="382675"/>
          </a:xfrm>
        </p:grpSpPr>
        <p:sp>
          <p:nvSpPr>
            <p:cNvPr id="2136" name="Google Shape;2136;p38"/>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8"/>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8" name="Google Shape;2138;p38"/>
          <p:cNvSpPr/>
          <p:nvPr/>
        </p:nvSpPr>
        <p:spPr>
          <a:xfrm>
            <a:off x="841963" y="63501"/>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9" name="Google Shape;2139;p38"/>
          <p:cNvGrpSpPr/>
          <p:nvPr/>
        </p:nvGrpSpPr>
        <p:grpSpPr>
          <a:xfrm>
            <a:off x="8647550" y="1312650"/>
            <a:ext cx="382675" cy="382675"/>
            <a:chOff x="977325" y="1958850"/>
            <a:chExt cx="382675" cy="382675"/>
          </a:xfrm>
        </p:grpSpPr>
        <p:sp>
          <p:nvSpPr>
            <p:cNvPr id="2140" name="Google Shape;2140;p38"/>
            <p:cNvSpPr/>
            <p:nvPr/>
          </p:nvSpPr>
          <p:spPr>
            <a:xfrm>
              <a:off x="1030900" y="20124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8"/>
            <p:cNvSpPr/>
            <p:nvPr/>
          </p:nvSpPr>
          <p:spPr>
            <a:xfrm>
              <a:off x="977325" y="19588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TITLE_ONLY_2_1">
    <p:spTree>
      <p:nvGrpSpPr>
        <p:cNvPr id="1" name="Shape 2142"/>
        <p:cNvGrpSpPr/>
        <p:nvPr/>
      </p:nvGrpSpPr>
      <p:grpSpPr>
        <a:xfrm>
          <a:off x="0" y="0"/>
          <a:ext cx="0" cy="0"/>
          <a:chOff x="0" y="0"/>
          <a:chExt cx="0" cy="0"/>
        </a:xfrm>
      </p:grpSpPr>
      <p:grpSp>
        <p:nvGrpSpPr>
          <p:cNvPr id="2143" name="Google Shape;2143;p39"/>
          <p:cNvGrpSpPr/>
          <p:nvPr/>
        </p:nvGrpSpPr>
        <p:grpSpPr>
          <a:xfrm>
            <a:off x="-100" y="0"/>
            <a:ext cx="9144000" cy="5143500"/>
            <a:chOff x="-100" y="0"/>
            <a:chExt cx="9144000" cy="5143500"/>
          </a:xfrm>
        </p:grpSpPr>
        <p:cxnSp>
          <p:nvCxnSpPr>
            <p:cNvPr id="2144" name="Google Shape;2144;p39"/>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45" name="Google Shape;2145;p39"/>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46" name="Google Shape;2146;p39"/>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47" name="Google Shape;2147;p39"/>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48" name="Google Shape;2148;p39"/>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49" name="Google Shape;2149;p39"/>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0" name="Google Shape;2150;p39"/>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1" name="Google Shape;2151;p39"/>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2" name="Google Shape;2152;p39"/>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3" name="Google Shape;2153;p39"/>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4" name="Google Shape;2154;p39"/>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5" name="Google Shape;2155;p39"/>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6" name="Google Shape;2156;p39"/>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7" name="Google Shape;2157;p39"/>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8" name="Google Shape;2158;p39"/>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9" name="Google Shape;2159;p39"/>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0" name="Google Shape;2160;p39"/>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1" name="Google Shape;2161;p39"/>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2" name="Google Shape;2162;p39"/>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3" name="Google Shape;2163;p39"/>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4" name="Google Shape;2164;p39"/>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5" name="Google Shape;2165;p39"/>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6" name="Google Shape;2166;p39"/>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7" name="Google Shape;2167;p39"/>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8" name="Google Shape;2168;p39"/>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9" name="Google Shape;2169;p39"/>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0" name="Google Shape;2170;p39"/>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1" name="Google Shape;2171;p39"/>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2" name="Google Shape;2172;p39"/>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3" name="Google Shape;2173;p39"/>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4" name="Google Shape;2174;p39"/>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5" name="Google Shape;2175;p39"/>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6" name="Google Shape;2176;p39"/>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7" name="Google Shape;2177;p39"/>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8" name="Google Shape;2178;p39"/>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9" name="Google Shape;2179;p39"/>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80" name="Google Shape;2180;p39"/>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81" name="Google Shape;2181;p39"/>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82" name="Google Shape;2182;p39"/>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grpSp>
        <p:nvGrpSpPr>
          <p:cNvPr id="2183" name="Google Shape;2183;p39"/>
          <p:cNvGrpSpPr/>
          <p:nvPr/>
        </p:nvGrpSpPr>
        <p:grpSpPr>
          <a:xfrm flipH="1">
            <a:off x="7960424" y="4667888"/>
            <a:ext cx="6200525" cy="2799300"/>
            <a:chOff x="1471775" y="893613"/>
            <a:chExt cx="6200525" cy="2799300"/>
          </a:xfrm>
        </p:grpSpPr>
        <p:sp>
          <p:nvSpPr>
            <p:cNvPr id="2184" name="Google Shape;2184;p39"/>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9"/>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6" name="Google Shape;2186;p39"/>
            <p:cNvGrpSpPr/>
            <p:nvPr/>
          </p:nvGrpSpPr>
          <p:grpSpPr>
            <a:xfrm>
              <a:off x="6928725" y="1072563"/>
              <a:ext cx="525050" cy="117900"/>
              <a:chOff x="7110900" y="450050"/>
              <a:chExt cx="525050" cy="117900"/>
            </a:xfrm>
          </p:grpSpPr>
          <p:sp>
            <p:nvSpPr>
              <p:cNvPr id="2187" name="Google Shape;2187;p39"/>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9"/>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9"/>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90" name="Google Shape;2190;p39"/>
          <p:cNvSpPr/>
          <p:nvPr/>
        </p:nvSpPr>
        <p:spPr>
          <a:xfrm flipH="1">
            <a:off x="721771" y="4501826"/>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2"/>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1" name="Google Shape;2191;p39"/>
          <p:cNvGrpSpPr/>
          <p:nvPr/>
        </p:nvGrpSpPr>
        <p:grpSpPr>
          <a:xfrm flipH="1">
            <a:off x="-5864376" y="298013"/>
            <a:ext cx="6200525" cy="2799300"/>
            <a:chOff x="1471775" y="893613"/>
            <a:chExt cx="6200525" cy="2799300"/>
          </a:xfrm>
        </p:grpSpPr>
        <p:sp>
          <p:nvSpPr>
            <p:cNvPr id="2192" name="Google Shape;2192;p39"/>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9"/>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4" name="Google Shape;2194;p39"/>
            <p:cNvGrpSpPr/>
            <p:nvPr/>
          </p:nvGrpSpPr>
          <p:grpSpPr>
            <a:xfrm>
              <a:off x="6928725" y="1072563"/>
              <a:ext cx="525050" cy="117900"/>
              <a:chOff x="7110900" y="450050"/>
              <a:chExt cx="525050" cy="117900"/>
            </a:xfrm>
          </p:grpSpPr>
          <p:sp>
            <p:nvSpPr>
              <p:cNvPr id="2195" name="Google Shape;2195;p39"/>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9"/>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9"/>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98" name="Google Shape;2198;p39"/>
          <p:cNvGrpSpPr/>
          <p:nvPr/>
        </p:nvGrpSpPr>
        <p:grpSpPr>
          <a:xfrm flipH="1">
            <a:off x="8610999" y="1312650"/>
            <a:ext cx="382675" cy="382675"/>
            <a:chOff x="977325" y="1958850"/>
            <a:chExt cx="382675" cy="382675"/>
          </a:xfrm>
        </p:grpSpPr>
        <p:sp>
          <p:nvSpPr>
            <p:cNvPr id="2199" name="Google Shape;2199;p39"/>
            <p:cNvSpPr/>
            <p:nvPr/>
          </p:nvSpPr>
          <p:spPr>
            <a:xfrm>
              <a:off x="1030900" y="2012425"/>
              <a:ext cx="329100" cy="329100"/>
            </a:xfrm>
            <a:prstGeom prst="ellipse">
              <a:avLst/>
            </a:prstGeom>
            <a:solidFill>
              <a:schemeClr val="accent1"/>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9"/>
            <p:cNvSpPr/>
            <p:nvPr/>
          </p:nvSpPr>
          <p:spPr>
            <a:xfrm>
              <a:off x="977325" y="1958850"/>
              <a:ext cx="329100" cy="329100"/>
            </a:xfrm>
            <a:prstGeom prst="ellipse">
              <a:avLst/>
            </a:prstGeom>
            <a:solidFill>
              <a:schemeClr val="accent1"/>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2"/>
        <p:cNvGrpSpPr/>
        <p:nvPr/>
      </p:nvGrpSpPr>
      <p:grpSpPr>
        <a:xfrm>
          <a:off x="0" y="0"/>
          <a:ext cx="0" cy="0"/>
          <a:chOff x="0" y="0"/>
          <a:chExt cx="0" cy="0"/>
        </a:xfrm>
      </p:grpSpPr>
      <p:grpSp>
        <p:nvGrpSpPr>
          <p:cNvPr id="253" name="Google Shape;253;p6"/>
          <p:cNvGrpSpPr/>
          <p:nvPr/>
        </p:nvGrpSpPr>
        <p:grpSpPr>
          <a:xfrm>
            <a:off x="-100" y="0"/>
            <a:ext cx="9144000" cy="5143500"/>
            <a:chOff x="-100" y="0"/>
            <a:chExt cx="9144000" cy="5143500"/>
          </a:xfrm>
        </p:grpSpPr>
        <p:cxnSp>
          <p:nvCxnSpPr>
            <p:cNvPr id="254" name="Google Shape;254;p6"/>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55" name="Google Shape;255;p6"/>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56" name="Google Shape;256;p6"/>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57" name="Google Shape;257;p6"/>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58" name="Google Shape;258;p6"/>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59" name="Google Shape;259;p6"/>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0" name="Google Shape;260;p6"/>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1" name="Google Shape;261;p6"/>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2" name="Google Shape;262;p6"/>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3" name="Google Shape;263;p6"/>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4" name="Google Shape;264;p6"/>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5" name="Google Shape;265;p6"/>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6" name="Google Shape;266;p6"/>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7" name="Google Shape;267;p6"/>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8" name="Google Shape;268;p6"/>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9" name="Google Shape;269;p6"/>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0" name="Google Shape;270;p6"/>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1" name="Google Shape;271;p6"/>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2" name="Google Shape;272;p6"/>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3" name="Google Shape;273;p6"/>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4" name="Google Shape;274;p6"/>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5" name="Google Shape;275;p6"/>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6" name="Google Shape;276;p6"/>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7" name="Google Shape;277;p6"/>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8" name="Google Shape;278;p6"/>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9" name="Google Shape;279;p6"/>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0" name="Google Shape;280;p6"/>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1" name="Google Shape;281;p6"/>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2" name="Google Shape;282;p6"/>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3" name="Google Shape;283;p6"/>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4" name="Google Shape;284;p6"/>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5" name="Google Shape;285;p6"/>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6" name="Google Shape;286;p6"/>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7" name="Google Shape;287;p6"/>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8" name="Google Shape;288;p6"/>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9" name="Google Shape;289;p6"/>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90" name="Google Shape;290;p6"/>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91" name="Google Shape;291;p6"/>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92" name="Google Shape;292;p6"/>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sp>
        <p:nvSpPr>
          <p:cNvPr id="293" name="Google Shape;293;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grpSp>
        <p:nvGrpSpPr>
          <p:cNvPr id="294" name="Google Shape;294;p6"/>
          <p:cNvGrpSpPr/>
          <p:nvPr/>
        </p:nvGrpSpPr>
        <p:grpSpPr>
          <a:xfrm>
            <a:off x="-5015175" y="4667888"/>
            <a:ext cx="6200525" cy="2799300"/>
            <a:chOff x="1471775" y="893613"/>
            <a:chExt cx="6200525" cy="2799300"/>
          </a:xfrm>
        </p:grpSpPr>
        <p:sp>
          <p:nvSpPr>
            <p:cNvPr id="295" name="Google Shape;295;p6"/>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97;p6"/>
            <p:cNvGrpSpPr/>
            <p:nvPr/>
          </p:nvGrpSpPr>
          <p:grpSpPr>
            <a:xfrm>
              <a:off x="6928725" y="1072563"/>
              <a:ext cx="525050" cy="117900"/>
              <a:chOff x="7110900" y="450050"/>
              <a:chExt cx="525050" cy="117900"/>
            </a:xfrm>
          </p:grpSpPr>
          <p:sp>
            <p:nvSpPr>
              <p:cNvPr id="298" name="Google Shape;298;p6"/>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01" name="Google Shape;301;p6"/>
          <p:cNvSpPr/>
          <p:nvPr/>
        </p:nvSpPr>
        <p:spPr>
          <a:xfrm>
            <a:off x="8094888" y="4501826"/>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2" name="Google Shape;302;p6"/>
          <p:cNvGrpSpPr/>
          <p:nvPr/>
        </p:nvGrpSpPr>
        <p:grpSpPr>
          <a:xfrm>
            <a:off x="8809625" y="298013"/>
            <a:ext cx="6200525" cy="2799300"/>
            <a:chOff x="1471775" y="893613"/>
            <a:chExt cx="6200525" cy="2799300"/>
          </a:xfrm>
        </p:grpSpPr>
        <p:sp>
          <p:nvSpPr>
            <p:cNvPr id="303" name="Google Shape;303;p6"/>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 name="Google Shape;305;p6"/>
            <p:cNvGrpSpPr/>
            <p:nvPr/>
          </p:nvGrpSpPr>
          <p:grpSpPr>
            <a:xfrm>
              <a:off x="6928725" y="1072563"/>
              <a:ext cx="525050" cy="117900"/>
              <a:chOff x="7110900" y="450050"/>
              <a:chExt cx="525050" cy="117900"/>
            </a:xfrm>
          </p:grpSpPr>
          <p:sp>
            <p:nvSpPr>
              <p:cNvPr id="306" name="Google Shape;306;p6"/>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9" name="Google Shape;309;p6"/>
          <p:cNvGrpSpPr/>
          <p:nvPr/>
        </p:nvGrpSpPr>
        <p:grpSpPr>
          <a:xfrm>
            <a:off x="152100" y="1312650"/>
            <a:ext cx="382675" cy="382675"/>
            <a:chOff x="977325" y="1958850"/>
            <a:chExt cx="382675" cy="382675"/>
          </a:xfrm>
        </p:grpSpPr>
        <p:sp>
          <p:nvSpPr>
            <p:cNvPr id="310" name="Google Shape;310;p6"/>
            <p:cNvSpPr/>
            <p:nvPr/>
          </p:nvSpPr>
          <p:spPr>
            <a:xfrm>
              <a:off x="1030900" y="20124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a:off x="977325" y="19588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0"/>
        <p:cNvGrpSpPr/>
        <p:nvPr/>
      </p:nvGrpSpPr>
      <p:grpSpPr>
        <a:xfrm>
          <a:off x="0" y="0"/>
          <a:ext cx="0" cy="0"/>
          <a:chOff x="0" y="0"/>
          <a:chExt cx="0" cy="0"/>
        </a:xfrm>
      </p:grpSpPr>
      <p:grpSp>
        <p:nvGrpSpPr>
          <p:cNvPr id="361" name="Google Shape;361;p8"/>
          <p:cNvGrpSpPr/>
          <p:nvPr/>
        </p:nvGrpSpPr>
        <p:grpSpPr>
          <a:xfrm>
            <a:off x="-100" y="0"/>
            <a:ext cx="9144000" cy="5143500"/>
            <a:chOff x="-100" y="0"/>
            <a:chExt cx="9144000" cy="5143500"/>
          </a:xfrm>
        </p:grpSpPr>
        <p:cxnSp>
          <p:nvCxnSpPr>
            <p:cNvPr id="362" name="Google Shape;362;p8"/>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63" name="Google Shape;363;p8"/>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64" name="Google Shape;364;p8"/>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65" name="Google Shape;365;p8"/>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66" name="Google Shape;366;p8"/>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67" name="Google Shape;367;p8"/>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68" name="Google Shape;368;p8"/>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69" name="Google Shape;369;p8"/>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70" name="Google Shape;370;p8"/>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71" name="Google Shape;371;p8"/>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72" name="Google Shape;372;p8"/>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73" name="Google Shape;373;p8"/>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74" name="Google Shape;374;p8"/>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75" name="Google Shape;375;p8"/>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76" name="Google Shape;376;p8"/>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77" name="Google Shape;377;p8"/>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78" name="Google Shape;378;p8"/>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79" name="Google Shape;379;p8"/>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80" name="Google Shape;380;p8"/>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81" name="Google Shape;381;p8"/>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82" name="Google Shape;382;p8"/>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83" name="Google Shape;383;p8"/>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84" name="Google Shape;384;p8"/>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85" name="Google Shape;385;p8"/>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86" name="Google Shape;386;p8"/>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87" name="Google Shape;387;p8"/>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88" name="Google Shape;388;p8"/>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89" name="Google Shape;389;p8"/>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90" name="Google Shape;390;p8"/>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91" name="Google Shape;391;p8"/>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92" name="Google Shape;392;p8"/>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93" name="Google Shape;393;p8"/>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94" name="Google Shape;394;p8"/>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95" name="Google Shape;395;p8"/>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96" name="Google Shape;396;p8"/>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97" name="Google Shape;397;p8"/>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98" name="Google Shape;398;p8"/>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99" name="Google Shape;399;p8"/>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400" name="Google Shape;400;p8"/>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grpSp>
        <p:nvGrpSpPr>
          <p:cNvPr id="401" name="Google Shape;401;p8"/>
          <p:cNvGrpSpPr/>
          <p:nvPr/>
        </p:nvGrpSpPr>
        <p:grpSpPr>
          <a:xfrm>
            <a:off x="516000" y="815400"/>
            <a:ext cx="7704000" cy="3698100"/>
            <a:chOff x="-31700" y="893625"/>
            <a:chExt cx="7704000" cy="3698100"/>
          </a:xfrm>
        </p:grpSpPr>
        <p:sp>
          <p:nvSpPr>
            <p:cNvPr id="402" name="Google Shape;402;p8"/>
            <p:cNvSpPr/>
            <p:nvPr/>
          </p:nvSpPr>
          <p:spPr>
            <a:xfrm>
              <a:off x="-31700" y="893625"/>
              <a:ext cx="7704000" cy="36981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31700" y="893625"/>
              <a:ext cx="77040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4" name="Google Shape;404;p8"/>
            <p:cNvGrpSpPr/>
            <p:nvPr/>
          </p:nvGrpSpPr>
          <p:grpSpPr>
            <a:xfrm>
              <a:off x="6928725" y="1072563"/>
              <a:ext cx="525050" cy="117900"/>
              <a:chOff x="7110900" y="450050"/>
              <a:chExt cx="525050" cy="117900"/>
            </a:xfrm>
          </p:grpSpPr>
          <p:sp>
            <p:nvSpPr>
              <p:cNvPr id="405" name="Google Shape;405;p8"/>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8" name="Google Shape;408;p8"/>
          <p:cNvGrpSpPr/>
          <p:nvPr/>
        </p:nvGrpSpPr>
        <p:grpSpPr>
          <a:xfrm>
            <a:off x="720000" y="630000"/>
            <a:ext cx="7704000" cy="3698100"/>
            <a:chOff x="-31700" y="893625"/>
            <a:chExt cx="7704000" cy="3698100"/>
          </a:xfrm>
        </p:grpSpPr>
        <p:sp>
          <p:nvSpPr>
            <p:cNvPr id="409" name="Google Shape;409;p8"/>
            <p:cNvSpPr/>
            <p:nvPr/>
          </p:nvSpPr>
          <p:spPr>
            <a:xfrm>
              <a:off x="-31700" y="893625"/>
              <a:ext cx="7704000" cy="36981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31700" y="893625"/>
              <a:ext cx="77040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1" name="Google Shape;411;p8"/>
            <p:cNvGrpSpPr/>
            <p:nvPr/>
          </p:nvGrpSpPr>
          <p:grpSpPr>
            <a:xfrm>
              <a:off x="6928725" y="1072563"/>
              <a:ext cx="525050" cy="117900"/>
              <a:chOff x="7110900" y="450050"/>
              <a:chExt cx="525050" cy="117900"/>
            </a:xfrm>
          </p:grpSpPr>
          <p:sp>
            <p:nvSpPr>
              <p:cNvPr id="412" name="Google Shape;412;p8"/>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5" name="Google Shape;415;p8"/>
          <p:cNvSpPr txBox="1">
            <a:spLocks noGrp="1"/>
          </p:cNvSpPr>
          <p:nvPr>
            <p:ph type="title"/>
          </p:nvPr>
        </p:nvSpPr>
        <p:spPr>
          <a:xfrm>
            <a:off x="719900" y="1478900"/>
            <a:ext cx="77040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416" name="Google Shape;416;p8"/>
          <p:cNvGrpSpPr/>
          <p:nvPr/>
        </p:nvGrpSpPr>
        <p:grpSpPr>
          <a:xfrm>
            <a:off x="8709075" y="1343904"/>
            <a:ext cx="6200525" cy="2799300"/>
            <a:chOff x="1471775" y="893613"/>
            <a:chExt cx="6200525" cy="2799300"/>
          </a:xfrm>
        </p:grpSpPr>
        <p:sp>
          <p:nvSpPr>
            <p:cNvPr id="417" name="Google Shape;417;p8"/>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9" name="Google Shape;419;p8"/>
            <p:cNvGrpSpPr/>
            <p:nvPr/>
          </p:nvGrpSpPr>
          <p:grpSpPr>
            <a:xfrm>
              <a:off x="6928725" y="1072563"/>
              <a:ext cx="525050" cy="117900"/>
              <a:chOff x="7110900" y="450050"/>
              <a:chExt cx="525050" cy="117900"/>
            </a:xfrm>
          </p:grpSpPr>
          <p:sp>
            <p:nvSpPr>
              <p:cNvPr id="420" name="Google Shape;420;p8"/>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3" name="Google Shape;423;p8"/>
          <p:cNvGrpSpPr/>
          <p:nvPr/>
        </p:nvGrpSpPr>
        <p:grpSpPr>
          <a:xfrm>
            <a:off x="-5916049" y="2769838"/>
            <a:ext cx="6200525" cy="2799300"/>
            <a:chOff x="1471775" y="893613"/>
            <a:chExt cx="6200525" cy="2799300"/>
          </a:xfrm>
        </p:grpSpPr>
        <p:sp>
          <p:nvSpPr>
            <p:cNvPr id="424" name="Google Shape;424;p8"/>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6" name="Google Shape;426;p8"/>
            <p:cNvGrpSpPr/>
            <p:nvPr/>
          </p:nvGrpSpPr>
          <p:grpSpPr>
            <a:xfrm>
              <a:off x="6928725" y="1072563"/>
              <a:ext cx="525050" cy="117900"/>
              <a:chOff x="7110900" y="450050"/>
              <a:chExt cx="525050" cy="117900"/>
            </a:xfrm>
          </p:grpSpPr>
          <p:sp>
            <p:nvSpPr>
              <p:cNvPr id="427" name="Google Shape;427;p8"/>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1"/>
        <p:cNvGrpSpPr/>
        <p:nvPr/>
      </p:nvGrpSpPr>
      <p:grpSpPr>
        <a:xfrm>
          <a:off x="0" y="0"/>
          <a:ext cx="0" cy="0"/>
          <a:chOff x="0" y="0"/>
          <a:chExt cx="0" cy="0"/>
        </a:xfrm>
      </p:grpSpPr>
      <p:grpSp>
        <p:nvGrpSpPr>
          <p:cNvPr id="502" name="Google Shape;502;p11"/>
          <p:cNvGrpSpPr/>
          <p:nvPr/>
        </p:nvGrpSpPr>
        <p:grpSpPr>
          <a:xfrm>
            <a:off x="-100" y="0"/>
            <a:ext cx="9144000" cy="5143500"/>
            <a:chOff x="-100" y="0"/>
            <a:chExt cx="9144000" cy="5143500"/>
          </a:xfrm>
        </p:grpSpPr>
        <p:cxnSp>
          <p:nvCxnSpPr>
            <p:cNvPr id="503" name="Google Shape;503;p11"/>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04" name="Google Shape;504;p11"/>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05" name="Google Shape;505;p11"/>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06" name="Google Shape;506;p11"/>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07" name="Google Shape;507;p11"/>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08" name="Google Shape;508;p11"/>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09" name="Google Shape;509;p11"/>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0" name="Google Shape;510;p11"/>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1" name="Google Shape;511;p11"/>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2" name="Google Shape;512;p11"/>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3" name="Google Shape;513;p11"/>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4" name="Google Shape;514;p11"/>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5" name="Google Shape;515;p11"/>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6" name="Google Shape;516;p11"/>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7" name="Google Shape;517;p11"/>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8" name="Google Shape;518;p11"/>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9" name="Google Shape;519;p11"/>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20" name="Google Shape;520;p11"/>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21" name="Google Shape;521;p11"/>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22" name="Google Shape;522;p11"/>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23" name="Google Shape;523;p11"/>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24" name="Google Shape;524;p11"/>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25" name="Google Shape;525;p11"/>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26" name="Google Shape;526;p11"/>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27" name="Google Shape;527;p11"/>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28" name="Google Shape;528;p11"/>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29" name="Google Shape;529;p11"/>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0" name="Google Shape;530;p11"/>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1" name="Google Shape;531;p11"/>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2" name="Google Shape;532;p11"/>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3" name="Google Shape;533;p11"/>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4" name="Google Shape;534;p11"/>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5" name="Google Shape;535;p11"/>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6" name="Google Shape;536;p11"/>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7" name="Google Shape;537;p11"/>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8" name="Google Shape;538;p11"/>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9" name="Google Shape;539;p11"/>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40" name="Google Shape;540;p11"/>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41" name="Google Shape;541;p11"/>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grpSp>
        <p:nvGrpSpPr>
          <p:cNvPr id="542" name="Google Shape;542;p11"/>
          <p:cNvGrpSpPr/>
          <p:nvPr/>
        </p:nvGrpSpPr>
        <p:grpSpPr>
          <a:xfrm>
            <a:off x="880725" y="711625"/>
            <a:ext cx="7704000" cy="3167700"/>
            <a:chOff x="-31700" y="893625"/>
            <a:chExt cx="7704000" cy="3167700"/>
          </a:xfrm>
        </p:grpSpPr>
        <p:sp>
          <p:nvSpPr>
            <p:cNvPr id="543" name="Google Shape;543;p11"/>
            <p:cNvSpPr/>
            <p:nvPr/>
          </p:nvSpPr>
          <p:spPr>
            <a:xfrm>
              <a:off x="-31700" y="893625"/>
              <a:ext cx="7704000" cy="31677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1"/>
            <p:cNvSpPr/>
            <p:nvPr/>
          </p:nvSpPr>
          <p:spPr>
            <a:xfrm>
              <a:off x="-31700" y="893625"/>
              <a:ext cx="77040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11"/>
            <p:cNvGrpSpPr/>
            <p:nvPr/>
          </p:nvGrpSpPr>
          <p:grpSpPr>
            <a:xfrm>
              <a:off x="6928725" y="1072563"/>
              <a:ext cx="525050" cy="117900"/>
              <a:chOff x="7110900" y="450050"/>
              <a:chExt cx="525050" cy="117900"/>
            </a:xfrm>
          </p:grpSpPr>
          <p:sp>
            <p:nvSpPr>
              <p:cNvPr id="546" name="Google Shape;546;p11"/>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1"/>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1"/>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9" name="Google Shape;549;p11"/>
          <p:cNvGrpSpPr/>
          <p:nvPr/>
        </p:nvGrpSpPr>
        <p:grpSpPr>
          <a:xfrm>
            <a:off x="720000" y="893800"/>
            <a:ext cx="7704000" cy="3167700"/>
            <a:chOff x="-31700" y="893625"/>
            <a:chExt cx="7704000" cy="3167700"/>
          </a:xfrm>
        </p:grpSpPr>
        <p:sp>
          <p:nvSpPr>
            <p:cNvPr id="550" name="Google Shape;550;p11"/>
            <p:cNvSpPr/>
            <p:nvPr/>
          </p:nvSpPr>
          <p:spPr>
            <a:xfrm>
              <a:off x="-31700" y="893625"/>
              <a:ext cx="7704000" cy="31677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1"/>
            <p:cNvSpPr/>
            <p:nvPr/>
          </p:nvSpPr>
          <p:spPr>
            <a:xfrm>
              <a:off x="-31700" y="893625"/>
              <a:ext cx="77040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 name="Google Shape;552;p11"/>
            <p:cNvGrpSpPr/>
            <p:nvPr/>
          </p:nvGrpSpPr>
          <p:grpSpPr>
            <a:xfrm>
              <a:off x="6928725" y="1072563"/>
              <a:ext cx="525050" cy="117900"/>
              <a:chOff x="7110900" y="450050"/>
              <a:chExt cx="525050" cy="117900"/>
            </a:xfrm>
          </p:grpSpPr>
          <p:sp>
            <p:nvSpPr>
              <p:cNvPr id="553" name="Google Shape;553;p11"/>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1"/>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1"/>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56" name="Google Shape;556;p11"/>
          <p:cNvSpPr txBox="1">
            <a:spLocks noGrp="1"/>
          </p:cNvSpPr>
          <p:nvPr>
            <p:ph type="title" hasCustomPrompt="1"/>
          </p:nvPr>
        </p:nvSpPr>
        <p:spPr>
          <a:xfrm>
            <a:off x="720050" y="1547513"/>
            <a:ext cx="7704000" cy="18195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4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57" name="Google Shape;557;p11"/>
          <p:cNvSpPr txBox="1">
            <a:spLocks noGrp="1"/>
          </p:cNvSpPr>
          <p:nvPr>
            <p:ph type="subTitle" idx="1"/>
          </p:nvPr>
        </p:nvSpPr>
        <p:spPr>
          <a:xfrm>
            <a:off x="1976250" y="3615572"/>
            <a:ext cx="5191500" cy="7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600"/>
              <a:buNone/>
              <a:defRPr sz="1600">
                <a:solidFill>
                  <a:schemeClr val="accent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grpSp>
        <p:nvGrpSpPr>
          <p:cNvPr id="558" name="Google Shape;558;p11"/>
          <p:cNvGrpSpPr/>
          <p:nvPr/>
        </p:nvGrpSpPr>
        <p:grpSpPr>
          <a:xfrm>
            <a:off x="2750175" y="4571063"/>
            <a:ext cx="6200525" cy="2799300"/>
            <a:chOff x="1471775" y="893613"/>
            <a:chExt cx="6200525" cy="2799300"/>
          </a:xfrm>
        </p:grpSpPr>
        <p:sp>
          <p:nvSpPr>
            <p:cNvPr id="559" name="Google Shape;559;p11"/>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1"/>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1" name="Google Shape;561;p11"/>
            <p:cNvGrpSpPr/>
            <p:nvPr/>
          </p:nvGrpSpPr>
          <p:grpSpPr>
            <a:xfrm>
              <a:off x="6928725" y="1072563"/>
              <a:ext cx="525050" cy="117900"/>
              <a:chOff x="7110900" y="450050"/>
              <a:chExt cx="525050" cy="117900"/>
            </a:xfrm>
          </p:grpSpPr>
          <p:sp>
            <p:nvSpPr>
              <p:cNvPr id="562" name="Google Shape;562;p11"/>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1"/>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1"/>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5" name="Google Shape;565;p11"/>
          <p:cNvGrpSpPr/>
          <p:nvPr/>
        </p:nvGrpSpPr>
        <p:grpSpPr>
          <a:xfrm>
            <a:off x="-5866150" y="3422963"/>
            <a:ext cx="6200525" cy="2799300"/>
            <a:chOff x="1471775" y="893613"/>
            <a:chExt cx="6200525" cy="2799300"/>
          </a:xfrm>
        </p:grpSpPr>
        <p:sp>
          <p:nvSpPr>
            <p:cNvPr id="566" name="Google Shape;566;p11"/>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1"/>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8" name="Google Shape;568;p11"/>
            <p:cNvGrpSpPr/>
            <p:nvPr/>
          </p:nvGrpSpPr>
          <p:grpSpPr>
            <a:xfrm>
              <a:off x="6928725" y="1072563"/>
              <a:ext cx="525050" cy="117900"/>
              <a:chOff x="7110900" y="450050"/>
              <a:chExt cx="525050" cy="117900"/>
            </a:xfrm>
          </p:grpSpPr>
          <p:sp>
            <p:nvSpPr>
              <p:cNvPr id="569" name="Google Shape;569;p11"/>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7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73"/>
        <p:cNvGrpSpPr/>
        <p:nvPr/>
      </p:nvGrpSpPr>
      <p:grpSpPr>
        <a:xfrm>
          <a:off x="0" y="0"/>
          <a:ext cx="0" cy="0"/>
          <a:chOff x="0" y="0"/>
          <a:chExt cx="0" cy="0"/>
        </a:xfrm>
      </p:grpSpPr>
      <p:grpSp>
        <p:nvGrpSpPr>
          <p:cNvPr id="574" name="Google Shape;574;p13"/>
          <p:cNvGrpSpPr/>
          <p:nvPr/>
        </p:nvGrpSpPr>
        <p:grpSpPr>
          <a:xfrm>
            <a:off x="-100" y="0"/>
            <a:ext cx="9144000" cy="5143500"/>
            <a:chOff x="-100" y="0"/>
            <a:chExt cx="9144000" cy="5143500"/>
          </a:xfrm>
        </p:grpSpPr>
        <p:cxnSp>
          <p:nvCxnSpPr>
            <p:cNvPr id="575" name="Google Shape;575;p13"/>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76" name="Google Shape;576;p13"/>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77" name="Google Shape;577;p13"/>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78" name="Google Shape;578;p13"/>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79" name="Google Shape;579;p13"/>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0" name="Google Shape;580;p13"/>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1" name="Google Shape;581;p13"/>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2" name="Google Shape;582;p13"/>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3" name="Google Shape;583;p13"/>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4" name="Google Shape;584;p13"/>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5" name="Google Shape;585;p13"/>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6" name="Google Shape;586;p13"/>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7" name="Google Shape;587;p13"/>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8" name="Google Shape;588;p13"/>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9" name="Google Shape;589;p13"/>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0" name="Google Shape;590;p13"/>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1" name="Google Shape;591;p13"/>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2" name="Google Shape;592;p13"/>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3" name="Google Shape;593;p13"/>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4" name="Google Shape;594;p13"/>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5" name="Google Shape;595;p13"/>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6" name="Google Shape;596;p13"/>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7" name="Google Shape;597;p13"/>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8" name="Google Shape;598;p13"/>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9" name="Google Shape;599;p13"/>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00" name="Google Shape;600;p13"/>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01" name="Google Shape;601;p13"/>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02" name="Google Shape;602;p13"/>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03" name="Google Shape;603;p13"/>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04" name="Google Shape;604;p13"/>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05" name="Google Shape;605;p13"/>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06" name="Google Shape;606;p13"/>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07" name="Google Shape;607;p13"/>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08" name="Google Shape;608;p13"/>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09" name="Google Shape;609;p13"/>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10" name="Google Shape;610;p13"/>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11" name="Google Shape;611;p13"/>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12" name="Google Shape;612;p13"/>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13" name="Google Shape;613;p13"/>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sp>
        <p:nvSpPr>
          <p:cNvPr id="614" name="Google Shape;614;p13"/>
          <p:cNvSpPr txBox="1">
            <a:spLocks noGrp="1"/>
          </p:cNvSpPr>
          <p:nvPr>
            <p:ph type="subTitle" idx="1"/>
          </p:nvPr>
        </p:nvSpPr>
        <p:spPr>
          <a:xfrm>
            <a:off x="2102649" y="2043219"/>
            <a:ext cx="2201700" cy="52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15" name="Google Shape;615;p13"/>
          <p:cNvSpPr txBox="1">
            <a:spLocks noGrp="1"/>
          </p:cNvSpPr>
          <p:nvPr>
            <p:ph type="subTitle" idx="2"/>
          </p:nvPr>
        </p:nvSpPr>
        <p:spPr>
          <a:xfrm>
            <a:off x="5963776" y="2043219"/>
            <a:ext cx="2201700" cy="52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16" name="Google Shape;616;p13"/>
          <p:cNvSpPr txBox="1">
            <a:spLocks noGrp="1"/>
          </p:cNvSpPr>
          <p:nvPr>
            <p:ph type="subTitle" idx="3"/>
          </p:nvPr>
        </p:nvSpPr>
        <p:spPr>
          <a:xfrm>
            <a:off x="2102649" y="3598925"/>
            <a:ext cx="2201700" cy="52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17" name="Google Shape;617;p13"/>
          <p:cNvSpPr txBox="1">
            <a:spLocks noGrp="1"/>
          </p:cNvSpPr>
          <p:nvPr>
            <p:ph type="subTitle" idx="4"/>
          </p:nvPr>
        </p:nvSpPr>
        <p:spPr>
          <a:xfrm>
            <a:off x="5963776" y="3598925"/>
            <a:ext cx="2201700" cy="52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18" name="Google Shape;618;p13"/>
          <p:cNvSpPr txBox="1">
            <a:spLocks noGrp="1"/>
          </p:cNvSpPr>
          <p:nvPr>
            <p:ph type="title" hasCustomPrompt="1"/>
          </p:nvPr>
        </p:nvSpPr>
        <p:spPr>
          <a:xfrm>
            <a:off x="978524" y="1876425"/>
            <a:ext cx="1048200" cy="495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3800">
                <a:solidFill>
                  <a:schemeClr val="accent1"/>
                </a:solidFill>
              </a:defRPr>
            </a:lvl1pPr>
            <a:lvl2pPr lvl="1" algn="ctr" rtl="0">
              <a:spcBef>
                <a:spcPts val="0"/>
              </a:spcBef>
              <a:spcAft>
                <a:spcPts val="0"/>
              </a:spcAft>
              <a:buClr>
                <a:schemeClr val="accent1"/>
              </a:buClr>
              <a:buSzPts val="6000"/>
              <a:buNone/>
              <a:defRPr sz="6000">
                <a:solidFill>
                  <a:schemeClr val="accent1"/>
                </a:solidFill>
              </a:defRPr>
            </a:lvl2pPr>
            <a:lvl3pPr lvl="2" algn="ctr" rtl="0">
              <a:spcBef>
                <a:spcPts val="0"/>
              </a:spcBef>
              <a:spcAft>
                <a:spcPts val="0"/>
              </a:spcAft>
              <a:buClr>
                <a:schemeClr val="accent1"/>
              </a:buClr>
              <a:buSzPts val="6000"/>
              <a:buNone/>
              <a:defRPr sz="6000">
                <a:solidFill>
                  <a:schemeClr val="accent1"/>
                </a:solidFill>
              </a:defRPr>
            </a:lvl3pPr>
            <a:lvl4pPr lvl="3" algn="ctr" rtl="0">
              <a:spcBef>
                <a:spcPts val="0"/>
              </a:spcBef>
              <a:spcAft>
                <a:spcPts val="0"/>
              </a:spcAft>
              <a:buClr>
                <a:schemeClr val="accent1"/>
              </a:buClr>
              <a:buSzPts val="6000"/>
              <a:buNone/>
              <a:defRPr sz="6000">
                <a:solidFill>
                  <a:schemeClr val="accent1"/>
                </a:solidFill>
              </a:defRPr>
            </a:lvl4pPr>
            <a:lvl5pPr lvl="4" algn="ctr" rtl="0">
              <a:spcBef>
                <a:spcPts val="0"/>
              </a:spcBef>
              <a:spcAft>
                <a:spcPts val="0"/>
              </a:spcAft>
              <a:buClr>
                <a:schemeClr val="accent1"/>
              </a:buClr>
              <a:buSzPts val="6000"/>
              <a:buNone/>
              <a:defRPr sz="6000">
                <a:solidFill>
                  <a:schemeClr val="accent1"/>
                </a:solidFill>
              </a:defRPr>
            </a:lvl5pPr>
            <a:lvl6pPr lvl="5" algn="ctr" rtl="0">
              <a:spcBef>
                <a:spcPts val="0"/>
              </a:spcBef>
              <a:spcAft>
                <a:spcPts val="0"/>
              </a:spcAft>
              <a:buClr>
                <a:schemeClr val="accent1"/>
              </a:buClr>
              <a:buSzPts val="6000"/>
              <a:buNone/>
              <a:defRPr sz="6000">
                <a:solidFill>
                  <a:schemeClr val="accent1"/>
                </a:solidFill>
              </a:defRPr>
            </a:lvl6pPr>
            <a:lvl7pPr lvl="6" algn="ctr" rtl="0">
              <a:spcBef>
                <a:spcPts val="0"/>
              </a:spcBef>
              <a:spcAft>
                <a:spcPts val="0"/>
              </a:spcAft>
              <a:buClr>
                <a:schemeClr val="accent1"/>
              </a:buClr>
              <a:buSzPts val="6000"/>
              <a:buNone/>
              <a:defRPr sz="6000">
                <a:solidFill>
                  <a:schemeClr val="accent1"/>
                </a:solidFill>
              </a:defRPr>
            </a:lvl7pPr>
            <a:lvl8pPr lvl="7" algn="ctr" rtl="0">
              <a:spcBef>
                <a:spcPts val="0"/>
              </a:spcBef>
              <a:spcAft>
                <a:spcPts val="0"/>
              </a:spcAft>
              <a:buClr>
                <a:schemeClr val="accent1"/>
              </a:buClr>
              <a:buSzPts val="6000"/>
              <a:buNone/>
              <a:defRPr sz="6000">
                <a:solidFill>
                  <a:schemeClr val="accent1"/>
                </a:solidFill>
              </a:defRPr>
            </a:lvl8pPr>
            <a:lvl9pPr lvl="8" algn="ctr" rtl="0">
              <a:spcBef>
                <a:spcPts val="0"/>
              </a:spcBef>
              <a:spcAft>
                <a:spcPts val="0"/>
              </a:spcAft>
              <a:buClr>
                <a:schemeClr val="accent1"/>
              </a:buClr>
              <a:buSzPts val="6000"/>
              <a:buNone/>
              <a:defRPr sz="6000">
                <a:solidFill>
                  <a:schemeClr val="accent1"/>
                </a:solidFill>
              </a:defRPr>
            </a:lvl9pPr>
          </a:lstStyle>
          <a:p>
            <a:r>
              <a:t>xx%</a:t>
            </a:r>
          </a:p>
        </p:txBody>
      </p:sp>
      <p:sp>
        <p:nvSpPr>
          <p:cNvPr id="619" name="Google Shape;619;p13"/>
          <p:cNvSpPr txBox="1">
            <a:spLocks noGrp="1"/>
          </p:cNvSpPr>
          <p:nvPr>
            <p:ph type="title" idx="5" hasCustomPrompt="1"/>
          </p:nvPr>
        </p:nvSpPr>
        <p:spPr>
          <a:xfrm>
            <a:off x="978524" y="3463525"/>
            <a:ext cx="1048200" cy="432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3800">
                <a:solidFill>
                  <a:schemeClr val="accent1"/>
                </a:solidFill>
              </a:defRPr>
            </a:lvl1pPr>
            <a:lvl2pPr lvl="1" algn="ctr" rtl="0">
              <a:spcBef>
                <a:spcPts val="0"/>
              </a:spcBef>
              <a:spcAft>
                <a:spcPts val="0"/>
              </a:spcAft>
              <a:buClr>
                <a:schemeClr val="accent1"/>
              </a:buClr>
              <a:buSzPts val="6000"/>
              <a:buNone/>
              <a:defRPr sz="6000">
                <a:solidFill>
                  <a:schemeClr val="accent1"/>
                </a:solidFill>
              </a:defRPr>
            </a:lvl2pPr>
            <a:lvl3pPr lvl="2" algn="ctr" rtl="0">
              <a:spcBef>
                <a:spcPts val="0"/>
              </a:spcBef>
              <a:spcAft>
                <a:spcPts val="0"/>
              </a:spcAft>
              <a:buClr>
                <a:schemeClr val="accent1"/>
              </a:buClr>
              <a:buSzPts val="6000"/>
              <a:buNone/>
              <a:defRPr sz="6000">
                <a:solidFill>
                  <a:schemeClr val="accent1"/>
                </a:solidFill>
              </a:defRPr>
            </a:lvl3pPr>
            <a:lvl4pPr lvl="3" algn="ctr" rtl="0">
              <a:spcBef>
                <a:spcPts val="0"/>
              </a:spcBef>
              <a:spcAft>
                <a:spcPts val="0"/>
              </a:spcAft>
              <a:buClr>
                <a:schemeClr val="accent1"/>
              </a:buClr>
              <a:buSzPts val="6000"/>
              <a:buNone/>
              <a:defRPr sz="6000">
                <a:solidFill>
                  <a:schemeClr val="accent1"/>
                </a:solidFill>
              </a:defRPr>
            </a:lvl4pPr>
            <a:lvl5pPr lvl="4" algn="ctr" rtl="0">
              <a:spcBef>
                <a:spcPts val="0"/>
              </a:spcBef>
              <a:spcAft>
                <a:spcPts val="0"/>
              </a:spcAft>
              <a:buClr>
                <a:schemeClr val="accent1"/>
              </a:buClr>
              <a:buSzPts val="6000"/>
              <a:buNone/>
              <a:defRPr sz="6000">
                <a:solidFill>
                  <a:schemeClr val="accent1"/>
                </a:solidFill>
              </a:defRPr>
            </a:lvl5pPr>
            <a:lvl6pPr lvl="5" algn="ctr" rtl="0">
              <a:spcBef>
                <a:spcPts val="0"/>
              </a:spcBef>
              <a:spcAft>
                <a:spcPts val="0"/>
              </a:spcAft>
              <a:buClr>
                <a:schemeClr val="accent1"/>
              </a:buClr>
              <a:buSzPts val="6000"/>
              <a:buNone/>
              <a:defRPr sz="6000">
                <a:solidFill>
                  <a:schemeClr val="accent1"/>
                </a:solidFill>
              </a:defRPr>
            </a:lvl6pPr>
            <a:lvl7pPr lvl="6" algn="ctr" rtl="0">
              <a:spcBef>
                <a:spcPts val="0"/>
              </a:spcBef>
              <a:spcAft>
                <a:spcPts val="0"/>
              </a:spcAft>
              <a:buClr>
                <a:schemeClr val="accent1"/>
              </a:buClr>
              <a:buSzPts val="6000"/>
              <a:buNone/>
              <a:defRPr sz="6000">
                <a:solidFill>
                  <a:schemeClr val="accent1"/>
                </a:solidFill>
              </a:defRPr>
            </a:lvl7pPr>
            <a:lvl8pPr lvl="7" algn="ctr" rtl="0">
              <a:spcBef>
                <a:spcPts val="0"/>
              </a:spcBef>
              <a:spcAft>
                <a:spcPts val="0"/>
              </a:spcAft>
              <a:buClr>
                <a:schemeClr val="accent1"/>
              </a:buClr>
              <a:buSzPts val="6000"/>
              <a:buNone/>
              <a:defRPr sz="6000">
                <a:solidFill>
                  <a:schemeClr val="accent1"/>
                </a:solidFill>
              </a:defRPr>
            </a:lvl8pPr>
            <a:lvl9pPr lvl="8" algn="ctr" rtl="0">
              <a:spcBef>
                <a:spcPts val="0"/>
              </a:spcBef>
              <a:spcAft>
                <a:spcPts val="0"/>
              </a:spcAft>
              <a:buClr>
                <a:schemeClr val="accent1"/>
              </a:buClr>
              <a:buSzPts val="6000"/>
              <a:buNone/>
              <a:defRPr sz="6000">
                <a:solidFill>
                  <a:schemeClr val="accent1"/>
                </a:solidFill>
              </a:defRPr>
            </a:lvl9pPr>
          </a:lstStyle>
          <a:p>
            <a:r>
              <a:t>xx%</a:t>
            </a:r>
          </a:p>
        </p:txBody>
      </p:sp>
      <p:sp>
        <p:nvSpPr>
          <p:cNvPr id="620" name="Google Shape;620;p13"/>
          <p:cNvSpPr txBox="1">
            <a:spLocks noGrp="1"/>
          </p:cNvSpPr>
          <p:nvPr>
            <p:ph type="title" idx="6" hasCustomPrompt="1"/>
          </p:nvPr>
        </p:nvSpPr>
        <p:spPr>
          <a:xfrm>
            <a:off x="4828699" y="1876425"/>
            <a:ext cx="1048200" cy="495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3800">
                <a:solidFill>
                  <a:schemeClr val="accent1"/>
                </a:solidFill>
              </a:defRPr>
            </a:lvl1pPr>
            <a:lvl2pPr lvl="1" algn="ctr" rtl="0">
              <a:spcBef>
                <a:spcPts val="0"/>
              </a:spcBef>
              <a:spcAft>
                <a:spcPts val="0"/>
              </a:spcAft>
              <a:buClr>
                <a:schemeClr val="accent1"/>
              </a:buClr>
              <a:buSzPts val="6000"/>
              <a:buNone/>
              <a:defRPr sz="6000">
                <a:solidFill>
                  <a:schemeClr val="accent1"/>
                </a:solidFill>
              </a:defRPr>
            </a:lvl2pPr>
            <a:lvl3pPr lvl="2" algn="ctr" rtl="0">
              <a:spcBef>
                <a:spcPts val="0"/>
              </a:spcBef>
              <a:spcAft>
                <a:spcPts val="0"/>
              </a:spcAft>
              <a:buClr>
                <a:schemeClr val="accent1"/>
              </a:buClr>
              <a:buSzPts val="6000"/>
              <a:buNone/>
              <a:defRPr sz="6000">
                <a:solidFill>
                  <a:schemeClr val="accent1"/>
                </a:solidFill>
              </a:defRPr>
            </a:lvl3pPr>
            <a:lvl4pPr lvl="3" algn="ctr" rtl="0">
              <a:spcBef>
                <a:spcPts val="0"/>
              </a:spcBef>
              <a:spcAft>
                <a:spcPts val="0"/>
              </a:spcAft>
              <a:buClr>
                <a:schemeClr val="accent1"/>
              </a:buClr>
              <a:buSzPts val="6000"/>
              <a:buNone/>
              <a:defRPr sz="6000">
                <a:solidFill>
                  <a:schemeClr val="accent1"/>
                </a:solidFill>
              </a:defRPr>
            </a:lvl4pPr>
            <a:lvl5pPr lvl="4" algn="ctr" rtl="0">
              <a:spcBef>
                <a:spcPts val="0"/>
              </a:spcBef>
              <a:spcAft>
                <a:spcPts val="0"/>
              </a:spcAft>
              <a:buClr>
                <a:schemeClr val="accent1"/>
              </a:buClr>
              <a:buSzPts val="6000"/>
              <a:buNone/>
              <a:defRPr sz="6000">
                <a:solidFill>
                  <a:schemeClr val="accent1"/>
                </a:solidFill>
              </a:defRPr>
            </a:lvl5pPr>
            <a:lvl6pPr lvl="5" algn="ctr" rtl="0">
              <a:spcBef>
                <a:spcPts val="0"/>
              </a:spcBef>
              <a:spcAft>
                <a:spcPts val="0"/>
              </a:spcAft>
              <a:buClr>
                <a:schemeClr val="accent1"/>
              </a:buClr>
              <a:buSzPts val="6000"/>
              <a:buNone/>
              <a:defRPr sz="6000">
                <a:solidFill>
                  <a:schemeClr val="accent1"/>
                </a:solidFill>
              </a:defRPr>
            </a:lvl6pPr>
            <a:lvl7pPr lvl="6" algn="ctr" rtl="0">
              <a:spcBef>
                <a:spcPts val="0"/>
              </a:spcBef>
              <a:spcAft>
                <a:spcPts val="0"/>
              </a:spcAft>
              <a:buClr>
                <a:schemeClr val="accent1"/>
              </a:buClr>
              <a:buSzPts val="6000"/>
              <a:buNone/>
              <a:defRPr sz="6000">
                <a:solidFill>
                  <a:schemeClr val="accent1"/>
                </a:solidFill>
              </a:defRPr>
            </a:lvl7pPr>
            <a:lvl8pPr lvl="7" algn="ctr" rtl="0">
              <a:spcBef>
                <a:spcPts val="0"/>
              </a:spcBef>
              <a:spcAft>
                <a:spcPts val="0"/>
              </a:spcAft>
              <a:buClr>
                <a:schemeClr val="accent1"/>
              </a:buClr>
              <a:buSzPts val="6000"/>
              <a:buNone/>
              <a:defRPr sz="6000">
                <a:solidFill>
                  <a:schemeClr val="accent1"/>
                </a:solidFill>
              </a:defRPr>
            </a:lvl8pPr>
            <a:lvl9pPr lvl="8" algn="ctr" rtl="0">
              <a:spcBef>
                <a:spcPts val="0"/>
              </a:spcBef>
              <a:spcAft>
                <a:spcPts val="0"/>
              </a:spcAft>
              <a:buClr>
                <a:schemeClr val="accent1"/>
              </a:buClr>
              <a:buSzPts val="6000"/>
              <a:buNone/>
              <a:defRPr sz="6000">
                <a:solidFill>
                  <a:schemeClr val="accent1"/>
                </a:solidFill>
              </a:defRPr>
            </a:lvl9pPr>
          </a:lstStyle>
          <a:p>
            <a:r>
              <a:t>xx%</a:t>
            </a:r>
          </a:p>
        </p:txBody>
      </p:sp>
      <p:sp>
        <p:nvSpPr>
          <p:cNvPr id="621" name="Google Shape;621;p13"/>
          <p:cNvSpPr txBox="1">
            <a:spLocks noGrp="1"/>
          </p:cNvSpPr>
          <p:nvPr>
            <p:ph type="title" idx="7" hasCustomPrompt="1"/>
          </p:nvPr>
        </p:nvSpPr>
        <p:spPr>
          <a:xfrm>
            <a:off x="4828699" y="3463525"/>
            <a:ext cx="1048200" cy="432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3800">
                <a:solidFill>
                  <a:schemeClr val="accent1"/>
                </a:solidFill>
              </a:defRPr>
            </a:lvl1pPr>
            <a:lvl2pPr lvl="1" algn="ctr" rtl="0">
              <a:spcBef>
                <a:spcPts val="0"/>
              </a:spcBef>
              <a:spcAft>
                <a:spcPts val="0"/>
              </a:spcAft>
              <a:buClr>
                <a:schemeClr val="accent1"/>
              </a:buClr>
              <a:buSzPts val="6000"/>
              <a:buNone/>
              <a:defRPr sz="6000">
                <a:solidFill>
                  <a:schemeClr val="accent1"/>
                </a:solidFill>
              </a:defRPr>
            </a:lvl2pPr>
            <a:lvl3pPr lvl="2" algn="ctr" rtl="0">
              <a:spcBef>
                <a:spcPts val="0"/>
              </a:spcBef>
              <a:spcAft>
                <a:spcPts val="0"/>
              </a:spcAft>
              <a:buClr>
                <a:schemeClr val="accent1"/>
              </a:buClr>
              <a:buSzPts val="6000"/>
              <a:buNone/>
              <a:defRPr sz="6000">
                <a:solidFill>
                  <a:schemeClr val="accent1"/>
                </a:solidFill>
              </a:defRPr>
            </a:lvl3pPr>
            <a:lvl4pPr lvl="3" algn="ctr" rtl="0">
              <a:spcBef>
                <a:spcPts val="0"/>
              </a:spcBef>
              <a:spcAft>
                <a:spcPts val="0"/>
              </a:spcAft>
              <a:buClr>
                <a:schemeClr val="accent1"/>
              </a:buClr>
              <a:buSzPts val="6000"/>
              <a:buNone/>
              <a:defRPr sz="6000">
                <a:solidFill>
                  <a:schemeClr val="accent1"/>
                </a:solidFill>
              </a:defRPr>
            </a:lvl4pPr>
            <a:lvl5pPr lvl="4" algn="ctr" rtl="0">
              <a:spcBef>
                <a:spcPts val="0"/>
              </a:spcBef>
              <a:spcAft>
                <a:spcPts val="0"/>
              </a:spcAft>
              <a:buClr>
                <a:schemeClr val="accent1"/>
              </a:buClr>
              <a:buSzPts val="6000"/>
              <a:buNone/>
              <a:defRPr sz="6000">
                <a:solidFill>
                  <a:schemeClr val="accent1"/>
                </a:solidFill>
              </a:defRPr>
            </a:lvl5pPr>
            <a:lvl6pPr lvl="5" algn="ctr" rtl="0">
              <a:spcBef>
                <a:spcPts val="0"/>
              </a:spcBef>
              <a:spcAft>
                <a:spcPts val="0"/>
              </a:spcAft>
              <a:buClr>
                <a:schemeClr val="accent1"/>
              </a:buClr>
              <a:buSzPts val="6000"/>
              <a:buNone/>
              <a:defRPr sz="6000">
                <a:solidFill>
                  <a:schemeClr val="accent1"/>
                </a:solidFill>
              </a:defRPr>
            </a:lvl6pPr>
            <a:lvl7pPr lvl="6" algn="ctr" rtl="0">
              <a:spcBef>
                <a:spcPts val="0"/>
              </a:spcBef>
              <a:spcAft>
                <a:spcPts val="0"/>
              </a:spcAft>
              <a:buClr>
                <a:schemeClr val="accent1"/>
              </a:buClr>
              <a:buSzPts val="6000"/>
              <a:buNone/>
              <a:defRPr sz="6000">
                <a:solidFill>
                  <a:schemeClr val="accent1"/>
                </a:solidFill>
              </a:defRPr>
            </a:lvl7pPr>
            <a:lvl8pPr lvl="7" algn="ctr" rtl="0">
              <a:spcBef>
                <a:spcPts val="0"/>
              </a:spcBef>
              <a:spcAft>
                <a:spcPts val="0"/>
              </a:spcAft>
              <a:buClr>
                <a:schemeClr val="accent1"/>
              </a:buClr>
              <a:buSzPts val="6000"/>
              <a:buNone/>
              <a:defRPr sz="6000">
                <a:solidFill>
                  <a:schemeClr val="accent1"/>
                </a:solidFill>
              </a:defRPr>
            </a:lvl8pPr>
            <a:lvl9pPr lvl="8" algn="ctr" rtl="0">
              <a:spcBef>
                <a:spcPts val="0"/>
              </a:spcBef>
              <a:spcAft>
                <a:spcPts val="0"/>
              </a:spcAft>
              <a:buClr>
                <a:schemeClr val="accent1"/>
              </a:buClr>
              <a:buSzPts val="6000"/>
              <a:buNone/>
              <a:defRPr sz="6000">
                <a:solidFill>
                  <a:schemeClr val="accent1"/>
                </a:solidFill>
              </a:defRPr>
            </a:lvl9pPr>
          </a:lstStyle>
          <a:p>
            <a:r>
              <a:t>xx%</a:t>
            </a:r>
          </a:p>
        </p:txBody>
      </p:sp>
      <p:sp>
        <p:nvSpPr>
          <p:cNvPr id="622" name="Google Shape;622;p13"/>
          <p:cNvSpPr txBox="1">
            <a:spLocks noGrp="1"/>
          </p:cNvSpPr>
          <p:nvPr>
            <p:ph type="title" idx="8"/>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623" name="Google Shape;623;p13"/>
          <p:cNvSpPr txBox="1">
            <a:spLocks noGrp="1"/>
          </p:cNvSpPr>
          <p:nvPr>
            <p:ph type="subTitle" idx="9"/>
          </p:nvPr>
        </p:nvSpPr>
        <p:spPr>
          <a:xfrm>
            <a:off x="2102649" y="1679025"/>
            <a:ext cx="2201700" cy="440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Montserrat"/>
              <a:buNone/>
              <a:defRPr sz="2200">
                <a:latin typeface="Fredoka One"/>
                <a:ea typeface="Fredoka One"/>
                <a:cs typeface="Fredoka One"/>
                <a:sym typeface="Fredoka One"/>
              </a:defRPr>
            </a:lvl1pPr>
            <a:lvl2pPr lvl="1" rtl="0">
              <a:spcBef>
                <a:spcPts val="0"/>
              </a:spcBef>
              <a:spcAft>
                <a:spcPts val="0"/>
              </a:spcAft>
              <a:buSzPts val="2000"/>
              <a:buFont typeface="Montserrat"/>
              <a:buNone/>
              <a:defRPr sz="2000">
                <a:latin typeface="Montserrat"/>
                <a:ea typeface="Montserrat"/>
                <a:cs typeface="Montserrat"/>
                <a:sym typeface="Montserrat"/>
              </a:defRPr>
            </a:lvl2pPr>
            <a:lvl3pPr lvl="2" rtl="0">
              <a:spcBef>
                <a:spcPts val="1600"/>
              </a:spcBef>
              <a:spcAft>
                <a:spcPts val="0"/>
              </a:spcAft>
              <a:buSzPts val="2000"/>
              <a:buFont typeface="Montserrat"/>
              <a:buNone/>
              <a:defRPr sz="2000">
                <a:latin typeface="Montserrat"/>
                <a:ea typeface="Montserrat"/>
                <a:cs typeface="Montserrat"/>
                <a:sym typeface="Montserrat"/>
              </a:defRPr>
            </a:lvl3pPr>
            <a:lvl4pPr lvl="3" rtl="0">
              <a:spcBef>
                <a:spcPts val="1600"/>
              </a:spcBef>
              <a:spcAft>
                <a:spcPts val="0"/>
              </a:spcAft>
              <a:buSzPts val="2000"/>
              <a:buFont typeface="Montserrat"/>
              <a:buNone/>
              <a:defRPr sz="2000">
                <a:latin typeface="Montserrat"/>
                <a:ea typeface="Montserrat"/>
                <a:cs typeface="Montserrat"/>
                <a:sym typeface="Montserrat"/>
              </a:defRPr>
            </a:lvl4pPr>
            <a:lvl5pPr lvl="4" rtl="0">
              <a:spcBef>
                <a:spcPts val="1600"/>
              </a:spcBef>
              <a:spcAft>
                <a:spcPts val="0"/>
              </a:spcAft>
              <a:buSzPts val="2000"/>
              <a:buFont typeface="Montserrat"/>
              <a:buNone/>
              <a:defRPr sz="2000">
                <a:latin typeface="Montserrat"/>
                <a:ea typeface="Montserrat"/>
                <a:cs typeface="Montserrat"/>
                <a:sym typeface="Montserrat"/>
              </a:defRPr>
            </a:lvl5pPr>
            <a:lvl6pPr lvl="5" rtl="0">
              <a:spcBef>
                <a:spcPts val="1600"/>
              </a:spcBef>
              <a:spcAft>
                <a:spcPts val="0"/>
              </a:spcAft>
              <a:buSzPts val="2000"/>
              <a:buFont typeface="Montserrat"/>
              <a:buNone/>
              <a:defRPr sz="2000">
                <a:latin typeface="Montserrat"/>
                <a:ea typeface="Montserrat"/>
                <a:cs typeface="Montserrat"/>
                <a:sym typeface="Montserrat"/>
              </a:defRPr>
            </a:lvl6pPr>
            <a:lvl7pPr lvl="6" rtl="0">
              <a:spcBef>
                <a:spcPts val="1600"/>
              </a:spcBef>
              <a:spcAft>
                <a:spcPts val="0"/>
              </a:spcAft>
              <a:buSzPts val="2000"/>
              <a:buFont typeface="Montserrat"/>
              <a:buNone/>
              <a:defRPr sz="2000">
                <a:latin typeface="Montserrat"/>
                <a:ea typeface="Montserrat"/>
                <a:cs typeface="Montserrat"/>
                <a:sym typeface="Montserrat"/>
              </a:defRPr>
            </a:lvl7pPr>
            <a:lvl8pPr lvl="7" rtl="0">
              <a:spcBef>
                <a:spcPts val="1600"/>
              </a:spcBef>
              <a:spcAft>
                <a:spcPts val="0"/>
              </a:spcAft>
              <a:buSzPts val="2000"/>
              <a:buFont typeface="Montserrat"/>
              <a:buNone/>
              <a:defRPr sz="2000">
                <a:latin typeface="Montserrat"/>
                <a:ea typeface="Montserrat"/>
                <a:cs typeface="Montserrat"/>
                <a:sym typeface="Montserrat"/>
              </a:defRPr>
            </a:lvl8pPr>
            <a:lvl9pPr lvl="8" rtl="0">
              <a:spcBef>
                <a:spcPts val="1600"/>
              </a:spcBef>
              <a:spcAft>
                <a:spcPts val="1600"/>
              </a:spcAft>
              <a:buSzPts val="2000"/>
              <a:buFont typeface="Montserrat"/>
              <a:buNone/>
              <a:defRPr sz="2000">
                <a:latin typeface="Montserrat"/>
                <a:ea typeface="Montserrat"/>
                <a:cs typeface="Montserrat"/>
                <a:sym typeface="Montserrat"/>
              </a:defRPr>
            </a:lvl9pPr>
          </a:lstStyle>
          <a:p>
            <a:endParaRPr/>
          </a:p>
        </p:txBody>
      </p:sp>
      <p:sp>
        <p:nvSpPr>
          <p:cNvPr id="624" name="Google Shape;624;p13"/>
          <p:cNvSpPr txBox="1">
            <a:spLocks noGrp="1"/>
          </p:cNvSpPr>
          <p:nvPr>
            <p:ph type="subTitle" idx="13"/>
          </p:nvPr>
        </p:nvSpPr>
        <p:spPr>
          <a:xfrm>
            <a:off x="5963774" y="1679025"/>
            <a:ext cx="2201700" cy="440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Montserrat"/>
              <a:buNone/>
              <a:defRPr sz="2200">
                <a:latin typeface="Fredoka One"/>
                <a:ea typeface="Fredoka One"/>
                <a:cs typeface="Fredoka One"/>
                <a:sym typeface="Fredoka One"/>
              </a:defRPr>
            </a:lvl1pPr>
            <a:lvl2pPr lvl="1" rtl="0">
              <a:spcBef>
                <a:spcPts val="0"/>
              </a:spcBef>
              <a:spcAft>
                <a:spcPts val="0"/>
              </a:spcAft>
              <a:buSzPts val="2000"/>
              <a:buFont typeface="Montserrat"/>
              <a:buNone/>
              <a:defRPr sz="2000">
                <a:latin typeface="Montserrat"/>
                <a:ea typeface="Montserrat"/>
                <a:cs typeface="Montserrat"/>
                <a:sym typeface="Montserrat"/>
              </a:defRPr>
            </a:lvl2pPr>
            <a:lvl3pPr lvl="2" rtl="0">
              <a:spcBef>
                <a:spcPts val="1600"/>
              </a:spcBef>
              <a:spcAft>
                <a:spcPts val="0"/>
              </a:spcAft>
              <a:buSzPts val="2000"/>
              <a:buFont typeface="Montserrat"/>
              <a:buNone/>
              <a:defRPr sz="2000">
                <a:latin typeface="Montserrat"/>
                <a:ea typeface="Montserrat"/>
                <a:cs typeface="Montserrat"/>
                <a:sym typeface="Montserrat"/>
              </a:defRPr>
            </a:lvl3pPr>
            <a:lvl4pPr lvl="3" rtl="0">
              <a:spcBef>
                <a:spcPts val="1600"/>
              </a:spcBef>
              <a:spcAft>
                <a:spcPts val="0"/>
              </a:spcAft>
              <a:buSzPts val="2000"/>
              <a:buFont typeface="Montserrat"/>
              <a:buNone/>
              <a:defRPr sz="2000">
                <a:latin typeface="Montserrat"/>
                <a:ea typeface="Montserrat"/>
                <a:cs typeface="Montserrat"/>
                <a:sym typeface="Montserrat"/>
              </a:defRPr>
            </a:lvl4pPr>
            <a:lvl5pPr lvl="4" rtl="0">
              <a:spcBef>
                <a:spcPts val="1600"/>
              </a:spcBef>
              <a:spcAft>
                <a:spcPts val="0"/>
              </a:spcAft>
              <a:buSzPts val="2000"/>
              <a:buFont typeface="Montserrat"/>
              <a:buNone/>
              <a:defRPr sz="2000">
                <a:latin typeface="Montserrat"/>
                <a:ea typeface="Montserrat"/>
                <a:cs typeface="Montserrat"/>
                <a:sym typeface="Montserrat"/>
              </a:defRPr>
            </a:lvl5pPr>
            <a:lvl6pPr lvl="5" rtl="0">
              <a:spcBef>
                <a:spcPts val="1600"/>
              </a:spcBef>
              <a:spcAft>
                <a:spcPts val="0"/>
              </a:spcAft>
              <a:buSzPts val="2000"/>
              <a:buFont typeface="Montserrat"/>
              <a:buNone/>
              <a:defRPr sz="2000">
                <a:latin typeface="Montserrat"/>
                <a:ea typeface="Montserrat"/>
                <a:cs typeface="Montserrat"/>
                <a:sym typeface="Montserrat"/>
              </a:defRPr>
            </a:lvl6pPr>
            <a:lvl7pPr lvl="6" rtl="0">
              <a:spcBef>
                <a:spcPts val="1600"/>
              </a:spcBef>
              <a:spcAft>
                <a:spcPts val="0"/>
              </a:spcAft>
              <a:buSzPts val="2000"/>
              <a:buFont typeface="Montserrat"/>
              <a:buNone/>
              <a:defRPr sz="2000">
                <a:latin typeface="Montserrat"/>
                <a:ea typeface="Montserrat"/>
                <a:cs typeface="Montserrat"/>
                <a:sym typeface="Montserrat"/>
              </a:defRPr>
            </a:lvl7pPr>
            <a:lvl8pPr lvl="7" rtl="0">
              <a:spcBef>
                <a:spcPts val="1600"/>
              </a:spcBef>
              <a:spcAft>
                <a:spcPts val="0"/>
              </a:spcAft>
              <a:buSzPts val="2000"/>
              <a:buFont typeface="Montserrat"/>
              <a:buNone/>
              <a:defRPr sz="2000">
                <a:latin typeface="Montserrat"/>
                <a:ea typeface="Montserrat"/>
                <a:cs typeface="Montserrat"/>
                <a:sym typeface="Montserrat"/>
              </a:defRPr>
            </a:lvl8pPr>
            <a:lvl9pPr lvl="8" rtl="0">
              <a:spcBef>
                <a:spcPts val="1600"/>
              </a:spcBef>
              <a:spcAft>
                <a:spcPts val="1600"/>
              </a:spcAft>
              <a:buSzPts val="2000"/>
              <a:buFont typeface="Montserrat"/>
              <a:buNone/>
              <a:defRPr sz="2000">
                <a:latin typeface="Montserrat"/>
                <a:ea typeface="Montserrat"/>
                <a:cs typeface="Montserrat"/>
                <a:sym typeface="Montserrat"/>
              </a:defRPr>
            </a:lvl9pPr>
          </a:lstStyle>
          <a:p>
            <a:endParaRPr/>
          </a:p>
        </p:txBody>
      </p:sp>
      <p:sp>
        <p:nvSpPr>
          <p:cNvPr id="625" name="Google Shape;625;p13"/>
          <p:cNvSpPr txBox="1">
            <a:spLocks noGrp="1"/>
          </p:cNvSpPr>
          <p:nvPr>
            <p:ph type="subTitle" idx="14"/>
          </p:nvPr>
        </p:nvSpPr>
        <p:spPr>
          <a:xfrm>
            <a:off x="2102649" y="3234724"/>
            <a:ext cx="2201700" cy="440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Montserrat"/>
              <a:buNone/>
              <a:defRPr sz="2200">
                <a:latin typeface="Fredoka One"/>
                <a:ea typeface="Fredoka One"/>
                <a:cs typeface="Fredoka One"/>
                <a:sym typeface="Fredoka One"/>
              </a:defRPr>
            </a:lvl1pPr>
            <a:lvl2pPr lvl="1" rtl="0">
              <a:spcBef>
                <a:spcPts val="0"/>
              </a:spcBef>
              <a:spcAft>
                <a:spcPts val="0"/>
              </a:spcAft>
              <a:buSzPts val="2000"/>
              <a:buFont typeface="Montserrat"/>
              <a:buNone/>
              <a:defRPr sz="2000">
                <a:latin typeface="Montserrat"/>
                <a:ea typeface="Montserrat"/>
                <a:cs typeface="Montserrat"/>
                <a:sym typeface="Montserrat"/>
              </a:defRPr>
            </a:lvl2pPr>
            <a:lvl3pPr lvl="2" rtl="0">
              <a:spcBef>
                <a:spcPts val="1600"/>
              </a:spcBef>
              <a:spcAft>
                <a:spcPts val="0"/>
              </a:spcAft>
              <a:buSzPts val="2000"/>
              <a:buFont typeface="Montserrat"/>
              <a:buNone/>
              <a:defRPr sz="2000">
                <a:latin typeface="Montserrat"/>
                <a:ea typeface="Montserrat"/>
                <a:cs typeface="Montserrat"/>
                <a:sym typeface="Montserrat"/>
              </a:defRPr>
            </a:lvl3pPr>
            <a:lvl4pPr lvl="3" rtl="0">
              <a:spcBef>
                <a:spcPts val="1600"/>
              </a:spcBef>
              <a:spcAft>
                <a:spcPts val="0"/>
              </a:spcAft>
              <a:buSzPts val="2000"/>
              <a:buFont typeface="Montserrat"/>
              <a:buNone/>
              <a:defRPr sz="2000">
                <a:latin typeface="Montserrat"/>
                <a:ea typeface="Montserrat"/>
                <a:cs typeface="Montserrat"/>
                <a:sym typeface="Montserrat"/>
              </a:defRPr>
            </a:lvl4pPr>
            <a:lvl5pPr lvl="4" rtl="0">
              <a:spcBef>
                <a:spcPts val="1600"/>
              </a:spcBef>
              <a:spcAft>
                <a:spcPts val="0"/>
              </a:spcAft>
              <a:buSzPts val="2000"/>
              <a:buFont typeface="Montserrat"/>
              <a:buNone/>
              <a:defRPr sz="2000">
                <a:latin typeface="Montserrat"/>
                <a:ea typeface="Montserrat"/>
                <a:cs typeface="Montserrat"/>
                <a:sym typeface="Montserrat"/>
              </a:defRPr>
            </a:lvl5pPr>
            <a:lvl6pPr lvl="5" rtl="0">
              <a:spcBef>
                <a:spcPts val="1600"/>
              </a:spcBef>
              <a:spcAft>
                <a:spcPts val="0"/>
              </a:spcAft>
              <a:buSzPts val="2000"/>
              <a:buFont typeface="Montserrat"/>
              <a:buNone/>
              <a:defRPr sz="2000">
                <a:latin typeface="Montserrat"/>
                <a:ea typeface="Montserrat"/>
                <a:cs typeface="Montserrat"/>
                <a:sym typeface="Montserrat"/>
              </a:defRPr>
            </a:lvl6pPr>
            <a:lvl7pPr lvl="6" rtl="0">
              <a:spcBef>
                <a:spcPts val="1600"/>
              </a:spcBef>
              <a:spcAft>
                <a:spcPts val="0"/>
              </a:spcAft>
              <a:buSzPts val="2000"/>
              <a:buFont typeface="Montserrat"/>
              <a:buNone/>
              <a:defRPr sz="2000">
                <a:latin typeface="Montserrat"/>
                <a:ea typeface="Montserrat"/>
                <a:cs typeface="Montserrat"/>
                <a:sym typeface="Montserrat"/>
              </a:defRPr>
            </a:lvl7pPr>
            <a:lvl8pPr lvl="7" rtl="0">
              <a:spcBef>
                <a:spcPts val="1600"/>
              </a:spcBef>
              <a:spcAft>
                <a:spcPts val="0"/>
              </a:spcAft>
              <a:buSzPts val="2000"/>
              <a:buFont typeface="Montserrat"/>
              <a:buNone/>
              <a:defRPr sz="2000">
                <a:latin typeface="Montserrat"/>
                <a:ea typeface="Montserrat"/>
                <a:cs typeface="Montserrat"/>
                <a:sym typeface="Montserrat"/>
              </a:defRPr>
            </a:lvl8pPr>
            <a:lvl9pPr lvl="8" rtl="0">
              <a:spcBef>
                <a:spcPts val="1600"/>
              </a:spcBef>
              <a:spcAft>
                <a:spcPts val="1600"/>
              </a:spcAft>
              <a:buSzPts val="2000"/>
              <a:buFont typeface="Montserrat"/>
              <a:buNone/>
              <a:defRPr sz="2000">
                <a:latin typeface="Montserrat"/>
                <a:ea typeface="Montserrat"/>
                <a:cs typeface="Montserrat"/>
                <a:sym typeface="Montserrat"/>
              </a:defRPr>
            </a:lvl9pPr>
          </a:lstStyle>
          <a:p>
            <a:endParaRPr/>
          </a:p>
        </p:txBody>
      </p:sp>
      <p:sp>
        <p:nvSpPr>
          <p:cNvPr id="626" name="Google Shape;626;p13"/>
          <p:cNvSpPr txBox="1">
            <a:spLocks noGrp="1"/>
          </p:cNvSpPr>
          <p:nvPr>
            <p:ph type="subTitle" idx="15"/>
          </p:nvPr>
        </p:nvSpPr>
        <p:spPr>
          <a:xfrm>
            <a:off x="5963774" y="3234725"/>
            <a:ext cx="2201700" cy="440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Montserrat"/>
              <a:buNone/>
              <a:defRPr sz="2200">
                <a:latin typeface="Fredoka One"/>
                <a:ea typeface="Fredoka One"/>
                <a:cs typeface="Fredoka One"/>
                <a:sym typeface="Fredoka One"/>
              </a:defRPr>
            </a:lvl1pPr>
            <a:lvl2pPr lvl="1" rtl="0">
              <a:spcBef>
                <a:spcPts val="0"/>
              </a:spcBef>
              <a:spcAft>
                <a:spcPts val="0"/>
              </a:spcAft>
              <a:buSzPts val="2000"/>
              <a:buFont typeface="Montserrat"/>
              <a:buNone/>
              <a:defRPr sz="2000">
                <a:latin typeface="Montserrat"/>
                <a:ea typeface="Montserrat"/>
                <a:cs typeface="Montserrat"/>
                <a:sym typeface="Montserrat"/>
              </a:defRPr>
            </a:lvl2pPr>
            <a:lvl3pPr lvl="2" rtl="0">
              <a:spcBef>
                <a:spcPts val="1600"/>
              </a:spcBef>
              <a:spcAft>
                <a:spcPts val="0"/>
              </a:spcAft>
              <a:buSzPts val="2000"/>
              <a:buFont typeface="Montserrat"/>
              <a:buNone/>
              <a:defRPr sz="2000">
                <a:latin typeface="Montserrat"/>
                <a:ea typeface="Montserrat"/>
                <a:cs typeface="Montserrat"/>
                <a:sym typeface="Montserrat"/>
              </a:defRPr>
            </a:lvl3pPr>
            <a:lvl4pPr lvl="3" rtl="0">
              <a:spcBef>
                <a:spcPts val="1600"/>
              </a:spcBef>
              <a:spcAft>
                <a:spcPts val="0"/>
              </a:spcAft>
              <a:buSzPts val="2000"/>
              <a:buFont typeface="Montserrat"/>
              <a:buNone/>
              <a:defRPr sz="2000">
                <a:latin typeface="Montserrat"/>
                <a:ea typeface="Montserrat"/>
                <a:cs typeface="Montserrat"/>
                <a:sym typeface="Montserrat"/>
              </a:defRPr>
            </a:lvl4pPr>
            <a:lvl5pPr lvl="4" rtl="0">
              <a:spcBef>
                <a:spcPts val="1600"/>
              </a:spcBef>
              <a:spcAft>
                <a:spcPts val="0"/>
              </a:spcAft>
              <a:buSzPts val="2000"/>
              <a:buFont typeface="Montserrat"/>
              <a:buNone/>
              <a:defRPr sz="2000">
                <a:latin typeface="Montserrat"/>
                <a:ea typeface="Montserrat"/>
                <a:cs typeface="Montserrat"/>
                <a:sym typeface="Montserrat"/>
              </a:defRPr>
            </a:lvl5pPr>
            <a:lvl6pPr lvl="5" rtl="0">
              <a:spcBef>
                <a:spcPts val="1600"/>
              </a:spcBef>
              <a:spcAft>
                <a:spcPts val="0"/>
              </a:spcAft>
              <a:buSzPts val="2000"/>
              <a:buFont typeface="Montserrat"/>
              <a:buNone/>
              <a:defRPr sz="2000">
                <a:latin typeface="Montserrat"/>
                <a:ea typeface="Montserrat"/>
                <a:cs typeface="Montserrat"/>
                <a:sym typeface="Montserrat"/>
              </a:defRPr>
            </a:lvl6pPr>
            <a:lvl7pPr lvl="6" rtl="0">
              <a:spcBef>
                <a:spcPts val="1600"/>
              </a:spcBef>
              <a:spcAft>
                <a:spcPts val="0"/>
              </a:spcAft>
              <a:buSzPts val="2000"/>
              <a:buFont typeface="Montserrat"/>
              <a:buNone/>
              <a:defRPr sz="2000">
                <a:latin typeface="Montserrat"/>
                <a:ea typeface="Montserrat"/>
                <a:cs typeface="Montserrat"/>
                <a:sym typeface="Montserrat"/>
              </a:defRPr>
            </a:lvl7pPr>
            <a:lvl8pPr lvl="7" rtl="0">
              <a:spcBef>
                <a:spcPts val="1600"/>
              </a:spcBef>
              <a:spcAft>
                <a:spcPts val="0"/>
              </a:spcAft>
              <a:buSzPts val="2000"/>
              <a:buFont typeface="Montserrat"/>
              <a:buNone/>
              <a:defRPr sz="2000">
                <a:latin typeface="Montserrat"/>
                <a:ea typeface="Montserrat"/>
                <a:cs typeface="Montserrat"/>
                <a:sym typeface="Montserrat"/>
              </a:defRPr>
            </a:lvl8pPr>
            <a:lvl9pPr lvl="8" rtl="0">
              <a:spcBef>
                <a:spcPts val="1600"/>
              </a:spcBef>
              <a:spcAft>
                <a:spcPts val="1600"/>
              </a:spcAft>
              <a:buSzPts val="2000"/>
              <a:buFont typeface="Montserrat"/>
              <a:buNone/>
              <a:defRPr sz="2000">
                <a:latin typeface="Montserrat"/>
                <a:ea typeface="Montserrat"/>
                <a:cs typeface="Montserrat"/>
                <a:sym typeface="Montserra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
  <p:cSld name="ONE_COLUMN_TEXT_1">
    <p:spTree>
      <p:nvGrpSpPr>
        <p:cNvPr id="1" name="Shape 672"/>
        <p:cNvGrpSpPr/>
        <p:nvPr/>
      </p:nvGrpSpPr>
      <p:grpSpPr>
        <a:xfrm>
          <a:off x="0" y="0"/>
          <a:ext cx="0" cy="0"/>
          <a:chOff x="0" y="0"/>
          <a:chExt cx="0" cy="0"/>
        </a:xfrm>
      </p:grpSpPr>
      <p:grpSp>
        <p:nvGrpSpPr>
          <p:cNvPr id="673" name="Google Shape;673;p15"/>
          <p:cNvGrpSpPr/>
          <p:nvPr/>
        </p:nvGrpSpPr>
        <p:grpSpPr>
          <a:xfrm>
            <a:off x="-100" y="0"/>
            <a:ext cx="9144000" cy="5143500"/>
            <a:chOff x="-100" y="0"/>
            <a:chExt cx="9144000" cy="5143500"/>
          </a:xfrm>
        </p:grpSpPr>
        <p:cxnSp>
          <p:nvCxnSpPr>
            <p:cNvPr id="674" name="Google Shape;674;p15"/>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75" name="Google Shape;675;p15"/>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76" name="Google Shape;676;p15"/>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77" name="Google Shape;677;p15"/>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78" name="Google Shape;678;p15"/>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79" name="Google Shape;679;p15"/>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0" name="Google Shape;680;p15"/>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1" name="Google Shape;681;p15"/>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2" name="Google Shape;682;p15"/>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3" name="Google Shape;683;p15"/>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4" name="Google Shape;684;p15"/>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5" name="Google Shape;685;p15"/>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6" name="Google Shape;686;p15"/>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7" name="Google Shape;687;p15"/>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8" name="Google Shape;688;p15"/>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9" name="Google Shape;689;p15"/>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0" name="Google Shape;690;p15"/>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1" name="Google Shape;691;p15"/>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2" name="Google Shape;692;p15"/>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3" name="Google Shape;693;p15"/>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4" name="Google Shape;694;p15"/>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5" name="Google Shape;695;p15"/>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6" name="Google Shape;696;p15"/>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7" name="Google Shape;697;p15"/>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8" name="Google Shape;698;p15"/>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9" name="Google Shape;699;p15"/>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0" name="Google Shape;700;p15"/>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1" name="Google Shape;701;p15"/>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2" name="Google Shape;702;p15"/>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3" name="Google Shape;703;p15"/>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4" name="Google Shape;704;p15"/>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5" name="Google Shape;705;p15"/>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6" name="Google Shape;706;p15"/>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7" name="Google Shape;707;p15"/>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8" name="Google Shape;708;p15"/>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9" name="Google Shape;709;p15"/>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10" name="Google Shape;710;p15"/>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11" name="Google Shape;711;p15"/>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12" name="Google Shape;712;p15"/>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sp>
        <p:nvSpPr>
          <p:cNvPr id="713" name="Google Shape;713;p15"/>
          <p:cNvSpPr txBox="1">
            <a:spLocks noGrp="1"/>
          </p:cNvSpPr>
          <p:nvPr>
            <p:ph type="title"/>
          </p:nvPr>
        </p:nvSpPr>
        <p:spPr>
          <a:xfrm>
            <a:off x="1991650" y="1563063"/>
            <a:ext cx="5183700" cy="1729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100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714" name="Google Shape;714;p15"/>
          <p:cNvSpPr txBox="1">
            <a:spLocks noGrp="1"/>
          </p:cNvSpPr>
          <p:nvPr>
            <p:ph type="subTitle" idx="1"/>
          </p:nvPr>
        </p:nvSpPr>
        <p:spPr>
          <a:xfrm>
            <a:off x="2009650" y="3451513"/>
            <a:ext cx="5147700" cy="64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600">
                <a:solidFill>
                  <a:schemeClr val="accent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accent1"/>
              </a:buClr>
              <a:buSzPts val="1400"/>
              <a:buNone/>
              <a:defRPr>
                <a:solidFill>
                  <a:schemeClr val="accent1"/>
                </a:solidFill>
              </a:defRPr>
            </a:lvl2pPr>
            <a:lvl3pPr lvl="2" algn="ctr" rtl="0">
              <a:lnSpc>
                <a:spcPct val="100000"/>
              </a:lnSpc>
              <a:spcBef>
                <a:spcPts val="1600"/>
              </a:spcBef>
              <a:spcAft>
                <a:spcPts val="0"/>
              </a:spcAft>
              <a:buClr>
                <a:schemeClr val="accent1"/>
              </a:buClr>
              <a:buSzPts val="1400"/>
              <a:buNone/>
              <a:defRPr>
                <a:solidFill>
                  <a:schemeClr val="accent1"/>
                </a:solidFill>
              </a:defRPr>
            </a:lvl3pPr>
            <a:lvl4pPr lvl="3" algn="ctr" rtl="0">
              <a:lnSpc>
                <a:spcPct val="100000"/>
              </a:lnSpc>
              <a:spcBef>
                <a:spcPts val="1600"/>
              </a:spcBef>
              <a:spcAft>
                <a:spcPts val="0"/>
              </a:spcAft>
              <a:buClr>
                <a:schemeClr val="accent1"/>
              </a:buClr>
              <a:buSzPts val="1400"/>
              <a:buNone/>
              <a:defRPr>
                <a:solidFill>
                  <a:schemeClr val="accent1"/>
                </a:solidFill>
              </a:defRPr>
            </a:lvl4pPr>
            <a:lvl5pPr lvl="4" algn="ctr" rtl="0">
              <a:lnSpc>
                <a:spcPct val="100000"/>
              </a:lnSpc>
              <a:spcBef>
                <a:spcPts val="1600"/>
              </a:spcBef>
              <a:spcAft>
                <a:spcPts val="0"/>
              </a:spcAft>
              <a:buClr>
                <a:schemeClr val="accent1"/>
              </a:buClr>
              <a:buSzPts val="1400"/>
              <a:buNone/>
              <a:defRPr>
                <a:solidFill>
                  <a:schemeClr val="accent1"/>
                </a:solidFill>
              </a:defRPr>
            </a:lvl5pPr>
            <a:lvl6pPr lvl="5" algn="ctr" rtl="0">
              <a:lnSpc>
                <a:spcPct val="100000"/>
              </a:lnSpc>
              <a:spcBef>
                <a:spcPts val="1600"/>
              </a:spcBef>
              <a:spcAft>
                <a:spcPts val="0"/>
              </a:spcAft>
              <a:buClr>
                <a:schemeClr val="accent1"/>
              </a:buClr>
              <a:buSzPts val="1400"/>
              <a:buNone/>
              <a:defRPr>
                <a:solidFill>
                  <a:schemeClr val="accent1"/>
                </a:solidFill>
              </a:defRPr>
            </a:lvl6pPr>
            <a:lvl7pPr lvl="6" algn="ctr" rtl="0">
              <a:lnSpc>
                <a:spcPct val="100000"/>
              </a:lnSpc>
              <a:spcBef>
                <a:spcPts val="1600"/>
              </a:spcBef>
              <a:spcAft>
                <a:spcPts val="0"/>
              </a:spcAft>
              <a:buClr>
                <a:schemeClr val="accent1"/>
              </a:buClr>
              <a:buSzPts val="1400"/>
              <a:buNone/>
              <a:defRPr>
                <a:solidFill>
                  <a:schemeClr val="accent1"/>
                </a:solidFill>
              </a:defRPr>
            </a:lvl7pPr>
            <a:lvl8pPr lvl="7" algn="ctr" rtl="0">
              <a:lnSpc>
                <a:spcPct val="100000"/>
              </a:lnSpc>
              <a:spcBef>
                <a:spcPts val="1600"/>
              </a:spcBef>
              <a:spcAft>
                <a:spcPts val="0"/>
              </a:spcAft>
              <a:buClr>
                <a:schemeClr val="accent1"/>
              </a:buClr>
              <a:buSzPts val="1400"/>
              <a:buNone/>
              <a:defRPr>
                <a:solidFill>
                  <a:schemeClr val="accent1"/>
                </a:solidFill>
              </a:defRPr>
            </a:lvl8pPr>
            <a:lvl9pPr lvl="8" algn="ctr" rtl="0">
              <a:lnSpc>
                <a:spcPct val="100000"/>
              </a:lnSpc>
              <a:spcBef>
                <a:spcPts val="1600"/>
              </a:spcBef>
              <a:spcAft>
                <a:spcPts val="1600"/>
              </a:spcAft>
              <a:buClr>
                <a:schemeClr val="accent1"/>
              </a:buClr>
              <a:buSzPts val="1400"/>
              <a:buNone/>
              <a:defRPr>
                <a:solidFill>
                  <a:schemeClr val="accent1"/>
                </a:solidFill>
              </a:defRPr>
            </a:lvl9pPr>
          </a:lstStyle>
          <a:p>
            <a:endParaRPr/>
          </a:p>
        </p:txBody>
      </p:sp>
      <p:grpSp>
        <p:nvGrpSpPr>
          <p:cNvPr id="715" name="Google Shape;715;p15"/>
          <p:cNvGrpSpPr/>
          <p:nvPr/>
        </p:nvGrpSpPr>
        <p:grpSpPr>
          <a:xfrm>
            <a:off x="4209950" y="4513500"/>
            <a:ext cx="6200525" cy="2799300"/>
            <a:chOff x="1471775" y="893613"/>
            <a:chExt cx="6200525" cy="2799300"/>
          </a:xfrm>
        </p:grpSpPr>
        <p:sp>
          <p:nvSpPr>
            <p:cNvPr id="716" name="Google Shape;716;p15"/>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5"/>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8" name="Google Shape;718;p15"/>
            <p:cNvGrpSpPr/>
            <p:nvPr/>
          </p:nvGrpSpPr>
          <p:grpSpPr>
            <a:xfrm>
              <a:off x="6928725" y="1072563"/>
              <a:ext cx="525050" cy="117900"/>
              <a:chOff x="7110900" y="450050"/>
              <a:chExt cx="525050" cy="117900"/>
            </a:xfrm>
          </p:grpSpPr>
          <p:sp>
            <p:nvSpPr>
              <p:cNvPr id="719" name="Google Shape;719;p15"/>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5"/>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5"/>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22" name="Google Shape;722;p15"/>
          <p:cNvSpPr/>
          <p:nvPr/>
        </p:nvSpPr>
        <p:spPr>
          <a:xfrm>
            <a:off x="8094888" y="4352201"/>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3" name="Google Shape;723;p15"/>
          <p:cNvGrpSpPr/>
          <p:nvPr/>
        </p:nvGrpSpPr>
        <p:grpSpPr>
          <a:xfrm>
            <a:off x="814825" y="4322163"/>
            <a:ext cx="382675" cy="382675"/>
            <a:chOff x="7940700" y="833750"/>
            <a:chExt cx="382675" cy="382675"/>
          </a:xfrm>
        </p:grpSpPr>
        <p:sp>
          <p:nvSpPr>
            <p:cNvPr id="724" name="Google Shape;724;p15"/>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5"/>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6" name="Google Shape;726;p15"/>
          <p:cNvGrpSpPr/>
          <p:nvPr/>
        </p:nvGrpSpPr>
        <p:grpSpPr>
          <a:xfrm>
            <a:off x="-5593850" y="193100"/>
            <a:ext cx="6200525" cy="2799300"/>
            <a:chOff x="1471775" y="893613"/>
            <a:chExt cx="6200525" cy="2799300"/>
          </a:xfrm>
        </p:grpSpPr>
        <p:sp>
          <p:nvSpPr>
            <p:cNvPr id="727" name="Google Shape;727;p15"/>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5"/>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9" name="Google Shape;729;p15"/>
            <p:cNvGrpSpPr/>
            <p:nvPr/>
          </p:nvGrpSpPr>
          <p:grpSpPr>
            <a:xfrm>
              <a:off x="6928725" y="1072563"/>
              <a:ext cx="525050" cy="117900"/>
              <a:chOff x="7110900" y="450050"/>
              <a:chExt cx="525050" cy="117900"/>
            </a:xfrm>
          </p:grpSpPr>
          <p:sp>
            <p:nvSpPr>
              <p:cNvPr id="730" name="Google Shape;730;p15"/>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5"/>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5"/>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6">
  <p:cSld name="TITLE_AND_BODY_1_1">
    <p:spTree>
      <p:nvGrpSpPr>
        <p:cNvPr id="1" name="Shape 1018"/>
        <p:cNvGrpSpPr/>
        <p:nvPr/>
      </p:nvGrpSpPr>
      <p:grpSpPr>
        <a:xfrm>
          <a:off x="0" y="0"/>
          <a:ext cx="0" cy="0"/>
          <a:chOff x="0" y="0"/>
          <a:chExt cx="0" cy="0"/>
        </a:xfrm>
      </p:grpSpPr>
      <p:grpSp>
        <p:nvGrpSpPr>
          <p:cNvPr id="1019" name="Google Shape;1019;p21"/>
          <p:cNvGrpSpPr/>
          <p:nvPr/>
        </p:nvGrpSpPr>
        <p:grpSpPr>
          <a:xfrm>
            <a:off x="-100" y="0"/>
            <a:ext cx="9144000" cy="5143500"/>
            <a:chOff x="-100" y="0"/>
            <a:chExt cx="9144000" cy="5143500"/>
          </a:xfrm>
        </p:grpSpPr>
        <p:cxnSp>
          <p:nvCxnSpPr>
            <p:cNvPr id="1020" name="Google Shape;1020;p21"/>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21" name="Google Shape;1021;p21"/>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22" name="Google Shape;1022;p21"/>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23" name="Google Shape;1023;p21"/>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24" name="Google Shape;1024;p21"/>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25" name="Google Shape;1025;p21"/>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26" name="Google Shape;1026;p21"/>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27" name="Google Shape;1027;p21"/>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28" name="Google Shape;1028;p21"/>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29" name="Google Shape;1029;p21"/>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30" name="Google Shape;1030;p21"/>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31" name="Google Shape;1031;p21"/>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32" name="Google Shape;1032;p21"/>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33" name="Google Shape;1033;p21"/>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34" name="Google Shape;1034;p21"/>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35" name="Google Shape;1035;p21"/>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36" name="Google Shape;1036;p21"/>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37" name="Google Shape;1037;p21"/>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38" name="Google Shape;1038;p21"/>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39" name="Google Shape;1039;p21"/>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40" name="Google Shape;1040;p21"/>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41" name="Google Shape;1041;p21"/>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42" name="Google Shape;1042;p21"/>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43" name="Google Shape;1043;p21"/>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44" name="Google Shape;1044;p21"/>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45" name="Google Shape;1045;p21"/>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046" name="Google Shape;1046;p21"/>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047" name="Google Shape;1047;p21"/>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048" name="Google Shape;1048;p21"/>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049" name="Google Shape;1049;p21"/>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050" name="Google Shape;1050;p21"/>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051" name="Google Shape;1051;p21"/>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052" name="Google Shape;1052;p21"/>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053" name="Google Shape;1053;p21"/>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054" name="Google Shape;1054;p21"/>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055" name="Google Shape;1055;p21"/>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056" name="Google Shape;1056;p21"/>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057" name="Google Shape;1057;p21"/>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058" name="Google Shape;1058;p21"/>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sp>
        <p:nvSpPr>
          <p:cNvPr id="1059" name="Google Shape;1059;p21"/>
          <p:cNvSpPr/>
          <p:nvPr/>
        </p:nvSpPr>
        <p:spPr>
          <a:xfrm>
            <a:off x="174300" y="163950"/>
            <a:ext cx="8795400" cy="48156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061" name="Google Shape;1061;p21"/>
          <p:cNvSpPr txBox="1">
            <a:spLocks noGrp="1"/>
          </p:cNvSpPr>
          <p:nvPr>
            <p:ph type="body" idx="1"/>
          </p:nvPr>
        </p:nvSpPr>
        <p:spPr>
          <a:xfrm>
            <a:off x="720000" y="1264450"/>
            <a:ext cx="7704000" cy="11202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1"/>
              </a:buClr>
              <a:buSzPts val="1400"/>
              <a:buChar char="●"/>
              <a:defRPr>
                <a:latin typeface="Arial" panose="020B0604020202020204" pitchFamily="34" charset="0"/>
                <a:cs typeface="Arial" panose="020B0604020202020204" pitchFamily="34" charset="0"/>
              </a:defRPr>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1600"/>
              </a:spcBef>
              <a:spcAft>
                <a:spcPts val="0"/>
              </a:spcAft>
              <a:buSzPts val="1400"/>
              <a:buChar char="■"/>
              <a:defRPr/>
            </a:lvl3pPr>
            <a:lvl4pPr marL="1828800" lvl="3" indent="-317500" rtl="0">
              <a:lnSpc>
                <a:spcPct val="100000"/>
              </a:lnSpc>
              <a:spcBef>
                <a:spcPts val="1600"/>
              </a:spcBef>
              <a:spcAft>
                <a:spcPts val="0"/>
              </a:spcAft>
              <a:buSzPts val="1400"/>
              <a:buChar char="●"/>
              <a:defRPr/>
            </a:lvl4pPr>
            <a:lvl5pPr marL="2286000" lvl="4" indent="-317500" rtl="0">
              <a:lnSpc>
                <a:spcPct val="100000"/>
              </a:lnSpc>
              <a:spcBef>
                <a:spcPts val="1600"/>
              </a:spcBef>
              <a:spcAft>
                <a:spcPts val="0"/>
              </a:spcAft>
              <a:buSzPts val="1400"/>
              <a:buChar char="○"/>
              <a:defRPr/>
            </a:lvl5pPr>
            <a:lvl6pPr marL="2743200" lvl="5" indent="-317500" rtl="0">
              <a:lnSpc>
                <a:spcPct val="100000"/>
              </a:lnSpc>
              <a:spcBef>
                <a:spcPts val="1600"/>
              </a:spcBef>
              <a:spcAft>
                <a:spcPts val="0"/>
              </a:spcAft>
              <a:buSzPts val="1400"/>
              <a:buChar char="■"/>
              <a:defRPr/>
            </a:lvl6pPr>
            <a:lvl7pPr marL="3200400" lvl="6" indent="-317500" rtl="0">
              <a:lnSpc>
                <a:spcPct val="100000"/>
              </a:lnSpc>
              <a:spcBef>
                <a:spcPts val="1600"/>
              </a:spcBef>
              <a:spcAft>
                <a:spcPts val="0"/>
              </a:spcAft>
              <a:buSzPts val="1400"/>
              <a:buChar char="●"/>
              <a:defRPr/>
            </a:lvl7pPr>
            <a:lvl8pPr marL="3657600" lvl="7" indent="-317500" rtl="0">
              <a:lnSpc>
                <a:spcPct val="100000"/>
              </a:lnSpc>
              <a:spcBef>
                <a:spcPts val="1600"/>
              </a:spcBef>
              <a:spcAft>
                <a:spcPts val="0"/>
              </a:spcAft>
              <a:buSzPts val="1400"/>
              <a:buChar char="○"/>
              <a:defRPr/>
            </a:lvl8pPr>
            <a:lvl9pPr marL="4114800" lvl="8" indent="-317500" rtl="0">
              <a:lnSpc>
                <a:spcPct val="100000"/>
              </a:lnSpc>
              <a:spcBef>
                <a:spcPts val="1600"/>
              </a:spcBef>
              <a:spcAft>
                <a:spcPts val="1600"/>
              </a:spcAft>
              <a:buSzPts val="1400"/>
              <a:buChar char="■"/>
              <a:defRPr/>
            </a:lvl9pPr>
          </a:lstStyle>
          <a:p>
            <a:endParaRPr/>
          </a:p>
        </p:txBody>
      </p:sp>
      <p:sp>
        <p:nvSpPr>
          <p:cNvPr id="1062" name="Google Shape;1062;p21"/>
          <p:cNvSpPr/>
          <p:nvPr/>
        </p:nvSpPr>
        <p:spPr>
          <a:xfrm>
            <a:off x="8499113" y="783701"/>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3" name="Google Shape;1063;p21"/>
          <p:cNvGrpSpPr/>
          <p:nvPr/>
        </p:nvGrpSpPr>
        <p:grpSpPr>
          <a:xfrm>
            <a:off x="8472325" y="3803825"/>
            <a:ext cx="382675" cy="382675"/>
            <a:chOff x="977325" y="1958850"/>
            <a:chExt cx="382675" cy="382675"/>
          </a:xfrm>
        </p:grpSpPr>
        <p:sp>
          <p:nvSpPr>
            <p:cNvPr id="1064" name="Google Shape;1064;p21"/>
            <p:cNvSpPr/>
            <p:nvPr/>
          </p:nvSpPr>
          <p:spPr>
            <a:xfrm>
              <a:off x="1030900" y="20124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1"/>
            <p:cNvSpPr/>
            <p:nvPr/>
          </p:nvSpPr>
          <p:spPr>
            <a:xfrm>
              <a:off x="977325" y="19588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6" name="Google Shape;1066;p21"/>
          <p:cNvGrpSpPr/>
          <p:nvPr/>
        </p:nvGrpSpPr>
        <p:grpSpPr>
          <a:xfrm>
            <a:off x="103125" y="635038"/>
            <a:ext cx="382675" cy="382675"/>
            <a:chOff x="7940700" y="833750"/>
            <a:chExt cx="382675" cy="382675"/>
          </a:xfrm>
        </p:grpSpPr>
        <p:sp>
          <p:nvSpPr>
            <p:cNvPr id="1067" name="Google Shape;1067;p21"/>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1"/>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202"/>
        <p:cNvGrpSpPr/>
        <p:nvPr/>
      </p:nvGrpSpPr>
      <p:grpSpPr>
        <a:xfrm>
          <a:off x="0" y="0"/>
          <a:ext cx="0" cy="0"/>
          <a:chOff x="0" y="0"/>
          <a:chExt cx="0" cy="0"/>
        </a:xfrm>
      </p:grpSpPr>
      <p:grpSp>
        <p:nvGrpSpPr>
          <p:cNvPr id="1203" name="Google Shape;1203;p24"/>
          <p:cNvGrpSpPr/>
          <p:nvPr/>
        </p:nvGrpSpPr>
        <p:grpSpPr>
          <a:xfrm>
            <a:off x="-100" y="0"/>
            <a:ext cx="9144000" cy="5143500"/>
            <a:chOff x="-100" y="0"/>
            <a:chExt cx="9144000" cy="5143500"/>
          </a:xfrm>
        </p:grpSpPr>
        <p:cxnSp>
          <p:nvCxnSpPr>
            <p:cNvPr id="1204" name="Google Shape;1204;p24"/>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05" name="Google Shape;1205;p24"/>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06" name="Google Shape;1206;p24"/>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07" name="Google Shape;1207;p24"/>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08" name="Google Shape;1208;p24"/>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09" name="Google Shape;1209;p24"/>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0" name="Google Shape;1210;p24"/>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1" name="Google Shape;1211;p24"/>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2" name="Google Shape;1212;p24"/>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3" name="Google Shape;1213;p24"/>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4" name="Google Shape;1214;p24"/>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5" name="Google Shape;1215;p24"/>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6" name="Google Shape;1216;p24"/>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7" name="Google Shape;1217;p24"/>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8" name="Google Shape;1218;p24"/>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9" name="Google Shape;1219;p24"/>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0" name="Google Shape;1220;p24"/>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1" name="Google Shape;1221;p24"/>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2" name="Google Shape;1222;p24"/>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3" name="Google Shape;1223;p24"/>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4" name="Google Shape;1224;p24"/>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5" name="Google Shape;1225;p24"/>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6" name="Google Shape;1226;p24"/>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7" name="Google Shape;1227;p24"/>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8" name="Google Shape;1228;p24"/>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9" name="Google Shape;1229;p24"/>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0" name="Google Shape;1230;p24"/>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1" name="Google Shape;1231;p24"/>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2" name="Google Shape;1232;p24"/>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3" name="Google Shape;1233;p24"/>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4" name="Google Shape;1234;p24"/>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5" name="Google Shape;1235;p24"/>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6" name="Google Shape;1236;p24"/>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7" name="Google Shape;1237;p24"/>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8" name="Google Shape;1238;p24"/>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9" name="Google Shape;1239;p24"/>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40" name="Google Shape;1240;p24"/>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41" name="Google Shape;1241;p24"/>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42" name="Google Shape;1242;p24"/>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sp>
        <p:nvSpPr>
          <p:cNvPr id="1243" name="Google Shape;1243;p24"/>
          <p:cNvSpPr/>
          <p:nvPr/>
        </p:nvSpPr>
        <p:spPr>
          <a:xfrm>
            <a:off x="174300" y="163950"/>
            <a:ext cx="8795400" cy="1630200"/>
          </a:xfrm>
          <a:prstGeom prst="roundRect">
            <a:avLst>
              <a:gd name="adj" fmla="val 9717"/>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4"/>
          <p:cNvSpPr txBox="1">
            <a:spLocks noGrp="1"/>
          </p:cNvSpPr>
          <p:nvPr>
            <p:ph type="title"/>
          </p:nvPr>
        </p:nvSpPr>
        <p:spPr>
          <a:xfrm>
            <a:off x="720000" y="44661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245" name="Google Shape;1245;p24"/>
          <p:cNvSpPr txBox="1">
            <a:spLocks noGrp="1"/>
          </p:cNvSpPr>
          <p:nvPr>
            <p:ph type="subTitle" idx="1"/>
          </p:nvPr>
        </p:nvSpPr>
        <p:spPr>
          <a:xfrm>
            <a:off x="877500" y="3336163"/>
            <a:ext cx="22248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46" name="Google Shape;1246;p24"/>
          <p:cNvSpPr txBox="1">
            <a:spLocks noGrp="1"/>
          </p:cNvSpPr>
          <p:nvPr>
            <p:ph type="subTitle" idx="2"/>
          </p:nvPr>
        </p:nvSpPr>
        <p:spPr>
          <a:xfrm>
            <a:off x="3459663" y="3336163"/>
            <a:ext cx="22248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47" name="Google Shape;1247;p24"/>
          <p:cNvSpPr txBox="1">
            <a:spLocks noGrp="1"/>
          </p:cNvSpPr>
          <p:nvPr>
            <p:ph type="subTitle" idx="3"/>
          </p:nvPr>
        </p:nvSpPr>
        <p:spPr>
          <a:xfrm>
            <a:off x="6041826" y="3336163"/>
            <a:ext cx="22248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48" name="Google Shape;1248;p24"/>
          <p:cNvSpPr txBox="1">
            <a:spLocks noGrp="1"/>
          </p:cNvSpPr>
          <p:nvPr>
            <p:ph type="subTitle" idx="4"/>
          </p:nvPr>
        </p:nvSpPr>
        <p:spPr>
          <a:xfrm>
            <a:off x="877500" y="2839166"/>
            <a:ext cx="22248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ct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249" name="Google Shape;1249;p24"/>
          <p:cNvSpPr txBox="1">
            <a:spLocks noGrp="1"/>
          </p:cNvSpPr>
          <p:nvPr>
            <p:ph type="subTitle" idx="5"/>
          </p:nvPr>
        </p:nvSpPr>
        <p:spPr>
          <a:xfrm>
            <a:off x="3459663" y="2839166"/>
            <a:ext cx="22248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ct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250" name="Google Shape;1250;p24"/>
          <p:cNvSpPr txBox="1">
            <a:spLocks noGrp="1"/>
          </p:cNvSpPr>
          <p:nvPr>
            <p:ph type="subTitle" idx="6"/>
          </p:nvPr>
        </p:nvSpPr>
        <p:spPr>
          <a:xfrm>
            <a:off x="6041826" y="2839166"/>
            <a:ext cx="22248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ct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grpSp>
        <p:nvGrpSpPr>
          <p:cNvPr id="1251" name="Google Shape;1251;p24"/>
          <p:cNvGrpSpPr/>
          <p:nvPr/>
        </p:nvGrpSpPr>
        <p:grpSpPr>
          <a:xfrm>
            <a:off x="8720325" y="2974638"/>
            <a:ext cx="6200525" cy="2799300"/>
            <a:chOff x="1471775" y="893613"/>
            <a:chExt cx="6200525" cy="2799300"/>
          </a:xfrm>
        </p:grpSpPr>
        <p:sp>
          <p:nvSpPr>
            <p:cNvPr id="1252" name="Google Shape;1252;p24"/>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4"/>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4" name="Google Shape;1254;p24"/>
            <p:cNvGrpSpPr/>
            <p:nvPr/>
          </p:nvGrpSpPr>
          <p:grpSpPr>
            <a:xfrm>
              <a:off x="6928725" y="1072563"/>
              <a:ext cx="525050" cy="117900"/>
              <a:chOff x="7110900" y="450050"/>
              <a:chExt cx="525050" cy="117900"/>
            </a:xfrm>
          </p:grpSpPr>
          <p:sp>
            <p:nvSpPr>
              <p:cNvPr id="1255" name="Google Shape;1255;p24"/>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4"/>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4"/>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58" name="Google Shape;1258;p24"/>
          <p:cNvGrpSpPr/>
          <p:nvPr/>
        </p:nvGrpSpPr>
        <p:grpSpPr>
          <a:xfrm>
            <a:off x="-5866150" y="3422963"/>
            <a:ext cx="6200525" cy="2799300"/>
            <a:chOff x="1471775" y="893613"/>
            <a:chExt cx="6200525" cy="2799300"/>
          </a:xfrm>
        </p:grpSpPr>
        <p:sp>
          <p:nvSpPr>
            <p:cNvPr id="1259" name="Google Shape;1259;p24"/>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4"/>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1" name="Google Shape;1261;p24"/>
            <p:cNvGrpSpPr/>
            <p:nvPr/>
          </p:nvGrpSpPr>
          <p:grpSpPr>
            <a:xfrm>
              <a:off x="6928725" y="1072563"/>
              <a:ext cx="525050" cy="117900"/>
              <a:chOff x="7110900" y="450050"/>
              <a:chExt cx="525050" cy="117900"/>
            </a:xfrm>
          </p:grpSpPr>
          <p:sp>
            <p:nvSpPr>
              <p:cNvPr id="1262" name="Google Shape;1262;p24"/>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4"/>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4"/>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65" name="Google Shape;1265;p24"/>
          <p:cNvSpPr/>
          <p:nvPr/>
        </p:nvSpPr>
        <p:spPr>
          <a:xfrm>
            <a:off x="4362788" y="4661326"/>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6" name="Google Shape;1266;p24"/>
          <p:cNvGrpSpPr/>
          <p:nvPr/>
        </p:nvGrpSpPr>
        <p:grpSpPr>
          <a:xfrm>
            <a:off x="137450" y="2650475"/>
            <a:ext cx="382675" cy="382675"/>
            <a:chOff x="977325" y="1958850"/>
            <a:chExt cx="382675" cy="382675"/>
          </a:xfrm>
        </p:grpSpPr>
        <p:sp>
          <p:nvSpPr>
            <p:cNvPr id="1267" name="Google Shape;1267;p24"/>
            <p:cNvSpPr/>
            <p:nvPr/>
          </p:nvSpPr>
          <p:spPr>
            <a:xfrm>
              <a:off x="1030900" y="20124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4"/>
            <p:cNvSpPr/>
            <p:nvPr/>
          </p:nvSpPr>
          <p:spPr>
            <a:xfrm>
              <a:off x="977325" y="19588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9" name="Google Shape;1269;p24"/>
          <p:cNvGrpSpPr/>
          <p:nvPr/>
        </p:nvGrpSpPr>
        <p:grpSpPr>
          <a:xfrm>
            <a:off x="8720325" y="2047188"/>
            <a:ext cx="382675" cy="382675"/>
            <a:chOff x="7940700" y="833750"/>
            <a:chExt cx="382675" cy="382675"/>
          </a:xfrm>
        </p:grpSpPr>
        <p:sp>
          <p:nvSpPr>
            <p:cNvPr id="1270" name="Google Shape;1270;p24"/>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4"/>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6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1pPr>
            <a:lvl2pPr lvl="1"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720000" y="1142975"/>
            <a:ext cx="7704000" cy="33705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Cabin"/>
              <a:buChar char="●"/>
              <a:defRPr>
                <a:solidFill>
                  <a:schemeClr val="dk1"/>
                </a:solidFill>
                <a:latin typeface="Cabin"/>
                <a:ea typeface="Cabin"/>
                <a:cs typeface="Cabin"/>
                <a:sym typeface="Cabin"/>
              </a:defRPr>
            </a:lvl1pPr>
            <a:lvl2pPr marL="914400" lvl="1"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2pPr>
            <a:lvl3pPr marL="1371600" lvl="2"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3pPr>
            <a:lvl4pPr marL="1828800" lvl="3"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4pPr>
            <a:lvl5pPr marL="2286000" lvl="4"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5pPr>
            <a:lvl6pPr marL="2743200" lvl="5"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6pPr>
            <a:lvl7pPr marL="3200400" lvl="6"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7pPr>
            <a:lvl8pPr marL="3657600" lvl="7"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8pPr>
            <a:lvl9pPr marL="4114800" lvl="8" indent="-317500">
              <a:lnSpc>
                <a:spcPct val="100000"/>
              </a:lnSpc>
              <a:spcBef>
                <a:spcPts val="1600"/>
              </a:spcBef>
              <a:spcAft>
                <a:spcPts val="1600"/>
              </a:spcAft>
              <a:buClr>
                <a:schemeClr val="dk1"/>
              </a:buClr>
              <a:buSzPts val="1400"/>
              <a:buFont typeface="Cabin"/>
              <a:buChar char="■"/>
              <a:defRPr>
                <a:solidFill>
                  <a:schemeClr val="dk1"/>
                </a:solidFill>
                <a:latin typeface="Cabin"/>
                <a:ea typeface="Cabin"/>
                <a:cs typeface="Cabin"/>
                <a:sym typeface="Cabin"/>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4" r:id="rId3"/>
    <p:sldLayoutId id="2147483657" r:id="rId4"/>
    <p:sldLayoutId id="2147483658" r:id="rId5"/>
    <p:sldLayoutId id="2147483659" r:id="rId6"/>
    <p:sldLayoutId id="2147483661" r:id="rId7"/>
    <p:sldLayoutId id="2147483667" r:id="rId8"/>
    <p:sldLayoutId id="2147483670" r:id="rId9"/>
    <p:sldLayoutId id="2147483673" r:id="rId10"/>
    <p:sldLayoutId id="2147483674" r:id="rId11"/>
    <p:sldLayoutId id="2147483684" r:id="rId12"/>
    <p:sldLayoutId id="2147483685"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2.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image" Target="../media/image23.gif"/><Relationship Id="rId3" Type="http://schemas.openxmlformats.org/officeDocument/2006/relationships/image" Target="../media/image18.jpeg"/><Relationship Id="rId7" Type="http://schemas.openxmlformats.org/officeDocument/2006/relationships/image" Target="../media/image21.svg"/><Relationship Id="rId12"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slide" Target="slide26.xml"/><Relationship Id="rId5" Type="http://schemas.openxmlformats.org/officeDocument/2006/relationships/image" Target="../media/image19.png"/><Relationship Id="rId15" Type="http://schemas.openxmlformats.org/officeDocument/2006/relationships/image" Target="../media/image24.png"/><Relationship Id="rId10" Type="http://schemas.openxmlformats.org/officeDocument/2006/relationships/slide" Target="slide25.xml"/><Relationship Id="rId4" Type="http://schemas.openxmlformats.org/officeDocument/2006/relationships/slide" Target="slide22.xml"/><Relationship Id="rId9" Type="http://schemas.openxmlformats.org/officeDocument/2006/relationships/slide" Target="slide24.xml"/><Relationship Id="rId14" Type="http://schemas.openxmlformats.org/officeDocument/2006/relationships/slide" Target="slide2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slide" Target="slide21.xml"/></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8.jpe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slide" Target="slide21.xml"/><Relationship Id="rId9"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slide" Target="sl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5.png"/><Relationship Id="rId4" Type="http://schemas.openxmlformats.org/officeDocument/2006/relationships/slide" Target="slide21.xml"/></Relationships>
</file>

<file path=ppt/slides/_rels/slide2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8.jpe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5.png"/><Relationship Id="rId4" Type="http://schemas.openxmlformats.org/officeDocument/2006/relationships/slide" Target="slide21.xml"/><Relationship Id="rId9"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98"/>
        <p:cNvGrpSpPr/>
        <p:nvPr/>
      </p:nvGrpSpPr>
      <p:grpSpPr>
        <a:xfrm>
          <a:off x="0" y="0"/>
          <a:ext cx="0" cy="0"/>
          <a:chOff x="0" y="0"/>
          <a:chExt cx="0" cy="0"/>
        </a:xfrm>
      </p:grpSpPr>
      <p:grpSp>
        <p:nvGrpSpPr>
          <p:cNvPr id="2299" name="Google Shape;2299;p46"/>
          <p:cNvGrpSpPr/>
          <p:nvPr/>
        </p:nvGrpSpPr>
        <p:grpSpPr>
          <a:xfrm>
            <a:off x="1611075" y="744791"/>
            <a:ext cx="6200525" cy="2799300"/>
            <a:chOff x="1471775" y="893613"/>
            <a:chExt cx="6200525" cy="2799300"/>
          </a:xfrm>
        </p:grpSpPr>
        <p:sp>
          <p:nvSpPr>
            <p:cNvPr id="2300" name="Google Shape;2300;p46"/>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6"/>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2" name="Google Shape;2302;p46"/>
            <p:cNvGrpSpPr/>
            <p:nvPr/>
          </p:nvGrpSpPr>
          <p:grpSpPr>
            <a:xfrm>
              <a:off x="6928725" y="1072563"/>
              <a:ext cx="525050" cy="117900"/>
              <a:chOff x="7110900" y="450050"/>
              <a:chExt cx="525050" cy="117900"/>
            </a:xfrm>
          </p:grpSpPr>
          <p:sp>
            <p:nvSpPr>
              <p:cNvPr id="2303" name="Google Shape;2303;p46"/>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6"/>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6"/>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06" name="Google Shape;2306;p46"/>
          <p:cNvGrpSpPr/>
          <p:nvPr/>
        </p:nvGrpSpPr>
        <p:grpSpPr>
          <a:xfrm>
            <a:off x="1471775" y="893613"/>
            <a:ext cx="6200525" cy="2799300"/>
            <a:chOff x="1471775" y="893613"/>
            <a:chExt cx="6200525" cy="2799300"/>
          </a:xfrm>
        </p:grpSpPr>
        <p:sp>
          <p:nvSpPr>
            <p:cNvPr id="2307" name="Google Shape;2307;p46"/>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6"/>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9" name="Google Shape;2309;p46"/>
            <p:cNvGrpSpPr/>
            <p:nvPr/>
          </p:nvGrpSpPr>
          <p:grpSpPr>
            <a:xfrm>
              <a:off x="6928725" y="1072563"/>
              <a:ext cx="525050" cy="117900"/>
              <a:chOff x="7110900" y="450050"/>
              <a:chExt cx="525050" cy="117900"/>
            </a:xfrm>
          </p:grpSpPr>
          <p:sp>
            <p:nvSpPr>
              <p:cNvPr id="2310" name="Google Shape;2310;p46"/>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6"/>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6"/>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16" name="Google Shape;2316;p46"/>
          <p:cNvGrpSpPr/>
          <p:nvPr/>
        </p:nvGrpSpPr>
        <p:grpSpPr>
          <a:xfrm rot="-2700000">
            <a:off x="1304945" y="2809278"/>
            <a:ext cx="612385" cy="1577048"/>
            <a:chOff x="830725" y="555300"/>
            <a:chExt cx="1082825" cy="2788550"/>
          </a:xfrm>
        </p:grpSpPr>
        <p:sp>
          <p:nvSpPr>
            <p:cNvPr id="2317" name="Google Shape;2317;p46"/>
            <p:cNvSpPr/>
            <p:nvPr/>
          </p:nvSpPr>
          <p:spPr>
            <a:xfrm>
              <a:off x="1219725" y="3030375"/>
              <a:ext cx="304825" cy="80125"/>
            </a:xfrm>
            <a:custGeom>
              <a:avLst/>
              <a:gdLst/>
              <a:ahLst/>
              <a:cxnLst/>
              <a:rect l="l" t="t" r="r" b="b"/>
              <a:pathLst>
                <a:path w="12193" h="3205" extrusionOk="0">
                  <a:moveTo>
                    <a:pt x="5985" y="0"/>
                  </a:moveTo>
                  <a:cubicBezTo>
                    <a:pt x="2373" y="0"/>
                    <a:pt x="1" y="3205"/>
                    <a:pt x="1" y="3205"/>
                  </a:cubicBezTo>
                  <a:lnTo>
                    <a:pt x="12193" y="3205"/>
                  </a:lnTo>
                  <a:cubicBezTo>
                    <a:pt x="9908" y="801"/>
                    <a:pt x="7792" y="0"/>
                    <a:pt x="5985" y="0"/>
                  </a:cubicBezTo>
                  <a:close/>
                </a:path>
              </a:pathLst>
            </a:custGeom>
            <a:solidFill>
              <a:srgbClr val="FDF0D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6"/>
            <p:cNvSpPr/>
            <p:nvPr/>
          </p:nvSpPr>
          <p:spPr>
            <a:xfrm>
              <a:off x="1219725" y="2930225"/>
              <a:ext cx="304825" cy="180275"/>
            </a:xfrm>
            <a:custGeom>
              <a:avLst/>
              <a:gdLst/>
              <a:ahLst/>
              <a:cxnLst/>
              <a:rect l="l" t="t" r="r" b="b"/>
              <a:pathLst>
                <a:path w="12193" h="7211" fill="none" extrusionOk="0">
                  <a:moveTo>
                    <a:pt x="1" y="7211"/>
                  </a:moveTo>
                  <a:cubicBezTo>
                    <a:pt x="1" y="7211"/>
                    <a:pt x="5338" y="0"/>
                    <a:pt x="12193" y="7211"/>
                  </a:cubicBezTo>
                </a:path>
              </a:pathLst>
            </a:custGeom>
            <a:no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6"/>
            <p:cNvSpPr/>
            <p:nvPr/>
          </p:nvSpPr>
          <p:spPr>
            <a:xfrm>
              <a:off x="949925" y="2644925"/>
              <a:ext cx="847400" cy="622875"/>
            </a:xfrm>
            <a:custGeom>
              <a:avLst/>
              <a:gdLst/>
              <a:ahLst/>
              <a:cxnLst/>
              <a:rect l="l" t="t" r="r" b="b"/>
              <a:pathLst>
                <a:path w="33896" h="24915" extrusionOk="0">
                  <a:moveTo>
                    <a:pt x="6467" y="1"/>
                  </a:moveTo>
                  <a:cubicBezTo>
                    <a:pt x="6165" y="1"/>
                    <a:pt x="5865" y="79"/>
                    <a:pt x="5598" y="240"/>
                  </a:cubicBezTo>
                  <a:lnTo>
                    <a:pt x="1115" y="2944"/>
                  </a:lnTo>
                  <a:cubicBezTo>
                    <a:pt x="214" y="3490"/>
                    <a:pt x="1" y="4676"/>
                    <a:pt x="641" y="5482"/>
                  </a:cubicBezTo>
                  <a:lnTo>
                    <a:pt x="14896" y="23936"/>
                  </a:lnTo>
                  <a:cubicBezTo>
                    <a:pt x="15406" y="24588"/>
                    <a:pt x="16148" y="24915"/>
                    <a:pt x="16889" y="24915"/>
                  </a:cubicBezTo>
                  <a:cubicBezTo>
                    <a:pt x="17630" y="24915"/>
                    <a:pt x="18371" y="24588"/>
                    <a:pt x="18881" y="23936"/>
                  </a:cubicBezTo>
                  <a:lnTo>
                    <a:pt x="33327" y="5245"/>
                  </a:lnTo>
                  <a:cubicBezTo>
                    <a:pt x="33896" y="4510"/>
                    <a:pt x="33777" y="3419"/>
                    <a:pt x="33018" y="2849"/>
                  </a:cubicBezTo>
                  <a:lnTo>
                    <a:pt x="30741" y="1071"/>
                  </a:lnTo>
                  <a:cubicBezTo>
                    <a:pt x="30429" y="823"/>
                    <a:pt x="30058" y="702"/>
                    <a:pt x="29688" y="702"/>
                  </a:cubicBezTo>
                  <a:cubicBezTo>
                    <a:pt x="29243" y="702"/>
                    <a:pt x="28801" y="876"/>
                    <a:pt x="28464" y="1213"/>
                  </a:cubicBezTo>
                  <a:lnTo>
                    <a:pt x="25547" y="4107"/>
                  </a:lnTo>
                  <a:cubicBezTo>
                    <a:pt x="25214" y="4451"/>
                    <a:pt x="24776" y="4623"/>
                    <a:pt x="24334" y="4623"/>
                  </a:cubicBezTo>
                  <a:cubicBezTo>
                    <a:pt x="23892" y="4623"/>
                    <a:pt x="23447" y="4451"/>
                    <a:pt x="23103" y="4107"/>
                  </a:cubicBezTo>
                  <a:lnTo>
                    <a:pt x="19783" y="786"/>
                  </a:lnTo>
                  <a:cubicBezTo>
                    <a:pt x="19439" y="442"/>
                    <a:pt x="18994" y="270"/>
                    <a:pt x="18552" y="270"/>
                  </a:cubicBezTo>
                  <a:cubicBezTo>
                    <a:pt x="18110" y="270"/>
                    <a:pt x="17672" y="442"/>
                    <a:pt x="17340" y="786"/>
                  </a:cubicBezTo>
                  <a:lnTo>
                    <a:pt x="13877" y="4225"/>
                  </a:lnTo>
                  <a:cubicBezTo>
                    <a:pt x="13533" y="4569"/>
                    <a:pt x="13088" y="4741"/>
                    <a:pt x="12646" y="4741"/>
                  </a:cubicBezTo>
                  <a:cubicBezTo>
                    <a:pt x="12204" y="4741"/>
                    <a:pt x="11765" y="4569"/>
                    <a:pt x="11433" y="4225"/>
                  </a:cubicBezTo>
                  <a:lnTo>
                    <a:pt x="7709" y="501"/>
                  </a:lnTo>
                  <a:cubicBezTo>
                    <a:pt x="7368" y="174"/>
                    <a:pt x="6917" y="1"/>
                    <a:pt x="6467" y="1"/>
                  </a:cubicBezTo>
                  <a:close/>
                </a:path>
              </a:pathLst>
            </a:custGeom>
            <a:solidFill>
              <a:schemeClr val="dk2"/>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6"/>
            <p:cNvSpPr/>
            <p:nvPr/>
          </p:nvSpPr>
          <p:spPr>
            <a:xfrm>
              <a:off x="929775" y="1147700"/>
              <a:ext cx="885350" cy="1625700"/>
            </a:xfrm>
            <a:custGeom>
              <a:avLst/>
              <a:gdLst/>
              <a:ahLst/>
              <a:cxnLst/>
              <a:rect l="l" t="t" r="r" b="b"/>
              <a:pathLst>
                <a:path w="35414" h="65028" extrusionOk="0">
                  <a:moveTo>
                    <a:pt x="0" y="0"/>
                  </a:moveTo>
                  <a:lnTo>
                    <a:pt x="0" y="63521"/>
                  </a:lnTo>
                  <a:lnTo>
                    <a:pt x="261" y="63853"/>
                  </a:lnTo>
                  <a:lnTo>
                    <a:pt x="4791" y="61126"/>
                  </a:lnTo>
                  <a:cubicBezTo>
                    <a:pt x="5450" y="60728"/>
                    <a:pt x="6188" y="60533"/>
                    <a:pt x="6922" y="60533"/>
                  </a:cubicBezTo>
                  <a:cubicBezTo>
                    <a:pt x="7983" y="60533"/>
                    <a:pt x="9034" y="60943"/>
                    <a:pt x="9820" y="61742"/>
                  </a:cubicBezTo>
                  <a:lnTo>
                    <a:pt x="12880" y="64778"/>
                  </a:lnTo>
                  <a:cubicBezTo>
                    <a:pt x="13034" y="64944"/>
                    <a:pt x="13242" y="65027"/>
                    <a:pt x="13449" y="65027"/>
                  </a:cubicBezTo>
                  <a:cubicBezTo>
                    <a:pt x="13657" y="65027"/>
                    <a:pt x="13864" y="64944"/>
                    <a:pt x="14018" y="64778"/>
                  </a:cubicBezTo>
                  <a:lnTo>
                    <a:pt x="16438" y="62383"/>
                  </a:lnTo>
                  <a:cubicBezTo>
                    <a:pt x="17244" y="61576"/>
                    <a:pt x="18300" y="61173"/>
                    <a:pt x="19355" y="61173"/>
                  </a:cubicBezTo>
                  <a:cubicBezTo>
                    <a:pt x="20411" y="61173"/>
                    <a:pt x="21466" y="61576"/>
                    <a:pt x="22273" y="62383"/>
                  </a:cubicBezTo>
                  <a:lnTo>
                    <a:pt x="24550" y="64660"/>
                  </a:lnTo>
                  <a:cubicBezTo>
                    <a:pt x="24704" y="64814"/>
                    <a:pt x="24912" y="64891"/>
                    <a:pt x="25122" y="64891"/>
                  </a:cubicBezTo>
                  <a:cubicBezTo>
                    <a:pt x="25333" y="64891"/>
                    <a:pt x="25546" y="64814"/>
                    <a:pt x="25712" y="64660"/>
                  </a:cubicBezTo>
                  <a:lnTo>
                    <a:pt x="27752" y="62596"/>
                  </a:lnTo>
                  <a:cubicBezTo>
                    <a:pt x="28551" y="61798"/>
                    <a:pt x="29601" y="61391"/>
                    <a:pt x="30660" y="61391"/>
                  </a:cubicBezTo>
                  <a:cubicBezTo>
                    <a:pt x="31551" y="61391"/>
                    <a:pt x="32449" y="61679"/>
                    <a:pt x="33208" y="62264"/>
                  </a:cubicBezTo>
                  <a:lnTo>
                    <a:pt x="35176" y="63806"/>
                  </a:lnTo>
                  <a:lnTo>
                    <a:pt x="35390" y="63521"/>
                  </a:lnTo>
                  <a:lnTo>
                    <a:pt x="35413" y="0"/>
                  </a:lnTo>
                  <a:close/>
                </a:path>
              </a:pathLst>
            </a:custGeom>
            <a:solidFill>
              <a:schemeClr val="lt2"/>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6"/>
            <p:cNvSpPr/>
            <p:nvPr/>
          </p:nvSpPr>
          <p:spPr>
            <a:xfrm>
              <a:off x="1180600" y="1147700"/>
              <a:ext cx="432900" cy="1625250"/>
            </a:xfrm>
            <a:custGeom>
              <a:avLst/>
              <a:gdLst/>
              <a:ahLst/>
              <a:cxnLst/>
              <a:rect l="l" t="t" r="r" b="b"/>
              <a:pathLst>
                <a:path w="17316" h="65010" extrusionOk="0">
                  <a:moveTo>
                    <a:pt x="0" y="0"/>
                  </a:moveTo>
                  <a:lnTo>
                    <a:pt x="0" y="61908"/>
                  </a:lnTo>
                  <a:lnTo>
                    <a:pt x="2847" y="64778"/>
                  </a:lnTo>
                  <a:cubicBezTo>
                    <a:pt x="3001" y="64933"/>
                    <a:pt x="3209" y="65010"/>
                    <a:pt x="3419" y="65010"/>
                  </a:cubicBezTo>
                  <a:cubicBezTo>
                    <a:pt x="3630" y="65010"/>
                    <a:pt x="3843" y="64933"/>
                    <a:pt x="4009" y="64778"/>
                  </a:cubicBezTo>
                  <a:lnTo>
                    <a:pt x="6405" y="62359"/>
                  </a:lnTo>
                  <a:cubicBezTo>
                    <a:pt x="7211" y="61553"/>
                    <a:pt x="8267" y="61149"/>
                    <a:pt x="9322" y="61149"/>
                  </a:cubicBezTo>
                  <a:cubicBezTo>
                    <a:pt x="10378" y="61149"/>
                    <a:pt x="11433" y="61553"/>
                    <a:pt x="12240" y="62359"/>
                  </a:cubicBezTo>
                  <a:lnTo>
                    <a:pt x="14517" y="64636"/>
                  </a:lnTo>
                  <a:cubicBezTo>
                    <a:pt x="14683" y="64802"/>
                    <a:pt x="14896" y="64885"/>
                    <a:pt x="15107" y="64885"/>
                  </a:cubicBezTo>
                  <a:cubicBezTo>
                    <a:pt x="15317" y="64885"/>
                    <a:pt x="15525" y="64802"/>
                    <a:pt x="15679" y="64636"/>
                  </a:cubicBezTo>
                  <a:lnTo>
                    <a:pt x="17316" y="62999"/>
                  </a:lnTo>
                  <a:lnTo>
                    <a:pt x="17316" y="0"/>
                  </a:lnTo>
                  <a:close/>
                </a:path>
              </a:pathLst>
            </a:custGeom>
            <a:solidFill>
              <a:schemeClr val="accent2"/>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6"/>
            <p:cNvSpPr/>
            <p:nvPr/>
          </p:nvSpPr>
          <p:spPr>
            <a:xfrm>
              <a:off x="1219725" y="3044325"/>
              <a:ext cx="304825" cy="299525"/>
            </a:xfrm>
            <a:custGeom>
              <a:avLst/>
              <a:gdLst/>
              <a:ahLst/>
              <a:cxnLst/>
              <a:rect l="l" t="t" r="r" b="b"/>
              <a:pathLst>
                <a:path w="12193" h="11981" extrusionOk="0">
                  <a:moveTo>
                    <a:pt x="6472" y="1"/>
                  </a:moveTo>
                  <a:cubicBezTo>
                    <a:pt x="4666" y="1"/>
                    <a:pt x="2484" y="662"/>
                    <a:pt x="1" y="2647"/>
                  </a:cubicBezTo>
                  <a:lnTo>
                    <a:pt x="4958" y="11305"/>
                  </a:lnTo>
                  <a:cubicBezTo>
                    <a:pt x="5207" y="11755"/>
                    <a:pt x="5652" y="11981"/>
                    <a:pt x="6100" y="11981"/>
                  </a:cubicBezTo>
                  <a:cubicBezTo>
                    <a:pt x="6548" y="11981"/>
                    <a:pt x="6998" y="11755"/>
                    <a:pt x="7259" y="11305"/>
                  </a:cubicBezTo>
                  <a:lnTo>
                    <a:pt x="12193" y="2647"/>
                  </a:lnTo>
                  <a:cubicBezTo>
                    <a:pt x="12193" y="2647"/>
                    <a:pt x="10084" y="1"/>
                    <a:pt x="6472" y="1"/>
                  </a:cubicBezTo>
                  <a:close/>
                </a:path>
              </a:pathLst>
            </a:custGeom>
            <a:solidFill>
              <a:schemeClr val="accent1"/>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6"/>
            <p:cNvSpPr/>
            <p:nvPr/>
          </p:nvSpPr>
          <p:spPr>
            <a:xfrm>
              <a:off x="918500" y="555300"/>
              <a:ext cx="907300" cy="487450"/>
            </a:xfrm>
            <a:custGeom>
              <a:avLst/>
              <a:gdLst/>
              <a:ahLst/>
              <a:cxnLst/>
              <a:rect l="l" t="t" r="r" b="b"/>
              <a:pathLst>
                <a:path w="36292" h="19498" extrusionOk="0">
                  <a:moveTo>
                    <a:pt x="5389" y="0"/>
                  </a:moveTo>
                  <a:cubicBezTo>
                    <a:pt x="2397" y="0"/>
                    <a:pt x="0" y="2434"/>
                    <a:pt x="0" y="5432"/>
                  </a:cubicBezTo>
                  <a:lnTo>
                    <a:pt x="0" y="19498"/>
                  </a:lnTo>
                  <a:lnTo>
                    <a:pt x="36291" y="19498"/>
                  </a:lnTo>
                  <a:lnTo>
                    <a:pt x="36291" y="5432"/>
                  </a:lnTo>
                  <a:cubicBezTo>
                    <a:pt x="36291" y="2420"/>
                    <a:pt x="33848" y="0"/>
                    <a:pt x="30860" y="0"/>
                  </a:cubicBezTo>
                  <a:lnTo>
                    <a:pt x="5432" y="0"/>
                  </a:lnTo>
                  <a:cubicBezTo>
                    <a:pt x="5418" y="0"/>
                    <a:pt x="5403" y="0"/>
                    <a:pt x="538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6"/>
            <p:cNvSpPr/>
            <p:nvPr/>
          </p:nvSpPr>
          <p:spPr>
            <a:xfrm>
              <a:off x="830725" y="921175"/>
              <a:ext cx="1082825" cy="355825"/>
            </a:xfrm>
            <a:custGeom>
              <a:avLst/>
              <a:gdLst/>
              <a:ahLst/>
              <a:cxnLst/>
              <a:rect l="l" t="t" r="r" b="b"/>
              <a:pathLst>
                <a:path w="43313" h="14233" extrusionOk="0">
                  <a:moveTo>
                    <a:pt x="3203" y="0"/>
                  </a:moveTo>
                  <a:cubicBezTo>
                    <a:pt x="1424" y="0"/>
                    <a:pt x="1" y="1424"/>
                    <a:pt x="1" y="3179"/>
                  </a:cubicBezTo>
                  <a:lnTo>
                    <a:pt x="1" y="11030"/>
                  </a:lnTo>
                  <a:cubicBezTo>
                    <a:pt x="1" y="12809"/>
                    <a:pt x="1424" y="14232"/>
                    <a:pt x="3203" y="14232"/>
                  </a:cubicBezTo>
                  <a:lnTo>
                    <a:pt x="40111" y="14232"/>
                  </a:lnTo>
                  <a:cubicBezTo>
                    <a:pt x="41890" y="14232"/>
                    <a:pt x="43313" y="12809"/>
                    <a:pt x="43313" y="11030"/>
                  </a:cubicBezTo>
                  <a:lnTo>
                    <a:pt x="43313" y="3179"/>
                  </a:lnTo>
                  <a:cubicBezTo>
                    <a:pt x="43313" y="1424"/>
                    <a:pt x="41890" y="0"/>
                    <a:pt x="40111" y="0"/>
                  </a:cubicBezTo>
                  <a:close/>
                </a:path>
              </a:pathLst>
            </a:custGeom>
            <a:solidFill>
              <a:schemeClr val="accent2"/>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5" name="Google Shape;2325;p46"/>
          <p:cNvSpPr/>
          <p:nvPr/>
        </p:nvSpPr>
        <p:spPr>
          <a:xfrm>
            <a:off x="8248733" y="338067"/>
            <a:ext cx="419150" cy="555546"/>
          </a:xfrm>
          <a:custGeom>
            <a:avLst/>
            <a:gdLst/>
            <a:ahLst/>
            <a:cxnLst/>
            <a:rect l="l" t="t" r="r" b="b"/>
            <a:pathLst>
              <a:path w="16035" h="21253" extrusionOk="0">
                <a:moveTo>
                  <a:pt x="13967" y="1"/>
                </a:moveTo>
                <a:cubicBezTo>
                  <a:pt x="13831" y="1"/>
                  <a:pt x="13695" y="54"/>
                  <a:pt x="13592" y="166"/>
                </a:cubicBezTo>
                <a:cubicBezTo>
                  <a:pt x="12639" y="1155"/>
                  <a:pt x="10608" y="2922"/>
                  <a:pt x="8182" y="2922"/>
                </a:cubicBezTo>
                <a:cubicBezTo>
                  <a:pt x="7409" y="2922"/>
                  <a:pt x="6596" y="2742"/>
                  <a:pt x="5764" y="2301"/>
                </a:cubicBezTo>
                <a:cubicBezTo>
                  <a:pt x="5681" y="2253"/>
                  <a:pt x="5592" y="2230"/>
                  <a:pt x="5503" y="2230"/>
                </a:cubicBezTo>
                <a:cubicBezTo>
                  <a:pt x="5414" y="2230"/>
                  <a:pt x="5326" y="2253"/>
                  <a:pt x="5243" y="2301"/>
                </a:cubicBezTo>
                <a:lnTo>
                  <a:pt x="4128" y="2894"/>
                </a:lnTo>
                <a:cubicBezTo>
                  <a:pt x="3891" y="3012"/>
                  <a:pt x="3796" y="3273"/>
                  <a:pt x="3867" y="3534"/>
                </a:cubicBezTo>
                <a:lnTo>
                  <a:pt x="6974" y="13022"/>
                </a:lnTo>
                <a:cubicBezTo>
                  <a:pt x="6500" y="12903"/>
                  <a:pt x="6002" y="12856"/>
                  <a:pt x="5503" y="12856"/>
                </a:cubicBezTo>
                <a:cubicBezTo>
                  <a:pt x="2467" y="12856"/>
                  <a:pt x="0" y="14730"/>
                  <a:pt x="0" y="17054"/>
                </a:cubicBezTo>
                <a:cubicBezTo>
                  <a:pt x="0" y="19379"/>
                  <a:pt x="2444" y="21253"/>
                  <a:pt x="5503" y="21253"/>
                </a:cubicBezTo>
                <a:cubicBezTo>
                  <a:pt x="8540" y="21253"/>
                  <a:pt x="11006" y="19379"/>
                  <a:pt x="11006" y="17054"/>
                </a:cubicBezTo>
                <a:cubicBezTo>
                  <a:pt x="11006" y="16485"/>
                  <a:pt x="10864" y="15916"/>
                  <a:pt x="10579" y="15418"/>
                </a:cubicBezTo>
                <a:lnTo>
                  <a:pt x="8136" y="6286"/>
                </a:lnTo>
                <a:cubicBezTo>
                  <a:pt x="8078" y="6130"/>
                  <a:pt x="8195" y="6006"/>
                  <a:pt x="8331" y="6006"/>
                </a:cubicBezTo>
                <a:cubicBezTo>
                  <a:pt x="8361" y="6006"/>
                  <a:pt x="8391" y="6012"/>
                  <a:pt x="8421" y="6025"/>
                </a:cubicBezTo>
                <a:cubicBezTo>
                  <a:pt x="8897" y="6240"/>
                  <a:pt x="9786" y="6543"/>
                  <a:pt x="10970" y="6543"/>
                </a:cubicBezTo>
                <a:cubicBezTo>
                  <a:pt x="12262" y="6543"/>
                  <a:pt x="13906" y="6183"/>
                  <a:pt x="15750" y="4957"/>
                </a:cubicBezTo>
                <a:cubicBezTo>
                  <a:pt x="15940" y="4815"/>
                  <a:pt x="16035" y="4554"/>
                  <a:pt x="15940" y="4317"/>
                </a:cubicBezTo>
                <a:lnTo>
                  <a:pt x="14469" y="356"/>
                </a:lnTo>
                <a:cubicBezTo>
                  <a:pt x="14383" y="126"/>
                  <a:pt x="14175" y="1"/>
                  <a:pt x="13967" y="1"/>
                </a:cubicBezTo>
                <a:close/>
              </a:path>
            </a:pathLst>
          </a:custGeom>
          <a:solidFill>
            <a:schemeClr val="accent1"/>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TextBox 34"/>
          <p:cNvSpPr txBox="1"/>
          <p:nvPr/>
        </p:nvSpPr>
        <p:spPr>
          <a:xfrm>
            <a:off x="-26" y="1549471"/>
            <a:ext cx="9144001" cy="1708160"/>
          </a:xfrm>
          <a:prstGeom prst="rect">
            <a:avLst/>
          </a:prstGeom>
          <a:noFill/>
        </p:spPr>
        <p:txBody>
          <a:bodyPr wrap="square" rtlCol="0">
            <a:spAutoFit/>
          </a:bodyPr>
          <a:lstStyle/>
          <a:p>
            <a:pPr algn="ctr">
              <a:lnSpc>
                <a:spcPct val="150000"/>
              </a:lnSpc>
            </a:pPr>
            <a:r>
              <a:rPr lang="en-US" sz="3500" b="1">
                <a:solidFill>
                  <a:srgbClr val="C00000"/>
                </a:solidFill>
              </a:rPr>
              <a:t>VUI MỪNG CHÀO CÁC EM </a:t>
            </a:r>
          </a:p>
          <a:p>
            <a:pPr algn="ctr">
              <a:lnSpc>
                <a:spcPct val="150000"/>
              </a:lnSpc>
            </a:pPr>
            <a:r>
              <a:rPr lang="en-US" sz="3500" b="1">
                <a:solidFill>
                  <a:srgbClr val="C00000"/>
                </a:solidFill>
              </a:rPr>
              <a:t>ĐẾN BUỔI HỌC NÀY!</a:t>
            </a:r>
          </a:p>
        </p:txBody>
      </p:sp>
    </p:spTree>
  </p:cSld>
  <p:clrMapOvr>
    <a:masterClrMapping/>
  </p:clrMapOvr>
  <mc:AlternateContent xmlns:mc="http://schemas.openxmlformats.org/markup-compatibility/2006" xmlns:p15="http://schemas.microsoft.com/office/powerpoint/2012/main">
    <mc:Choice Requires="p15">
      <p:transition spd="med">
        <p15:prstTrans prst="drap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5"/>
        <p:cNvGrpSpPr/>
        <p:nvPr/>
      </p:nvGrpSpPr>
      <p:grpSpPr>
        <a:xfrm>
          <a:off x="0" y="0"/>
          <a:ext cx="0" cy="0"/>
          <a:chOff x="0" y="0"/>
          <a:chExt cx="0" cy="0"/>
        </a:xfrm>
      </p:grpSpPr>
      <p:sp>
        <p:nvSpPr>
          <p:cNvPr id="2625" name="Google Shape;2625;p54"/>
          <p:cNvSpPr/>
          <p:nvPr/>
        </p:nvSpPr>
        <p:spPr>
          <a:xfrm>
            <a:off x="890502" y="528765"/>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6" name="Google Shape;2626;p54"/>
          <p:cNvGrpSpPr/>
          <p:nvPr/>
        </p:nvGrpSpPr>
        <p:grpSpPr>
          <a:xfrm>
            <a:off x="8200970" y="468701"/>
            <a:ext cx="382675" cy="382675"/>
            <a:chOff x="7940700" y="833750"/>
            <a:chExt cx="382675" cy="382675"/>
          </a:xfrm>
        </p:grpSpPr>
        <p:sp>
          <p:nvSpPr>
            <p:cNvPr id="2627" name="Google Shape;2627;p54"/>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54"/>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9" name="Google Shape;2629;p54"/>
          <p:cNvGrpSpPr/>
          <p:nvPr/>
        </p:nvGrpSpPr>
        <p:grpSpPr>
          <a:xfrm>
            <a:off x="3031888" y="4760813"/>
            <a:ext cx="382675" cy="382675"/>
            <a:chOff x="7940700" y="833750"/>
            <a:chExt cx="382675" cy="382675"/>
          </a:xfrm>
        </p:grpSpPr>
        <p:sp>
          <p:nvSpPr>
            <p:cNvPr id="2630" name="Google Shape;2630;p54"/>
            <p:cNvSpPr/>
            <p:nvPr/>
          </p:nvSpPr>
          <p:spPr>
            <a:xfrm rot="10800000" flipH="1">
              <a:off x="7994275" y="8337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4"/>
            <p:cNvSpPr/>
            <p:nvPr/>
          </p:nvSpPr>
          <p:spPr>
            <a:xfrm rot="10800000" flipH="1">
              <a:off x="7940700" y="8873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Rounded Rectangle 87"/>
          <p:cNvSpPr/>
          <p:nvPr/>
        </p:nvSpPr>
        <p:spPr>
          <a:xfrm>
            <a:off x="2959722" y="438839"/>
            <a:ext cx="3224555" cy="586721"/>
          </a:xfrm>
          <a:prstGeom prst="roundRect">
            <a:avLst/>
          </a:prstGeom>
          <a:solidFill>
            <a:schemeClr val="accent2"/>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en-US" sz="2300" b="1" noProof="0">
                <a:latin typeface="Arial" panose="020B0604020202020204" pitchFamily="34" charset="0"/>
                <a:cs typeface="Arial" panose="020B0604020202020204" pitchFamily="34" charset="0"/>
              </a:rPr>
              <a:t>CÂU HỎI SGK TR.53</a:t>
            </a:r>
            <a:endParaRPr kumimoji="0" lang="en-US" sz="2300" b="1" i="0" u="none" strike="noStrike" kern="0" cap="none" spc="0" normalizeH="0" baseline="0" noProof="0">
              <a:ln>
                <a:noFill/>
              </a:ln>
              <a:solidFill>
                <a:srgbClr val="000000"/>
              </a:solidFill>
              <a:effectLst/>
              <a:uLnTx/>
              <a:uFillTx/>
              <a:cs typeface="Arial" panose="020B0604020202020204" pitchFamily="34" charset="0"/>
            </a:endParaRPr>
          </a:p>
        </p:txBody>
      </p:sp>
      <p:grpSp>
        <p:nvGrpSpPr>
          <p:cNvPr id="15" name="Group 14"/>
          <p:cNvGrpSpPr/>
          <p:nvPr/>
        </p:nvGrpSpPr>
        <p:grpSpPr>
          <a:xfrm>
            <a:off x="0" y="1152820"/>
            <a:ext cx="9144000" cy="3453288"/>
            <a:chOff x="0" y="1152820"/>
            <a:chExt cx="9144000" cy="3453288"/>
          </a:xfrm>
        </p:grpSpPr>
        <p:sp>
          <p:nvSpPr>
            <p:cNvPr id="89" name="TextBox 88"/>
            <p:cNvSpPr txBox="1"/>
            <p:nvPr/>
          </p:nvSpPr>
          <p:spPr>
            <a:xfrm>
              <a:off x="0" y="1152820"/>
              <a:ext cx="9144000" cy="537391"/>
            </a:xfrm>
            <a:prstGeom prst="rect">
              <a:avLst/>
            </a:prstGeom>
            <a:noFill/>
          </p:spPr>
          <p:txBody>
            <a:bodyPr wrap="square" rtlCol="0">
              <a:spAutoFit/>
            </a:bodyPr>
            <a:lstStyle/>
            <a:p>
              <a:pPr algn="ctr">
                <a:lnSpc>
                  <a:spcPct val="150000"/>
                </a:lnSpc>
              </a:pPr>
              <a:r>
                <a:rPr lang="vi-VN" sz="2200" b="1">
                  <a:solidFill>
                    <a:srgbClr val="C00000"/>
                  </a:solidFill>
                </a:rPr>
                <a:t>Chọn phát biểu </a:t>
              </a:r>
              <a:r>
                <a:rPr lang="en-US" sz="2200" b="1">
                  <a:solidFill>
                    <a:srgbClr val="C00000"/>
                  </a:solidFill>
                </a:rPr>
                <a:t>SAI</a:t>
              </a:r>
              <a:r>
                <a:rPr lang="vi-VN" sz="2200" b="1">
                  <a:solidFill>
                    <a:srgbClr val="C00000"/>
                  </a:solidFill>
                </a:rPr>
                <a:t>.</a:t>
              </a:r>
            </a:p>
          </p:txBody>
        </p:sp>
        <p:sp>
          <p:nvSpPr>
            <p:cNvPr id="90" name="TextBox 89"/>
            <p:cNvSpPr txBox="1"/>
            <p:nvPr/>
          </p:nvSpPr>
          <p:spPr>
            <a:xfrm>
              <a:off x="1146627" y="1743786"/>
              <a:ext cx="6850743" cy="2862322"/>
            </a:xfrm>
            <a:prstGeom prst="rect">
              <a:avLst/>
            </a:prstGeom>
            <a:noFill/>
          </p:spPr>
          <p:txBody>
            <a:bodyPr wrap="square" rtlCol="0">
              <a:spAutoFit/>
            </a:bodyPr>
            <a:lstStyle/>
            <a:p>
              <a:pPr algn="just">
                <a:lnSpc>
                  <a:spcPct val="150000"/>
                </a:lnSpc>
              </a:pPr>
              <a:r>
                <a:rPr lang="vi-VN" sz="2000">
                  <a:solidFill>
                    <a:srgbClr val="7030A0"/>
                  </a:solidFill>
                </a:rPr>
                <a:t>A. </a:t>
              </a:r>
              <a:r>
                <a:rPr lang="vi-VN" sz="2000"/>
                <a:t>Trong chương trình có cấu trúc tuần tự, các lệnh được thực hiện theo thứ tự ngẫu nhiên.</a:t>
              </a:r>
            </a:p>
            <a:p>
              <a:pPr algn="just">
                <a:lnSpc>
                  <a:spcPct val="150000"/>
                </a:lnSpc>
              </a:pPr>
              <a:r>
                <a:rPr lang="vi-VN" sz="2000">
                  <a:solidFill>
                    <a:srgbClr val="7030A0"/>
                  </a:solidFill>
                </a:rPr>
                <a:t>B. </a:t>
              </a:r>
              <a:r>
                <a:rPr lang="vi-VN" sz="2000"/>
                <a:t>Trong chương trình có cấu trúc tuần tự, các lệnh được thực hiện lần lượt theo thứ tự.</a:t>
              </a:r>
            </a:p>
            <a:p>
              <a:pPr algn="just">
                <a:lnSpc>
                  <a:spcPct val="150000"/>
                </a:lnSpc>
              </a:pPr>
              <a:r>
                <a:rPr lang="vi-VN" sz="2000">
                  <a:solidFill>
                    <a:srgbClr val="7030A0"/>
                  </a:solidFill>
                </a:rPr>
                <a:t>C. </a:t>
              </a:r>
              <a:r>
                <a:rPr lang="vi-VN" sz="2000"/>
                <a:t>Trong cấu trúc tuần tự, các việc được thực hiện lần lượt theo thứ tự. </a:t>
              </a:r>
            </a:p>
          </p:txBody>
        </p:sp>
      </p:grpSp>
      <p:pic>
        <p:nvPicPr>
          <p:cNvPr id="91" name="Picture 2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034230" y="1938314"/>
            <a:ext cx="604740" cy="591889"/>
          </a:xfrm>
          <a:prstGeom prst="rect">
            <a:avLst/>
          </a:prstGeom>
        </p:spPr>
      </p:pic>
    </p:spTree>
    <p:extLst>
      <p:ext uri="{BB962C8B-B14F-4D97-AF65-F5344CB8AC3E}">
        <p14:creationId xmlns:p14="http://schemas.microsoft.com/office/powerpoint/2010/main" val="961958696"/>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91"/>
                                        </p:tgtEl>
                                        <p:attrNameLst>
                                          <p:attrName>style.visibility</p:attrName>
                                        </p:attrNameLst>
                                      </p:cBhvr>
                                      <p:to>
                                        <p:strVal val="visible"/>
                                      </p:to>
                                    </p:set>
                                    <p:anim calcmode="lin" valueType="num">
                                      <p:cBhvr>
                                        <p:cTn id="18" dur="500" fill="hold"/>
                                        <p:tgtEl>
                                          <p:spTgt spid="91"/>
                                        </p:tgtEl>
                                        <p:attrNameLst>
                                          <p:attrName>ppt_w</p:attrName>
                                        </p:attrNameLst>
                                      </p:cBhvr>
                                      <p:tavLst>
                                        <p:tav tm="0">
                                          <p:val>
                                            <p:fltVal val="0"/>
                                          </p:val>
                                        </p:tav>
                                        <p:tav tm="100000">
                                          <p:val>
                                            <p:strVal val="#ppt_w"/>
                                          </p:val>
                                        </p:tav>
                                      </p:tavLst>
                                    </p:anim>
                                    <p:anim calcmode="lin" valueType="num">
                                      <p:cBhvr>
                                        <p:cTn id="19" dur="500" fill="hold"/>
                                        <p:tgtEl>
                                          <p:spTgt spid="91"/>
                                        </p:tgtEl>
                                        <p:attrNameLst>
                                          <p:attrName>ppt_h</p:attrName>
                                        </p:attrNameLst>
                                      </p:cBhvr>
                                      <p:tavLst>
                                        <p:tav tm="0">
                                          <p:val>
                                            <p:fltVal val="0"/>
                                          </p:val>
                                        </p:tav>
                                        <p:tav tm="100000">
                                          <p:val>
                                            <p:strVal val="#ppt_h"/>
                                          </p:val>
                                        </p:tav>
                                      </p:tavLst>
                                    </p:anim>
                                    <p:animEffect transition="in" filter="fade">
                                      <p:cBhvr>
                                        <p:cTn id="20"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82"/>
        <p:cNvGrpSpPr/>
        <p:nvPr/>
      </p:nvGrpSpPr>
      <p:grpSpPr>
        <a:xfrm>
          <a:off x="0" y="0"/>
          <a:ext cx="0" cy="0"/>
          <a:chOff x="0" y="0"/>
          <a:chExt cx="0" cy="0"/>
        </a:xfrm>
      </p:grpSpPr>
      <p:sp>
        <p:nvSpPr>
          <p:cNvPr id="2786" name="Google Shape;2786;p59"/>
          <p:cNvSpPr/>
          <p:nvPr/>
        </p:nvSpPr>
        <p:spPr>
          <a:xfrm>
            <a:off x="7028013" y="164601"/>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7" name="Google Shape;2787;p59"/>
          <p:cNvGrpSpPr/>
          <p:nvPr/>
        </p:nvGrpSpPr>
        <p:grpSpPr>
          <a:xfrm>
            <a:off x="1282963" y="4402400"/>
            <a:ext cx="382675" cy="382675"/>
            <a:chOff x="977325" y="1958850"/>
            <a:chExt cx="382675" cy="382675"/>
          </a:xfrm>
        </p:grpSpPr>
        <p:sp>
          <p:nvSpPr>
            <p:cNvPr id="2788" name="Google Shape;2788;p59"/>
            <p:cNvSpPr/>
            <p:nvPr/>
          </p:nvSpPr>
          <p:spPr>
            <a:xfrm>
              <a:off x="1030900" y="20124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59"/>
            <p:cNvSpPr/>
            <p:nvPr/>
          </p:nvSpPr>
          <p:spPr>
            <a:xfrm>
              <a:off x="977325" y="19588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0" name="Google Shape;2790;p59"/>
          <p:cNvGrpSpPr/>
          <p:nvPr/>
        </p:nvGrpSpPr>
        <p:grpSpPr>
          <a:xfrm>
            <a:off x="7855950" y="3543988"/>
            <a:ext cx="382675" cy="382675"/>
            <a:chOff x="7940700" y="833750"/>
            <a:chExt cx="382675" cy="382675"/>
          </a:xfrm>
        </p:grpSpPr>
        <p:sp>
          <p:nvSpPr>
            <p:cNvPr id="2791" name="Google Shape;2791;p59"/>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59"/>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3" name="Google Shape;2793;p59"/>
          <p:cNvGrpSpPr/>
          <p:nvPr/>
        </p:nvGrpSpPr>
        <p:grpSpPr>
          <a:xfrm rot="2700000">
            <a:off x="1348609" y="156476"/>
            <a:ext cx="612385" cy="1577048"/>
            <a:chOff x="830725" y="555300"/>
            <a:chExt cx="1082825" cy="2788550"/>
          </a:xfrm>
        </p:grpSpPr>
        <p:sp>
          <p:nvSpPr>
            <p:cNvPr id="2794" name="Google Shape;2794;p59"/>
            <p:cNvSpPr/>
            <p:nvPr/>
          </p:nvSpPr>
          <p:spPr>
            <a:xfrm>
              <a:off x="1219725" y="3030375"/>
              <a:ext cx="304825" cy="80125"/>
            </a:xfrm>
            <a:custGeom>
              <a:avLst/>
              <a:gdLst/>
              <a:ahLst/>
              <a:cxnLst/>
              <a:rect l="l" t="t" r="r" b="b"/>
              <a:pathLst>
                <a:path w="12193" h="3205" extrusionOk="0">
                  <a:moveTo>
                    <a:pt x="5985" y="0"/>
                  </a:moveTo>
                  <a:cubicBezTo>
                    <a:pt x="2373" y="0"/>
                    <a:pt x="1" y="3205"/>
                    <a:pt x="1" y="3205"/>
                  </a:cubicBezTo>
                  <a:lnTo>
                    <a:pt x="12193" y="3205"/>
                  </a:lnTo>
                  <a:cubicBezTo>
                    <a:pt x="9908" y="801"/>
                    <a:pt x="7792" y="0"/>
                    <a:pt x="5985" y="0"/>
                  </a:cubicBezTo>
                  <a:close/>
                </a:path>
              </a:pathLst>
            </a:custGeom>
            <a:solidFill>
              <a:srgbClr val="FDF0D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59"/>
            <p:cNvSpPr/>
            <p:nvPr/>
          </p:nvSpPr>
          <p:spPr>
            <a:xfrm>
              <a:off x="1219725" y="2930225"/>
              <a:ext cx="304825" cy="180275"/>
            </a:xfrm>
            <a:custGeom>
              <a:avLst/>
              <a:gdLst/>
              <a:ahLst/>
              <a:cxnLst/>
              <a:rect l="l" t="t" r="r" b="b"/>
              <a:pathLst>
                <a:path w="12193" h="7211" fill="none" extrusionOk="0">
                  <a:moveTo>
                    <a:pt x="1" y="7211"/>
                  </a:moveTo>
                  <a:cubicBezTo>
                    <a:pt x="1" y="7211"/>
                    <a:pt x="5338" y="0"/>
                    <a:pt x="12193" y="7211"/>
                  </a:cubicBezTo>
                </a:path>
              </a:pathLst>
            </a:custGeom>
            <a:no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59"/>
            <p:cNvSpPr/>
            <p:nvPr/>
          </p:nvSpPr>
          <p:spPr>
            <a:xfrm>
              <a:off x="949925" y="2644925"/>
              <a:ext cx="847400" cy="622875"/>
            </a:xfrm>
            <a:custGeom>
              <a:avLst/>
              <a:gdLst/>
              <a:ahLst/>
              <a:cxnLst/>
              <a:rect l="l" t="t" r="r" b="b"/>
              <a:pathLst>
                <a:path w="33896" h="24915" extrusionOk="0">
                  <a:moveTo>
                    <a:pt x="6467" y="1"/>
                  </a:moveTo>
                  <a:cubicBezTo>
                    <a:pt x="6165" y="1"/>
                    <a:pt x="5865" y="79"/>
                    <a:pt x="5598" y="240"/>
                  </a:cubicBezTo>
                  <a:lnTo>
                    <a:pt x="1115" y="2944"/>
                  </a:lnTo>
                  <a:cubicBezTo>
                    <a:pt x="214" y="3490"/>
                    <a:pt x="1" y="4676"/>
                    <a:pt x="641" y="5482"/>
                  </a:cubicBezTo>
                  <a:lnTo>
                    <a:pt x="14896" y="23936"/>
                  </a:lnTo>
                  <a:cubicBezTo>
                    <a:pt x="15406" y="24588"/>
                    <a:pt x="16148" y="24915"/>
                    <a:pt x="16889" y="24915"/>
                  </a:cubicBezTo>
                  <a:cubicBezTo>
                    <a:pt x="17630" y="24915"/>
                    <a:pt x="18371" y="24588"/>
                    <a:pt x="18881" y="23936"/>
                  </a:cubicBezTo>
                  <a:lnTo>
                    <a:pt x="33327" y="5245"/>
                  </a:lnTo>
                  <a:cubicBezTo>
                    <a:pt x="33896" y="4510"/>
                    <a:pt x="33777" y="3419"/>
                    <a:pt x="33018" y="2849"/>
                  </a:cubicBezTo>
                  <a:lnTo>
                    <a:pt x="30741" y="1071"/>
                  </a:lnTo>
                  <a:cubicBezTo>
                    <a:pt x="30429" y="823"/>
                    <a:pt x="30058" y="702"/>
                    <a:pt x="29688" y="702"/>
                  </a:cubicBezTo>
                  <a:cubicBezTo>
                    <a:pt x="29243" y="702"/>
                    <a:pt x="28801" y="876"/>
                    <a:pt x="28464" y="1213"/>
                  </a:cubicBezTo>
                  <a:lnTo>
                    <a:pt x="25547" y="4107"/>
                  </a:lnTo>
                  <a:cubicBezTo>
                    <a:pt x="25214" y="4451"/>
                    <a:pt x="24776" y="4623"/>
                    <a:pt x="24334" y="4623"/>
                  </a:cubicBezTo>
                  <a:cubicBezTo>
                    <a:pt x="23892" y="4623"/>
                    <a:pt x="23447" y="4451"/>
                    <a:pt x="23103" y="4107"/>
                  </a:cubicBezTo>
                  <a:lnTo>
                    <a:pt x="19783" y="786"/>
                  </a:lnTo>
                  <a:cubicBezTo>
                    <a:pt x="19439" y="442"/>
                    <a:pt x="18994" y="270"/>
                    <a:pt x="18552" y="270"/>
                  </a:cubicBezTo>
                  <a:cubicBezTo>
                    <a:pt x="18110" y="270"/>
                    <a:pt x="17672" y="442"/>
                    <a:pt x="17340" y="786"/>
                  </a:cubicBezTo>
                  <a:lnTo>
                    <a:pt x="13877" y="4225"/>
                  </a:lnTo>
                  <a:cubicBezTo>
                    <a:pt x="13533" y="4569"/>
                    <a:pt x="13088" y="4741"/>
                    <a:pt x="12646" y="4741"/>
                  </a:cubicBezTo>
                  <a:cubicBezTo>
                    <a:pt x="12204" y="4741"/>
                    <a:pt x="11765" y="4569"/>
                    <a:pt x="11433" y="4225"/>
                  </a:cubicBezTo>
                  <a:lnTo>
                    <a:pt x="7709" y="501"/>
                  </a:lnTo>
                  <a:cubicBezTo>
                    <a:pt x="7368" y="174"/>
                    <a:pt x="6917" y="1"/>
                    <a:pt x="6467" y="1"/>
                  </a:cubicBezTo>
                  <a:close/>
                </a:path>
              </a:pathLst>
            </a:custGeom>
            <a:solidFill>
              <a:schemeClr val="dk2"/>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59"/>
            <p:cNvSpPr/>
            <p:nvPr/>
          </p:nvSpPr>
          <p:spPr>
            <a:xfrm>
              <a:off x="929775" y="1147700"/>
              <a:ext cx="885350" cy="1625700"/>
            </a:xfrm>
            <a:custGeom>
              <a:avLst/>
              <a:gdLst/>
              <a:ahLst/>
              <a:cxnLst/>
              <a:rect l="l" t="t" r="r" b="b"/>
              <a:pathLst>
                <a:path w="35414" h="65028" extrusionOk="0">
                  <a:moveTo>
                    <a:pt x="0" y="0"/>
                  </a:moveTo>
                  <a:lnTo>
                    <a:pt x="0" y="63521"/>
                  </a:lnTo>
                  <a:lnTo>
                    <a:pt x="261" y="63853"/>
                  </a:lnTo>
                  <a:lnTo>
                    <a:pt x="4791" y="61126"/>
                  </a:lnTo>
                  <a:cubicBezTo>
                    <a:pt x="5450" y="60728"/>
                    <a:pt x="6188" y="60533"/>
                    <a:pt x="6922" y="60533"/>
                  </a:cubicBezTo>
                  <a:cubicBezTo>
                    <a:pt x="7983" y="60533"/>
                    <a:pt x="9034" y="60943"/>
                    <a:pt x="9820" y="61742"/>
                  </a:cubicBezTo>
                  <a:lnTo>
                    <a:pt x="12880" y="64778"/>
                  </a:lnTo>
                  <a:cubicBezTo>
                    <a:pt x="13034" y="64944"/>
                    <a:pt x="13242" y="65027"/>
                    <a:pt x="13449" y="65027"/>
                  </a:cubicBezTo>
                  <a:cubicBezTo>
                    <a:pt x="13657" y="65027"/>
                    <a:pt x="13864" y="64944"/>
                    <a:pt x="14018" y="64778"/>
                  </a:cubicBezTo>
                  <a:lnTo>
                    <a:pt x="16438" y="62383"/>
                  </a:lnTo>
                  <a:cubicBezTo>
                    <a:pt x="17244" y="61576"/>
                    <a:pt x="18300" y="61173"/>
                    <a:pt x="19355" y="61173"/>
                  </a:cubicBezTo>
                  <a:cubicBezTo>
                    <a:pt x="20411" y="61173"/>
                    <a:pt x="21466" y="61576"/>
                    <a:pt x="22273" y="62383"/>
                  </a:cubicBezTo>
                  <a:lnTo>
                    <a:pt x="24550" y="64660"/>
                  </a:lnTo>
                  <a:cubicBezTo>
                    <a:pt x="24704" y="64814"/>
                    <a:pt x="24912" y="64891"/>
                    <a:pt x="25122" y="64891"/>
                  </a:cubicBezTo>
                  <a:cubicBezTo>
                    <a:pt x="25333" y="64891"/>
                    <a:pt x="25546" y="64814"/>
                    <a:pt x="25712" y="64660"/>
                  </a:cubicBezTo>
                  <a:lnTo>
                    <a:pt x="27752" y="62596"/>
                  </a:lnTo>
                  <a:cubicBezTo>
                    <a:pt x="28551" y="61798"/>
                    <a:pt x="29601" y="61391"/>
                    <a:pt x="30660" y="61391"/>
                  </a:cubicBezTo>
                  <a:cubicBezTo>
                    <a:pt x="31551" y="61391"/>
                    <a:pt x="32449" y="61679"/>
                    <a:pt x="33208" y="62264"/>
                  </a:cubicBezTo>
                  <a:lnTo>
                    <a:pt x="35176" y="63806"/>
                  </a:lnTo>
                  <a:lnTo>
                    <a:pt x="35390" y="63521"/>
                  </a:lnTo>
                  <a:lnTo>
                    <a:pt x="35413" y="0"/>
                  </a:lnTo>
                  <a:close/>
                </a:path>
              </a:pathLst>
            </a:custGeom>
            <a:solidFill>
              <a:schemeClr val="lt2"/>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59"/>
            <p:cNvSpPr/>
            <p:nvPr/>
          </p:nvSpPr>
          <p:spPr>
            <a:xfrm>
              <a:off x="1180600" y="1147700"/>
              <a:ext cx="432900" cy="1625250"/>
            </a:xfrm>
            <a:custGeom>
              <a:avLst/>
              <a:gdLst/>
              <a:ahLst/>
              <a:cxnLst/>
              <a:rect l="l" t="t" r="r" b="b"/>
              <a:pathLst>
                <a:path w="17316" h="65010" extrusionOk="0">
                  <a:moveTo>
                    <a:pt x="0" y="0"/>
                  </a:moveTo>
                  <a:lnTo>
                    <a:pt x="0" y="61908"/>
                  </a:lnTo>
                  <a:lnTo>
                    <a:pt x="2847" y="64778"/>
                  </a:lnTo>
                  <a:cubicBezTo>
                    <a:pt x="3001" y="64933"/>
                    <a:pt x="3209" y="65010"/>
                    <a:pt x="3419" y="65010"/>
                  </a:cubicBezTo>
                  <a:cubicBezTo>
                    <a:pt x="3630" y="65010"/>
                    <a:pt x="3843" y="64933"/>
                    <a:pt x="4009" y="64778"/>
                  </a:cubicBezTo>
                  <a:lnTo>
                    <a:pt x="6405" y="62359"/>
                  </a:lnTo>
                  <a:cubicBezTo>
                    <a:pt x="7211" y="61553"/>
                    <a:pt x="8267" y="61149"/>
                    <a:pt x="9322" y="61149"/>
                  </a:cubicBezTo>
                  <a:cubicBezTo>
                    <a:pt x="10378" y="61149"/>
                    <a:pt x="11433" y="61553"/>
                    <a:pt x="12240" y="62359"/>
                  </a:cubicBezTo>
                  <a:lnTo>
                    <a:pt x="14517" y="64636"/>
                  </a:lnTo>
                  <a:cubicBezTo>
                    <a:pt x="14683" y="64802"/>
                    <a:pt x="14896" y="64885"/>
                    <a:pt x="15107" y="64885"/>
                  </a:cubicBezTo>
                  <a:cubicBezTo>
                    <a:pt x="15317" y="64885"/>
                    <a:pt x="15525" y="64802"/>
                    <a:pt x="15679" y="64636"/>
                  </a:cubicBezTo>
                  <a:lnTo>
                    <a:pt x="17316" y="62999"/>
                  </a:lnTo>
                  <a:lnTo>
                    <a:pt x="17316" y="0"/>
                  </a:lnTo>
                  <a:close/>
                </a:path>
              </a:pathLst>
            </a:custGeom>
            <a:solidFill>
              <a:schemeClr val="accent2"/>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59"/>
            <p:cNvSpPr/>
            <p:nvPr/>
          </p:nvSpPr>
          <p:spPr>
            <a:xfrm>
              <a:off x="1219725" y="3044325"/>
              <a:ext cx="304825" cy="299525"/>
            </a:xfrm>
            <a:custGeom>
              <a:avLst/>
              <a:gdLst/>
              <a:ahLst/>
              <a:cxnLst/>
              <a:rect l="l" t="t" r="r" b="b"/>
              <a:pathLst>
                <a:path w="12193" h="11981" extrusionOk="0">
                  <a:moveTo>
                    <a:pt x="6472" y="1"/>
                  </a:moveTo>
                  <a:cubicBezTo>
                    <a:pt x="4666" y="1"/>
                    <a:pt x="2484" y="662"/>
                    <a:pt x="1" y="2647"/>
                  </a:cubicBezTo>
                  <a:lnTo>
                    <a:pt x="4958" y="11305"/>
                  </a:lnTo>
                  <a:cubicBezTo>
                    <a:pt x="5207" y="11755"/>
                    <a:pt x="5652" y="11981"/>
                    <a:pt x="6100" y="11981"/>
                  </a:cubicBezTo>
                  <a:cubicBezTo>
                    <a:pt x="6548" y="11981"/>
                    <a:pt x="6998" y="11755"/>
                    <a:pt x="7259" y="11305"/>
                  </a:cubicBezTo>
                  <a:lnTo>
                    <a:pt x="12193" y="2647"/>
                  </a:lnTo>
                  <a:cubicBezTo>
                    <a:pt x="12193" y="2647"/>
                    <a:pt x="10084" y="1"/>
                    <a:pt x="6472" y="1"/>
                  </a:cubicBezTo>
                  <a:close/>
                </a:path>
              </a:pathLst>
            </a:custGeom>
            <a:solidFill>
              <a:schemeClr val="accent1"/>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59"/>
            <p:cNvSpPr/>
            <p:nvPr/>
          </p:nvSpPr>
          <p:spPr>
            <a:xfrm>
              <a:off x="918500" y="555300"/>
              <a:ext cx="907300" cy="487450"/>
            </a:xfrm>
            <a:custGeom>
              <a:avLst/>
              <a:gdLst/>
              <a:ahLst/>
              <a:cxnLst/>
              <a:rect l="l" t="t" r="r" b="b"/>
              <a:pathLst>
                <a:path w="36292" h="19498" extrusionOk="0">
                  <a:moveTo>
                    <a:pt x="5389" y="0"/>
                  </a:moveTo>
                  <a:cubicBezTo>
                    <a:pt x="2397" y="0"/>
                    <a:pt x="0" y="2434"/>
                    <a:pt x="0" y="5432"/>
                  </a:cubicBezTo>
                  <a:lnTo>
                    <a:pt x="0" y="19498"/>
                  </a:lnTo>
                  <a:lnTo>
                    <a:pt x="36291" y="19498"/>
                  </a:lnTo>
                  <a:lnTo>
                    <a:pt x="36291" y="5432"/>
                  </a:lnTo>
                  <a:cubicBezTo>
                    <a:pt x="36291" y="2420"/>
                    <a:pt x="33848" y="0"/>
                    <a:pt x="30860" y="0"/>
                  </a:cubicBezTo>
                  <a:lnTo>
                    <a:pt x="5432" y="0"/>
                  </a:lnTo>
                  <a:cubicBezTo>
                    <a:pt x="5418" y="0"/>
                    <a:pt x="5403" y="0"/>
                    <a:pt x="538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59"/>
            <p:cNvSpPr/>
            <p:nvPr/>
          </p:nvSpPr>
          <p:spPr>
            <a:xfrm>
              <a:off x="830725" y="921175"/>
              <a:ext cx="1082825" cy="355825"/>
            </a:xfrm>
            <a:custGeom>
              <a:avLst/>
              <a:gdLst/>
              <a:ahLst/>
              <a:cxnLst/>
              <a:rect l="l" t="t" r="r" b="b"/>
              <a:pathLst>
                <a:path w="43313" h="14233" extrusionOk="0">
                  <a:moveTo>
                    <a:pt x="3203" y="0"/>
                  </a:moveTo>
                  <a:cubicBezTo>
                    <a:pt x="1424" y="0"/>
                    <a:pt x="1" y="1424"/>
                    <a:pt x="1" y="3179"/>
                  </a:cubicBezTo>
                  <a:lnTo>
                    <a:pt x="1" y="11030"/>
                  </a:lnTo>
                  <a:cubicBezTo>
                    <a:pt x="1" y="12809"/>
                    <a:pt x="1424" y="14232"/>
                    <a:pt x="3203" y="14232"/>
                  </a:cubicBezTo>
                  <a:lnTo>
                    <a:pt x="40111" y="14232"/>
                  </a:lnTo>
                  <a:cubicBezTo>
                    <a:pt x="41890" y="14232"/>
                    <a:pt x="43313" y="12809"/>
                    <a:pt x="43313" y="11030"/>
                  </a:cubicBezTo>
                  <a:lnTo>
                    <a:pt x="43313" y="3179"/>
                  </a:lnTo>
                  <a:cubicBezTo>
                    <a:pt x="43313" y="1424"/>
                    <a:pt x="41890" y="0"/>
                    <a:pt x="40111" y="0"/>
                  </a:cubicBezTo>
                  <a:close/>
                </a:path>
              </a:pathLst>
            </a:custGeom>
            <a:solidFill>
              <a:schemeClr val="accent2"/>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494;p51"/>
          <p:cNvSpPr/>
          <p:nvPr/>
        </p:nvSpPr>
        <p:spPr>
          <a:xfrm>
            <a:off x="3710936" y="1782833"/>
            <a:ext cx="1722127" cy="700709"/>
          </a:xfrm>
          <a:prstGeom prst="roundRect">
            <a:avLst>
              <a:gd name="adj" fmla="val 16667"/>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chemeClr val="accent6"/>
                </a:solidFill>
              </a:rPr>
              <a:t>Phần 2</a:t>
            </a:r>
            <a:endParaRPr sz="3000" b="1">
              <a:solidFill>
                <a:schemeClr val="accent6"/>
              </a:solidFill>
            </a:endParaRPr>
          </a:p>
        </p:txBody>
      </p:sp>
      <p:sp>
        <p:nvSpPr>
          <p:cNvPr id="24" name="TextBox 23"/>
          <p:cNvSpPr txBox="1"/>
          <p:nvPr/>
        </p:nvSpPr>
        <p:spPr>
          <a:xfrm>
            <a:off x="725713" y="2699351"/>
            <a:ext cx="7692571" cy="658835"/>
          </a:xfrm>
          <a:prstGeom prst="rect">
            <a:avLst/>
          </a:prstGeom>
          <a:noFill/>
        </p:spPr>
        <p:txBody>
          <a:bodyPr wrap="square" rtlCol="0">
            <a:spAutoFit/>
          </a:bodyPr>
          <a:lstStyle/>
          <a:p>
            <a:pPr algn="ctr">
              <a:lnSpc>
                <a:spcPct val="150000"/>
              </a:lnSpc>
            </a:pPr>
            <a:r>
              <a:rPr lang="en-US" sz="2800" b="1"/>
              <a:t>THỰC HÀNH</a:t>
            </a:r>
            <a:endParaRPr lang="vi-VN" sz="2800" b="1"/>
          </a:p>
        </p:txBody>
      </p:sp>
    </p:spTree>
    <p:extLst>
      <p:ext uri="{BB962C8B-B14F-4D97-AF65-F5344CB8AC3E}">
        <p14:creationId xmlns:p14="http://schemas.microsoft.com/office/powerpoint/2010/main" val="2272471184"/>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02015"/>
            <a:ext cx="9144000" cy="477054"/>
          </a:xfrm>
          <a:prstGeom prst="rect">
            <a:avLst/>
          </a:prstGeom>
          <a:noFill/>
        </p:spPr>
        <p:txBody>
          <a:bodyPr wrap="square" rtlCol="0">
            <a:spAutoFit/>
          </a:bodyPr>
          <a:lstStyle/>
          <a:p>
            <a:pPr algn="ctr"/>
            <a:r>
              <a:rPr lang="vi-VN" sz="2500" b="1">
                <a:solidFill>
                  <a:srgbClr val="F55B5B"/>
                </a:solidFill>
              </a:rPr>
              <a:t>Nhiệm vụ 1: Tạo chương trình “Xin chào!” </a:t>
            </a:r>
          </a:p>
        </p:txBody>
      </p:sp>
      <p:grpSp>
        <p:nvGrpSpPr>
          <p:cNvPr id="8" name="Group 7"/>
          <p:cNvGrpSpPr/>
          <p:nvPr/>
        </p:nvGrpSpPr>
        <p:grpSpPr>
          <a:xfrm>
            <a:off x="961344" y="887281"/>
            <a:ext cx="7616599" cy="4256219"/>
            <a:chOff x="961344" y="887281"/>
            <a:chExt cx="7616599" cy="4256219"/>
          </a:xfrm>
        </p:grpSpPr>
        <p:sp>
          <p:nvSpPr>
            <p:cNvPr id="5" name="TextBox 4"/>
            <p:cNvSpPr txBox="1"/>
            <p:nvPr/>
          </p:nvSpPr>
          <p:spPr>
            <a:xfrm>
              <a:off x="961344" y="887281"/>
              <a:ext cx="7221312" cy="3323987"/>
            </a:xfrm>
            <a:prstGeom prst="rect">
              <a:avLst/>
            </a:prstGeom>
            <a:noFill/>
          </p:spPr>
          <p:txBody>
            <a:bodyPr wrap="square" rtlCol="0">
              <a:spAutoFit/>
            </a:bodyPr>
            <a:lstStyle/>
            <a:p>
              <a:pPr algn="ctr">
                <a:lnSpc>
                  <a:spcPct val="150000"/>
                </a:lnSpc>
              </a:pPr>
              <a:r>
                <a:rPr lang="en-US" sz="2000" b="1"/>
                <a:t>Nhiệm vụ: </a:t>
              </a:r>
              <a:r>
                <a:rPr lang="vi-VN" sz="2000" b="1"/>
                <a:t>Tạo chương trình “Xin chào!” với ý tưởng sau:</a:t>
              </a:r>
            </a:p>
            <a:p>
              <a:pPr marL="342900" indent="-342900" algn="just">
                <a:lnSpc>
                  <a:spcPct val="150000"/>
                </a:lnSpc>
                <a:buFont typeface="Wingdings" panose="05000000000000000000" pitchFamily="2" charset="2"/>
                <a:buChar char="Ø"/>
              </a:pPr>
              <a:r>
                <a:rPr lang="vi-VN" sz="2000"/>
                <a:t>Nhân vật: mèo.</a:t>
              </a:r>
            </a:p>
            <a:p>
              <a:pPr marL="342900" indent="-342900" algn="just">
                <a:lnSpc>
                  <a:spcPct val="150000"/>
                </a:lnSpc>
                <a:buFont typeface="Wingdings" panose="05000000000000000000" pitchFamily="2" charset="2"/>
                <a:buChar char="Ø"/>
              </a:pPr>
              <a:r>
                <a:rPr lang="vi-VN" sz="2000"/>
                <a:t>Hoạt động: Nhân vật thực hiện lần lượt các hành động sau:</a:t>
              </a:r>
            </a:p>
            <a:p>
              <a:pPr marL="457200" indent="-457200" algn="just">
                <a:lnSpc>
                  <a:spcPct val="150000"/>
                </a:lnSpc>
                <a:buFont typeface="+mj-lt"/>
                <a:buAutoNum type="arabicPeriod"/>
              </a:pPr>
              <a:r>
                <a:rPr lang="vi-VN" sz="2000"/>
                <a:t>Di chuyển 100 bước.</a:t>
              </a:r>
            </a:p>
            <a:p>
              <a:pPr marL="457200" indent="-457200" algn="just">
                <a:lnSpc>
                  <a:spcPct val="150000"/>
                </a:lnSpc>
                <a:buFont typeface="+mj-lt"/>
                <a:buAutoNum type="arabicPeriod"/>
              </a:pPr>
              <a:r>
                <a:rPr lang="vi-VN" sz="2000"/>
                <a:t>Nói “Xin chào!” trong 3 giây.</a:t>
              </a:r>
            </a:p>
            <a:p>
              <a:pPr marL="457200" indent="-457200" algn="just">
                <a:lnSpc>
                  <a:spcPct val="150000"/>
                </a:lnSpc>
                <a:buFont typeface="+mj-lt"/>
                <a:buAutoNum type="arabicPeriod"/>
              </a:pPr>
              <a:r>
                <a:rPr lang="vi-VN" sz="2000"/>
                <a:t>Kêu meo.</a:t>
              </a:r>
            </a:p>
            <a:p>
              <a:pPr marL="457200" indent="-457200" algn="just">
                <a:lnSpc>
                  <a:spcPct val="150000"/>
                </a:lnSpc>
                <a:buFont typeface="+mj-lt"/>
                <a:buAutoNum type="arabicPeriod"/>
              </a:pPr>
              <a:r>
                <a:rPr lang="vi-VN" sz="2000"/>
                <a:t>Nói “Rất vui được gặp các bạn”. </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63043" r="56291"/>
            <a:stretch/>
          </p:blipFill>
          <p:spPr>
            <a:xfrm>
              <a:off x="5379857" y="2439449"/>
              <a:ext cx="3198086" cy="2704051"/>
            </a:xfrm>
            <a:prstGeom prst="rect">
              <a:avLst/>
            </a:prstGeom>
          </p:spPr>
        </p:pic>
      </p:grpSp>
    </p:spTree>
    <p:extLst>
      <p:ext uri="{BB962C8B-B14F-4D97-AF65-F5344CB8AC3E}">
        <p14:creationId xmlns:p14="http://schemas.microsoft.com/office/powerpoint/2010/main" val="3845777635"/>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9338A61-E650-D252-D6E7-F65D7ED84A95}"/>
              </a:ext>
            </a:extLst>
          </p:cNvPr>
          <p:cNvGrpSpPr/>
          <p:nvPr/>
        </p:nvGrpSpPr>
        <p:grpSpPr>
          <a:xfrm>
            <a:off x="3324992" y="402015"/>
            <a:ext cx="2494016" cy="589252"/>
            <a:chOff x="-609601" y="391227"/>
            <a:chExt cx="4027714" cy="589252"/>
          </a:xfrm>
        </p:grpSpPr>
        <p:sp>
          <p:nvSpPr>
            <p:cNvPr id="8" name="Rectangle: Rounded Corners 5">
              <a:extLst>
                <a:ext uri="{FF2B5EF4-FFF2-40B4-BE49-F238E27FC236}">
                  <a16:creationId xmlns:a16="http://schemas.microsoft.com/office/drawing/2014/main" id="{2019DC16-A4CD-93F9-4B2B-24CA3B797C60}"/>
                </a:ext>
              </a:extLst>
            </p:cNvPr>
            <p:cNvSpPr/>
            <p:nvPr/>
          </p:nvSpPr>
          <p:spPr>
            <a:xfrm>
              <a:off x="-609601" y="391227"/>
              <a:ext cx="4027714" cy="589252"/>
            </a:xfrm>
            <a:prstGeom prst="roundRect">
              <a:avLst>
                <a:gd name="adj" fmla="val 50000"/>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3694298-C4C1-D112-BA12-E25BD7A9DC18}"/>
                </a:ext>
              </a:extLst>
            </p:cNvPr>
            <p:cNvSpPr txBox="1"/>
            <p:nvPr/>
          </p:nvSpPr>
          <p:spPr>
            <a:xfrm>
              <a:off x="-609601" y="470409"/>
              <a:ext cx="4027712" cy="430887"/>
            </a:xfrm>
            <a:prstGeom prst="rect">
              <a:avLst/>
            </a:prstGeom>
            <a:noFill/>
          </p:spPr>
          <p:txBody>
            <a:bodyPr wrap="square" rtlCol="0">
              <a:spAutoFit/>
            </a:bodyPr>
            <a:lstStyle/>
            <a:p>
              <a:pPr algn="ctr"/>
              <a:r>
                <a:rPr lang="en-US" sz="2200" b="1">
                  <a:solidFill>
                    <a:srgbClr val="FFFFFF"/>
                  </a:solidFill>
                </a:rPr>
                <a:t>HƯỚNG DẪN</a:t>
              </a:r>
            </a:p>
          </p:txBody>
        </p:sp>
      </p:grpSp>
      <p:graphicFrame>
        <p:nvGraphicFramePr>
          <p:cNvPr id="10" name="Table 9"/>
          <p:cNvGraphicFramePr>
            <a:graphicFrameLocks noGrp="1"/>
          </p:cNvGraphicFramePr>
          <p:nvPr>
            <p:extLst>
              <p:ext uri="{D42A27DB-BD31-4B8C-83A1-F6EECF244321}">
                <p14:modId xmlns:p14="http://schemas.microsoft.com/office/powerpoint/2010/main" val="2728379136"/>
              </p:ext>
            </p:extLst>
          </p:nvPr>
        </p:nvGraphicFramePr>
        <p:xfrm>
          <a:off x="878111" y="1703630"/>
          <a:ext cx="7387771" cy="2999000"/>
        </p:xfrm>
        <a:graphic>
          <a:graphicData uri="http://schemas.openxmlformats.org/drawingml/2006/table">
            <a:tbl>
              <a:tblPr firstRow="1" bandRow="1">
                <a:tableStyleId>{4096C86E-8883-47DA-AFF3-8EC55DCD0A84}</a:tableStyleId>
              </a:tblPr>
              <a:tblGrid>
                <a:gridCol w="4412343">
                  <a:extLst>
                    <a:ext uri="{9D8B030D-6E8A-4147-A177-3AD203B41FA5}">
                      <a16:colId xmlns:a16="http://schemas.microsoft.com/office/drawing/2014/main" val="3040624403"/>
                    </a:ext>
                  </a:extLst>
                </a:gridCol>
                <a:gridCol w="2975428">
                  <a:extLst>
                    <a:ext uri="{9D8B030D-6E8A-4147-A177-3AD203B41FA5}">
                      <a16:colId xmlns:a16="http://schemas.microsoft.com/office/drawing/2014/main" val="4029217846"/>
                    </a:ext>
                  </a:extLst>
                </a:gridCol>
              </a:tblGrid>
              <a:tr h="599800">
                <a:tc>
                  <a:txBody>
                    <a:bodyPr/>
                    <a:lstStyle/>
                    <a:p>
                      <a:pPr algn="ctr">
                        <a:lnSpc>
                          <a:spcPct val="150000"/>
                        </a:lnSpc>
                      </a:pPr>
                      <a:r>
                        <a:rPr lang="en-US" sz="2000" b="1"/>
                        <a:t>Hành</a:t>
                      </a:r>
                      <a:r>
                        <a:rPr lang="en-US" sz="2000" b="1" baseline="0"/>
                        <a:t> động</a:t>
                      </a: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CD"/>
                    </a:solidFill>
                  </a:tcPr>
                </a:tc>
                <a:tc>
                  <a:txBody>
                    <a:bodyPr/>
                    <a:lstStyle/>
                    <a:p>
                      <a:pPr algn="ctr">
                        <a:lnSpc>
                          <a:spcPct val="150000"/>
                        </a:lnSpc>
                      </a:pPr>
                      <a:r>
                        <a:rPr lang="en-US" sz="2000" b="1"/>
                        <a:t>Lệnh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CD"/>
                    </a:solidFill>
                  </a:tcPr>
                </a:tc>
                <a:extLst>
                  <a:ext uri="{0D108BD9-81ED-4DB2-BD59-A6C34878D82A}">
                    <a16:rowId xmlns:a16="http://schemas.microsoft.com/office/drawing/2014/main" val="409730273"/>
                  </a:ext>
                </a:extLst>
              </a:tr>
              <a:tr h="599800">
                <a:tc>
                  <a:txBody>
                    <a:bodyPr/>
                    <a:lstStyle/>
                    <a:p>
                      <a:pPr algn="ctr">
                        <a:lnSpc>
                          <a:spcPct val="150000"/>
                        </a:lnSpc>
                      </a:pPr>
                      <a:r>
                        <a:rPr lang="en-US" sz="2000"/>
                        <a:t>Mèo</a:t>
                      </a:r>
                      <a:r>
                        <a:rPr lang="en-US" sz="2000" baseline="0"/>
                        <a:t> di chuyển 100 bước.</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50000"/>
                        </a:lnSpc>
                      </a:pP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593624548"/>
                  </a:ext>
                </a:extLst>
              </a:tr>
              <a:tr h="599800">
                <a:tc>
                  <a:txBody>
                    <a:bodyPr/>
                    <a:lstStyle/>
                    <a:p>
                      <a:pPr algn="ctr">
                        <a:lnSpc>
                          <a:spcPct val="150000"/>
                        </a:lnSpc>
                      </a:pPr>
                      <a:r>
                        <a:rPr lang="en-US" sz="2000"/>
                        <a:t>Mèo</a:t>
                      </a:r>
                      <a:r>
                        <a:rPr lang="en-US" sz="2000" baseline="0"/>
                        <a:t> kêu meo.</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50000"/>
                        </a:lnSpc>
                      </a:pP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798355403"/>
                  </a:ext>
                </a:extLst>
              </a:tr>
              <a:tr h="599800">
                <a:tc>
                  <a:txBody>
                    <a:bodyPr/>
                    <a:lstStyle/>
                    <a:p>
                      <a:pPr algn="ctr">
                        <a:lnSpc>
                          <a:spcPct val="150000"/>
                        </a:lnSpc>
                      </a:pPr>
                      <a:r>
                        <a:rPr lang="en-US" sz="2000"/>
                        <a:t>Mèo</a:t>
                      </a:r>
                      <a:r>
                        <a:rPr lang="en-US" sz="2000" baseline="0"/>
                        <a:t> nói “Xin chào!” trong 3 giây.</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50000"/>
                        </a:lnSpc>
                      </a:pP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314613624"/>
                  </a:ext>
                </a:extLst>
              </a:tr>
              <a:tr h="599800">
                <a:tc>
                  <a:txBody>
                    <a:bodyPr/>
                    <a:lstStyle/>
                    <a:p>
                      <a:pPr algn="ctr">
                        <a:lnSpc>
                          <a:spcPct val="150000"/>
                        </a:lnSpc>
                      </a:pPr>
                      <a:r>
                        <a:rPr lang="en-US" sz="2000"/>
                        <a:t>Mèo</a:t>
                      </a:r>
                      <a:r>
                        <a:rPr lang="en-US" sz="2000" baseline="0"/>
                        <a:t> nói “Rất vui được gặp các bạn”.”</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50000"/>
                        </a:lnSpc>
                      </a:pP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562996452"/>
                  </a:ext>
                </a:extLst>
              </a:tr>
            </a:tbl>
          </a:graphicData>
        </a:graphic>
      </p:graphicFrame>
      <p:grpSp>
        <p:nvGrpSpPr>
          <p:cNvPr id="11" name="Group 10"/>
          <p:cNvGrpSpPr/>
          <p:nvPr/>
        </p:nvGrpSpPr>
        <p:grpSpPr>
          <a:xfrm>
            <a:off x="1740737" y="1070449"/>
            <a:ext cx="5662517" cy="553998"/>
            <a:chOff x="605199" y="2456835"/>
            <a:chExt cx="5662517" cy="553998"/>
          </a:xfrm>
        </p:grpSpPr>
        <p:sp>
          <p:nvSpPr>
            <p:cNvPr id="12" name="TextBox 11"/>
            <p:cNvSpPr txBox="1"/>
            <p:nvPr/>
          </p:nvSpPr>
          <p:spPr>
            <a:xfrm>
              <a:off x="605199" y="2456835"/>
              <a:ext cx="5662517" cy="553998"/>
            </a:xfrm>
            <a:prstGeom prst="rect">
              <a:avLst/>
            </a:prstGeom>
            <a:noFill/>
          </p:spPr>
          <p:txBody>
            <a:bodyPr wrap="square" rtlCol="0">
              <a:spAutoFit/>
            </a:bodyPr>
            <a:lstStyle/>
            <a:p>
              <a:pPr lvl="1" algn="just">
                <a:lnSpc>
                  <a:spcPct val="150000"/>
                </a:lnSpc>
              </a:pPr>
              <a:r>
                <a:rPr lang="en-US" sz="2000"/>
                <a:t>    </a:t>
              </a:r>
              <a:r>
                <a:rPr lang="vi-VN" sz="2000" b="1"/>
                <a:t>Bước 1: </a:t>
              </a:r>
              <a:r>
                <a:rPr lang="vi-VN" sz="2000"/>
                <a:t>Tạo chương trình cho nhân vật mèo. </a:t>
              </a:r>
            </a:p>
          </p:txBody>
        </p:sp>
        <p:pic>
          <p:nvPicPr>
            <p:cNvPr id="13"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rcRect l="1501" t="78942" r="1520" b="2379"/>
          <a:stretch/>
        </p:blipFill>
        <p:spPr>
          <a:xfrm>
            <a:off x="5906973" y="4207237"/>
            <a:ext cx="1779006" cy="405693"/>
          </a:xfrm>
          <a:prstGeom prst="rect">
            <a:avLst/>
          </a:prstGeom>
        </p:spPr>
      </p:pic>
      <p:pic>
        <p:nvPicPr>
          <p:cNvPr id="14" name="Picture 13"/>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rcRect l="1791" t="2168" r="30956" b="79457"/>
          <a:stretch/>
        </p:blipFill>
        <p:spPr>
          <a:xfrm>
            <a:off x="6169541" y="2400207"/>
            <a:ext cx="1233713" cy="399143"/>
          </a:xfrm>
          <a:prstGeom prst="rect">
            <a:avLst/>
          </a:prstGeom>
        </p:spPr>
      </p:pic>
      <p:pic>
        <p:nvPicPr>
          <p:cNvPr id="15" name="Picture 14"/>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rcRect l="1517" t="28246" r="407" b="53192"/>
          <a:stretch/>
        </p:blipFill>
        <p:spPr>
          <a:xfrm>
            <a:off x="5886814" y="3001543"/>
            <a:ext cx="1799165" cy="403174"/>
          </a:xfrm>
          <a:prstGeom prst="rect">
            <a:avLst/>
          </a:prstGeom>
        </p:spPr>
      </p:pic>
      <p:pic>
        <p:nvPicPr>
          <p:cNvPr id="16" name="Picture 15"/>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rcRect l="1758" t="53769" r="714" b="27901"/>
          <a:stretch/>
        </p:blipFill>
        <p:spPr>
          <a:xfrm>
            <a:off x="5878710" y="3606910"/>
            <a:ext cx="1789085" cy="398134"/>
          </a:xfrm>
          <a:prstGeom prst="rect">
            <a:avLst/>
          </a:prstGeom>
        </p:spPr>
      </p:pic>
    </p:spTree>
    <p:extLst>
      <p:ext uri="{BB962C8B-B14F-4D97-AF65-F5344CB8AC3E}">
        <p14:creationId xmlns:p14="http://schemas.microsoft.com/office/powerpoint/2010/main" val="42727615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par>
                                <p:cTn id="19" presetID="14" presetClass="entr" presetSubtype="1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9338A61-E650-D252-D6E7-F65D7ED84A95}"/>
              </a:ext>
            </a:extLst>
          </p:cNvPr>
          <p:cNvGrpSpPr/>
          <p:nvPr/>
        </p:nvGrpSpPr>
        <p:grpSpPr>
          <a:xfrm>
            <a:off x="3324992" y="402015"/>
            <a:ext cx="2494016" cy="589252"/>
            <a:chOff x="-609601" y="391227"/>
            <a:chExt cx="4027714" cy="589252"/>
          </a:xfrm>
        </p:grpSpPr>
        <p:sp>
          <p:nvSpPr>
            <p:cNvPr id="8" name="Rectangle: Rounded Corners 5">
              <a:extLst>
                <a:ext uri="{FF2B5EF4-FFF2-40B4-BE49-F238E27FC236}">
                  <a16:creationId xmlns:a16="http://schemas.microsoft.com/office/drawing/2014/main" id="{2019DC16-A4CD-93F9-4B2B-24CA3B797C60}"/>
                </a:ext>
              </a:extLst>
            </p:cNvPr>
            <p:cNvSpPr/>
            <p:nvPr/>
          </p:nvSpPr>
          <p:spPr>
            <a:xfrm>
              <a:off x="-609601" y="391227"/>
              <a:ext cx="4027714" cy="589252"/>
            </a:xfrm>
            <a:prstGeom prst="roundRect">
              <a:avLst>
                <a:gd name="adj" fmla="val 50000"/>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3694298-C4C1-D112-BA12-E25BD7A9DC18}"/>
                </a:ext>
              </a:extLst>
            </p:cNvPr>
            <p:cNvSpPr txBox="1"/>
            <p:nvPr/>
          </p:nvSpPr>
          <p:spPr>
            <a:xfrm>
              <a:off x="-609601" y="470409"/>
              <a:ext cx="4027712" cy="430887"/>
            </a:xfrm>
            <a:prstGeom prst="rect">
              <a:avLst/>
            </a:prstGeom>
            <a:noFill/>
          </p:spPr>
          <p:txBody>
            <a:bodyPr wrap="square" rtlCol="0">
              <a:spAutoFit/>
            </a:bodyPr>
            <a:lstStyle/>
            <a:p>
              <a:pPr algn="ctr"/>
              <a:r>
                <a:rPr lang="en-US" sz="2200" b="1">
                  <a:solidFill>
                    <a:srgbClr val="FFFFFF"/>
                  </a:solidFill>
                </a:rPr>
                <a:t>HƯỚNG DẪN</a:t>
              </a:r>
            </a:p>
          </p:txBody>
        </p:sp>
      </p:grpSp>
      <p:grpSp>
        <p:nvGrpSpPr>
          <p:cNvPr id="17" name="Group 16"/>
          <p:cNvGrpSpPr/>
          <p:nvPr/>
        </p:nvGrpSpPr>
        <p:grpSpPr>
          <a:xfrm>
            <a:off x="1022281" y="1286757"/>
            <a:ext cx="6083434" cy="553998"/>
            <a:chOff x="605199" y="2456835"/>
            <a:chExt cx="6083434" cy="553998"/>
          </a:xfrm>
        </p:grpSpPr>
        <p:sp>
          <p:nvSpPr>
            <p:cNvPr id="18" name="TextBox 17"/>
            <p:cNvSpPr txBox="1"/>
            <p:nvPr/>
          </p:nvSpPr>
          <p:spPr>
            <a:xfrm>
              <a:off x="605199" y="2456835"/>
              <a:ext cx="6083434" cy="553998"/>
            </a:xfrm>
            <a:prstGeom prst="rect">
              <a:avLst/>
            </a:prstGeom>
            <a:noFill/>
          </p:spPr>
          <p:txBody>
            <a:bodyPr wrap="square" rtlCol="0">
              <a:spAutoFit/>
            </a:bodyPr>
            <a:lstStyle/>
            <a:p>
              <a:pPr lvl="1" algn="just">
                <a:lnSpc>
                  <a:spcPct val="150000"/>
                </a:lnSpc>
              </a:pPr>
              <a:r>
                <a:rPr lang="en-US" sz="2000"/>
                <a:t>    </a:t>
              </a:r>
              <a:r>
                <a:rPr lang="vi-VN" sz="2000" b="1"/>
                <a:t>Bước </a:t>
              </a:r>
              <a:r>
                <a:rPr lang="en-US" sz="2000" b="1"/>
                <a:t>2</a:t>
              </a:r>
              <a:r>
                <a:rPr lang="vi-VN" sz="2000" b="1"/>
                <a:t>: </a:t>
              </a:r>
              <a:r>
                <a:rPr lang="vi-VN" sz="2000"/>
                <a:t>Chạy thử chương trình để xem kết quả. </a:t>
              </a:r>
            </a:p>
          </p:txBody>
        </p:sp>
        <p:pic>
          <p:nvPicPr>
            <p:cNvPr id="19"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1022281" y="1953130"/>
            <a:ext cx="7099435" cy="553998"/>
            <a:chOff x="605199" y="2456835"/>
            <a:chExt cx="7099435" cy="553998"/>
          </a:xfrm>
        </p:grpSpPr>
        <p:sp>
          <p:nvSpPr>
            <p:cNvPr id="21" name="TextBox 20"/>
            <p:cNvSpPr txBox="1"/>
            <p:nvPr/>
          </p:nvSpPr>
          <p:spPr>
            <a:xfrm>
              <a:off x="605199" y="2456835"/>
              <a:ext cx="7099435" cy="553998"/>
            </a:xfrm>
            <a:prstGeom prst="rect">
              <a:avLst/>
            </a:prstGeom>
            <a:noFill/>
          </p:spPr>
          <p:txBody>
            <a:bodyPr wrap="square" rtlCol="0">
              <a:spAutoFit/>
            </a:bodyPr>
            <a:lstStyle/>
            <a:p>
              <a:pPr lvl="1" algn="just">
                <a:lnSpc>
                  <a:spcPct val="150000"/>
                </a:lnSpc>
              </a:pPr>
              <a:r>
                <a:rPr lang="en-US" sz="2000"/>
                <a:t>    </a:t>
              </a:r>
              <a:r>
                <a:rPr lang="vi-VN" sz="2000" b="1"/>
                <a:t>Bước </a:t>
              </a:r>
              <a:r>
                <a:rPr lang="en-US" sz="2000" b="1"/>
                <a:t>3</a:t>
              </a:r>
              <a:r>
                <a:rPr lang="vi-VN" sz="2000" b="1"/>
                <a:t>: </a:t>
              </a:r>
              <a:r>
                <a:rPr lang="vi-VN" sz="2000"/>
                <a:t>Lưu tệp với tên là </a:t>
              </a:r>
              <a:r>
                <a:rPr lang="vi-VN" sz="2000">
                  <a:solidFill>
                    <a:srgbClr val="7030A0"/>
                  </a:solidFill>
                </a:rPr>
                <a:t>XinChao </a:t>
              </a:r>
              <a:r>
                <a:rPr lang="vi-VN" sz="2000"/>
                <a:t>vào thư mục của em. </a:t>
              </a:r>
            </a:p>
          </p:txBody>
        </p:sp>
        <p:pic>
          <p:nvPicPr>
            <p:cNvPr id="22"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8921" b="12279"/>
          <a:stretch/>
        </p:blipFill>
        <p:spPr>
          <a:xfrm>
            <a:off x="4650920" y="2710019"/>
            <a:ext cx="3846984" cy="2262031"/>
          </a:xfrm>
          <a:prstGeom prst="rect">
            <a:avLst/>
          </a:prstGeom>
        </p:spPr>
      </p:pic>
      <p:pic>
        <p:nvPicPr>
          <p:cNvPr id="24" name="Google Shape;268;p5"/>
          <p:cNvPicPr preferRelativeResize="0"/>
          <p:nvPr/>
        </p:nvPicPr>
        <p:blipFill rotWithShape="1">
          <a:blip r:embed="rId4">
            <a:alphaModFix/>
          </a:blip>
          <a:srcRect/>
          <a:stretch/>
        </p:blipFill>
        <p:spPr>
          <a:xfrm>
            <a:off x="337315" y="4634059"/>
            <a:ext cx="1137473" cy="226791"/>
          </a:xfrm>
          <a:prstGeom prst="rect">
            <a:avLst/>
          </a:prstGeom>
          <a:noFill/>
          <a:ln>
            <a:noFill/>
          </a:ln>
        </p:spPr>
      </p:pic>
    </p:spTree>
    <p:extLst>
      <p:ext uri="{BB962C8B-B14F-4D97-AF65-F5344CB8AC3E}">
        <p14:creationId xmlns:p14="http://schemas.microsoft.com/office/powerpoint/2010/main" val="41805160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par>
                                <p:cTn id="17" presetID="53" presetClass="entr" presetSubtype="16"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4"/>
        <p:cNvGrpSpPr/>
        <p:nvPr/>
      </p:nvGrpSpPr>
      <p:grpSpPr>
        <a:xfrm>
          <a:off x="0" y="0"/>
          <a:ext cx="0" cy="0"/>
          <a:chOff x="0" y="0"/>
          <a:chExt cx="0" cy="0"/>
        </a:xfrm>
      </p:grpSpPr>
      <p:sp>
        <p:nvSpPr>
          <p:cNvPr id="2255" name="Google Shape;2255;p45"/>
          <p:cNvSpPr/>
          <p:nvPr/>
        </p:nvSpPr>
        <p:spPr>
          <a:xfrm>
            <a:off x="174300" y="163950"/>
            <a:ext cx="8795400" cy="48156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p:cNvSpPr txBox="1"/>
          <p:nvPr/>
        </p:nvSpPr>
        <p:spPr>
          <a:xfrm>
            <a:off x="0" y="298326"/>
            <a:ext cx="9144000" cy="477054"/>
          </a:xfrm>
          <a:prstGeom prst="rect">
            <a:avLst/>
          </a:prstGeom>
          <a:noFill/>
        </p:spPr>
        <p:txBody>
          <a:bodyPr wrap="square" rtlCol="0">
            <a:spAutoFit/>
          </a:bodyPr>
          <a:lstStyle/>
          <a:p>
            <a:pPr algn="ctr"/>
            <a:r>
              <a:rPr lang="vi-VN" sz="2500" b="1">
                <a:solidFill>
                  <a:srgbClr val="F55B5B"/>
                </a:solidFill>
              </a:rPr>
              <a:t>Nhiệm vụ </a:t>
            </a:r>
            <a:r>
              <a:rPr lang="en-US" sz="2500" b="1">
                <a:solidFill>
                  <a:srgbClr val="F55B5B"/>
                </a:solidFill>
              </a:rPr>
              <a:t>2</a:t>
            </a:r>
            <a:r>
              <a:rPr lang="vi-VN" sz="2500" b="1">
                <a:solidFill>
                  <a:srgbClr val="F55B5B"/>
                </a:solidFill>
              </a:rPr>
              <a:t>: Tạo chương trình điều khiển nhân vật mèo </a:t>
            </a:r>
          </a:p>
        </p:txBody>
      </p:sp>
      <p:sp>
        <p:nvSpPr>
          <p:cNvPr id="14" name="TextBox 13"/>
          <p:cNvSpPr txBox="1"/>
          <p:nvPr/>
        </p:nvSpPr>
        <p:spPr>
          <a:xfrm>
            <a:off x="1255372" y="796136"/>
            <a:ext cx="6633256" cy="3323987"/>
          </a:xfrm>
          <a:prstGeom prst="rect">
            <a:avLst/>
          </a:prstGeom>
          <a:noFill/>
        </p:spPr>
        <p:txBody>
          <a:bodyPr wrap="square" rtlCol="0">
            <a:spAutoFit/>
          </a:bodyPr>
          <a:lstStyle/>
          <a:p>
            <a:pPr algn="ctr">
              <a:lnSpc>
                <a:spcPct val="150000"/>
              </a:lnSpc>
            </a:pPr>
            <a:r>
              <a:rPr lang="vi-VN" sz="2000" b="1"/>
              <a:t>Tạo chương trình điều khiển nhân vật mèo thực hiện tuần tự các hành động sau:</a:t>
            </a:r>
          </a:p>
          <a:p>
            <a:pPr algn="just">
              <a:lnSpc>
                <a:spcPct val="150000"/>
              </a:lnSpc>
            </a:pPr>
            <a:r>
              <a:rPr lang="vi-VN" sz="2000"/>
              <a:t>1. Di chuyển 10 bước.</a:t>
            </a:r>
            <a:r>
              <a:rPr lang="en-US" sz="2000"/>
              <a:t>		</a:t>
            </a:r>
            <a:r>
              <a:rPr lang="vi-VN" sz="2000"/>
              <a:t>2. Thay đổi động tác.</a:t>
            </a:r>
          </a:p>
          <a:p>
            <a:pPr algn="just">
              <a:lnSpc>
                <a:spcPct val="150000"/>
              </a:lnSpc>
            </a:pPr>
            <a:r>
              <a:rPr lang="vi-VN" sz="2000"/>
              <a:t>3. Đợi 1 giây.</a:t>
            </a:r>
            <a:r>
              <a:rPr lang="en-US" sz="2000"/>
              <a:t>			</a:t>
            </a:r>
            <a:r>
              <a:rPr lang="vi-VN" sz="2000"/>
              <a:t>4. Di chuyển 10 bước.</a:t>
            </a:r>
          </a:p>
          <a:p>
            <a:pPr algn="just">
              <a:lnSpc>
                <a:spcPct val="150000"/>
              </a:lnSpc>
            </a:pPr>
            <a:r>
              <a:rPr lang="vi-VN" sz="2000"/>
              <a:t>5. Thay đổi động tác.</a:t>
            </a:r>
            <a:r>
              <a:rPr lang="en-US" sz="2000"/>
              <a:t>		</a:t>
            </a:r>
            <a:r>
              <a:rPr lang="vi-VN" sz="2000"/>
              <a:t>6. Đợi 1 giây.</a:t>
            </a:r>
          </a:p>
          <a:p>
            <a:pPr algn="just">
              <a:lnSpc>
                <a:spcPct val="150000"/>
              </a:lnSpc>
            </a:pPr>
            <a:r>
              <a:rPr lang="vi-VN" sz="2000"/>
              <a:t>7. Di chuyển 10 bước.</a:t>
            </a:r>
            <a:r>
              <a:rPr lang="en-US" sz="2000"/>
              <a:t>		</a:t>
            </a:r>
            <a:r>
              <a:rPr lang="vi-VN" sz="2000"/>
              <a:t>8. Thay đổi động tác.</a:t>
            </a:r>
          </a:p>
          <a:p>
            <a:pPr algn="just">
              <a:lnSpc>
                <a:spcPct val="150000"/>
              </a:lnSpc>
            </a:pPr>
            <a:r>
              <a:rPr lang="vi-VN" sz="2000"/>
              <a:t>9. Đợi 1 giây. </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3056" r="29089" b="72728"/>
          <a:stretch/>
        </p:blipFill>
        <p:spPr>
          <a:xfrm flipH="1">
            <a:off x="6839128" y="3292561"/>
            <a:ext cx="2099000" cy="1512248"/>
          </a:xfrm>
          <a:prstGeom prst="rect">
            <a:avLst/>
          </a:prstGeom>
        </p:spPr>
      </p:pic>
    </p:spTree>
    <p:extLst>
      <p:ext uri="{BB962C8B-B14F-4D97-AF65-F5344CB8AC3E}">
        <p14:creationId xmlns:p14="http://schemas.microsoft.com/office/powerpoint/2010/main" val="2597145044"/>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9338A61-E650-D252-D6E7-F65D7ED84A95}"/>
              </a:ext>
            </a:extLst>
          </p:cNvPr>
          <p:cNvGrpSpPr/>
          <p:nvPr/>
        </p:nvGrpSpPr>
        <p:grpSpPr>
          <a:xfrm>
            <a:off x="3324988" y="427597"/>
            <a:ext cx="2494016" cy="589252"/>
            <a:chOff x="-609601" y="391227"/>
            <a:chExt cx="4027714" cy="589252"/>
          </a:xfrm>
        </p:grpSpPr>
        <p:sp>
          <p:nvSpPr>
            <p:cNvPr id="8" name="Rectangle: Rounded Corners 5">
              <a:extLst>
                <a:ext uri="{FF2B5EF4-FFF2-40B4-BE49-F238E27FC236}">
                  <a16:creationId xmlns:a16="http://schemas.microsoft.com/office/drawing/2014/main" id="{2019DC16-A4CD-93F9-4B2B-24CA3B797C60}"/>
                </a:ext>
              </a:extLst>
            </p:cNvPr>
            <p:cNvSpPr/>
            <p:nvPr/>
          </p:nvSpPr>
          <p:spPr>
            <a:xfrm>
              <a:off x="-609601" y="391227"/>
              <a:ext cx="4027714" cy="589252"/>
            </a:xfrm>
            <a:prstGeom prst="roundRect">
              <a:avLst>
                <a:gd name="adj" fmla="val 50000"/>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3694298-C4C1-D112-BA12-E25BD7A9DC18}"/>
                </a:ext>
              </a:extLst>
            </p:cNvPr>
            <p:cNvSpPr txBox="1"/>
            <p:nvPr/>
          </p:nvSpPr>
          <p:spPr>
            <a:xfrm>
              <a:off x="-609601" y="470409"/>
              <a:ext cx="4027712" cy="430887"/>
            </a:xfrm>
            <a:prstGeom prst="rect">
              <a:avLst/>
            </a:prstGeom>
            <a:noFill/>
          </p:spPr>
          <p:txBody>
            <a:bodyPr wrap="square" rtlCol="0">
              <a:spAutoFit/>
            </a:bodyPr>
            <a:lstStyle/>
            <a:p>
              <a:pPr algn="ctr"/>
              <a:r>
                <a:rPr lang="en-US" sz="2200" b="1">
                  <a:solidFill>
                    <a:srgbClr val="FFFFFF"/>
                  </a:solidFill>
                </a:rPr>
                <a:t>HƯỚNG DẪN</a:t>
              </a:r>
            </a:p>
          </p:txBody>
        </p:sp>
      </p:grpSp>
      <p:graphicFrame>
        <p:nvGraphicFramePr>
          <p:cNvPr id="10" name="Table 9"/>
          <p:cNvGraphicFramePr>
            <a:graphicFrameLocks noGrp="1"/>
          </p:cNvGraphicFramePr>
          <p:nvPr>
            <p:extLst>
              <p:ext uri="{D42A27DB-BD31-4B8C-83A1-F6EECF244321}">
                <p14:modId xmlns:p14="http://schemas.microsoft.com/office/powerpoint/2010/main" val="2774155550"/>
              </p:ext>
            </p:extLst>
          </p:nvPr>
        </p:nvGraphicFramePr>
        <p:xfrm>
          <a:off x="3429158" y="1348966"/>
          <a:ext cx="4779690" cy="3134135"/>
        </p:xfrm>
        <a:graphic>
          <a:graphicData uri="http://schemas.openxmlformats.org/drawingml/2006/table">
            <a:tbl>
              <a:tblPr firstRow="1" bandRow="1">
                <a:tableStyleId>{4096C86E-8883-47DA-AFF3-8EC55DCD0A84}</a:tableStyleId>
              </a:tblPr>
              <a:tblGrid>
                <a:gridCol w="2430190">
                  <a:extLst>
                    <a:ext uri="{9D8B030D-6E8A-4147-A177-3AD203B41FA5}">
                      <a16:colId xmlns:a16="http://schemas.microsoft.com/office/drawing/2014/main" val="3040624403"/>
                    </a:ext>
                  </a:extLst>
                </a:gridCol>
                <a:gridCol w="2349500">
                  <a:extLst>
                    <a:ext uri="{9D8B030D-6E8A-4147-A177-3AD203B41FA5}">
                      <a16:colId xmlns:a16="http://schemas.microsoft.com/office/drawing/2014/main" val="4029217846"/>
                    </a:ext>
                  </a:extLst>
                </a:gridCol>
              </a:tblGrid>
              <a:tr h="648442">
                <a:tc>
                  <a:txBody>
                    <a:bodyPr/>
                    <a:lstStyle/>
                    <a:p>
                      <a:pPr algn="ctr">
                        <a:lnSpc>
                          <a:spcPct val="150000"/>
                        </a:lnSpc>
                      </a:pPr>
                      <a:r>
                        <a:rPr lang="en-US" sz="2000" b="1"/>
                        <a:t>Hành</a:t>
                      </a:r>
                      <a:r>
                        <a:rPr lang="en-US" sz="2000" b="1" baseline="0"/>
                        <a:t> động</a:t>
                      </a: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CD"/>
                    </a:solidFill>
                  </a:tcPr>
                </a:tc>
                <a:tc>
                  <a:txBody>
                    <a:bodyPr/>
                    <a:lstStyle/>
                    <a:p>
                      <a:pPr algn="ctr">
                        <a:lnSpc>
                          <a:spcPct val="150000"/>
                        </a:lnSpc>
                      </a:pPr>
                      <a:r>
                        <a:rPr lang="en-US" sz="2000" b="1"/>
                        <a:t>Lệnh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CD"/>
                    </a:solidFill>
                  </a:tcPr>
                </a:tc>
                <a:extLst>
                  <a:ext uri="{0D108BD9-81ED-4DB2-BD59-A6C34878D82A}">
                    <a16:rowId xmlns:a16="http://schemas.microsoft.com/office/drawing/2014/main" val="409730273"/>
                  </a:ext>
                </a:extLst>
              </a:tr>
              <a:tr h="1188809">
                <a:tc>
                  <a:txBody>
                    <a:bodyPr/>
                    <a:lstStyle/>
                    <a:p>
                      <a:pPr algn="ctr">
                        <a:lnSpc>
                          <a:spcPct val="150000"/>
                        </a:lnSpc>
                      </a:pPr>
                      <a:r>
                        <a:rPr lang="en-US" sz="2000"/>
                        <a:t>Mèo</a:t>
                      </a:r>
                      <a:r>
                        <a:rPr lang="en-US" sz="2000" baseline="0"/>
                        <a:t> di chuyển </a:t>
                      </a:r>
                    </a:p>
                    <a:p>
                      <a:pPr algn="ctr">
                        <a:lnSpc>
                          <a:spcPct val="150000"/>
                        </a:lnSpc>
                      </a:pPr>
                      <a:r>
                        <a:rPr lang="en-US" sz="2000" baseline="0"/>
                        <a:t>10 bước.</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50000"/>
                        </a:lnSpc>
                      </a:pP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593624548"/>
                  </a:ext>
                </a:extLst>
              </a:tr>
              <a:tr h="648442">
                <a:tc>
                  <a:txBody>
                    <a:bodyPr/>
                    <a:lstStyle/>
                    <a:p>
                      <a:pPr algn="ctr">
                        <a:lnSpc>
                          <a:spcPct val="150000"/>
                        </a:lnSpc>
                      </a:pPr>
                      <a:r>
                        <a:rPr lang="en-US" sz="2000"/>
                        <a:t>Thay đổi</a:t>
                      </a:r>
                      <a:r>
                        <a:rPr lang="en-US" sz="2000" baseline="0"/>
                        <a:t> động tác.</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50000"/>
                        </a:lnSpc>
                      </a:pP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314613624"/>
                  </a:ext>
                </a:extLst>
              </a:tr>
              <a:tr h="648442">
                <a:tc>
                  <a:txBody>
                    <a:bodyPr/>
                    <a:lstStyle/>
                    <a:p>
                      <a:pPr algn="ctr">
                        <a:lnSpc>
                          <a:spcPct val="150000"/>
                        </a:lnSpc>
                      </a:pPr>
                      <a:r>
                        <a:rPr lang="en-US" sz="2000"/>
                        <a:t>Đợi</a:t>
                      </a:r>
                      <a:r>
                        <a:rPr lang="en-US" sz="2000" baseline="0"/>
                        <a:t> trong 1 giây.</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50000"/>
                        </a:lnSpc>
                      </a:pP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562996452"/>
                  </a:ext>
                </a:extLst>
              </a:tr>
            </a:tbl>
          </a:graphicData>
        </a:graphic>
      </p:graphicFrame>
      <p:grpSp>
        <p:nvGrpSpPr>
          <p:cNvPr id="11" name="Group 10"/>
          <p:cNvGrpSpPr/>
          <p:nvPr/>
        </p:nvGrpSpPr>
        <p:grpSpPr>
          <a:xfrm>
            <a:off x="776511" y="1236591"/>
            <a:ext cx="2347689" cy="1015663"/>
            <a:chOff x="605199" y="2456835"/>
            <a:chExt cx="2347689" cy="1015663"/>
          </a:xfrm>
        </p:grpSpPr>
        <p:sp>
          <p:nvSpPr>
            <p:cNvPr id="12" name="TextBox 11"/>
            <p:cNvSpPr txBox="1"/>
            <p:nvPr/>
          </p:nvSpPr>
          <p:spPr>
            <a:xfrm>
              <a:off x="605199" y="2456835"/>
              <a:ext cx="2347689" cy="1015663"/>
            </a:xfrm>
            <a:prstGeom prst="rect">
              <a:avLst/>
            </a:prstGeom>
            <a:noFill/>
          </p:spPr>
          <p:txBody>
            <a:bodyPr wrap="square" rtlCol="0">
              <a:spAutoFit/>
            </a:bodyPr>
            <a:lstStyle/>
            <a:p>
              <a:pPr lvl="1" algn="just">
                <a:lnSpc>
                  <a:spcPct val="150000"/>
                </a:lnSpc>
              </a:pPr>
              <a:r>
                <a:rPr lang="en-US" sz="2000"/>
                <a:t>    </a:t>
              </a:r>
              <a:r>
                <a:rPr lang="vi-VN" sz="2000" b="1"/>
                <a:t>Bước 1: </a:t>
              </a:r>
              <a:r>
                <a:rPr lang="vi-VN" sz="2000"/>
                <a:t>Mở tệp chương trình mới.</a:t>
              </a:r>
            </a:p>
          </p:txBody>
        </p:sp>
        <p:pic>
          <p:nvPicPr>
            <p:cNvPr id="13"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776511" y="2381683"/>
            <a:ext cx="2142079" cy="1477328"/>
            <a:chOff x="605199" y="2456835"/>
            <a:chExt cx="2142079" cy="1477328"/>
          </a:xfrm>
        </p:grpSpPr>
        <p:sp>
          <p:nvSpPr>
            <p:cNvPr id="18" name="TextBox 17"/>
            <p:cNvSpPr txBox="1"/>
            <p:nvPr/>
          </p:nvSpPr>
          <p:spPr>
            <a:xfrm>
              <a:off x="605199" y="2456835"/>
              <a:ext cx="2142079" cy="1477328"/>
            </a:xfrm>
            <a:prstGeom prst="rect">
              <a:avLst/>
            </a:prstGeom>
            <a:noFill/>
          </p:spPr>
          <p:txBody>
            <a:bodyPr wrap="square" rtlCol="0">
              <a:spAutoFit/>
            </a:bodyPr>
            <a:lstStyle/>
            <a:p>
              <a:pPr lvl="1" algn="just">
                <a:lnSpc>
                  <a:spcPct val="150000"/>
                </a:lnSpc>
              </a:pPr>
              <a:r>
                <a:rPr lang="en-US" sz="2000"/>
                <a:t>    </a:t>
              </a:r>
              <a:r>
                <a:rPr lang="vi-VN" sz="2000" b="1"/>
                <a:t>Bước </a:t>
              </a:r>
              <a:r>
                <a:rPr lang="en-US" sz="2000" b="1"/>
                <a:t>2</a:t>
              </a:r>
              <a:r>
                <a:rPr lang="vi-VN" sz="2000" b="1"/>
                <a:t>: </a:t>
              </a:r>
              <a:r>
                <a:rPr lang="vi-VN" sz="2000"/>
                <a:t>Tạo chương trình cho nhân vật mèo. </a:t>
              </a:r>
            </a:p>
          </p:txBody>
        </p:sp>
        <p:pic>
          <p:nvPicPr>
            <p:cNvPr id="19"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t="71306" r="22925" b="510"/>
          <a:stretch/>
        </p:blipFill>
        <p:spPr>
          <a:xfrm>
            <a:off x="6565826" y="3952775"/>
            <a:ext cx="892432" cy="405989"/>
          </a:xfrm>
          <a:prstGeom prst="rect">
            <a:avLst/>
          </a:prstGeom>
        </p:spPr>
      </p:pic>
      <p:pic>
        <p:nvPicPr>
          <p:cNvPr id="20" name="Picture 19"/>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b="72729"/>
          <a:stretch/>
        </p:blipFill>
        <p:spPr>
          <a:xfrm>
            <a:off x="6433099" y="2361141"/>
            <a:ext cx="1157885" cy="392828"/>
          </a:xfrm>
          <a:prstGeom prst="rect">
            <a:avLst/>
          </a:prstGeom>
        </p:spPr>
      </p:pic>
      <p:pic>
        <p:nvPicPr>
          <p:cNvPr id="21" name="Picture 20"/>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t="34314" r="16472" b="36417"/>
          <a:stretch/>
        </p:blipFill>
        <p:spPr>
          <a:xfrm>
            <a:off x="6528458" y="3280004"/>
            <a:ext cx="967169" cy="421604"/>
          </a:xfrm>
          <a:prstGeom prst="rect">
            <a:avLst/>
          </a:prstGeom>
        </p:spPr>
      </p:pic>
    </p:spTree>
    <p:extLst>
      <p:ext uri="{BB962C8B-B14F-4D97-AF65-F5344CB8AC3E}">
        <p14:creationId xmlns:p14="http://schemas.microsoft.com/office/powerpoint/2010/main" val="23298390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par>
                                <p:cTn id="20" presetID="14" presetClass="entr" presetSubtype="1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randombar(horizontal)">
                                      <p:cBhvr>
                                        <p:cTn id="22" dur="500"/>
                                        <p:tgtEl>
                                          <p:spTgt spid="21"/>
                                        </p:tgtEl>
                                      </p:cBhvr>
                                    </p:animEffect>
                                  </p:childTnLst>
                                </p:cTn>
                              </p:par>
                              <p:par>
                                <p:cTn id="23" presetID="14" presetClass="entr" presetSubtype="1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9338A61-E650-D252-D6E7-F65D7ED84A95}"/>
              </a:ext>
            </a:extLst>
          </p:cNvPr>
          <p:cNvGrpSpPr/>
          <p:nvPr/>
        </p:nvGrpSpPr>
        <p:grpSpPr>
          <a:xfrm>
            <a:off x="3324988" y="427597"/>
            <a:ext cx="2494016" cy="589252"/>
            <a:chOff x="-609601" y="391227"/>
            <a:chExt cx="4027714" cy="589252"/>
          </a:xfrm>
        </p:grpSpPr>
        <p:sp>
          <p:nvSpPr>
            <p:cNvPr id="8" name="Rectangle: Rounded Corners 5">
              <a:extLst>
                <a:ext uri="{FF2B5EF4-FFF2-40B4-BE49-F238E27FC236}">
                  <a16:creationId xmlns:a16="http://schemas.microsoft.com/office/drawing/2014/main" id="{2019DC16-A4CD-93F9-4B2B-24CA3B797C60}"/>
                </a:ext>
              </a:extLst>
            </p:cNvPr>
            <p:cNvSpPr/>
            <p:nvPr/>
          </p:nvSpPr>
          <p:spPr>
            <a:xfrm>
              <a:off x="-609601" y="391227"/>
              <a:ext cx="4027714" cy="589252"/>
            </a:xfrm>
            <a:prstGeom prst="roundRect">
              <a:avLst>
                <a:gd name="adj" fmla="val 50000"/>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3694298-C4C1-D112-BA12-E25BD7A9DC18}"/>
                </a:ext>
              </a:extLst>
            </p:cNvPr>
            <p:cNvSpPr txBox="1"/>
            <p:nvPr/>
          </p:nvSpPr>
          <p:spPr>
            <a:xfrm>
              <a:off x="-609601" y="470409"/>
              <a:ext cx="4027712" cy="430887"/>
            </a:xfrm>
            <a:prstGeom prst="rect">
              <a:avLst/>
            </a:prstGeom>
            <a:noFill/>
          </p:spPr>
          <p:txBody>
            <a:bodyPr wrap="square" rtlCol="0">
              <a:spAutoFit/>
            </a:bodyPr>
            <a:lstStyle/>
            <a:p>
              <a:pPr algn="ctr"/>
              <a:r>
                <a:rPr lang="en-US" sz="2200" b="1">
                  <a:solidFill>
                    <a:srgbClr val="FFFFFF"/>
                  </a:solidFill>
                </a:rPr>
                <a:t>HƯỚNG DẪN</a:t>
              </a:r>
            </a:p>
          </p:txBody>
        </p:sp>
      </p:grpSp>
      <p:grpSp>
        <p:nvGrpSpPr>
          <p:cNvPr id="11" name="Group 10"/>
          <p:cNvGrpSpPr/>
          <p:nvPr/>
        </p:nvGrpSpPr>
        <p:grpSpPr>
          <a:xfrm>
            <a:off x="776512" y="1236591"/>
            <a:ext cx="5598890" cy="1015663"/>
            <a:chOff x="605200" y="2456835"/>
            <a:chExt cx="5598890" cy="1015663"/>
          </a:xfrm>
        </p:grpSpPr>
        <p:sp>
          <p:nvSpPr>
            <p:cNvPr id="12" name="TextBox 11"/>
            <p:cNvSpPr txBox="1"/>
            <p:nvPr/>
          </p:nvSpPr>
          <p:spPr>
            <a:xfrm>
              <a:off x="605200" y="2456835"/>
              <a:ext cx="5598890" cy="1015663"/>
            </a:xfrm>
            <a:prstGeom prst="rect">
              <a:avLst/>
            </a:prstGeom>
            <a:noFill/>
          </p:spPr>
          <p:txBody>
            <a:bodyPr wrap="square" rtlCol="0">
              <a:spAutoFit/>
            </a:bodyPr>
            <a:lstStyle/>
            <a:p>
              <a:pPr lvl="1" algn="just">
                <a:lnSpc>
                  <a:spcPct val="150000"/>
                </a:lnSpc>
              </a:pPr>
              <a:r>
                <a:rPr lang="en-US" sz="2000"/>
                <a:t>    </a:t>
              </a:r>
              <a:r>
                <a:rPr lang="vi-VN" sz="2000" b="1"/>
                <a:t>Bước </a:t>
              </a:r>
              <a:r>
                <a:rPr lang="en-US" sz="2000" b="1"/>
                <a:t>3</a:t>
              </a:r>
              <a:r>
                <a:rPr lang="vi-VN" sz="2000" b="1"/>
                <a:t>: </a:t>
              </a:r>
              <a:r>
                <a:rPr lang="vi-VN" sz="2000"/>
                <a:t>Kéo thả các lệnh để có chương trình như Hình 74.</a:t>
              </a:r>
            </a:p>
          </p:txBody>
        </p:sp>
        <p:pic>
          <p:nvPicPr>
            <p:cNvPr id="13"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776512" y="2381683"/>
            <a:ext cx="5598890" cy="1015663"/>
            <a:chOff x="605200" y="2456835"/>
            <a:chExt cx="5598890" cy="1015663"/>
          </a:xfrm>
        </p:grpSpPr>
        <p:sp>
          <p:nvSpPr>
            <p:cNvPr id="18" name="TextBox 17"/>
            <p:cNvSpPr txBox="1"/>
            <p:nvPr/>
          </p:nvSpPr>
          <p:spPr>
            <a:xfrm>
              <a:off x="605200" y="2456835"/>
              <a:ext cx="5598890" cy="1015663"/>
            </a:xfrm>
            <a:prstGeom prst="rect">
              <a:avLst/>
            </a:prstGeom>
            <a:noFill/>
          </p:spPr>
          <p:txBody>
            <a:bodyPr wrap="square" rtlCol="0">
              <a:spAutoFit/>
            </a:bodyPr>
            <a:lstStyle/>
            <a:p>
              <a:pPr lvl="1" algn="just">
                <a:lnSpc>
                  <a:spcPct val="150000"/>
                </a:lnSpc>
              </a:pPr>
              <a:r>
                <a:rPr lang="en-US" sz="2000"/>
                <a:t>    </a:t>
              </a:r>
              <a:r>
                <a:rPr lang="vi-VN" sz="2000" b="1"/>
                <a:t>Bước </a:t>
              </a:r>
              <a:r>
                <a:rPr lang="en-US" sz="2000" b="1"/>
                <a:t>4</a:t>
              </a:r>
              <a:r>
                <a:rPr lang="vi-VN" sz="2000" b="1"/>
                <a:t>: </a:t>
              </a:r>
              <a:r>
                <a:rPr lang="vi-VN" sz="2000"/>
                <a:t>Chạy thử chương trình và quan sát kết quả.</a:t>
              </a:r>
            </a:p>
          </p:txBody>
        </p:sp>
        <p:pic>
          <p:nvPicPr>
            <p:cNvPr id="19"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776511" y="3509721"/>
            <a:ext cx="5598890" cy="1015663"/>
            <a:chOff x="605200" y="2456835"/>
            <a:chExt cx="5598890" cy="1015663"/>
          </a:xfrm>
        </p:grpSpPr>
        <p:sp>
          <p:nvSpPr>
            <p:cNvPr id="16" name="TextBox 15"/>
            <p:cNvSpPr txBox="1"/>
            <p:nvPr/>
          </p:nvSpPr>
          <p:spPr>
            <a:xfrm>
              <a:off x="605200" y="2456835"/>
              <a:ext cx="5598890" cy="1015663"/>
            </a:xfrm>
            <a:prstGeom prst="rect">
              <a:avLst/>
            </a:prstGeom>
            <a:noFill/>
          </p:spPr>
          <p:txBody>
            <a:bodyPr wrap="square" rtlCol="0">
              <a:spAutoFit/>
            </a:bodyPr>
            <a:lstStyle/>
            <a:p>
              <a:pPr lvl="1" algn="just">
                <a:lnSpc>
                  <a:spcPct val="150000"/>
                </a:lnSpc>
              </a:pPr>
              <a:r>
                <a:rPr lang="en-US" sz="2000"/>
                <a:t>    </a:t>
              </a:r>
              <a:r>
                <a:rPr lang="vi-VN" sz="2000" b="1"/>
                <a:t>Bước </a:t>
              </a:r>
              <a:r>
                <a:rPr lang="en-US" sz="2000" b="1"/>
                <a:t>5</a:t>
              </a:r>
              <a:r>
                <a:rPr lang="vi-VN" sz="2000" b="1"/>
                <a:t>: </a:t>
              </a:r>
              <a:r>
                <a:rPr lang="vi-VN" sz="2000"/>
                <a:t>Lưu tệp với tên là </a:t>
              </a:r>
              <a:r>
                <a:rPr lang="vi-VN" sz="2000">
                  <a:solidFill>
                    <a:srgbClr val="7030A0"/>
                  </a:solidFill>
                </a:rPr>
                <a:t>MeoDiChuyen</a:t>
              </a:r>
              <a:r>
                <a:rPr lang="vi-VN" sz="2000"/>
                <a:t> vào thư mục của em. </a:t>
              </a:r>
            </a:p>
          </p:txBody>
        </p:sp>
        <p:pic>
          <p:nvPicPr>
            <p:cNvPr id="22"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401288"/>
            <a:ext cx="1460541" cy="3960789"/>
          </a:xfrm>
          <a:prstGeom prst="rect">
            <a:avLst/>
          </a:prstGeom>
        </p:spPr>
      </p:pic>
      <p:sp>
        <p:nvSpPr>
          <p:cNvPr id="23" name="TextBox 22"/>
          <p:cNvSpPr txBox="1"/>
          <p:nvPr/>
        </p:nvSpPr>
        <p:spPr>
          <a:xfrm>
            <a:off x="5435600" y="4421799"/>
            <a:ext cx="3213099" cy="415498"/>
          </a:xfrm>
          <a:prstGeom prst="rect">
            <a:avLst/>
          </a:prstGeom>
          <a:noFill/>
        </p:spPr>
        <p:txBody>
          <a:bodyPr wrap="square" rtlCol="0">
            <a:spAutoFit/>
          </a:bodyPr>
          <a:lstStyle/>
          <a:p>
            <a:pPr algn="ctr">
              <a:lnSpc>
                <a:spcPct val="150000"/>
              </a:lnSpc>
            </a:pPr>
            <a:r>
              <a:rPr lang="vi-VN" i="1"/>
              <a:t>Hình </a:t>
            </a:r>
            <a:r>
              <a:rPr lang="en-US" i="1"/>
              <a:t>74. Chương trình mèo di chuyển</a:t>
            </a:r>
            <a:endParaRPr lang="vi-VN" i="1"/>
          </a:p>
        </p:txBody>
      </p:sp>
    </p:spTree>
    <p:extLst>
      <p:ext uri="{BB962C8B-B14F-4D97-AF65-F5344CB8AC3E}">
        <p14:creationId xmlns:p14="http://schemas.microsoft.com/office/powerpoint/2010/main" val="41507874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401288"/>
            <a:ext cx="1460541" cy="3960789"/>
          </a:xfrm>
          <a:prstGeom prst="rect">
            <a:avLst/>
          </a:prstGeom>
        </p:spPr>
      </p:pic>
      <p:sp>
        <p:nvSpPr>
          <p:cNvPr id="23" name="TextBox 22"/>
          <p:cNvSpPr txBox="1"/>
          <p:nvPr/>
        </p:nvSpPr>
        <p:spPr>
          <a:xfrm>
            <a:off x="5435600" y="4421799"/>
            <a:ext cx="3213099" cy="415498"/>
          </a:xfrm>
          <a:prstGeom prst="rect">
            <a:avLst/>
          </a:prstGeom>
          <a:noFill/>
        </p:spPr>
        <p:txBody>
          <a:bodyPr wrap="square" rtlCol="0">
            <a:spAutoFit/>
          </a:bodyPr>
          <a:lstStyle/>
          <a:p>
            <a:pPr algn="ctr">
              <a:lnSpc>
                <a:spcPct val="150000"/>
              </a:lnSpc>
            </a:pPr>
            <a:r>
              <a:rPr lang="vi-VN" i="1"/>
              <a:t>Hình </a:t>
            </a:r>
            <a:r>
              <a:rPr lang="en-US" i="1"/>
              <a:t>74. Chương trình mèo di chuyển</a:t>
            </a:r>
            <a:endParaRPr lang="vi-VN" i="1"/>
          </a:p>
        </p:txBody>
      </p:sp>
      <p:sp>
        <p:nvSpPr>
          <p:cNvPr id="2" name="Left Brace 1"/>
          <p:cNvSpPr/>
          <p:nvPr/>
        </p:nvSpPr>
        <p:spPr>
          <a:xfrm>
            <a:off x="6055201" y="395449"/>
            <a:ext cx="475297" cy="3972466"/>
          </a:xfrm>
          <a:prstGeom prst="leftBrace">
            <a:avLst>
              <a:gd name="adj1" fmla="val 60744"/>
              <a:gd name="adj2" fmla="val 50000"/>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ounded Rectangle 19"/>
          <p:cNvSpPr/>
          <p:nvPr/>
        </p:nvSpPr>
        <p:spPr>
          <a:xfrm>
            <a:off x="749300" y="794972"/>
            <a:ext cx="5067300" cy="678228"/>
          </a:xfrm>
          <a:prstGeom prst="roundRect">
            <a:avLst>
              <a:gd name="adj" fmla="val 14341"/>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Một nhân vật có thể có nhiều trang phục.</a:t>
            </a:r>
            <a:endParaRPr lang="en-US" sz="2000">
              <a:solidFill>
                <a:srgbClr val="000000"/>
              </a:solidFill>
            </a:endParaRPr>
          </a:p>
        </p:txBody>
      </p:sp>
      <p:sp>
        <p:nvSpPr>
          <p:cNvPr id="21" name="Rounded Rectangle 20"/>
          <p:cNvSpPr/>
          <p:nvPr/>
        </p:nvSpPr>
        <p:spPr>
          <a:xfrm>
            <a:off x="749300" y="1718286"/>
            <a:ext cx="5067300" cy="1092200"/>
          </a:xfrm>
          <a:prstGeom prst="roundRect">
            <a:avLst>
              <a:gd name="adj" fmla="val 14341"/>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Khi thay đổi liên tiếp các trang phục của nhân vật thì tạo hiệu ứng hoạt hình.</a:t>
            </a:r>
            <a:endParaRPr lang="en-US" sz="2000">
              <a:solidFill>
                <a:srgbClr val="000000"/>
              </a:solidFill>
            </a:endParaRPr>
          </a:p>
        </p:txBody>
      </p:sp>
      <p:grpSp>
        <p:nvGrpSpPr>
          <p:cNvPr id="4" name="Group 3"/>
          <p:cNvGrpSpPr/>
          <p:nvPr/>
        </p:nvGrpSpPr>
        <p:grpSpPr>
          <a:xfrm>
            <a:off x="749300" y="3055572"/>
            <a:ext cx="5067300" cy="1092200"/>
            <a:chOff x="749300" y="3055572"/>
            <a:chExt cx="5067300" cy="1092200"/>
          </a:xfrm>
        </p:grpSpPr>
        <p:sp>
          <p:nvSpPr>
            <p:cNvPr id="24" name="Rounded Rectangle 23"/>
            <p:cNvSpPr/>
            <p:nvPr/>
          </p:nvSpPr>
          <p:spPr>
            <a:xfrm>
              <a:off x="749300" y="3055572"/>
              <a:ext cx="5067300" cy="1092200"/>
            </a:xfrm>
            <a:prstGeom prst="roundRect">
              <a:avLst>
                <a:gd name="adj" fmla="val 14341"/>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Sử dụng lệnh   </a:t>
              </a:r>
              <a:r>
                <a:rPr lang="en-US" sz="2000">
                  <a:solidFill>
                    <a:srgbClr val="000000"/>
                  </a:solidFill>
                </a:rPr>
                <a:t>	          </a:t>
              </a:r>
              <a:r>
                <a:rPr lang="vi-VN" sz="2000">
                  <a:solidFill>
                    <a:srgbClr val="000000"/>
                  </a:solidFill>
                </a:rPr>
                <a:t>để thay đổi động tác (trang phục) của nhân vật. </a:t>
              </a:r>
              <a:endParaRPr lang="en-US" sz="2000">
                <a:solidFill>
                  <a:srgbClr val="000000"/>
                </a:solidFill>
              </a:endParaRPr>
            </a:p>
          </p:txBody>
        </p:sp>
        <p:pic>
          <p:nvPicPr>
            <p:cNvPr id="25" name="Picture 24"/>
            <p:cNvPicPr/>
            <p:nvPr/>
          </p:nvPicPr>
          <p:blipFill>
            <a:blip r:embed="rId3"/>
            <a:stretch>
              <a:fillRect/>
            </a:stretch>
          </p:blipFill>
          <p:spPr>
            <a:xfrm>
              <a:off x="2503805" y="3213850"/>
              <a:ext cx="807720" cy="352897"/>
            </a:xfrm>
            <a:prstGeom prst="rect">
              <a:avLst/>
            </a:prstGeom>
          </p:spPr>
        </p:pic>
      </p:grpSp>
    </p:spTree>
    <p:extLst>
      <p:ext uri="{BB962C8B-B14F-4D97-AF65-F5344CB8AC3E}">
        <p14:creationId xmlns:p14="http://schemas.microsoft.com/office/powerpoint/2010/main" val="35909730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15306"/>
            <a:ext cx="9144000" cy="630942"/>
          </a:xfrm>
          <a:prstGeom prst="rect">
            <a:avLst/>
          </a:prstGeom>
          <a:noFill/>
        </p:spPr>
        <p:txBody>
          <a:bodyPr wrap="square" rtlCol="0">
            <a:spAutoFit/>
          </a:bodyPr>
          <a:lstStyle/>
          <a:p>
            <a:pPr algn="ctr"/>
            <a:r>
              <a:rPr lang="en-US" sz="3500" b="1"/>
              <a:t>LUYỆN TẬP</a:t>
            </a:r>
          </a:p>
        </p:txBody>
      </p:sp>
      <p:sp>
        <p:nvSpPr>
          <p:cNvPr id="5" name="TextBox 4"/>
          <p:cNvSpPr txBox="1"/>
          <p:nvPr/>
        </p:nvSpPr>
        <p:spPr>
          <a:xfrm>
            <a:off x="1271700" y="946248"/>
            <a:ext cx="6600599" cy="1477328"/>
          </a:xfrm>
          <a:prstGeom prst="rect">
            <a:avLst/>
          </a:prstGeom>
          <a:noFill/>
        </p:spPr>
        <p:txBody>
          <a:bodyPr wrap="square" rtlCol="0">
            <a:spAutoFit/>
          </a:bodyPr>
          <a:lstStyle/>
          <a:p>
            <a:pPr algn="just">
              <a:lnSpc>
                <a:spcPct val="150000"/>
              </a:lnSpc>
            </a:pPr>
            <a:r>
              <a:rPr lang="vi-VN" sz="2000"/>
              <a:t>Cho chương trình điều khiển nhân vật mèo như Hình 75.</a:t>
            </a:r>
          </a:p>
          <a:p>
            <a:pPr algn="just">
              <a:lnSpc>
                <a:spcPct val="150000"/>
              </a:lnSpc>
            </a:pPr>
            <a:r>
              <a:rPr lang="vi-VN" sz="2000"/>
              <a:t>a. Chương trình có cấu trúc tuần tự không?</a:t>
            </a:r>
          </a:p>
          <a:p>
            <a:pPr algn="just">
              <a:lnSpc>
                <a:spcPct val="150000"/>
              </a:lnSpc>
            </a:pPr>
            <a:r>
              <a:rPr lang="vi-VN" sz="2000"/>
              <a:t>b. Nhân vật thực hiện lần lượt những hành động nào?</a:t>
            </a: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08000" y="2495098"/>
            <a:ext cx="2061030" cy="1787300"/>
          </a:xfrm>
          <a:prstGeom prst="rect">
            <a:avLst/>
          </a:prstGeom>
        </p:spPr>
      </p:pic>
      <p:sp>
        <p:nvSpPr>
          <p:cNvPr id="7" name="TextBox 6"/>
          <p:cNvSpPr txBox="1"/>
          <p:nvPr/>
        </p:nvSpPr>
        <p:spPr>
          <a:xfrm>
            <a:off x="614137" y="4282398"/>
            <a:ext cx="1848756" cy="646331"/>
          </a:xfrm>
          <a:prstGeom prst="rect">
            <a:avLst/>
          </a:prstGeom>
          <a:noFill/>
        </p:spPr>
        <p:txBody>
          <a:bodyPr wrap="square" rtlCol="0">
            <a:spAutoFit/>
          </a:bodyPr>
          <a:lstStyle/>
          <a:p>
            <a:pPr algn="ctr">
              <a:lnSpc>
                <a:spcPct val="150000"/>
              </a:lnSpc>
            </a:pPr>
            <a:r>
              <a:rPr lang="vi-VN" sz="1200" i="1"/>
              <a:t>Hình </a:t>
            </a:r>
            <a:r>
              <a:rPr lang="en-US" sz="1200" i="1"/>
              <a:t>75. Chương trình điều khiển nhân vật mèo</a:t>
            </a:r>
            <a:endParaRPr lang="vi-VN" sz="1200" i="1"/>
          </a:p>
        </p:txBody>
      </p:sp>
      <p:grpSp>
        <p:nvGrpSpPr>
          <p:cNvPr id="8" name="Group 7"/>
          <p:cNvGrpSpPr/>
          <p:nvPr/>
        </p:nvGrpSpPr>
        <p:grpSpPr>
          <a:xfrm>
            <a:off x="2987223" y="2767904"/>
            <a:ext cx="5024663" cy="1514494"/>
            <a:chOff x="5737750" y="1580708"/>
            <a:chExt cx="5024663" cy="1514494"/>
          </a:xfrm>
        </p:grpSpPr>
        <p:sp>
          <p:nvSpPr>
            <p:cNvPr id="9" name="Rounded Rectangle 8"/>
            <p:cNvSpPr/>
            <p:nvPr/>
          </p:nvSpPr>
          <p:spPr>
            <a:xfrm>
              <a:off x="6239665" y="1580708"/>
              <a:ext cx="4522748" cy="1514494"/>
            </a:xfrm>
            <a:prstGeom prst="roundRect">
              <a:avLst>
                <a:gd name="adj" fmla="val 10866"/>
              </a:avLst>
            </a:prstGeom>
            <a:solidFill>
              <a:srgbClr val="FFFFB9"/>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a. Chương trình có cấu trúc tuần tự vì các lệnh của chương trình được thực hiện lần lượt theo thứ tự.</a:t>
              </a:r>
              <a:endParaRPr lang="en-US" sz="2000">
                <a:solidFill>
                  <a:srgbClr val="000000"/>
                </a:solidFill>
              </a:endParaRPr>
            </a:p>
          </p:txBody>
        </p:sp>
        <p:sp>
          <p:nvSpPr>
            <p:cNvPr id="10" name="Right Arrow 9"/>
            <p:cNvSpPr/>
            <p:nvPr/>
          </p:nvSpPr>
          <p:spPr>
            <a:xfrm>
              <a:off x="5737750" y="2164837"/>
              <a:ext cx="376517" cy="34623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10648216"/>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4"/>
        <p:cNvGrpSpPr/>
        <p:nvPr/>
      </p:nvGrpSpPr>
      <p:grpSpPr>
        <a:xfrm>
          <a:off x="0" y="0"/>
          <a:ext cx="0" cy="0"/>
          <a:chOff x="0" y="0"/>
          <a:chExt cx="0" cy="0"/>
        </a:xfrm>
      </p:grpSpPr>
      <p:sp>
        <p:nvSpPr>
          <p:cNvPr id="2255" name="Google Shape;2255;p45"/>
          <p:cNvSpPr/>
          <p:nvPr/>
        </p:nvSpPr>
        <p:spPr>
          <a:xfrm>
            <a:off x="174300" y="163950"/>
            <a:ext cx="8795400" cy="48156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TextBox 54"/>
          <p:cNvSpPr txBox="1"/>
          <p:nvPr/>
        </p:nvSpPr>
        <p:spPr>
          <a:xfrm>
            <a:off x="0" y="285232"/>
            <a:ext cx="9144000" cy="630942"/>
          </a:xfrm>
          <a:prstGeom prst="rect">
            <a:avLst/>
          </a:prstGeom>
          <a:noFill/>
        </p:spPr>
        <p:txBody>
          <a:bodyPr wrap="square" rtlCol="0">
            <a:spAutoFit/>
          </a:bodyPr>
          <a:lstStyle/>
          <a:p>
            <a:pPr algn="ctr"/>
            <a:r>
              <a:rPr lang="en-US" sz="3500" b="1">
                <a:solidFill>
                  <a:srgbClr val="F55B5B"/>
                </a:solidFill>
              </a:rPr>
              <a:t>KHỞI ĐỘNG</a:t>
            </a:r>
          </a:p>
        </p:txBody>
      </p:sp>
      <p:sp>
        <p:nvSpPr>
          <p:cNvPr id="56" name="TextBox 55"/>
          <p:cNvSpPr txBox="1"/>
          <p:nvPr/>
        </p:nvSpPr>
        <p:spPr>
          <a:xfrm>
            <a:off x="627184" y="1971711"/>
            <a:ext cx="4008316" cy="2862322"/>
          </a:xfrm>
          <a:prstGeom prst="rect">
            <a:avLst/>
          </a:prstGeom>
          <a:noFill/>
        </p:spPr>
        <p:txBody>
          <a:bodyPr wrap="square" rtlCol="0">
            <a:spAutoFit/>
          </a:bodyPr>
          <a:lstStyle/>
          <a:p>
            <a:pPr algn="just">
              <a:lnSpc>
                <a:spcPct val="150000"/>
              </a:lnSpc>
            </a:pPr>
            <a:r>
              <a:rPr lang="vi-VN" sz="2000"/>
              <a:t>Việc thực hiện lần lượt từng bước theo thứ tự như vậy còn được gọi là thực hiện tuần tự. Hằng ngày có rất nhiều hoạt động mà em thực hiện tuần tự. Em hãy kể ba hoạt động như vậy.</a:t>
            </a:r>
          </a:p>
        </p:txBody>
      </p:sp>
      <p:grpSp>
        <p:nvGrpSpPr>
          <p:cNvPr id="15" name="Group 14"/>
          <p:cNvGrpSpPr/>
          <p:nvPr/>
        </p:nvGrpSpPr>
        <p:grpSpPr>
          <a:xfrm>
            <a:off x="4809800" y="2183100"/>
            <a:ext cx="3707015" cy="2523277"/>
            <a:chOff x="4809800" y="2183100"/>
            <a:chExt cx="3707015" cy="2523277"/>
          </a:xfrm>
        </p:grpSpPr>
        <p:sp>
          <p:nvSpPr>
            <p:cNvPr id="57" name="TextBox 56"/>
            <p:cNvSpPr txBox="1"/>
            <p:nvPr/>
          </p:nvSpPr>
          <p:spPr>
            <a:xfrm>
              <a:off x="4988861" y="4290879"/>
              <a:ext cx="3348892" cy="415498"/>
            </a:xfrm>
            <a:prstGeom prst="rect">
              <a:avLst/>
            </a:prstGeom>
            <a:noFill/>
          </p:spPr>
          <p:txBody>
            <a:bodyPr wrap="square" rtlCol="0">
              <a:spAutoFit/>
            </a:bodyPr>
            <a:lstStyle/>
            <a:p>
              <a:pPr algn="ctr">
                <a:lnSpc>
                  <a:spcPct val="150000"/>
                </a:lnSpc>
              </a:pPr>
              <a:r>
                <a:rPr lang="vi-VN" i="1"/>
                <a:t>Hình 72</a:t>
              </a:r>
              <a:r>
                <a:rPr lang="en-US" i="1"/>
                <a:t>. Hướng dẫn định dạng văn bản</a:t>
              </a:r>
              <a:endParaRPr lang="vi-VN" i="1"/>
            </a:p>
          </p:txBody>
        </p:sp>
        <p:pic>
          <p:nvPicPr>
            <p:cNvPr id="58" name="Picture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9800" y="2183100"/>
              <a:ext cx="3707015" cy="2053339"/>
            </a:xfrm>
            <a:prstGeom prst="rect">
              <a:avLst/>
            </a:prstGeom>
          </p:spPr>
        </p:pic>
      </p:grpSp>
      <p:sp>
        <p:nvSpPr>
          <p:cNvPr id="59" name="TextBox 58"/>
          <p:cNvSpPr txBox="1"/>
          <p:nvPr/>
        </p:nvSpPr>
        <p:spPr>
          <a:xfrm>
            <a:off x="627184" y="956048"/>
            <a:ext cx="7889631" cy="1015663"/>
          </a:xfrm>
          <a:prstGeom prst="rect">
            <a:avLst/>
          </a:prstGeom>
          <a:noFill/>
        </p:spPr>
        <p:txBody>
          <a:bodyPr wrap="square" rtlCol="0">
            <a:spAutoFit/>
          </a:bodyPr>
          <a:lstStyle/>
          <a:p>
            <a:pPr algn="just">
              <a:lnSpc>
                <a:spcPct val="150000"/>
              </a:lnSpc>
            </a:pPr>
            <a:r>
              <a:rPr lang="vi-VN" sz="2000"/>
              <a:t>Hình 72 là hướng dẫn các thao tác định dạng văn bản, em thực hiện lần lượt Bước 1, Bước 2, Bước 3,… để được kết quả như yêu cầu.</a:t>
            </a:r>
          </a:p>
        </p:txBody>
      </p:sp>
    </p:spTree>
    <p:extLst>
      <p:ext uri="{BB962C8B-B14F-4D97-AF65-F5344CB8AC3E}">
        <p14:creationId xmlns:p14="http://schemas.microsoft.com/office/powerpoint/2010/main" val="1667622838"/>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500" fill="hold"/>
                                        <p:tgtEl>
                                          <p:spTgt spid="56"/>
                                        </p:tgtEl>
                                        <p:attrNameLst>
                                          <p:attrName>ppt_x</p:attrName>
                                        </p:attrNameLst>
                                      </p:cBhvr>
                                      <p:tavLst>
                                        <p:tav tm="0">
                                          <p:val>
                                            <p:strVal val="#ppt_x"/>
                                          </p:val>
                                        </p:tav>
                                        <p:tav tm="100000">
                                          <p:val>
                                            <p:strVal val="#ppt_x"/>
                                          </p:val>
                                        </p:tav>
                                      </p:tavLst>
                                    </p:anim>
                                    <p:anim calcmode="lin" valueType="num">
                                      <p:cBhvr additive="base">
                                        <p:cTn id="13" dur="500" fill="hold"/>
                                        <p:tgtEl>
                                          <p:spTgt spid="5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15306"/>
            <a:ext cx="9144000" cy="630942"/>
          </a:xfrm>
          <a:prstGeom prst="rect">
            <a:avLst/>
          </a:prstGeom>
          <a:noFill/>
        </p:spPr>
        <p:txBody>
          <a:bodyPr wrap="square" rtlCol="0">
            <a:spAutoFit/>
          </a:bodyPr>
          <a:lstStyle/>
          <a:p>
            <a:pPr algn="ctr"/>
            <a:r>
              <a:rPr lang="en-US" sz="3500" b="1"/>
              <a:t>LUYỆN TẬP</a:t>
            </a: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08000" y="2495098"/>
            <a:ext cx="2061030" cy="1787300"/>
          </a:xfrm>
          <a:prstGeom prst="rect">
            <a:avLst/>
          </a:prstGeom>
        </p:spPr>
      </p:pic>
      <p:sp>
        <p:nvSpPr>
          <p:cNvPr id="7" name="TextBox 6"/>
          <p:cNvSpPr txBox="1"/>
          <p:nvPr/>
        </p:nvSpPr>
        <p:spPr>
          <a:xfrm>
            <a:off x="614137" y="4282398"/>
            <a:ext cx="1848756" cy="646331"/>
          </a:xfrm>
          <a:prstGeom prst="rect">
            <a:avLst/>
          </a:prstGeom>
          <a:noFill/>
        </p:spPr>
        <p:txBody>
          <a:bodyPr wrap="square" rtlCol="0">
            <a:spAutoFit/>
          </a:bodyPr>
          <a:lstStyle/>
          <a:p>
            <a:pPr algn="ctr">
              <a:lnSpc>
                <a:spcPct val="150000"/>
              </a:lnSpc>
            </a:pPr>
            <a:r>
              <a:rPr lang="vi-VN" sz="1200" i="1"/>
              <a:t>Hình </a:t>
            </a:r>
            <a:r>
              <a:rPr lang="en-US" sz="1200" i="1"/>
              <a:t>75. Chương trình điều khiển nhân vật mèo</a:t>
            </a:r>
            <a:endParaRPr lang="vi-VN" sz="1200" i="1"/>
          </a:p>
        </p:txBody>
      </p:sp>
      <p:grpSp>
        <p:nvGrpSpPr>
          <p:cNvPr id="8" name="Group 7"/>
          <p:cNvGrpSpPr/>
          <p:nvPr/>
        </p:nvGrpSpPr>
        <p:grpSpPr>
          <a:xfrm>
            <a:off x="3043939" y="1456989"/>
            <a:ext cx="4827315" cy="3148574"/>
            <a:chOff x="5734227" y="1580708"/>
            <a:chExt cx="4827315" cy="3148574"/>
          </a:xfrm>
        </p:grpSpPr>
        <p:sp>
          <p:nvSpPr>
            <p:cNvPr id="9" name="Rounded Rectangle 8"/>
            <p:cNvSpPr/>
            <p:nvPr/>
          </p:nvSpPr>
          <p:spPr>
            <a:xfrm>
              <a:off x="6239665" y="1580708"/>
              <a:ext cx="4321877" cy="3148574"/>
            </a:xfrm>
            <a:prstGeom prst="roundRect">
              <a:avLst>
                <a:gd name="adj" fmla="val 6941"/>
              </a:avLst>
            </a:prstGeom>
            <a:solidFill>
              <a:srgbClr val="FFFFB9"/>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b. Nhân vật thực hiện lần lượt những hành động:</a:t>
              </a:r>
            </a:p>
            <a:p>
              <a:pPr marL="342900" indent="-342900" algn="just">
                <a:lnSpc>
                  <a:spcPct val="150000"/>
                </a:lnSpc>
                <a:buFont typeface="Arial" panose="020B0604020202020204" pitchFamily="34" charset="0"/>
                <a:buChar char="•"/>
              </a:pPr>
              <a:r>
                <a:rPr lang="vi-VN" sz="2000">
                  <a:solidFill>
                    <a:srgbClr val="000000"/>
                  </a:solidFill>
                </a:rPr>
                <a:t>Di chuyển 50 bước.</a:t>
              </a:r>
            </a:p>
            <a:p>
              <a:pPr marL="342900" indent="-342900" algn="just">
                <a:lnSpc>
                  <a:spcPct val="150000"/>
                </a:lnSpc>
                <a:buFont typeface="Arial" panose="020B0604020202020204" pitchFamily="34" charset="0"/>
                <a:buChar char="•"/>
              </a:pPr>
              <a:r>
                <a:rPr lang="vi-VN" sz="2000">
                  <a:solidFill>
                    <a:srgbClr val="000000"/>
                  </a:solidFill>
                </a:rPr>
                <a:t>Nói “Xin chào bạn!” trong 2 giây.</a:t>
              </a:r>
            </a:p>
            <a:p>
              <a:pPr marL="342900" indent="-342900" algn="just">
                <a:lnSpc>
                  <a:spcPct val="150000"/>
                </a:lnSpc>
                <a:buFont typeface="Arial" panose="020B0604020202020204" pitchFamily="34" charset="0"/>
                <a:buChar char="•"/>
              </a:pPr>
              <a:r>
                <a:rPr lang="vi-VN" sz="2000">
                  <a:solidFill>
                    <a:srgbClr val="000000"/>
                  </a:solidFill>
                </a:rPr>
                <a:t>Thay đổi động tác.</a:t>
              </a:r>
            </a:p>
            <a:p>
              <a:pPr marL="342900" indent="-342900" algn="just">
                <a:lnSpc>
                  <a:spcPct val="150000"/>
                </a:lnSpc>
                <a:buFont typeface="Arial" panose="020B0604020202020204" pitchFamily="34" charset="0"/>
                <a:buChar char="•"/>
              </a:pPr>
              <a:r>
                <a:rPr lang="vi-VN" sz="2000">
                  <a:solidFill>
                    <a:srgbClr val="000000"/>
                  </a:solidFill>
                </a:rPr>
                <a:t>Nói “Chúc bạn vui vẻ!”. </a:t>
              </a:r>
            </a:p>
          </p:txBody>
        </p:sp>
        <p:sp>
          <p:nvSpPr>
            <p:cNvPr id="10" name="Right Arrow 9"/>
            <p:cNvSpPr/>
            <p:nvPr/>
          </p:nvSpPr>
          <p:spPr>
            <a:xfrm>
              <a:off x="5734227" y="2981877"/>
              <a:ext cx="376517" cy="34623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013089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tile tx="0" ty="0" sx="100000" sy="100000" flip="none" algn="tl"/>
        </a:blipFill>
        <a:effectLst/>
      </p:bgPr>
    </p:bg>
    <p:spTree>
      <p:nvGrpSpPr>
        <p:cNvPr id="1" name=""/>
        <p:cNvGrpSpPr/>
        <p:nvPr/>
      </p:nvGrpSpPr>
      <p:grpSpPr>
        <a:xfrm>
          <a:off x="0" y="0"/>
          <a:ext cx="0" cy="0"/>
          <a:chOff x="0" y="0"/>
          <a:chExt cx="0" cy="0"/>
        </a:xfrm>
      </p:grpSpPr>
      <p:sp>
        <p:nvSpPr>
          <p:cNvPr id="6" name="1">
            <a:hlinkClick r:id="rId4" action="ppaction://hlinksldjump"/>
            <a:extLst>
              <a:ext uri="{FF2B5EF4-FFF2-40B4-BE49-F238E27FC236}">
                <a16:creationId xmlns:a16="http://schemas.microsoft.com/office/drawing/2014/main" id="{037E40D2-4335-948C-6709-9EFCEA0CB346}"/>
              </a:ext>
            </a:extLst>
          </p:cNvPr>
          <p:cNvSpPr/>
          <p:nvPr/>
        </p:nvSpPr>
        <p:spPr>
          <a:xfrm>
            <a:off x="1682300" y="-15978"/>
            <a:ext cx="821037" cy="1300652"/>
          </a:xfrm>
          <a:custGeom>
            <a:avLst/>
            <a:gdLst/>
            <a:ahLst/>
            <a:cxnLst/>
            <a:rect l="l" t="t" r="r" b="b"/>
            <a:pathLst>
              <a:path w="950719" h="1506090">
                <a:moveTo>
                  <a:pt x="0" y="0"/>
                </a:moveTo>
                <a:lnTo>
                  <a:pt x="950719" y="0"/>
                </a:lnTo>
                <a:lnTo>
                  <a:pt x="950719" y="1506090"/>
                </a:lnTo>
                <a:lnTo>
                  <a:pt x="0" y="1506090"/>
                </a:lnTo>
                <a:lnTo>
                  <a:pt x="0" y="0"/>
                </a:lnTo>
                <a:close/>
              </a:path>
            </a:pathLst>
          </a:custGeom>
          <a:blipFill>
            <a:blip r:embed="rId5"/>
            <a:stretch>
              <a:fillRect/>
            </a:stretch>
          </a:blipFill>
        </p:spPr>
        <p:txBody>
          <a:bodyPr/>
          <a:lstStyle/>
          <a:p>
            <a:endParaRPr lang="en-US"/>
          </a:p>
        </p:txBody>
      </p:sp>
      <p:sp>
        <p:nvSpPr>
          <p:cNvPr id="11" name="n">
            <a:extLst>
              <a:ext uri="{FF2B5EF4-FFF2-40B4-BE49-F238E27FC236}">
                <a16:creationId xmlns:a16="http://schemas.microsoft.com/office/drawing/2014/main" id="{C49AEAD0-2131-7664-9929-1FE77101C9B6}"/>
              </a:ext>
            </a:extLst>
          </p:cNvPr>
          <p:cNvSpPr/>
          <p:nvPr/>
        </p:nvSpPr>
        <p:spPr>
          <a:xfrm>
            <a:off x="1569762" y="26425"/>
            <a:ext cx="1194840" cy="1194840"/>
          </a:xfrm>
          <a:custGeom>
            <a:avLst/>
            <a:gdLst/>
            <a:ahLst/>
            <a:cxnLst/>
            <a:rect l="l" t="t" r="r" b="b"/>
            <a:pathLst>
              <a:path w="1359991" h="1359991">
                <a:moveTo>
                  <a:pt x="0" y="0"/>
                </a:moveTo>
                <a:lnTo>
                  <a:pt x="1359991" y="0"/>
                </a:lnTo>
                <a:lnTo>
                  <a:pt x="1359991" y="1359991"/>
                </a:lnTo>
                <a:lnTo>
                  <a:pt x="0" y="13599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2">
            <a:hlinkClick r:id="rId8" action="ppaction://hlinksldjump"/>
            <a:extLst>
              <a:ext uri="{FF2B5EF4-FFF2-40B4-BE49-F238E27FC236}">
                <a16:creationId xmlns:a16="http://schemas.microsoft.com/office/drawing/2014/main" id="{AC263916-DF54-4055-9891-9935925FF242}"/>
              </a:ext>
            </a:extLst>
          </p:cNvPr>
          <p:cNvSpPr/>
          <p:nvPr/>
        </p:nvSpPr>
        <p:spPr>
          <a:xfrm>
            <a:off x="3079313" y="-106"/>
            <a:ext cx="821037" cy="1300652"/>
          </a:xfrm>
          <a:custGeom>
            <a:avLst/>
            <a:gdLst/>
            <a:ahLst/>
            <a:cxnLst/>
            <a:rect l="l" t="t" r="r" b="b"/>
            <a:pathLst>
              <a:path w="950719" h="1506090">
                <a:moveTo>
                  <a:pt x="0" y="0"/>
                </a:moveTo>
                <a:lnTo>
                  <a:pt x="950719" y="0"/>
                </a:lnTo>
                <a:lnTo>
                  <a:pt x="950719" y="1506090"/>
                </a:lnTo>
                <a:lnTo>
                  <a:pt x="0" y="1506090"/>
                </a:lnTo>
                <a:lnTo>
                  <a:pt x="0" y="0"/>
                </a:lnTo>
                <a:close/>
              </a:path>
            </a:pathLst>
          </a:custGeom>
          <a:blipFill>
            <a:blip r:embed="rId5"/>
            <a:stretch>
              <a:fillRect/>
            </a:stretch>
          </a:blipFill>
        </p:spPr>
        <p:txBody>
          <a:bodyPr/>
          <a:lstStyle/>
          <a:p>
            <a:endParaRPr lang="en-US"/>
          </a:p>
        </p:txBody>
      </p:sp>
      <p:sp>
        <p:nvSpPr>
          <p:cNvPr id="14" name="3">
            <a:hlinkClick r:id="rId9" action="ppaction://hlinksldjump"/>
            <a:extLst>
              <a:ext uri="{FF2B5EF4-FFF2-40B4-BE49-F238E27FC236}">
                <a16:creationId xmlns:a16="http://schemas.microsoft.com/office/drawing/2014/main" id="{FAA8292C-830F-C8C3-11E4-B5B24DA428F7}"/>
              </a:ext>
            </a:extLst>
          </p:cNvPr>
          <p:cNvSpPr/>
          <p:nvPr/>
        </p:nvSpPr>
        <p:spPr>
          <a:xfrm>
            <a:off x="4500928" y="-15978"/>
            <a:ext cx="821037" cy="1300652"/>
          </a:xfrm>
          <a:custGeom>
            <a:avLst/>
            <a:gdLst/>
            <a:ahLst/>
            <a:cxnLst/>
            <a:rect l="l" t="t" r="r" b="b"/>
            <a:pathLst>
              <a:path w="950719" h="1506090">
                <a:moveTo>
                  <a:pt x="0" y="0"/>
                </a:moveTo>
                <a:lnTo>
                  <a:pt x="950719" y="0"/>
                </a:lnTo>
                <a:lnTo>
                  <a:pt x="950719" y="1506090"/>
                </a:lnTo>
                <a:lnTo>
                  <a:pt x="0" y="1506090"/>
                </a:lnTo>
                <a:lnTo>
                  <a:pt x="0" y="0"/>
                </a:lnTo>
                <a:close/>
              </a:path>
            </a:pathLst>
          </a:custGeom>
          <a:blipFill>
            <a:blip r:embed="rId5"/>
            <a:stretch>
              <a:fillRect/>
            </a:stretch>
          </a:blipFill>
        </p:spPr>
        <p:txBody>
          <a:bodyPr/>
          <a:lstStyle/>
          <a:p>
            <a:endParaRPr lang="en-US"/>
          </a:p>
        </p:txBody>
      </p:sp>
      <p:sp>
        <p:nvSpPr>
          <p:cNvPr id="15" name="4">
            <a:hlinkClick r:id="rId10" action="ppaction://hlinksldjump"/>
            <a:extLst>
              <a:ext uri="{FF2B5EF4-FFF2-40B4-BE49-F238E27FC236}">
                <a16:creationId xmlns:a16="http://schemas.microsoft.com/office/drawing/2014/main" id="{BF9F9E35-4CE3-6B6F-938C-0277736E71E9}"/>
              </a:ext>
            </a:extLst>
          </p:cNvPr>
          <p:cNvSpPr/>
          <p:nvPr/>
        </p:nvSpPr>
        <p:spPr>
          <a:xfrm>
            <a:off x="5897941" y="16486"/>
            <a:ext cx="821037" cy="1300652"/>
          </a:xfrm>
          <a:custGeom>
            <a:avLst/>
            <a:gdLst/>
            <a:ahLst/>
            <a:cxnLst/>
            <a:rect l="l" t="t" r="r" b="b"/>
            <a:pathLst>
              <a:path w="950719" h="1506090">
                <a:moveTo>
                  <a:pt x="0" y="0"/>
                </a:moveTo>
                <a:lnTo>
                  <a:pt x="950719" y="0"/>
                </a:lnTo>
                <a:lnTo>
                  <a:pt x="950719" y="1506090"/>
                </a:lnTo>
                <a:lnTo>
                  <a:pt x="0" y="1506090"/>
                </a:lnTo>
                <a:lnTo>
                  <a:pt x="0" y="0"/>
                </a:lnTo>
                <a:close/>
              </a:path>
            </a:pathLst>
          </a:custGeom>
          <a:blipFill>
            <a:blip r:embed="rId5"/>
            <a:stretch>
              <a:fillRect/>
            </a:stretch>
          </a:blipFill>
        </p:spPr>
        <p:txBody>
          <a:bodyPr/>
          <a:lstStyle/>
          <a:p>
            <a:endParaRPr lang="en-VN" sz="700" dirty="0"/>
          </a:p>
        </p:txBody>
      </p:sp>
      <p:sp>
        <p:nvSpPr>
          <p:cNvPr id="16" name="5">
            <a:hlinkClick r:id="rId11" action="ppaction://hlinksldjump"/>
            <a:extLst>
              <a:ext uri="{FF2B5EF4-FFF2-40B4-BE49-F238E27FC236}">
                <a16:creationId xmlns:a16="http://schemas.microsoft.com/office/drawing/2014/main" id="{802B26C5-17C6-14FC-9462-80C9C7F157FB}"/>
              </a:ext>
            </a:extLst>
          </p:cNvPr>
          <p:cNvSpPr/>
          <p:nvPr/>
        </p:nvSpPr>
        <p:spPr>
          <a:xfrm>
            <a:off x="7194113" y="-17821"/>
            <a:ext cx="821037" cy="1300652"/>
          </a:xfrm>
          <a:custGeom>
            <a:avLst/>
            <a:gdLst/>
            <a:ahLst/>
            <a:cxnLst/>
            <a:rect l="l" t="t" r="r" b="b"/>
            <a:pathLst>
              <a:path w="950719" h="1506090">
                <a:moveTo>
                  <a:pt x="0" y="0"/>
                </a:moveTo>
                <a:lnTo>
                  <a:pt x="950719" y="0"/>
                </a:lnTo>
                <a:lnTo>
                  <a:pt x="950719" y="1506090"/>
                </a:lnTo>
                <a:lnTo>
                  <a:pt x="0" y="1506090"/>
                </a:lnTo>
                <a:lnTo>
                  <a:pt x="0" y="0"/>
                </a:lnTo>
                <a:close/>
              </a:path>
            </a:pathLst>
          </a:custGeom>
          <a:blipFill>
            <a:blip r:embed="rId5"/>
            <a:stretch>
              <a:fillRect/>
            </a:stretch>
          </a:blipFill>
        </p:spPr>
        <p:txBody>
          <a:bodyPr/>
          <a:lstStyle/>
          <a:p>
            <a:endParaRPr lang="en-US"/>
          </a:p>
        </p:txBody>
      </p:sp>
      <p:sp>
        <p:nvSpPr>
          <p:cNvPr id="17" name="đ">
            <a:extLst>
              <a:ext uri="{FF2B5EF4-FFF2-40B4-BE49-F238E27FC236}">
                <a16:creationId xmlns:a16="http://schemas.microsoft.com/office/drawing/2014/main" id="{85802181-61A4-6FD7-EB85-83FF0ED0BC27}"/>
              </a:ext>
            </a:extLst>
          </p:cNvPr>
          <p:cNvSpPr/>
          <p:nvPr/>
        </p:nvSpPr>
        <p:spPr>
          <a:xfrm>
            <a:off x="0" y="586175"/>
            <a:ext cx="1790700" cy="4557325"/>
          </a:xfrm>
          <a:custGeom>
            <a:avLst/>
            <a:gdLst/>
            <a:ahLst/>
            <a:cxnLst/>
            <a:rect l="l" t="t" r="r" b="b"/>
            <a:pathLst>
              <a:path w="2668108" h="3741889">
                <a:moveTo>
                  <a:pt x="0" y="0"/>
                </a:moveTo>
                <a:lnTo>
                  <a:pt x="2668108" y="0"/>
                </a:lnTo>
                <a:lnTo>
                  <a:pt x="2668108" y="3741890"/>
                </a:lnTo>
                <a:lnTo>
                  <a:pt x="0" y="3741890"/>
                </a:lnTo>
                <a:lnTo>
                  <a:pt x="0" y="0"/>
                </a:lnTo>
                <a:close/>
              </a:path>
            </a:pathLst>
          </a:custGeom>
          <a:blipFill>
            <a:blip r:embed="rId12"/>
            <a:stretch>
              <a:fillRect l="476" t="-125" r="-82261"/>
            </a:stretch>
          </a:blipFill>
        </p:spPr>
        <p:txBody>
          <a:bodyPr/>
          <a:lstStyle/>
          <a:p>
            <a:endParaRPr lang="en-VN" sz="700" dirty="0"/>
          </a:p>
        </p:txBody>
      </p:sp>
      <p:sp>
        <p:nvSpPr>
          <p:cNvPr id="18" name="n">
            <a:extLst>
              <a:ext uri="{FF2B5EF4-FFF2-40B4-BE49-F238E27FC236}">
                <a16:creationId xmlns:a16="http://schemas.microsoft.com/office/drawing/2014/main" id="{686A23F8-626B-832C-517C-12F93FC1282B}"/>
              </a:ext>
            </a:extLst>
          </p:cNvPr>
          <p:cNvSpPr/>
          <p:nvPr/>
        </p:nvSpPr>
        <p:spPr>
          <a:xfrm>
            <a:off x="2887222" y="79332"/>
            <a:ext cx="1194840" cy="1194840"/>
          </a:xfrm>
          <a:custGeom>
            <a:avLst/>
            <a:gdLst/>
            <a:ahLst/>
            <a:cxnLst/>
            <a:rect l="l" t="t" r="r" b="b"/>
            <a:pathLst>
              <a:path w="1359991" h="1359991">
                <a:moveTo>
                  <a:pt x="0" y="0"/>
                </a:moveTo>
                <a:lnTo>
                  <a:pt x="1359991" y="0"/>
                </a:lnTo>
                <a:lnTo>
                  <a:pt x="1359991" y="1359991"/>
                </a:lnTo>
                <a:lnTo>
                  <a:pt x="0" y="13599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9" name="n">
            <a:extLst>
              <a:ext uri="{FF2B5EF4-FFF2-40B4-BE49-F238E27FC236}">
                <a16:creationId xmlns:a16="http://schemas.microsoft.com/office/drawing/2014/main" id="{BF642F8B-ADD8-75BD-576A-96FCEBE554BE}"/>
              </a:ext>
            </a:extLst>
          </p:cNvPr>
          <p:cNvSpPr/>
          <p:nvPr/>
        </p:nvSpPr>
        <p:spPr>
          <a:xfrm>
            <a:off x="4291694" y="97047"/>
            <a:ext cx="1194840" cy="1194840"/>
          </a:xfrm>
          <a:custGeom>
            <a:avLst/>
            <a:gdLst/>
            <a:ahLst/>
            <a:cxnLst/>
            <a:rect l="l" t="t" r="r" b="b"/>
            <a:pathLst>
              <a:path w="1359991" h="1359991">
                <a:moveTo>
                  <a:pt x="0" y="0"/>
                </a:moveTo>
                <a:lnTo>
                  <a:pt x="1359991" y="0"/>
                </a:lnTo>
                <a:lnTo>
                  <a:pt x="1359991" y="1359991"/>
                </a:lnTo>
                <a:lnTo>
                  <a:pt x="0" y="13599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0" name="n">
            <a:extLst>
              <a:ext uri="{FF2B5EF4-FFF2-40B4-BE49-F238E27FC236}">
                <a16:creationId xmlns:a16="http://schemas.microsoft.com/office/drawing/2014/main" id="{70F1A94F-EDA4-394A-6BF0-7358825E737A}"/>
              </a:ext>
            </a:extLst>
          </p:cNvPr>
          <p:cNvSpPr/>
          <p:nvPr/>
        </p:nvSpPr>
        <p:spPr>
          <a:xfrm>
            <a:off x="5722681" y="122298"/>
            <a:ext cx="1194840" cy="1194840"/>
          </a:xfrm>
          <a:custGeom>
            <a:avLst/>
            <a:gdLst/>
            <a:ahLst/>
            <a:cxnLst/>
            <a:rect l="l" t="t" r="r" b="b"/>
            <a:pathLst>
              <a:path w="1359991" h="1359991">
                <a:moveTo>
                  <a:pt x="0" y="0"/>
                </a:moveTo>
                <a:lnTo>
                  <a:pt x="1359991" y="0"/>
                </a:lnTo>
                <a:lnTo>
                  <a:pt x="1359991" y="1359991"/>
                </a:lnTo>
                <a:lnTo>
                  <a:pt x="0" y="13599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1" name="n">
            <a:extLst>
              <a:ext uri="{FF2B5EF4-FFF2-40B4-BE49-F238E27FC236}">
                <a16:creationId xmlns:a16="http://schemas.microsoft.com/office/drawing/2014/main" id="{F931CFBB-3E42-12EE-AE07-45EB874D0BEA}"/>
              </a:ext>
            </a:extLst>
          </p:cNvPr>
          <p:cNvSpPr/>
          <p:nvPr/>
        </p:nvSpPr>
        <p:spPr>
          <a:xfrm>
            <a:off x="7104423" y="122298"/>
            <a:ext cx="1194840" cy="1194840"/>
          </a:xfrm>
          <a:custGeom>
            <a:avLst/>
            <a:gdLst/>
            <a:ahLst/>
            <a:cxnLst/>
            <a:rect l="l" t="t" r="r" b="b"/>
            <a:pathLst>
              <a:path w="1359991" h="1359991">
                <a:moveTo>
                  <a:pt x="0" y="0"/>
                </a:moveTo>
                <a:lnTo>
                  <a:pt x="1359991" y="0"/>
                </a:lnTo>
                <a:lnTo>
                  <a:pt x="1359991" y="1359991"/>
                </a:lnTo>
                <a:lnTo>
                  <a:pt x="0" y="13599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pic>
        <p:nvPicPr>
          <p:cNvPr id="22" name="Picture 27">
            <a:extLst>
              <a:ext uri="{FF2B5EF4-FFF2-40B4-BE49-F238E27FC236}">
                <a16:creationId xmlns:a16="http://schemas.microsoft.com/office/drawing/2014/main" id="{752E6336-6CC1-5C44-5E3E-5A4D4A8FCADA}"/>
              </a:ext>
            </a:extLst>
          </p:cNvPr>
          <p:cNvPicPr>
            <a:picLocks noChangeAspect="1"/>
          </p:cNvPicPr>
          <p:nvPr/>
        </p:nvPicPr>
        <p:blipFill>
          <a:blip r:embed="rId13"/>
          <a:srcRect/>
          <a:stretch>
            <a:fillRect/>
          </a:stretch>
        </p:blipFill>
        <p:spPr>
          <a:xfrm>
            <a:off x="4560687" y="-61525"/>
            <a:ext cx="5087472" cy="5271992"/>
          </a:xfrm>
          <a:prstGeom prst="rect">
            <a:avLst/>
          </a:prstGeom>
        </p:spPr>
      </p:pic>
      <p:pic>
        <p:nvPicPr>
          <p:cNvPr id="1026" name="Picture 2" descr="https://cdn-icons-png.flaticon.com/128/9812/9812561.png">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062437" y="4102100"/>
            <a:ext cx="821564" cy="821565"/>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2610624" y="2078182"/>
            <a:ext cx="4262965" cy="1911927"/>
          </a:xfrm>
          <a:prstGeom prst="roundRect">
            <a:avLst/>
          </a:prstGeom>
          <a:solidFill>
            <a:schemeClr val="accent6"/>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b="1">
                <a:solidFill>
                  <a:srgbClr val="000000"/>
                </a:solidFill>
              </a:rPr>
              <a:t>TRÒ CHƠI </a:t>
            </a:r>
          </a:p>
          <a:p>
            <a:pPr algn="ctr">
              <a:lnSpc>
                <a:spcPct val="150000"/>
              </a:lnSpc>
            </a:pPr>
            <a:r>
              <a:rPr lang="en-US" sz="3500" b="1">
                <a:solidFill>
                  <a:srgbClr val="000000"/>
                </a:solidFill>
              </a:rPr>
              <a:t>ĐẬP BÓNG</a:t>
            </a:r>
          </a:p>
        </p:txBody>
      </p:sp>
    </p:spTree>
    <p:extLst>
      <p:ext uri="{BB962C8B-B14F-4D97-AF65-F5344CB8AC3E}">
        <p14:creationId xmlns:p14="http://schemas.microsoft.com/office/powerpoint/2010/main" val="238022518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2">
                                            <p:txEl>
                                              <p:pRg st="0" end="0"/>
                                            </p:txEl>
                                          </p:spTgt>
                                        </p:tgtEl>
                                      </p:cBhvr>
                                    </p:animEffect>
                                    <p:animScale>
                                      <p:cBhvr>
                                        <p:cTn id="7" dur="250" autoRev="1" fill="hold"/>
                                        <p:tgtEl>
                                          <p:spTgt spid="2">
                                            <p:txEl>
                                              <p:pRg st="0" end="0"/>
                                            </p:txEl>
                                          </p:spTgt>
                                        </p:tgtEl>
                                      </p:cBhvr>
                                      <p:by x="105000" y="105000"/>
                                    </p:animScale>
                                  </p:childTnLst>
                                </p:cTn>
                              </p:par>
                              <p:par>
                                <p:cTn id="8" presetID="26" presetClass="emph" presetSubtype="0" repeatCount="indefinite" fill="hold" nodeType="withEffect">
                                  <p:stCondLst>
                                    <p:cond delay="0"/>
                                  </p:stCondLst>
                                  <p:childTnLst>
                                    <p:animEffect transition="out" filter="fade">
                                      <p:cBhvr>
                                        <p:cTn id="9" dur="500" tmFilter="0, 0; .2, .5; .8, .5; 1, 0"/>
                                        <p:tgtEl>
                                          <p:spTgt spid="2">
                                            <p:txEl>
                                              <p:pRg st="1" end="1"/>
                                            </p:txEl>
                                          </p:spTgt>
                                        </p:tgtEl>
                                      </p:cBhvr>
                                    </p:animEffect>
                                    <p:animScale>
                                      <p:cBhvr>
                                        <p:cTn id="10" dur="250" autoRev="1" fill="hold"/>
                                        <p:tgtEl>
                                          <p:spTgt spid="2">
                                            <p:txEl>
                                              <p:pRg st="1" end="1"/>
                                            </p:tx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37" presetClass="exit" presetSubtype="0" fill="hold" grpId="0" nodeType="clickEffect">
                                  <p:stCondLst>
                                    <p:cond delay="0"/>
                                  </p:stCondLst>
                                  <p:childTnLst>
                                    <p:animEffect transition="out" filter="fade">
                                      <p:cBhvr>
                                        <p:cTn id="14" dur="500"/>
                                        <p:tgtEl>
                                          <p:spTgt spid="2">
                                            <p:txEl>
                                              <p:pRg st="0" end="0"/>
                                            </p:txEl>
                                          </p:spTgt>
                                        </p:tgtEl>
                                      </p:cBhvr>
                                    </p:animEffect>
                                    <p:anim calcmode="lin" valueType="num">
                                      <p:cBhvr>
                                        <p:cTn id="15" dur="500"/>
                                        <p:tgtEl>
                                          <p:spTgt spid="2">
                                            <p:txEl>
                                              <p:pRg st="0" end="0"/>
                                            </p:txEl>
                                          </p:spTgt>
                                        </p:tgtEl>
                                        <p:attrNameLst>
                                          <p:attrName>ppt_x</p:attrName>
                                        </p:attrNameLst>
                                      </p:cBhvr>
                                      <p:tavLst>
                                        <p:tav tm="0">
                                          <p:val>
                                            <p:strVal val="ppt_x"/>
                                          </p:val>
                                        </p:tav>
                                        <p:tav tm="100000">
                                          <p:val>
                                            <p:strVal val="ppt_x"/>
                                          </p:val>
                                        </p:tav>
                                      </p:tavLst>
                                    </p:anim>
                                    <p:anim calcmode="lin" valueType="num">
                                      <p:cBhvr>
                                        <p:cTn id="16" dur="50" decel="100000"/>
                                        <p:tgtEl>
                                          <p:spTgt spid="2">
                                            <p:txEl>
                                              <p:pRg st="0" end="0"/>
                                            </p:txEl>
                                          </p:spTgt>
                                        </p:tgtEl>
                                        <p:attrNameLst>
                                          <p:attrName>ppt_y</p:attrName>
                                        </p:attrNameLst>
                                      </p:cBhvr>
                                      <p:tavLst>
                                        <p:tav tm="0">
                                          <p:val>
                                            <p:strVal val="ppt_y"/>
                                          </p:val>
                                        </p:tav>
                                        <p:tav tm="100000">
                                          <p:val>
                                            <p:strVal val="ppt_y-.03"/>
                                          </p:val>
                                        </p:tav>
                                      </p:tavLst>
                                    </p:anim>
                                    <p:anim calcmode="lin" valueType="num">
                                      <p:cBhvr>
                                        <p:cTn id="17" dur="450" accel="100000">
                                          <p:stCondLst>
                                            <p:cond delay="50"/>
                                          </p:stCondLst>
                                        </p:cTn>
                                        <p:tgtEl>
                                          <p:spTgt spid="2">
                                            <p:txEl>
                                              <p:pRg st="0" end="0"/>
                                            </p:txEl>
                                          </p:spTgt>
                                        </p:tgtEl>
                                        <p:attrNameLst>
                                          <p:attrName>ppt_y</p:attrName>
                                        </p:attrNameLst>
                                      </p:cBhvr>
                                      <p:tavLst>
                                        <p:tav tm="0">
                                          <p:val>
                                            <p:strVal val="ppt_y"/>
                                          </p:val>
                                        </p:tav>
                                        <p:tav tm="100000">
                                          <p:val>
                                            <p:strVal val="ppt_y+1"/>
                                          </p:val>
                                        </p:tav>
                                      </p:tavLst>
                                    </p:anim>
                                    <p:set>
                                      <p:cBhvr>
                                        <p:cTn id="18" dur="1" fill="hold">
                                          <p:stCondLst>
                                            <p:cond delay="499"/>
                                          </p:stCondLst>
                                        </p:cTn>
                                        <p:tgtEl>
                                          <p:spTgt spid="2">
                                            <p:txEl>
                                              <p:pRg st="0" end="0"/>
                                            </p:txEl>
                                          </p:spTgt>
                                        </p:tgtEl>
                                        <p:attrNameLst>
                                          <p:attrName>style.visibility</p:attrName>
                                        </p:attrNameLst>
                                      </p:cBhvr>
                                      <p:to>
                                        <p:strVal val="hidden"/>
                                      </p:to>
                                    </p:set>
                                  </p:childTnLst>
                                </p:cTn>
                              </p:par>
                              <p:par>
                                <p:cTn id="19" presetID="37" presetClass="exit" presetSubtype="0" fill="hold" grpId="0" nodeType="withEffect">
                                  <p:stCondLst>
                                    <p:cond delay="0"/>
                                  </p:stCondLst>
                                  <p:childTnLst>
                                    <p:animEffect transition="out" filter="fade">
                                      <p:cBhvr>
                                        <p:cTn id="20" dur="500"/>
                                        <p:tgtEl>
                                          <p:spTgt spid="2">
                                            <p:txEl>
                                              <p:pRg st="1" end="1"/>
                                            </p:txEl>
                                          </p:spTgt>
                                        </p:tgtEl>
                                      </p:cBhvr>
                                    </p:animEffect>
                                    <p:anim calcmode="lin" valueType="num">
                                      <p:cBhvr>
                                        <p:cTn id="21" dur="500"/>
                                        <p:tgtEl>
                                          <p:spTgt spid="2">
                                            <p:txEl>
                                              <p:pRg st="1" end="1"/>
                                            </p:txEl>
                                          </p:spTgt>
                                        </p:tgtEl>
                                        <p:attrNameLst>
                                          <p:attrName>ppt_x</p:attrName>
                                        </p:attrNameLst>
                                      </p:cBhvr>
                                      <p:tavLst>
                                        <p:tav tm="0">
                                          <p:val>
                                            <p:strVal val="ppt_x"/>
                                          </p:val>
                                        </p:tav>
                                        <p:tav tm="100000">
                                          <p:val>
                                            <p:strVal val="ppt_x"/>
                                          </p:val>
                                        </p:tav>
                                      </p:tavLst>
                                    </p:anim>
                                    <p:anim calcmode="lin" valueType="num">
                                      <p:cBhvr>
                                        <p:cTn id="22" dur="50" decel="100000"/>
                                        <p:tgtEl>
                                          <p:spTgt spid="2">
                                            <p:txEl>
                                              <p:pRg st="1" end="1"/>
                                            </p:txEl>
                                          </p:spTgt>
                                        </p:tgtEl>
                                        <p:attrNameLst>
                                          <p:attrName>ppt_y</p:attrName>
                                        </p:attrNameLst>
                                      </p:cBhvr>
                                      <p:tavLst>
                                        <p:tav tm="0">
                                          <p:val>
                                            <p:strVal val="ppt_y"/>
                                          </p:val>
                                        </p:tav>
                                        <p:tav tm="100000">
                                          <p:val>
                                            <p:strVal val="ppt_y-.03"/>
                                          </p:val>
                                        </p:tav>
                                      </p:tavLst>
                                    </p:anim>
                                    <p:anim calcmode="lin" valueType="num">
                                      <p:cBhvr>
                                        <p:cTn id="23" dur="450" accel="100000">
                                          <p:stCondLst>
                                            <p:cond delay="50"/>
                                          </p:stCondLst>
                                        </p:cTn>
                                        <p:tgtEl>
                                          <p:spTgt spid="2">
                                            <p:txEl>
                                              <p:pRg st="1" end="1"/>
                                            </p:txEl>
                                          </p:spTgt>
                                        </p:tgtEl>
                                        <p:attrNameLst>
                                          <p:attrName>ppt_y</p:attrName>
                                        </p:attrNameLst>
                                      </p:cBhvr>
                                      <p:tavLst>
                                        <p:tav tm="0">
                                          <p:val>
                                            <p:strVal val="ppt_y"/>
                                          </p:val>
                                        </p:tav>
                                        <p:tav tm="100000">
                                          <p:val>
                                            <p:strVal val="ppt_y+1"/>
                                          </p:val>
                                        </p:tav>
                                      </p:tavLst>
                                    </p:anim>
                                    <p:set>
                                      <p:cBhvr>
                                        <p:cTn id="24" dur="1" fill="hold">
                                          <p:stCondLst>
                                            <p:cond delay="499"/>
                                          </p:stCondLst>
                                        </p:cTn>
                                        <p:tgtEl>
                                          <p:spTgt spid="2">
                                            <p:txEl>
                                              <p:pRg st="1" end="1"/>
                                            </p:txEl>
                                          </p:spTgt>
                                        </p:tgtEl>
                                        <p:attrNameLst>
                                          <p:attrName>style.visibility</p:attrName>
                                        </p:attrNameLst>
                                      </p:cBhvr>
                                      <p:to>
                                        <p:strVal val="hidden"/>
                                      </p:to>
                                    </p:set>
                                  </p:childTnLst>
                                </p:cTn>
                              </p:par>
                              <p:par>
                                <p:cTn id="25" presetID="37" presetClass="exit" presetSubtype="0" fill="hold" grpId="0" nodeType="withEffect">
                                  <p:stCondLst>
                                    <p:cond delay="0"/>
                                  </p:stCondLst>
                                  <p:childTnLst>
                                    <p:animEffect transition="out" filter="fade">
                                      <p:cBhvr>
                                        <p:cTn id="26" dur="500"/>
                                        <p:tgtEl>
                                          <p:spTgt spid="2">
                                            <p:bg/>
                                          </p:spTgt>
                                        </p:tgtEl>
                                      </p:cBhvr>
                                    </p:animEffect>
                                    <p:anim calcmode="lin" valueType="num">
                                      <p:cBhvr>
                                        <p:cTn id="27" dur="500"/>
                                        <p:tgtEl>
                                          <p:spTgt spid="2">
                                            <p:bg/>
                                          </p:spTgt>
                                        </p:tgtEl>
                                        <p:attrNameLst>
                                          <p:attrName>ppt_x</p:attrName>
                                        </p:attrNameLst>
                                      </p:cBhvr>
                                      <p:tavLst>
                                        <p:tav tm="0">
                                          <p:val>
                                            <p:strVal val="ppt_x"/>
                                          </p:val>
                                        </p:tav>
                                        <p:tav tm="100000">
                                          <p:val>
                                            <p:strVal val="ppt_x"/>
                                          </p:val>
                                        </p:tav>
                                      </p:tavLst>
                                    </p:anim>
                                    <p:anim calcmode="lin" valueType="num">
                                      <p:cBhvr>
                                        <p:cTn id="28" dur="50" decel="100000"/>
                                        <p:tgtEl>
                                          <p:spTgt spid="2">
                                            <p:bg/>
                                          </p:spTgt>
                                        </p:tgtEl>
                                        <p:attrNameLst>
                                          <p:attrName>ppt_y</p:attrName>
                                        </p:attrNameLst>
                                      </p:cBhvr>
                                      <p:tavLst>
                                        <p:tav tm="0">
                                          <p:val>
                                            <p:strVal val="ppt_y"/>
                                          </p:val>
                                        </p:tav>
                                        <p:tav tm="100000">
                                          <p:val>
                                            <p:strVal val="ppt_y-.03"/>
                                          </p:val>
                                        </p:tav>
                                      </p:tavLst>
                                    </p:anim>
                                    <p:anim calcmode="lin" valueType="num">
                                      <p:cBhvr>
                                        <p:cTn id="29" dur="450" accel="100000">
                                          <p:stCondLst>
                                            <p:cond delay="50"/>
                                          </p:stCondLst>
                                        </p:cTn>
                                        <p:tgtEl>
                                          <p:spTgt spid="2">
                                            <p:bg/>
                                          </p:spTgt>
                                        </p:tgtEl>
                                        <p:attrNameLst>
                                          <p:attrName>ppt_y</p:attrName>
                                        </p:attrNameLst>
                                      </p:cBhvr>
                                      <p:tavLst>
                                        <p:tav tm="0">
                                          <p:val>
                                            <p:strVal val="ppt_y"/>
                                          </p:val>
                                        </p:tav>
                                        <p:tav tm="100000">
                                          <p:val>
                                            <p:strVal val="ppt_y+1"/>
                                          </p:val>
                                        </p:tav>
                                      </p:tavLst>
                                    </p:anim>
                                    <p:set>
                                      <p:cBhvr>
                                        <p:cTn id="30" dur="1" fill="hold">
                                          <p:stCondLst>
                                            <p:cond delay="499"/>
                                          </p:stCondLst>
                                        </p:cTn>
                                        <p:tgtEl>
                                          <p:spTgt spid="2">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6"/>
                    </p:tgtEl>
                  </p:cond>
                </p:stCondLst>
                <p:endSync evt="end" delay="0">
                  <p:rtn val="all"/>
                </p:endSync>
                <p:childTnLst>
                  <p:par>
                    <p:cTn id="32" fill="hold">
                      <p:stCondLst>
                        <p:cond delay="0"/>
                      </p:stCondLst>
                      <p:childTnLst>
                        <p:par>
                          <p:cTn id="33" fill="hold">
                            <p:stCondLst>
                              <p:cond delay="0"/>
                            </p:stCondLst>
                            <p:childTnLst>
                              <p:par>
                                <p:cTn id="34" presetID="53" presetClass="exit" presetSubtype="32" fill="hold" nodeType="clickEffect">
                                  <p:stCondLst>
                                    <p:cond delay="0"/>
                                  </p:stCondLst>
                                  <p:childTnLst>
                                    <p:anim calcmode="lin" valueType="num">
                                      <p:cBhvr>
                                        <p:cTn id="35" dur="500"/>
                                        <p:tgtEl>
                                          <p:spTgt spid="6"/>
                                        </p:tgtEl>
                                        <p:attrNameLst>
                                          <p:attrName>ppt_w</p:attrName>
                                        </p:attrNameLst>
                                      </p:cBhvr>
                                      <p:tavLst>
                                        <p:tav tm="0">
                                          <p:val>
                                            <p:strVal val="ppt_w"/>
                                          </p:val>
                                        </p:tav>
                                        <p:tav tm="100000">
                                          <p:val>
                                            <p:fltVal val="0"/>
                                          </p:val>
                                        </p:tav>
                                      </p:tavLst>
                                    </p:anim>
                                    <p:anim calcmode="lin" valueType="num">
                                      <p:cBhvr>
                                        <p:cTn id="36" dur="500"/>
                                        <p:tgtEl>
                                          <p:spTgt spid="6"/>
                                        </p:tgtEl>
                                        <p:attrNameLst>
                                          <p:attrName>ppt_h</p:attrName>
                                        </p:attrNameLst>
                                      </p:cBhvr>
                                      <p:tavLst>
                                        <p:tav tm="0">
                                          <p:val>
                                            <p:strVal val="ppt_h"/>
                                          </p:val>
                                        </p:tav>
                                        <p:tav tm="100000">
                                          <p:val>
                                            <p:fltVal val="0"/>
                                          </p:val>
                                        </p:tav>
                                      </p:tavLst>
                                    </p:anim>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par>
                                <p:cTn id="39" presetID="53" presetClass="entr" presetSubtype="16"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par>
                          <p:cTn id="44" fill="hold">
                            <p:stCondLst>
                              <p:cond delay="500"/>
                            </p:stCondLst>
                            <p:childTnLst>
                              <p:par>
                                <p:cTn id="45" presetID="37" presetClass="exit" presetSubtype="0" fill="hold" nodeType="afterEffect">
                                  <p:stCondLst>
                                    <p:cond delay="0"/>
                                  </p:stCondLst>
                                  <p:childTnLst>
                                    <p:animEffect transition="out" filter="fade">
                                      <p:cBhvr>
                                        <p:cTn id="46" dur="1000"/>
                                        <p:tgtEl>
                                          <p:spTgt spid="11"/>
                                        </p:tgtEl>
                                      </p:cBhvr>
                                    </p:animEffect>
                                    <p:anim calcmode="lin" valueType="num">
                                      <p:cBhvr>
                                        <p:cTn id="47" dur="1000"/>
                                        <p:tgtEl>
                                          <p:spTgt spid="11"/>
                                        </p:tgtEl>
                                        <p:attrNameLst>
                                          <p:attrName>ppt_x</p:attrName>
                                        </p:attrNameLst>
                                      </p:cBhvr>
                                      <p:tavLst>
                                        <p:tav tm="0">
                                          <p:val>
                                            <p:strVal val="ppt_x"/>
                                          </p:val>
                                        </p:tav>
                                        <p:tav tm="100000">
                                          <p:val>
                                            <p:strVal val="ppt_x"/>
                                          </p:val>
                                        </p:tav>
                                      </p:tavLst>
                                    </p:anim>
                                    <p:anim calcmode="lin" valueType="num">
                                      <p:cBhvr>
                                        <p:cTn id="48" dur="100" decel="100000"/>
                                        <p:tgtEl>
                                          <p:spTgt spid="11"/>
                                        </p:tgtEl>
                                        <p:attrNameLst>
                                          <p:attrName>ppt_y</p:attrName>
                                        </p:attrNameLst>
                                      </p:cBhvr>
                                      <p:tavLst>
                                        <p:tav tm="0">
                                          <p:val>
                                            <p:strVal val="ppt_y"/>
                                          </p:val>
                                        </p:tav>
                                        <p:tav tm="100000">
                                          <p:val>
                                            <p:strVal val="ppt_y-.03"/>
                                          </p:val>
                                        </p:tav>
                                      </p:tavLst>
                                    </p:anim>
                                    <p:anim calcmode="lin" valueType="num">
                                      <p:cBhvr>
                                        <p:cTn id="49" dur="900" accel="100000">
                                          <p:stCondLst>
                                            <p:cond delay="100"/>
                                          </p:stCondLst>
                                        </p:cTn>
                                        <p:tgtEl>
                                          <p:spTgt spid="11"/>
                                        </p:tgtEl>
                                        <p:attrNameLst>
                                          <p:attrName>ppt_y</p:attrName>
                                        </p:attrNameLst>
                                      </p:cBhvr>
                                      <p:tavLst>
                                        <p:tav tm="0">
                                          <p:val>
                                            <p:strVal val="ppt_y"/>
                                          </p:val>
                                        </p:tav>
                                        <p:tav tm="100000">
                                          <p:val>
                                            <p:strVal val="ppt_y+1"/>
                                          </p:val>
                                        </p:tav>
                                      </p:tavLst>
                                    </p:anim>
                                    <p:set>
                                      <p:cBhvr>
                                        <p:cTn id="50" dur="1" fill="hold">
                                          <p:stCondLst>
                                            <p:cond delay="999"/>
                                          </p:stCondLst>
                                        </p:cTn>
                                        <p:tgtEl>
                                          <p:spTgt spid="11"/>
                                        </p:tgtEl>
                                        <p:attrNameLst>
                                          <p:attrName>style.visibility</p:attrName>
                                        </p:attrNameLst>
                                      </p:cBhvr>
                                      <p:to>
                                        <p:strVal val="hidden"/>
                                      </p:to>
                                    </p:set>
                                  </p:childTnLst>
                                </p:cTn>
                              </p:par>
                            </p:childTnLst>
                          </p:cTn>
                        </p:par>
                        <p:par>
                          <p:cTn id="51" fill="hold">
                            <p:stCondLst>
                              <p:cond delay="1500"/>
                            </p:stCondLst>
                            <p:childTnLst>
                              <p:par>
                                <p:cTn id="52" presetID="0" presetClass="path" presetSubtype="0" accel="50000" decel="50000" fill="hold" grpId="0" nodeType="afterEffect">
                                  <p:stCondLst>
                                    <p:cond delay="0"/>
                                  </p:stCondLst>
                                  <p:childTnLst>
                                    <p:animMotion origin="layout" path="M 0.00312 0.03195 L 0.10529 -0.0199 " pathEditMode="relative" rAng="0" ptsTypes="AA">
                                      <p:cBhvr>
                                        <p:cTn id="53" dur="1000" fill="hold"/>
                                        <p:tgtEl>
                                          <p:spTgt spid="17"/>
                                        </p:tgtEl>
                                        <p:attrNameLst>
                                          <p:attrName>ppt_x</p:attrName>
                                          <p:attrName>ppt_y</p:attrName>
                                        </p:attrNameLst>
                                      </p:cBhvr>
                                      <p:rCtr x="5104" y="-2593"/>
                                    </p:animMotion>
                                  </p:childTnLst>
                                </p:cTn>
                              </p:par>
                            </p:childTnLst>
                          </p:cTn>
                        </p:par>
                      </p:childTnLst>
                    </p:cTn>
                  </p:par>
                </p:childTnLst>
              </p:cTn>
              <p:nextCondLst>
                <p:cond evt="onClick" delay="0">
                  <p:tgtEl>
                    <p:spTgt spid="6"/>
                  </p:tgtEl>
                </p:cond>
              </p:nextCondLst>
            </p:seq>
            <p:seq concurrent="1" nextAc="seek">
              <p:cTn id="54" restart="whenNotActive" fill="hold" evtFilter="cancelBubble" nodeType="interactiveSeq">
                <p:stCondLst>
                  <p:cond evt="onClick" delay="0">
                    <p:tgtEl>
                      <p:spTgt spid="13"/>
                    </p:tgtEl>
                  </p:cond>
                </p:stCondLst>
                <p:endSync evt="end" delay="0">
                  <p:rtn val="all"/>
                </p:endSync>
                <p:childTnLst>
                  <p:par>
                    <p:cTn id="55" fill="hold">
                      <p:stCondLst>
                        <p:cond delay="0"/>
                      </p:stCondLst>
                      <p:childTnLst>
                        <p:par>
                          <p:cTn id="56" fill="hold">
                            <p:stCondLst>
                              <p:cond delay="0"/>
                            </p:stCondLst>
                            <p:childTnLst>
                              <p:par>
                                <p:cTn id="57" presetID="53" presetClass="exit" presetSubtype="32" fill="hold" nodeType="clickEffect">
                                  <p:stCondLst>
                                    <p:cond delay="0"/>
                                  </p:stCondLst>
                                  <p:childTnLst>
                                    <p:anim calcmode="lin" valueType="num">
                                      <p:cBhvr>
                                        <p:cTn id="58" dur="500"/>
                                        <p:tgtEl>
                                          <p:spTgt spid="13"/>
                                        </p:tgtEl>
                                        <p:attrNameLst>
                                          <p:attrName>ppt_w</p:attrName>
                                        </p:attrNameLst>
                                      </p:cBhvr>
                                      <p:tavLst>
                                        <p:tav tm="0">
                                          <p:val>
                                            <p:strVal val="ppt_w"/>
                                          </p:val>
                                        </p:tav>
                                        <p:tav tm="100000">
                                          <p:val>
                                            <p:fltVal val="0"/>
                                          </p:val>
                                        </p:tav>
                                      </p:tavLst>
                                    </p:anim>
                                    <p:anim calcmode="lin" valueType="num">
                                      <p:cBhvr>
                                        <p:cTn id="59" dur="500"/>
                                        <p:tgtEl>
                                          <p:spTgt spid="13"/>
                                        </p:tgtEl>
                                        <p:attrNameLst>
                                          <p:attrName>ppt_h</p:attrName>
                                        </p:attrNameLst>
                                      </p:cBhvr>
                                      <p:tavLst>
                                        <p:tav tm="0">
                                          <p:val>
                                            <p:strVal val="ppt_h"/>
                                          </p:val>
                                        </p:tav>
                                        <p:tav tm="100000">
                                          <p:val>
                                            <p:fltVal val="0"/>
                                          </p:val>
                                        </p:tav>
                                      </p:tavLst>
                                    </p:anim>
                                    <p:animEffect transition="out" filter="fade">
                                      <p:cBhvr>
                                        <p:cTn id="60" dur="500"/>
                                        <p:tgtEl>
                                          <p:spTgt spid="13"/>
                                        </p:tgtEl>
                                      </p:cBhvr>
                                    </p:animEffect>
                                    <p:set>
                                      <p:cBhvr>
                                        <p:cTn id="61" dur="1" fill="hold">
                                          <p:stCondLst>
                                            <p:cond delay="499"/>
                                          </p:stCondLst>
                                        </p:cTn>
                                        <p:tgtEl>
                                          <p:spTgt spid="13"/>
                                        </p:tgtEl>
                                        <p:attrNameLst>
                                          <p:attrName>style.visibility</p:attrName>
                                        </p:attrNameLst>
                                      </p:cBhvr>
                                      <p:to>
                                        <p:strVal val="hidden"/>
                                      </p:to>
                                    </p:set>
                                  </p:childTnLst>
                                </p:cTn>
                              </p:par>
                              <p:par>
                                <p:cTn id="62" presetID="53" presetClass="entr" presetSubtype="16"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fltVal val="0"/>
                                          </p:val>
                                        </p:tav>
                                        <p:tav tm="100000">
                                          <p:val>
                                            <p:strVal val="#ppt_w"/>
                                          </p:val>
                                        </p:tav>
                                      </p:tavLst>
                                    </p:anim>
                                    <p:anim calcmode="lin" valueType="num">
                                      <p:cBhvr>
                                        <p:cTn id="65" dur="500" fill="hold"/>
                                        <p:tgtEl>
                                          <p:spTgt spid="18"/>
                                        </p:tgtEl>
                                        <p:attrNameLst>
                                          <p:attrName>ppt_h</p:attrName>
                                        </p:attrNameLst>
                                      </p:cBhvr>
                                      <p:tavLst>
                                        <p:tav tm="0">
                                          <p:val>
                                            <p:fltVal val="0"/>
                                          </p:val>
                                        </p:tav>
                                        <p:tav tm="100000">
                                          <p:val>
                                            <p:strVal val="#ppt_h"/>
                                          </p:val>
                                        </p:tav>
                                      </p:tavLst>
                                    </p:anim>
                                    <p:animEffect transition="in" filter="fade">
                                      <p:cBhvr>
                                        <p:cTn id="66" dur="500"/>
                                        <p:tgtEl>
                                          <p:spTgt spid="18"/>
                                        </p:tgtEl>
                                      </p:cBhvr>
                                    </p:animEffect>
                                  </p:childTnLst>
                                </p:cTn>
                              </p:par>
                            </p:childTnLst>
                          </p:cTn>
                        </p:par>
                        <p:par>
                          <p:cTn id="67" fill="hold">
                            <p:stCondLst>
                              <p:cond delay="500"/>
                            </p:stCondLst>
                            <p:childTnLst>
                              <p:par>
                                <p:cTn id="68" presetID="37" presetClass="exit" presetSubtype="0" fill="hold" nodeType="afterEffect">
                                  <p:stCondLst>
                                    <p:cond delay="0"/>
                                  </p:stCondLst>
                                  <p:childTnLst>
                                    <p:animEffect transition="out" filter="fade">
                                      <p:cBhvr>
                                        <p:cTn id="69" dur="1000"/>
                                        <p:tgtEl>
                                          <p:spTgt spid="18"/>
                                        </p:tgtEl>
                                      </p:cBhvr>
                                    </p:animEffect>
                                    <p:anim calcmode="lin" valueType="num">
                                      <p:cBhvr>
                                        <p:cTn id="70" dur="1000"/>
                                        <p:tgtEl>
                                          <p:spTgt spid="18"/>
                                        </p:tgtEl>
                                        <p:attrNameLst>
                                          <p:attrName>ppt_x</p:attrName>
                                        </p:attrNameLst>
                                      </p:cBhvr>
                                      <p:tavLst>
                                        <p:tav tm="0">
                                          <p:val>
                                            <p:strVal val="ppt_x"/>
                                          </p:val>
                                        </p:tav>
                                        <p:tav tm="100000">
                                          <p:val>
                                            <p:strVal val="ppt_x"/>
                                          </p:val>
                                        </p:tav>
                                      </p:tavLst>
                                    </p:anim>
                                    <p:anim calcmode="lin" valueType="num">
                                      <p:cBhvr>
                                        <p:cTn id="71" dur="100" decel="100000"/>
                                        <p:tgtEl>
                                          <p:spTgt spid="18"/>
                                        </p:tgtEl>
                                        <p:attrNameLst>
                                          <p:attrName>ppt_y</p:attrName>
                                        </p:attrNameLst>
                                      </p:cBhvr>
                                      <p:tavLst>
                                        <p:tav tm="0">
                                          <p:val>
                                            <p:strVal val="ppt_y"/>
                                          </p:val>
                                        </p:tav>
                                        <p:tav tm="100000">
                                          <p:val>
                                            <p:strVal val="ppt_y-.03"/>
                                          </p:val>
                                        </p:tav>
                                      </p:tavLst>
                                    </p:anim>
                                    <p:anim calcmode="lin" valueType="num">
                                      <p:cBhvr>
                                        <p:cTn id="72" dur="900" accel="100000">
                                          <p:stCondLst>
                                            <p:cond delay="100"/>
                                          </p:stCondLst>
                                        </p:cTn>
                                        <p:tgtEl>
                                          <p:spTgt spid="18"/>
                                        </p:tgtEl>
                                        <p:attrNameLst>
                                          <p:attrName>ppt_y</p:attrName>
                                        </p:attrNameLst>
                                      </p:cBhvr>
                                      <p:tavLst>
                                        <p:tav tm="0">
                                          <p:val>
                                            <p:strVal val="ppt_y"/>
                                          </p:val>
                                        </p:tav>
                                        <p:tav tm="100000">
                                          <p:val>
                                            <p:strVal val="ppt_y+1"/>
                                          </p:val>
                                        </p:tav>
                                      </p:tavLst>
                                    </p:anim>
                                    <p:set>
                                      <p:cBhvr>
                                        <p:cTn id="73" dur="1" fill="hold">
                                          <p:stCondLst>
                                            <p:cond delay="999"/>
                                          </p:stCondLst>
                                        </p:cTn>
                                        <p:tgtEl>
                                          <p:spTgt spid="18"/>
                                        </p:tgtEl>
                                        <p:attrNameLst>
                                          <p:attrName>style.visibility</p:attrName>
                                        </p:attrNameLst>
                                      </p:cBhvr>
                                      <p:to>
                                        <p:strVal val="hidden"/>
                                      </p:to>
                                    </p:set>
                                  </p:childTnLst>
                                </p:cTn>
                              </p:par>
                            </p:childTnLst>
                          </p:cTn>
                        </p:par>
                        <p:par>
                          <p:cTn id="74" fill="hold">
                            <p:stCondLst>
                              <p:cond delay="1500"/>
                            </p:stCondLst>
                            <p:childTnLst>
                              <p:par>
                                <p:cTn id="75" presetID="0" presetClass="path" presetSubtype="0" accel="50000" decel="50000" fill="hold" grpId="1" nodeType="afterEffect">
                                  <p:stCondLst>
                                    <p:cond delay="0"/>
                                  </p:stCondLst>
                                  <p:childTnLst>
                                    <p:animMotion origin="layout" path="M 0.10529 -0.01991 L 0.25269 -0.10139 " pathEditMode="relative" rAng="0" ptsTypes="AA">
                                      <p:cBhvr>
                                        <p:cTn id="76" dur="1000" fill="hold"/>
                                        <p:tgtEl>
                                          <p:spTgt spid="17"/>
                                        </p:tgtEl>
                                        <p:attrNameLst>
                                          <p:attrName>ppt_x</p:attrName>
                                          <p:attrName>ppt_y</p:attrName>
                                        </p:attrNameLst>
                                      </p:cBhvr>
                                      <p:rCtr x="7370" y="-4074"/>
                                    </p:animMotion>
                                  </p:childTnLst>
                                </p:cTn>
                              </p:par>
                            </p:childTnLst>
                          </p:cTn>
                        </p:par>
                      </p:childTnLst>
                    </p:cTn>
                  </p:par>
                </p:childTnLst>
              </p:cTn>
              <p:nextCondLst>
                <p:cond evt="onClick" delay="0">
                  <p:tgtEl>
                    <p:spTgt spid="13"/>
                  </p:tgtEl>
                </p:cond>
              </p:nextCondLst>
            </p:seq>
            <p:seq concurrent="1" nextAc="seek">
              <p:cTn id="77" restart="whenNotActive" fill="hold" evtFilter="cancelBubble" nodeType="interactiveSeq">
                <p:stCondLst>
                  <p:cond evt="onClick" delay="0">
                    <p:tgtEl>
                      <p:spTgt spid="14"/>
                    </p:tgtEl>
                  </p:cond>
                </p:stCondLst>
                <p:endSync evt="end" delay="0">
                  <p:rtn val="all"/>
                </p:endSync>
                <p:childTnLst>
                  <p:par>
                    <p:cTn id="78" fill="hold">
                      <p:stCondLst>
                        <p:cond delay="0"/>
                      </p:stCondLst>
                      <p:childTnLst>
                        <p:par>
                          <p:cTn id="79" fill="hold">
                            <p:stCondLst>
                              <p:cond delay="0"/>
                            </p:stCondLst>
                            <p:childTnLst>
                              <p:par>
                                <p:cTn id="80" presetID="53" presetClass="exit" presetSubtype="32" fill="hold" nodeType="clickEffect">
                                  <p:stCondLst>
                                    <p:cond delay="0"/>
                                  </p:stCondLst>
                                  <p:childTnLst>
                                    <p:anim calcmode="lin" valueType="num">
                                      <p:cBhvr>
                                        <p:cTn id="81" dur="500"/>
                                        <p:tgtEl>
                                          <p:spTgt spid="14"/>
                                        </p:tgtEl>
                                        <p:attrNameLst>
                                          <p:attrName>ppt_w</p:attrName>
                                        </p:attrNameLst>
                                      </p:cBhvr>
                                      <p:tavLst>
                                        <p:tav tm="0">
                                          <p:val>
                                            <p:strVal val="ppt_w"/>
                                          </p:val>
                                        </p:tav>
                                        <p:tav tm="100000">
                                          <p:val>
                                            <p:fltVal val="0"/>
                                          </p:val>
                                        </p:tav>
                                      </p:tavLst>
                                    </p:anim>
                                    <p:anim calcmode="lin" valueType="num">
                                      <p:cBhvr>
                                        <p:cTn id="82" dur="500"/>
                                        <p:tgtEl>
                                          <p:spTgt spid="14"/>
                                        </p:tgtEl>
                                        <p:attrNameLst>
                                          <p:attrName>ppt_h</p:attrName>
                                        </p:attrNameLst>
                                      </p:cBhvr>
                                      <p:tavLst>
                                        <p:tav tm="0">
                                          <p:val>
                                            <p:strVal val="ppt_h"/>
                                          </p:val>
                                        </p:tav>
                                        <p:tav tm="100000">
                                          <p:val>
                                            <p:fltVal val="0"/>
                                          </p:val>
                                        </p:tav>
                                      </p:tavLst>
                                    </p:anim>
                                    <p:animEffect transition="out" filter="fade">
                                      <p:cBhvr>
                                        <p:cTn id="83" dur="500"/>
                                        <p:tgtEl>
                                          <p:spTgt spid="14"/>
                                        </p:tgtEl>
                                      </p:cBhvr>
                                    </p:animEffect>
                                    <p:set>
                                      <p:cBhvr>
                                        <p:cTn id="84" dur="1" fill="hold">
                                          <p:stCondLst>
                                            <p:cond delay="499"/>
                                          </p:stCondLst>
                                        </p:cTn>
                                        <p:tgtEl>
                                          <p:spTgt spid="14"/>
                                        </p:tgtEl>
                                        <p:attrNameLst>
                                          <p:attrName>style.visibility</p:attrName>
                                        </p:attrNameLst>
                                      </p:cBhvr>
                                      <p:to>
                                        <p:strVal val="hidden"/>
                                      </p:to>
                                    </p:set>
                                  </p:childTnLst>
                                </p:cTn>
                              </p:par>
                              <p:par>
                                <p:cTn id="85" presetID="53" presetClass="entr" presetSubtype="16" fill="hold" nodeType="with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500"/>
                            </p:stCondLst>
                            <p:childTnLst>
                              <p:par>
                                <p:cTn id="91" presetID="37" presetClass="exit" presetSubtype="0" fill="hold" nodeType="afterEffect">
                                  <p:stCondLst>
                                    <p:cond delay="0"/>
                                  </p:stCondLst>
                                  <p:childTnLst>
                                    <p:animEffect transition="out" filter="fade">
                                      <p:cBhvr>
                                        <p:cTn id="92" dur="1000"/>
                                        <p:tgtEl>
                                          <p:spTgt spid="19"/>
                                        </p:tgtEl>
                                      </p:cBhvr>
                                    </p:animEffect>
                                    <p:anim calcmode="lin" valueType="num">
                                      <p:cBhvr>
                                        <p:cTn id="93" dur="1000"/>
                                        <p:tgtEl>
                                          <p:spTgt spid="19"/>
                                        </p:tgtEl>
                                        <p:attrNameLst>
                                          <p:attrName>ppt_x</p:attrName>
                                        </p:attrNameLst>
                                      </p:cBhvr>
                                      <p:tavLst>
                                        <p:tav tm="0">
                                          <p:val>
                                            <p:strVal val="ppt_x"/>
                                          </p:val>
                                        </p:tav>
                                        <p:tav tm="100000">
                                          <p:val>
                                            <p:strVal val="ppt_x"/>
                                          </p:val>
                                        </p:tav>
                                      </p:tavLst>
                                    </p:anim>
                                    <p:anim calcmode="lin" valueType="num">
                                      <p:cBhvr>
                                        <p:cTn id="94" dur="100" decel="100000"/>
                                        <p:tgtEl>
                                          <p:spTgt spid="19"/>
                                        </p:tgtEl>
                                        <p:attrNameLst>
                                          <p:attrName>ppt_y</p:attrName>
                                        </p:attrNameLst>
                                      </p:cBhvr>
                                      <p:tavLst>
                                        <p:tav tm="0">
                                          <p:val>
                                            <p:strVal val="ppt_y"/>
                                          </p:val>
                                        </p:tav>
                                        <p:tav tm="100000">
                                          <p:val>
                                            <p:strVal val="ppt_y-.03"/>
                                          </p:val>
                                        </p:tav>
                                      </p:tavLst>
                                    </p:anim>
                                    <p:anim calcmode="lin" valueType="num">
                                      <p:cBhvr>
                                        <p:cTn id="95" dur="900" accel="100000">
                                          <p:stCondLst>
                                            <p:cond delay="100"/>
                                          </p:stCondLst>
                                        </p:cTn>
                                        <p:tgtEl>
                                          <p:spTgt spid="19"/>
                                        </p:tgtEl>
                                        <p:attrNameLst>
                                          <p:attrName>ppt_y</p:attrName>
                                        </p:attrNameLst>
                                      </p:cBhvr>
                                      <p:tavLst>
                                        <p:tav tm="0">
                                          <p:val>
                                            <p:strVal val="ppt_y"/>
                                          </p:val>
                                        </p:tav>
                                        <p:tav tm="100000">
                                          <p:val>
                                            <p:strVal val="ppt_y+1"/>
                                          </p:val>
                                        </p:tav>
                                      </p:tavLst>
                                    </p:anim>
                                    <p:set>
                                      <p:cBhvr>
                                        <p:cTn id="96" dur="1" fill="hold">
                                          <p:stCondLst>
                                            <p:cond delay="999"/>
                                          </p:stCondLst>
                                        </p:cTn>
                                        <p:tgtEl>
                                          <p:spTgt spid="19"/>
                                        </p:tgtEl>
                                        <p:attrNameLst>
                                          <p:attrName>style.visibility</p:attrName>
                                        </p:attrNameLst>
                                      </p:cBhvr>
                                      <p:to>
                                        <p:strVal val="hidden"/>
                                      </p:to>
                                    </p:set>
                                  </p:childTnLst>
                                </p:cTn>
                              </p:par>
                            </p:childTnLst>
                          </p:cTn>
                        </p:par>
                        <p:par>
                          <p:cTn id="97" fill="hold">
                            <p:stCondLst>
                              <p:cond delay="1500"/>
                            </p:stCondLst>
                            <p:childTnLst>
                              <p:par>
                                <p:cTn id="98" presetID="0" presetClass="path" presetSubtype="0" accel="50000" decel="50000" fill="hold" grpId="2" nodeType="afterEffect">
                                  <p:stCondLst>
                                    <p:cond delay="0"/>
                                  </p:stCondLst>
                                  <p:childTnLst>
                                    <p:animMotion origin="layout" path="M 0.25269 -0.10138 L 0.36041 -0.05694 " pathEditMode="relative" rAng="0" ptsTypes="AA">
                                      <p:cBhvr>
                                        <p:cTn id="99" dur="1000" fill="hold"/>
                                        <p:tgtEl>
                                          <p:spTgt spid="17"/>
                                        </p:tgtEl>
                                        <p:attrNameLst>
                                          <p:attrName>ppt_x</p:attrName>
                                          <p:attrName>ppt_y</p:attrName>
                                        </p:attrNameLst>
                                      </p:cBhvr>
                                      <p:rCtr x="5382" y="2222"/>
                                    </p:animMotion>
                                  </p:childTnLst>
                                </p:cTn>
                              </p:par>
                            </p:childTnLst>
                          </p:cTn>
                        </p:par>
                      </p:childTnLst>
                    </p:cTn>
                  </p:par>
                </p:childTnLst>
              </p:cTn>
              <p:nextCondLst>
                <p:cond evt="onClick" delay="0">
                  <p:tgtEl>
                    <p:spTgt spid="14"/>
                  </p:tgtEl>
                </p:cond>
              </p:nextCondLst>
            </p:seq>
            <p:seq concurrent="1" nextAc="seek">
              <p:cTn id="100" restart="whenNotActive" fill="hold" evtFilter="cancelBubble" nodeType="interactiveSeq">
                <p:stCondLst>
                  <p:cond evt="onClick" delay="0">
                    <p:tgtEl>
                      <p:spTgt spid="15"/>
                    </p:tgtEl>
                  </p:cond>
                </p:stCondLst>
                <p:endSync evt="end" delay="0">
                  <p:rtn val="all"/>
                </p:endSync>
                <p:childTnLst>
                  <p:par>
                    <p:cTn id="101" fill="hold">
                      <p:stCondLst>
                        <p:cond delay="0"/>
                      </p:stCondLst>
                      <p:childTnLst>
                        <p:par>
                          <p:cTn id="102" fill="hold">
                            <p:stCondLst>
                              <p:cond delay="0"/>
                            </p:stCondLst>
                            <p:childTnLst>
                              <p:par>
                                <p:cTn id="103" presetID="53" presetClass="exit" presetSubtype="32" fill="hold" grpId="0" nodeType="clickEffect">
                                  <p:stCondLst>
                                    <p:cond delay="0"/>
                                  </p:stCondLst>
                                  <p:childTnLst>
                                    <p:anim calcmode="lin" valueType="num">
                                      <p:cBhvr>
                                        <p:cTn id="104" dur="500"/>
                                        <p:tgtEl>
                                          <p:spTgt spid="15"/>
                                        </p:tgtEl>
                                        <p:attrNameLst>
                                          <p:attrName>ppt_w</p:attrName>
                                        </p:attrNameLst>
                                      </p:cBhvr>
                                      <p:tavLst>
                                        <p:tav tm="0">
                                          <p:val>
                                            <p:strVal val="ppt_w"/>
                                          </p:val>
                                        </p:tav>
                                        <p:tav tm="100000">
                                          <p:val>
                                            <p:fltVal val="0"/>
                                          </p:val>
                                        </p:tav>
                                      </p:tavLst>
                                    </p:anim>
                                    <p:anim calcmode="lin" valueType="num">
                                      <p:cBhvr>
                                        <p:cTn id="105" dur="500"/>
                                        <p:tgtEl>
                                          <p:spTgt spid="15"/>
                                        </p:tgtEl>
                                        <p:attrNameLst>
                                          <p:attrName>ppt_h</p:attrName>
                                        </p:attrNameLst>
                                      </p:cBhvr>
                                      <p:tavLst>
                                        <p:tav tm="0">
                                          <p:val>
                                            <p:strVal val="ppt_h"/>
                                          </p:val>
                                        </p:tav>
                                        <p:tav tm="100000">
                                          <p:val>
                                            <p:fltVal val="0"/>
                                          </p:val>
                                        </p:tav>
                                      </p:tavLst>
                                    </p:anim>
                                    <p:animEffect transition="out" filter="fade">
                                      <p:cBhvr>
                                        <p:cTn id="106" dur="500"/>
                                        <p:tgtEl>
                                          <p:spTgt spid="15"/>
                                        </p:tgtEl>
                                      </p:cBhvr>
                                    </p:animEffect>
                                    <p:set>
                                      <p:cBhvr>
                                        <p:cTn id="107" dur="1" fill="hold">
                                          <p:stCondLst>
                                            <p:cond delay="499"/>
                                          </p:stCondLst>
                                        </p:cTn>
                                        <p:tgtEl>
                                          <p:spTgt spid="15"/>
                                        </p:tgtEl>
                                        <p:attrNameLst>
                                          <p:attrName>style.visibility</p:attrName>
                                        </p:attrNameLst>
                                      </p:cBhvr>
                                      <p:to>
                                        <p:strVal val="hidden"/>
                                      </p:to>
                                    </p:set>
                                  </p:childTnLst>
                                </p:cTn>
                              </p:par>
                              <p:par>
                                <p:cTn id="108" presetID="53" presetClass="entr" presetSubtype="16" fill="hold" nodeType="with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fltVal val="0"/>
                                          </p:val>
                                        </p:tav>
                                        <p:tav tm="100000">
                                          <p:val>
                                            <p:strVal val="#ppt_w"/>
                                          </p:val>
                                        </p:tav>
                                      </p:tavLst>
                                    </p:anim>
                                    <p:anim calcmode="lin" valueType="num">
                                      <p:cBhvr>
                                        <p:cTn id="111" dur="500" fill="hold"/>
                                        <p:tgtEl>
                                          <p:spTgt spid="20"/>
                                        </p:tgtEl>
                                        <p:attrNameLst>
                                          <p:attrName>ppt_h</p:attrName>
                                        </p:attrNameLst>
                                      </p:cBhvr>
                                      <p:tavLst>
                                        <p:tav tm="0">
                                          <p:val>
                                            <p:fltVal val="0"/>
                                          </p:val>
                                        </p:tav>
                                        <p:tav tm="100000">
                                          <p:val>
                                            <p:strVal val="#ppt_h"/>
                                          </p:val>
                                        </p:tav>
                                      </p:tavLst>
                                    </p:anim>
                                    <p:animEffect transition="in" filter="fade">
                                      <p:cBhvr>
                                        <p:cTn id="112" dur="500"/>
                                        <p:tgtEl>
                                          <p:spTgt spid="20"/>
                                        </p:tgtEl>
                                      </p:cBhvr>
                                    </p:animEffect>
                                  </p:childTnLst>
                                </p:cTn>
                              </p:par>
                            </p:childTnLst>
                          </p:cTn>
                        </p:par>
                        <p:par>
                          <p:cTn id="113" fill="hold">
                            <p:stCondLst>
                              <p:cond delay="500"/>
                            </p:stCondLst>
                            <p:childTnLst>
                              <p:par>
                                <p:cTn id="114" presetID="37" presetClass="exit" presetSubtype="0" fill="hold" nodeType="afterEffect">
                                  <p:stCondLst>
                                    <p:cond delay="0"/>
                                  </p:stCondLst>
                                  <p:childTnLst>
                                    <p:animEffect transition="out" filter="fade">
                                      <p:cBhvr>
                                        <p:cTn id="115" dur="1000"/>
                                        <p:tgtEl>
                                          <p:spTgt spid="20"/>
                                        </p:tgtEl>
                                      </p:cBhvr>
                                    </p:animEffect>
                                    <p:anim calcmode="lin" valueType="num">
                                      <p:cBhvr>
                                        <p:cTn id="116" dur="1000"/>
                                        <p:tgtEl>
                                          <p:spTgt spid="20"/>
                                        </p:tgtEl>
                                        <p:attrNameLst>
                                          <p:attrName>ppt_x</p:attrName>
                                        </p:attrNameLst>
                                      </p:cBhvr>
                                      <p:tavLst>
                                        <p:tav tm="0">
                                          <p:val>
                                            <p:strVal val="ppt_x"/>
                                          </p:val>
                                        </p:tav>
                                        <p:tav tm="100000">
                                          <p:val>
                                            <p:strVal val="ppt_x"/>
                                          </p:val>
                                        </p:tav>
                                      </p:tavLst>
                                    </p:anim>
                                    <p:anim calcmode="lin" valueType="num">
                                      <p:cBhvr>
                                        <p:cTn id="117" dur="100" decel="100000"/>
                                        <p:tgtEl>
                                          <p:spTgt spid="20"/>
                                        </p:tgtEl>
                                        <p:attrNameLst>
                                          <p:attrName>ppt_y</p:attrName>
                                        </p:attrNameLst>
                                      </p:cBhvr>
                                      <p:tavLst>
                                        <p:tav tm="0">
                                          <p:val>
                                            <p:strVal val="ppt_y"/>
                                          </p:val>
                                        </p:tav>
                                        <p:tav tm="100000">
                                          <p:val>
                                            <p:strVal val="ppt_y-.03"/>
                                          </p:val>
                                        </p:tav>
                                      </p:tavLst>
                                    </p:anim>
                                    <p:anim calcmode="lin" valueType="num">
                                      <p:cBhvr>
                                        <p:cTn id="118" dur="900" accel="100000">
                                          <p:stCondLst>
                                            <p:cond delay="100"/>
                                          </p:stCondLst>
                                        </p:cTn>
                                        <p:tgtEl>
                                          <p:spTgt spid="20"/>
                                        </p:tgtEl>
                                        <p:attrNameLst>
                                          <p:attrName>ppt_y</p:attrName>
                                        </p:attrNameLst>
                                      </p:cBhvr>
                                      <p:tavLst>
                                        <p:tav tm="0">
                                          <p:val>
                                            <p:strVal val="ppt_y"/>
                                          </p:val>
                                        </p:tav>
                                        <p:tav tm="100000">
                                          <p:val>
                                            <p:strVal val="ppt_y+1"/>
                                          </p:val>
                                        </p:tav>
                                      </p:tavLst>
                                    </p:anim>
                                    <p:set>
                                      <p:cBhvr>
                                        <p:cTn id="119" dur="1" fill="hold">
                                          <p:stCondLst>
                                            <p:cond delay="999"/>
                                          </p:stCondLst>
                                        </p:cTn>
                                        <p:tgtEl>
                                          <p:spTgt spid="20"/>
                                        </p:tgtEl>
                                        <p:attrNameLst>
                                          <p:attrName>style.visibility</p:attrName>
                                        </p:attrNameLst>
                                      </p:cBhvr>
                                      <p:to>
                                        <p:strVal val="hidden"/>
                                      </p:to>
                                    </p:set>
                                  </p:childTnLst>
                                </p:cTn>
                              </p:par>
                            </p:childTnLst>
                          </p:cTn>
                        </p:par>
                        <p:par>
                          <p:cTn id="120" fill="hold">
                            <p:stCondLst>
                              <p:cond delay="1500"/>
                            </p:stCondLst>
                            <p:childTnLst>
                              <p:par>
                                <p:cTn id="121" presetID="0" presetClass="path" presetSubtype="0" accel="50000" decel="50000" fill="hold" grpId="3" nodeType="afterEffect">
                                  <p:stCondLst>
                                    <p:cond delay="0"/>
                                  </p:stCondLst>
                                  <p:childTnLst>
                                    <p:animMotion origin="layout" path="M 0.36041 -0.05694 L 0.52665 -0.05694 " pathEditMode="relative" rAng="0" ptsTypes="AA">
                                      <p:cBhvr>
                                        <p:cTn id="122" dur="1000" fill="hold"/>
                                        <p:tgtEl>
                                          <p:spTgt spid="17"/>
                                        </p:tgtEl>
                                        <p:attrNameLst>
                                          <p:attrName>ppt_x</p:attrName>
                                          <p:attrName>ppt_y</p:attrName>
                                        </p:attrNameLst>
                                      </p:cBhvr>
                                      <p:rCtr x="8307" y="0"/>
                                    </p:animMotion>
                                  </p:childTnLst>
                                </p:cTn>
                              </p:par>
                            </p:childTnLst>
                          </p:cTn>
                        </p:par>
                      </p:childTnLst>
                    </p:cTn>
                  </p:par>
                </p:childTnLst>
              </p:cTn>
              <p:nextCondLst>
                <p:cond evt="onClick" delay="0">
                  <p:tgtEl>
                    <p:spTgt spid="15"/>
                  </p:tgtEl>
                </p:cond>
              </p:nextCondLst>
            </p:seq>
            <p:seq concurrent="1" nextAc="seek">
              <p:cTn id="123" restart="whenNotActive" fill="hold" evtFilter="cancelBubble" nodeType="interactiveSeq">
                <p:stCondLst>
                  <p:cond evt="onClick" delay="0">
                    <p:tgtEl>
                      <p:spTgt spid="16"/>
                    </p:tgtEl>
                  </p:cond>
                </p:stCondLst>
                <p:endSync evt="end" delay="0">
                  <p:rtn val="all"/>
                </p:endSync>
                <p:childTnLst>
                  <p:par>
                    <p:cTn id="124" fill="hold">
                      <p:stCondLst>
                        <p:cond delay="0"/>
                      </p:stCondLst>
                      <p:childTnLst>
                        <p:par>
                          <p:cTn id="125" fill="hold">
                            <p:stCondLst>
                              <p:cond delay="0"/>
                            </p:stCondLst>
                            <p:childTnLst>
                              <p:par>
                                <p:cTn id="126" presetID="53" presetClass="exit" presetSubtype="32" fill="hold" nodeType="clickEffect">
                                  <p:stCondLst>
                                    <p:cond delay="0"/>
                                  </p:stCondLst>
                                  <p:childTnLst>
                                    <p:anim calcmode="lin" valueType="num">
                                      <p:cBhvr>
                                        <p:cTn id="127" dur="500"/>
                                        <p:tgtEl>
                                          <p:spTgt spid="16"/>
                                        </p:tgtEl>
                                        <p:attrNameLst>
                                          <p:attrName>ppt_w</p:attrName>
                                        </p:attrNameLst>
                                      </p:cBhvr>
                                      <p:tavLst>
                                        <p:tav tm="0">
                                          <p:val>
                                            <p:strVal val="ppt_w"/>
                                          </p:val>
                                        </p:tav>
                                        <p:tav tm="100000">
                                          <p:val>
                                            <p:fltVal val="0"/>
                                          </p:val>
                                        </p:tav>
                                      </p:tavLst>
                                    </p:anim>
                                    <p:anim calcmode="lin" valueType="num">
                                      <p:cBhvr>
                                        <p:cTn id="128" dur="500"/>
                                        <p:tgtEl>
                                          <p:spTgt spid="16"/>
                                        </p:tgtEl>
                                        <p:attrNameLst>
                                          <p:attrName>ppt_h</p:attrName>
                                        </p:attrNameLst>
                                      </p:cBhvr>
                                      <p:tavLst>
                                        <p:tav tm="0">
                                          <p:val>
                                            <p:strVal val="ppt_h"/>
                                          </p:val>
                                        </p:tav>
                                        <p:tav tm="100000">
                                          <p:val>
                                            <p:fltVal val="0"/>
                                          </p:val>
                                        </p:tav>
                                      </p:tavLst>
                                    </p:anim>
                                    <p:animEffect transition="out" filter="fade">
                                      <p:cBhvr>
                                        <p:cTn id="129" dur="500"/>
                                        <p:tgtEl>
                                          <p:spTgt spid="16"/>
                                        </p:tgtEl>
                                      </p:cBhvr>
                                    </p:animEffect>
                                    <p:set>
                                      <p:cBhvr>
                                        <p:cTn id="130" dur="1" fill="hold">
                                          <p:stCondLst>
                                            <p:cond delay="499"/>
                                          </p:stCondLst>
                                        </p:cTn>
                                        <p:tgtEl>
                                          <p:spTgt spid="16"/>
                                        </p:tgtEl>
                                        <p:attrNameLst>
                                          <p:attrName>style.visibility</p:attrName>
                                        </p:attrNameLst>
                                      </p:cBhvr>
                                      <p:to>
                                        <p:strVal val="hidden"/>
                                      </p:to>
                                    </p:set>
                                  </p:childTnLst>
                                </p:cTn>
                              </p:par>
                              <p:par>
                                <p:cTn id="131" presetID="53" presetClass="entr" presetSubtype="16" fill="hold" nodeType="with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500" fill="hold"/>
                                        <p:tgtEl>
                                          <p:spTgt spid="21"/>
                                        </p:tgtEl>
                                        <p:attrNameLst>
                                          <p:attrName>ppt_w</p:attrName>
                                        </p:attrNameLst>
                                      </p:cBhvr>
                                      <p:tavLst>
                                        <p:tav tm="0">
                                          <p:val>
                                            <p:fltVal val="0"/>
                                          </p:val>
                                        </p:tav>
                                        <p:tav tm="100000">
                                          <p:val>
                                            <p:strVal val="#ppt_w"/>
                                          </p:val>
                                        </p:tav>
                                      </p:tavLst>
                                    </p:anim>
                                    <p:anim calcmode="lin" valueType="num">
                                      <p:cBhvr>
                                        <p:cTn id="134" dur="500" fill="hold"/>
                                        <p:tgtEl>
                                          <p:spTgt spid="21"/>
                                        </p:tgtEl>
                                        <p:attrNameLst>
                                          <p:attrName>ppt_h</p:attrName>
                                        </p:attrNameLst>
                                      </p:cBhvr>
                                      <p:tavLst>
                                        <p:tav tm="0">
                                          <p:val>
                                            <p:fltVal val="0"/>
                                          </p:val>
                                        </p:tav>
                                        <p:tav tm="100000">
                                          <p:val>
                                            <p:strVal val="#ppt_h"/>
                                          </p:val>
                                        </p:tav>
                                      </p:tavLst>
                                    </p:anim>
                                    <p:animEffect transition="in" filter="fade">
                                      <p:cBhvr>
                                        <p:cTn id="135" dur="500"/>
                                        <p:tgtEl>
                                          <p:spTgt spid="21"/>
                                        </p:tgtEl>
                                      </p:cBhvr>
                                    </p:animEffect>
                                  </p:childTnLst>
                                </p:cTn>
                              </p:par>
                            </p:childTnLst>
                          </p:cTn>
                        </p:par>
                        <p:par>
                          <p:cTn id="136" fill="hold">
                            <p:stCondLst>
                              <p:cond delay="500"/>
                            </p:stCondLst>
                            <p:childTnLst>
                              <p:par>
                                <p:cTn id="137" presetID="37" presetClass="exit" presetSubtype="0" fill="hold" nodeType="afterEffect">
                                  <p:stCondLst>
                                    <p:cond delay="0"/>
                                  </p:stCondLst>
                                  <p:childTnLst>
                                    <p:animEffect transition="out" filter="fade">
                                      <p:cBhvr>
                                        <p:cTn id="138" dur="1000"/>
                                        <p:tgtEl>
                                          <p:spTgt spid="21"/>
                                        </p:tgtEl>
                                      </p:cBhvr>
                                    </p:animEffect>
                                    <p:anim calcmode="lin" valueType="num">
                                      <p:cBhvr>
                                        <p:cTn id="139" dur="1000"/>
                                        <p:tgtEl>
                                          <p:spTgt spid="21"/>
                                        </p:tgtEl>
                                        <p:attrNameLst>
                                          <p:attrName>ppt_x</p:attrName>
                                        </p:attrNameLst>
                                      </p:cBhvr>
                                      <p:tavLst>
                                        <p:tav tm="0">
                                          <p:val>
                                            <p:strVal val="ppt_x"/>
                                          </p:val>
                                        </p:tav>
                                        <p:tav tm="100000">
                                          <p:val>
                                            <p:strVal val="ppt_x"/>
                                          </p:val>
                                        </p:tav>
                                      </p:tavLst>
                                    </p:anim>
                                    <p:anim calcmode="lin" valueType="num">
                                      <p:cBhvr>
                                        <p:cTn id="140" dur="100" decel="100000"/>
                                        <p:tgtEl>
                                          <p:spTgt spid="21"/>
                                        </p:tgtEl>
                                        <p:attrNameLst>
                                          <p:attrName>ppt_y</p:attrName>
                                        </p:attrNameLst>
                                      </p:cBhvr>
                                      <p:tavLst>
                                        <p:tav tm="0">
                                          <p:val>
                                            <p:strVal val="ppt_y"/>
                                          </p:val>
                                        </p:tav>
                                        <p:tav tm="100000">
                                          <p:val>
                                            <p:strVal val="ppt_y-.03"/>
                                          </p:val>
                                        </p:tav>
                                      </p:tavLst>
                                    </p:anim>
                                    <p:anim calcmode="lin" valueType="num">
                                      <p:cBhvr>
                                        <p:cTn id="141" dur="900" accel="100000">
                                          <p:stCondLst>
                                            <p:cond delay="100"/>
                                          </p:stCondLst>
                                        </p:cTn>
                                        <p:tgtEl>
                                          <p:spTgt spid="21"/>
                                        </p:tgtEl>
                                        <p:attrNameLst>
                                          <p:attrName>ppt_y</p:attrName>
                                        </p:attrNameLst>
                                      </p:cBhvr>
                                      <p:tavLst>
                                        <p:tav tm="0">
                                          <p:val>
                                            <p:strVal val="ppt_y"/>
                                          </p:val>
                                        </p:tav>
                                        <p:tav tm="100000">
                                          <p:val>
                                            <p:strVal val="ppt_y+1"/>
                                          </p:val>
                                        </p:tav>
                                      </p:tavLst>
                                    </p:anim>
                                    <p:set>
                                      <p:cBhvr>
                                        <p:cTn id="142" dur="1" fill="hold">
                                          <p:stCondLst>
                                            <p:cond delay="999"/>
                                          </p:stCondLst>
                                        </p:cTn>
                                        <p:tgtEl>
                                          <p:spTgt spid="21"/>
                                        </p:tgtEl>
                                        <p:attrNameLst>
                                          <p:attrName>style.visibility</p:attrName>
                                        </p:attrNameLst>
                                      </p:cBhvr>
                                      <p:to>
                                        <p:strVal val="hidden"/>
                                      </p:to>
                                    </p:set>
                                  </p:childTnLst>
                                </p:cTn>
                              </p:par>
                            </p:childTnLst>
                          </p:cTn>
                        </p:par>
                        <p:par>
                          <p:cTn id="143" fill="hold">
                            <p:stCondLst>
                              <p:cond delay="1500"/>
                            </p:stCondLst>
                            <p:childTnLst>
                              <p:par>
                                <p:cTn id="144" presetID="0" presetClass="path" presetSubtype="0" accel="50000" decel="50000" fill="hold" grpId="4" nodeType="afterEffect">
                                  <p:stCondLst>
                                    <p:cond delay="0"/>
                                  </p:stCondLst>
                                  <p:childTnLst>
                                    <p:animMotion origin="layout" path="M 0.52665 -0.05694 L 0.64357 -0.03472 " pathEditMode="relative" rAng="0" ptsTypes="AA">
                                      <p:cBhvr>
                                        <p:cTn id="145" dur="1000" fill="hold"/>
                                        <p:tgtEl>
                                          <p:spTgt spid="17"/>
                                        </p:tgtEl>
                                        <p:attrNameLst>
                                          <p:attrName>ppt_x</p:attrName>
                                          <p:attrName>ppt_y</p:attrName>
                                        </p:attrNameLst>
                                      </p:cBhvr>
                                      <p:rCtr x="5842" y="-370"/>
                                    </p:animMotion>
                                  </p:childTnLst>
                                </p:cTn>
                              </p:par>
                            </p:childTnLst>
                          </p:cTn>
                        </p:par>
                        <p:par>
                          <p:cTn id="146" fill="hold">
                            <p:stCondLst>
                              <p:cond delay="2500"/>
                            </p:stCondLst>
                            <p:childTnLst>
                              <p:par>
                                <p:cTn id="147" presetID="23" presetClass="entr" presetSubtype="16" fill="hold" nodeType="afterEffect">
                                  <p:stCondLst>
                                    <p:cond delay="0"/>
                                  </p:stCondLst>
                                  <p:childTnLst>
                                    <p:set>
                                      <p:cBhvr>
                                        <p:cTn id="148" dur="1" fill="hold">
                                          <p:stCondLst>
                                            <p:cond delay="0"/>
                                          </p:stCondLst>
                                        </p:cTn>
                                        <p:tgtEl>
                                          <p:spTgt spid="22"/>
                                        </p:tgtEl>
                                        <p:attrNameLst>
                                          <p:attrName>style.visibility</p:attrName>
                                        </p:attrNameLst>
                                      </p:cBhvr>
                                      <p:to>
                                        <p:strVal val="visible"/>
                                      </p:to>
                                    </p:set>
                                    <p:anim calcmode="lin" valueType="num">
                                      <p:cBhvr>
                                        <p:cTn id="149" dur="500" fill="hold"/>
                                        <p:tgtEl>
                                          <p:spTgt spid="22"/>
                                        </p:tgtEl>
                                        <p:attrNameLst>
                                          <p:attrName>ppt_w</p:attrName>
                                        </p:attrNameLst>
                                      </p:cBhvr>
                                      <p:tavLst>
                                        <p:tav tm="0">
                                          <p:val>
                                            <p:fltVal val="0"/>
                                          </p:val>
                                        </p:tav>
                                        <p:tav tm="100000">
                                          <p:val>
                                            <p:strVal val="#ppt_w"/>
                                          </p:val>
                                        </p:tav>
                                      </p:tavLst>
                                    </p:anim>
                                    <p:anim calcmode="lin" valueType="num">
                                      <p:cBhvr>
                                        <p:cTn id="150"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6"/>
                  </p:tgtEl>
                </p:cond>
              </p:nextCondLst>
            </p:seq>
          </p:childTnLst>
        </p:cTn>
      </p:par>
    </p:tnLst>
    <p:bldLst>
      <p:bldP spid="15" grpId="0" animBg="1"/>
      <p:bldP spid="17" grpId="0" animBg="1"/>
      <p:bldP spid="17" grpId="1" animBg="1"/>
      <p:bldP spid="17" grpId="2" animBg="1"/>
      <p:bldP spid="17" grpId="3" animBg="1"/>
      <p:bldP spid="17" grpId="4" animBg="1"/>
      <p:bldP spid="2" grpId="0" uiExpand="1"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tile tx="0" ty="0" sx="100000" sy="100000" flip="none" algn="tl"/>
        </a:blipFill>
        <a:effectLst/>
      </p:bgPr>
    </p:bg>
    <p:spTree>
      <p:nvGrpSpPr>
        <p:cNvPr id="1" name=""/>
        <p:cNvGrpSpPr/>
        <p:nvPr/>
      </p:nvGrpSpPr>
      <p:grpSpPr>
        <a:xfrm>
          <a:off x="0" y="0"/>
          <a:ext cx="0" cy="0"/>
          <a:chOff x="0" y="0"/>
          <a:chExt cx="0" cy="0"/>
        </a:xfrm>
      </p:grpSpPr>
      <p:sp>
        <p:nvSpPr>
          <p:cNvPr id="32" name="Câu hỏi">
            <a:extLst>
              <a:ext uri="{FF2B5EF4-FFF2-40B4-BE49-F238E27FC236}">
                <a16:creationId xmlns:a16="http://schemas.microsoft.com/office/drawing/2014/main" id="{1AB69979-1D5C-6D4F-6590-E0650E70A5B4}"/>
              </a:ext>
            </a:extLst>
          </p:cNvPr>
          <p:cNvSpPr/>
          <p:nvPr/>
        </p:nvSpPr>
        <p:spPr>
          <a:xfrm>
            <a:off x="243727" y="328740"/>
            <a:ext cx="8656545" cy="73394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C00000"/>
                </a:solidFill>
                <a:cs typeface="Arial" panose="020B0604020202020204" pitchFamily="34" charset="0"/>
              </a:rPr>
              <a:t>Câu 1. Chọn phát biểu </a:t>
            </a:r>
            <a:r>
              <a:rPr lang="en-US" sz="2000" b="1" noProof="1">
                <a:solidFill>
                  <a:srgbClr val="C00000"/>
                </a:solidFill>
                <a:cs typeface="Arial" panose="020B0604020202020204" pitchFamily="34" charset="0"/>
              </a:rPr>
              <a:t>ĐÚNG</a:t>
            </a:r>
            <a:r>
              <a:rPr lang="vi-VN" sz="2000" b="1" noProof="1">
                <a:solidFill>
                  <a:srgbClr val="C00000"/>
                </a:solidFill>
                <a:cs typeface="Arial" panose="020B0604020202020204" pitchFamily="34" charset="0"/>
              </a:rPr>
              <a:t>.</a:t>
            </a:r>
            <a:endParaRPr lang="vi-VN" sz="2000" noProof="1">
              <a:solidFill>
                <a:srgbClr val="C00000"/>
              </a:solidFill>
              <a:latin typeface="Arial" panose="020B0604020202020204" pitchFamily="34" charset="0"/>
              <a:cs typeface="Arial" panose="020B0604020202020204" pitchFamily="34" charset="0"/>
            </a:endParaRPr>
          </a:p>
        </p:txBody>
      </p:sp>
      <p:sp>
        <p:nvSpPr>
          <p:cNvPr id="33" name="Đáp án đúng">
            <a:extLst>
              <a:ext uri="{FF2B5EF4-FFF2-40B4-BE49-F238E27FC236}">
                <a16:creationId xmlns:a16="http://schemas.microsoft.com/office/drawing/2014/main" id="{2FB644CA-CB55-3594-B5C2-C9F8A867CDF0}"/>
              </a:ext>
            </a:extLst>
          </p:cNvPr>
          <p:cNvSpPr/>
          <p:nvPr/>
        </p:nvSpPr>
        <p:spPr>
          <a:xfrm>
            <a:off x="261576" y="1396315"/>
            <a:ext cx="4151397" cy="1536236"/>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Trong cấu trúc tuần tự, </a:t>
            </a:r>
            <a:endParaRPr lang="en-US" sz="2000" noProof="1">
              <a:solidFill>
                <a:srgbClr val="000000"/>
              </a:solidFill>
              <a:cs typeface="Arial" panose="020B0604020202020204" pitchFamily="34" charset="0"/>
            </a:endParaRPr>
          </a:p>
          <a:p>
            <a:pPr algn="ctr">
              <a:lnSpc>
                <a:spcPct val="150000"/>
              </a:lnSpc>
            </a:pPr>
            <a:r>
              <a:rPr lang="vi-VN" sz="2000" noProof="1">
                <a:solidFill>
                  <a:srgbClr val="000000"/>
                </a:solidFill>
                <a:cs typeface="Arial" panose="020B0604020202020204" pitchFamily="34" charset="0"/>
              </a:rPr>
              <a:t>các việc được thực hiện </a:t>
            </a:r>
            <a:endParaRPr lang="en-US" sz="2000" noProof="1">
              <a:solidFill>
                <a:srgbClr val="000000"/>
              </a:solidFill>
              <a:cs typeface="Arial" panose="020B0604020202020204" pitchFamily="34" charset="0"/>
            </a:endParaRPr>
          </a:p>
          <a:p>
            <a:pPr algn="ctr">
              <a:lnSpc>
                <a:spcPct val="150000"/>
              </a:lnSpc>
            </a:pPr>
            <a:r>
              <a:rPr lang="vi-VN" sz="2000" noProof="1">
                <a:solidFill>
                  <a:srgbClr val="000000"/>
                </a:solidFill>
                <a:cs typeface="Arial" panose="020B0604020202020204" pitchFamily="34" charset="0"/>
              </a:rPr>
              <a:t>không theo thứ tự.</a:t>
            </a:r>
            <a:endParaRPr lang="vi-VN" sz="2000" noProof="1">
              <a:solidFill>
                <a:srgbClr val="000000"/>
              </a:solidFill>
              <a:latin typeface="Arial" panose="020B0604020202020204" pitchFamily="34" charset="0"/>
              <a:cs typeface="Arial" panose="020B0604020202020204" pitchFamily="34" charset="0"/>
            </a:endParaRPr>
          </a:p>
        </p:txBody>
      </p:sp>
      <p:sp>
        <p:nvSpPr>
          <p:cNvPr id="34" name="Đáp án sai 1">
            <a:extLst>
              <a:ext uri="{FF2B5EF4-FFF2-40B4-BE49-F238E27FC236}">
                <a16:creationId xmlns:a16="http://schemas.microsoft.com/office/drawing/2014/main" id="{30828281-61AD-7A62-0775-C0E24C9C1DEB}"/>
              </a:ext>
            </a:extLst>
          </p:cNvPr>
          <p:cNvSpPr/>
          <p:nvPr/>
        </p:nvSpPr>
        <p:spPr>
          <a:xfrm>
            <a:off x="261577" y="3251513"/>
            <a:ext cx="4151397" cy="1536236"/>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Trong cấu trúc tuần tự, </a:t>
            </a:r>
            <a:endParaRPr lang="en-US" sz="2000" noProof="1">
              <a:solidFill>
                <a:srgbClr val="000000"/>
              </a:solidFill>
              <a:cs typeface="Arial" panose="020B0604020202020204" pitchFamily="34" charset="0"/>
            </a:endParaRPr>
          </a:p>
          <a:p>
            <a:pPr algn="ctr">
              <a:lnSpc>
                <a:spcPct val="150000"/>
              </a:lnSpc>
            </a:pPr>
            <a:r>
              <a:rPr lang="vi-VN" sz="2000" noProof="1">
                <a:solidFill>
                  <a:srgbClr val="000000"/>
                </a:solidFill>
                <a:cs typeface="Arial" panose="020B0604020202020204" pitchFamily="34" charset="0"/>
              </a:rPr>
              <a:t>các việc được thực hiện theo </a:t>
            </a:r>
            <a:endParaRPr lang="en-US" sz="2000" noProof="1">
              <a:solidFill>
                <a:srgbClr val="000000"/>
              </a:solidFill>
              <a:cs typeface="Arial" panose="020B0604020202020204" pitchFamily="34" charset="0"/>
            </a:endParaRPr>
          </a:p>
          <a:p>
            <a:pPr algn="ctr">
              <a:lnSpc>
                <a:spcPct val="150000"/>
              </a:lnSpc>
            </a:pPr>
            <a:r>
              <a:rPr lang="vi-VN" sz="2000" noProof="1">
                <a:solidFill>
                  <a:srgbClr val="000000"/>
                </a:solidFill>
                <a:cs typeface="Arial" panose="020B0604020202020204" pitchFamily="34" charset="0"/>
              </a:rPr>
              <a:t>thứ tự ngẫu nhiên.</a:t>
            </a:r>
            <a:endParaRPr lang="vi-VN" sz="2000" noProof="1">
              <a:solidFill>
                <a:srgbClr val="000000"/>
              </a:solidFill>
              <a:latin typeface="Arial" panose="020B0604020202020204" pitchFamily="34" charset="0"/>
              <a:cs typeface="Arial" panose="020B0604020202020204" pitchFamily="34" charset="0"/>
            </a:endParaRPr>
          </a:p>
        </p:txBody>
      </p:sp>
      <p:sp>
        <p:nvSpPr>
          <p:cNvPr id="35" name="Đáp án sai 2">
            <a:extLst>
              <a:ext uri="{FF2B5EF4-FFF2-40B4-BE49-F238E27FC236}">
                <a16:creationId xmlns:a16="http://schemas.microsoft.com/office/drawing/2014/main" id="{E6A889FC-D3A7-FA7C-0DE3-0EA076B22F62}"/>
              </a:ext>
            </a:extLst>
          </p:cNvPr>
          <p:cNvSpPr/>
          <p:nvPr/>
        </p:nvSpPr>
        <p:spPr>
          <a:xfrm>
            <a:off x="4748875" y="1396314"/>
            <a:ext cx="4151397" cy="1536236"/>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Trong chương trình có cấu trúc tuần tự, các khối lệnh được thực hiện không theo thứ tự.</a:t>
            </a:r>
            <a:endParaRPr lang="vi-VN" sz="2000" noProof="1">
              <a:solidFill>
                <a:srgbClr val="000000"/>
              </a:solidFill>
              <a:latin typeface="Arial" panose="020B0604020202020204" pitchFamily="34" charset="0"/>
              <a:cs typeface="Arial" panose="020B0604020202020204" pitchFamily="34" charset="0"/>
            </a:endParaRPr>
          </a:p>
        </p:txBody>
      </p:sp>
      <p:sp>
        <p:nvSpPr>
          <p:cNvPr id="36" name="Đáp án sai 3">
            <a:extLst>
              <a:ext uri="{FF2B5EF4-FFF2-40B4-BE49-F238E27FC236}">
                <a16:creationId xmlns:a16="http://schemas.microsoft.com/office/drawing/2014/main" id="{39170EEF-8452-D761-9524-3629836006CB}"/>
              </a:ext>
            </a:extLst>
          </p:cNvPr>
          <p:cNvSpPr/>
          <p:nvPr/>
        </p:nvSpPr>
        <p:spPr>
          <a:xfrm>
            <a:off x="4748875" y="3251512"/>
            <a:ext cx="4151397" cy="1536236"/>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Trong chương trình có cấu trúc tuần tự, các lệnh được thực hiện lần lượt theo thứ tự.</a:t>
            </a:r>
            <a:endParaRPr lang="vi-VN" sz="2000" noProof="1">
              <a:solidFill>
                <a:srgbClr val="000000"/>
              </a:solidFill>
              <a:latin typeface="Arial" panose="020B0604020202020204" pitchFamily="34" charset="0"/>
              <a:cs typeface="Arial" panose="020B0604020202020204" pitchFamily="34" charset="0"/>
            </a:endParaRPr>
          </a:p>
        </p:txBody>
      </p:sp>
      <p:sp>
        <p:nvSpPr>
          <p:cNvPr id="37" name="Đáp án đúng">
            <a:extLst>
              <a:ext uri="{FF2B5EF4-FFF2-40B4-BE49-F238E27FC236}">
                <a16:creationId xmlns:a16="http://schemas.microsoft.com/office/drawing/2014/main" id="{73F5B725-A6FC-F5A2-F2A4-6047B0B0A3CC}"/>
              </a:ext>
            </a:extLst>
          </p:cNvPr>
          <p:cNvSpPr/>
          <p:nvPr/>
        </p:nvSpPr>
        <p:spPr>
          <a:xfrm>
            <a:off x="4748875" y="3251512"/>
            <a:ext cx="4151397" cy="1536236"/>
          </a:xfrm>
          <a:prstGeom prst="roundRect">
            <a:avLst/>
          </a:prstGeom>
          <a:solidFill>
            <a:schemeClr val="tx2">
              <a:lumMod val="60000"/>
              <a:lumOff val="4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Trong chương trình có cấu trúc tuần tự, các lệnh được thực hiện lần lượt theo thứ tự.</a:t>
            </a:r>
          </a:p>
        </p:txBody>
      </p:sp>
      <p:pic>
        <p:nvPicPr>
          <p:cNvPr id="2054" name="Picture 6" descr="https://cdn-icons-png.flaticon.com/128/10238/10238278.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377" y="117933"/>
            <a:ext cx="532148" cy="532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99168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arn(inVertical)">
                                      <p:cBhvr>
                                        <p:cTn id="15" dur="500"/>
                                        <p:tgtEl>
                                          <p:spTgt spid="3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barn(inVertical)">
                                      <p:cBhvr>
                                        <p:cTn id="18" dur="500"/>
                                        <p:tgtEl>
                                          <p:spTgt spid="3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barn(inVertical)">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left)">
                                      <p:cBhvr>
                                        <p:cTn id="2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tile tx="0" ty="0" sx="100000" sy="100000" flip="none" algn="tl"/>
        </a:blipFill>
        <a:effectLst/>
      </p:bgPr>
    </p:bg>
    <p:spTree>
      <p:nvGrpSpPr>
        <p:cNvPr id="1" name=""/>
        <p:cNvGrpSpPr/>
        <p:nvPr/>
      </p:nvGrpSpPr>
      <p:grpSpPr>
        <a:xfrm>
          <a:off x="0" y="0"/>
          <a:ext cx="0" cy="0"/>
          <a:chOff x="0" y="0"/>
          <a:chExt cx="0" cy="0"/>
        </a:xfrm>
      </p:grpSpPr>
      <p:sp>
        <p:nvSpPr>
          <p:cNvPr id="32" name="Câu hỏi">
            <a:extLst>
              <a:ext uri="{FF2B5EF4-FFF2-40B4-BE49-F238E27FC236}">
                <a16:creationId xmlns:a16="http://schemas.microsoft.com/office/drawing/2014/main" id="{1AB69979-1D5C-6D4F-6590-E0650E70A5B4}"/>
              </a:ext>
            </a:extLst>
          </p:cNvPr>
          <p:cNvSpPr/>
          <p:nvPr/>
        </p:nvSpPr>
        <p:spPr>
          <a:xfrm>
            <a:off x="243727" y="328740"/>
            <a:ext cx="8656545" cy="1258637"/>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C00000"/>
                </a:solidFill>
                <a:cs typeface="Arial" panose="020B0604020202020204" pitchFamily="34" charset="0"/>
              </a:rPr>
              <a:t>Câu 2. Để thay đổi động tác của nhân vật, </a:t>
            </a:r>
            <a:endParaRPr lang="en-US" sz="2000" b="1" noProof="1">
              <a:solidFill>
                <a:srgbClr val="C00000"/>
              </a:solidFill>
              <a:cs typeface="Arial" panose="020B0604020202020204" pitchFamily="34" charset="0"/>
            </a:endParaRPr>
          </a:p>
          <a:p>
            <a:pPr algn="ctr">
              <a:lnSpc>
                <a:spcPct val="150000"/>
              </a:lnSpc>
            </a:pPr>
            <a:r>
              <a:rPr lang="vi-VN" sz="2000" b="1" noProof="1">
                <a:solidFill>
                  <a:srgbClr val="C00000"/>
                </a:solidFill>
                <a:cs typeface="Arial" panose="020B0604020202020204" pitchFamily="34" charset="0"/>
              </a:rPr>
              <a:t>em sử dụng lệnh nào dưới đây?</a:t>
            </a:r>
            <a:endParaRPr lang="vi-VN" sz="2000" noProof="1">
              <a:solidFill>
                <a:srgbClr val="C00000"/>
              </a:solidFill>
              <a:latin typeface="Arial" panose="020B0604020202020204" pitchFamily="34" charset="0"/>
              <a:cs typeface="Arial" panose="020B0604020202020204" pitchFamily="34" charset="0"/>
            </a:endParaRPr>
          </a:p>
        </p:txBody>
      </p:sp>
      <p:pic>
        <p:nvPicPr>
          <p:cNvPr id="2054" name="Picture 6" descr="https://cdn-icons-png.flaticon.com/128/10238/10238278.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377" y="117933"/>
            <a:ext cx="532148" cy="53214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261576" y="1879600"/>
            <a:ext cx="4151397" cy="1300085"/>
            <a:chOff x="261576" y="1879600"/>
            <a:chExt cx="4151397" cy="1300085"/>
          </a:xfrm>
        </p:grpSpPr>
        <p:sp>
          <p:nvSpPr>
            <p:cNvPr id="33" name="Đáp án đúng">
              <a:extLst>
                <a:ext uri="{FF2B5EF4-FFF2-40B4-BE49-F238E27FC236}">
                  <a16:creationId xmlns:a16="http://schemas.microsoft.com/office/drawing/2014/main" id="{2FB644CA-CB55-3594-B5C2-C9F8A867CDF0}"/>
                </a:ext>
              </a:extLst>
            </p:cNvPr>
            <p:cNvSpPr/>
            <p:nvPr/>
          </p:nvSpPr>
          <p:spPr>
            <a:xfrm>
              <a:off x="261576" y="1879600"/>
              <a:ext cx="4151397" cy="1300085"/>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a:t>
              </a:r>
              <a:r>
                <a:rPr lang="en-US" sz="2000" noProof="1">
                  <a:solidFill>
                    <a:srgbClr val="000000"/>
                  </a:solidFill>
                  <a:cs typeface="Arial" panose="020B0604020202020204" pitchFamily="34" charset="0"/>
                </a:rPr>
                <a:t>			</a:t>
              </a:r>
              <a:endParaRPr lang="vi-VN" sz="2000" noProof="1">
                <a:solidFill>
                  <a:srgbClr val="000000"/>
                </a:solidFill>
                <a:latin typeface="Arial" panose="020B0604020202020204" pitchFamily="34" charset="0"/>
                <a:cs typeface="Arial" panose="020B0604020202020204" pitchFamily="34" charset="0"/>
              </a:endParaRPr>
            </a:p>
          </p:txBody>
        </p:sp>
        <p:pic>
          <p:nvPicPr>
            <p:cNvPr id="9" name="Picture 8"/>
            <p:cNvPicPr/>
            <p:nvPr/>
          </p:nvPicPr>
          <p:blipFill>
            <a:blip r:embed="rId6"/>
            <a:stretch>
              <a:fillRect/>
            </a:stretch>
          </p:blipFill>
          <p:spPr>
            <a:xfrm>
              <a:off x="1427636" y="2376650"/>
              <a:ext cx="981710" cy="438785"/>
            </a:xfrm>
            <a:prstGeom prst="rect">
              <a:avLst/>
            </a:prstGeom>
          </p:spPr>
        </p:pic>
      </p:grpSp>
      <p:grpSp>
        <p:nvGrpSpPr>
          <p:cNvPr id="4" name="Group 3"/>
          <p:cNvGrpSpPr/>
          <p:nvPr/>
        </p:nvGrpSpPr>
        <p:grpSpPr>
          <a:xfrm>
            <a:off x="261577" y="3487663"/>
            <a:ext cx="4151397" cy="1300085"/>
            <a:chOff x="261577" y="3487663"/>
            <a:chExt cx="4151397" cy="1300085"/>
          </a:xfrm>
        </p:grpSpPr>
        <p:sp>
          <p:nvSpPr>
            <p:cNvPr id="34" name="Đáp án sai 1">
              <a:extLst>
                <a:ext uri="{FF2B5EF4-FFF2-40B4-BE49-F238E27FC236}">
                  <a16:creationId xmlns:a16="http://schemas.microsoft.com/office/drawing/2014/main" id="{30828281-61AD-7A62-0775-C0E24C9C1DEB}"/>
                </a:ext>
              </a:extLst>
            </p:cNvPr>
            <p:cNvSpPr/>
            <p:nvPr/>
          </p:nvSpPr>
          <p:spPr>
            <a:xfrm>
              <a:off x="261577" y="3487663"/>
              <a:ext cx="4151397" cy="1300085"/>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a:t>
              </a:r>
              <a:r>
                <a:rPr lang="en-US" sz="2000" noProof="1">
                  <a:solidFill>
                    <a:srgbClr val="000000"/>
                  </a:solidFill>
                  <a:cs typeface="Arial" panose="020B0604020202020204" pitchFamily="34" charset="0"/>
                </a:rPr>
                <a:t>			</a:t>
              </a:r>
              <a:endParaRPr lang="vi-VN" sz="2000" noProof="1">
                <a:solidFill>
                  <a:srgbClr val="000000"/>
                </a:solidFill>
                <a:latin typeface="Arial" panose="020B0604020202020204" pitchFamily="34" charset="0"/>
                <a:cs typeface="Arial" panose="020B0604020202020204" pitchFamily="34" charset="0"/>
              </a:endParaRPr>
            </a:p>
          </p:txBody>
        </p:sp>
        <p:pic>
          <p:nvPicPr>
            <p:cNvPr id="10" name="Picture 9"/>
            <p:cNvPicPr/>
            <p:nvPr/>
          </p:nvPicPr>
          <p:blipFill>
            <a:blip r:embed="rId7"/>
            <a:stretch>
              <a:fillRect/>
            </a:stretch>
          </p:blipFill>
          <p:spPr>
            <a:xfrm>
              <a:off x="1427636" y="3931328"/>
              <a:ext cx="1819275" cy="412750"/>
            </a:xfrm>
            <a:prstGeom prst="rect">
              <a:avLst/>
            </a:prstGeom>
          </p:spPr>
        </p:pic>
      </p:grpSp>
      <p:grpSp>
        <p:nvGrpSpPr>
          <p:cNvPr id="2" name="Group 1"/>
          <p:cNvGrpSpPr/>
          <p:nvPr/>
        </p:nvGrpSpPr>
        <p:grpSpPr>
          <a:xfrm>
            <a:off x="4748875" y="1879599"/>
            <a:ext cx="4151397" cy="1300085"/>
            <a:chOff x="4748875" y="1879599"/>
            <a:chExt cx="4151397" cy="1300085"/>
          </a:xfrm>
        </p:grpSpPr>
        <p:sp>
          <p:nvSpPr>
            <p:cNvPr id="35" name="Đáp án sai 2">
              <a:extLst>
                <a:ext uri="{FF2B5EF4-FFF2-40B4-BE49-F238E27FC236}">
                  <a16:creationId xmlns:a16="http://schemas.microsoft.com/office/drawing/2014/main" id="{E6A889FC-D3A7-FA7C-0DE3-0EA076B22F62}"/>
                </a:ext>
              </a:extLst>
            </p:cNvPr>
            <p:cNvSpPr/>
            <p:nvPr/>
          </p:nvSpPr>
          <p:spPr>
            <a:xfrm>
              <a:off x="4748875" y="1879599"/>
              <a:ext cx="4151397" cy="1300085"/>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a:t>
              </a:r>
              <a:r>
                <a:rPr lang="en-US" sz="2000" noProof="1">
                  <a:solidFill>
                    <a:srgbClr val="000000"/>
                  </a:solidFill>
                  <a:cs typeface="Arial" panose="020B0604020202020204" pitchFamily="34" charset="0"/>
                </a:rPr>
                <a:t>			</a:t>
              </a:r>
              <a:endParaRPr lang="vi-VN" sz="2000" noProof="1">
                <a:solidFill>
                  <a:srgbClr val="000000"/>
                </a:solidFill>
                <a:latin typeface="Arial" panose="020B0604020202020204" pitchFamily="34" charset="0"/>
                <a:cs typeface="Arial" panose="020B0604020202020204" pitchFamily="34" charset="0"/>
              </a:endParaRPr>
            </a:p>
          </p:txBody>
        </p:sp>
        <p:pic>
          <p:nvPicPr>
            <p:cNvPr id="11" name="Picture 10"/>
            <p:cNvPicPr/>
            <p:nvPr/>
          </p:nvPicPr>
          <p:blipFill>
            <a:blip r:embed="rId8"/>
            <a:stretch>
              <a:fillRect/>
            </a:stretch>
          </p:blipFill>
          <p:spPr>
            <a:xfrm>
              <a:off x="5899695" y="2376650"/>
              <a:ext cx="1875155" cy="429895"/>
            </a:xfrm>
            <a:prstGeom prst="rect">
              <a:avLst/>
            </a:prstGeom>
          </p:spPr>
        </p:pic>
      </p:grpSp>
      <p:grpSp>
        <p:nvGrpSpPr>
          <p:cNvPr id="3" name="Group 2"/>
          <p:cNvGrpSpPr/>
          <p:nvPr/>
        </p:nvGrpSpPr>
        <p:grpSpPr>
          <a:xfrm>
            <a:off x="4748875" y="3487662"/>
            <a:ext cx="4151397" cy="1300085"/>
            <a:chOff x="4748875" y="3487662"/>
            <a:chExt cx="4151397" cy="1300085"/>
          </a:xfrm>
        </p:grpSpPr>
        <p:sp>
          <p:nvSpPr>
            <p:cNvPr id="36" name="Đáp án sai 3">
              <a:extLst>
                <a:ext uri="{FF2B5EF4-FFF2-40B4-BE49-F238E27FC236}">
                  <a16:creationId xmlns:a16="http://schemas.microsoft.com/office/drawing/2014/main" id="{39170EEF-8452-D761-9524-3629836006CB}"/>
                </a:ext>
              </a:extLst>
            </p:cNvPr>
            <p:cNvSpPr/>
            <p:nvPr/>
          </p:nvSpPr>
          <p:spPr>
            <a:xfrm>
              <a:off x="4748875" y="3487662"/>
              <a:ext cx="4151397" cy="1300085"/>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lnSpc>
                  <a:spcPct val="150000"/>
                </a:lnSpc>
              </a:pPr>
              <a:r>
                <a:rPr lang="vi-VN" sz="2000" noProof="1">
                  <a:solidFill>
                    <a:srgbClr val="000000"/>
                  </a:solidFill>
                  <a:cs typeface="Arial" panose="020B0604020202020204" pitchFamily="34" charset="0"/>
                </a:rPr>
                <a:t>D. </a:t>
              </a:r>
              <a:r>
                <a:rPr lang="en-US" sz="2000" noProof="1">
                  <a:solidFill>
                    <a:srgbClr val="000000"/>
                  </a:solidFill>
                  <a:cs typeface="Arial" panose="020B0604020202020204" pitchFamily="34" charset="0"/>
                </a:rPr>
                <a:t>			</a:t>
              </a:r>
              <a:endParaRPr lang="vi-VN" sz="2000" noProof="1">
                <a:solidFill>
                  <a:srgbClr val="000000"/>
                </a:solidFill>
                <a:latin typeface="Arial" panose="020B0604020202020204" pitchFamily="34" charset="0"/>
                <a:cs typeface="Arial" panose="020B0604020202020204" pitchFamily="34" charset="0"/>
              </a:endParaRPr>
            </a:p>
          </p:txBody>
        </p:sp>
        <p:pic>
          <p:nvPicPr>
            <p:cNvPr id="12" name="Picture 11"/>
            <p:cNvPicPr/>
            <p:nvPr/>
          </p:nvPicPr>
          <p:blipFill>
            <a:blip r:embed="rId9"/>
            <a:stretch>
              <a:fillRect/>
            </a:stretch>
          </p:blipFill>
          <p:spPr>
            <a:xfrm>
              <a:off x="5886994" y="3892911"/>
              <a:ext cx="1900555" cy="489585"/>
            </a:xfrm>
            <a:prstGeom prst="rect">
              <a:avLst/>
            </a:prstGeom>
          </p:spPr>
        </p:pic>
      </p:grpSp>
      <p:grpSp>
        <p:nvGrpSpPr>
          <p:cNvPr id="6" name="Group 5"/>
          <p:cNvGrpSpPr/>
          <p:nvPr/>
        </p:nvGrpSpPr>
        <p:grpSpPr>
          <a:xfrm>
            <a:off x="261576" y="1879598"/>
            <a:ext cx="4151397" cy="1300085"/>
            <a:chOff x="2496300" y="4895549"/>
            <a:chExt cx="4151397" cy="1300085"/>
          </a:xfrm>
        </p:grpSpPr>
        <p:sp>
          <p:nvSpPr>
            <p:cNvPr id="37" name="Đáp án đúng">
              <a:extLst>
                <a:ext uri="{FF2B5EF4-FFF2-40B4-BE49-F238E27FC236}">
                  <a16:creationId xmlns:a16="http://schemas.microsoft.com/office/drawing/2014/main" id="{73F5B725-A6FC-F5A2-F2A4-6047B0B0A3CC}"/>
                </a:ext>
              </a:extLst>
            </p:cNvPr>
            <p:cNvSpPr/>
            <p:nvPr/>
          </p:nvSpPr>
          <p:spPr>
            <a:xfrm>
              <a:off x="2496300" y="4895549"/>
              <a:ext cx="4151397" cy="1300085"/>
            </a:xfrm>
            <a:prstGeom prst="roundRect">
              <a:avLst/>
            </a:prstGeom>
            <a:solidFill>
              <a:schemeClr val="tx2">
                <a:lumMod val="60000"/>
                <a:lumOff val="4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a:t>
              </a:r>
            </a:p>
          </p:txBody>
        </p:sp>
        <p:pic>
          <p:nvPicPr>
            <p:cNvPr id="13" name="Picture 12"/>
            <p:cNvPicPr/>
            <p:nvPr/>
          </p:nvPicPr>
          <p:blipFill>
            <a:blip r:embed="rId6"/>
            <a:stretch>
              <a:fillRect/>
            </a:stretch>
          </p:blipFill>
          <p:spPr>
            <a:xfrm>
              <a:off x="3767165" y="5326198"/>
              <a:ext cx="981710" cy="438785"/>
            </a:xfrm>
            <a:prstGeom prst="rect">
              <a:avLst/>
            </a:prstGeom>
          </p:spPr>
        </p:pic>
      </p:grpSp>
    </p:spTree>
    <p:extLst>
      <p:ext uri="{BB962C8B-B14F-4D97-AF65-F5344CB8AC3E}">
        <p14:creationId xmlns:p14="http://schemas.microsoft.com/office/powerpoint/2010/main" val="280938995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par>
                                <p:cTn id="13" presetID="16" presetClass="entr" presetSubtype="37"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outVertical)">
                                      <p:cBhvr>
                                        <p:cTn id="15" dur="500"/>
                                        <p:tgtEl>
                                          <p:spTgt spid="2"/>
                                        </p:tgtEl>
                                      </p:cBhvr>
                                    </p:animEffect>
                                  </p:childTnLst>
                                </p:cTn>
                              </p:par>
                              <p:par>
                                <p:cTn id="16" presetID="16" presetClass="entr" presetSubtype="37"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outVertical)">
                                      <p:cBhvr>
                                        <p:cTn id="18" dur="500"/>
                                        <p:tgtEl>
                                          <p:spTgt spid="4"/>
                                        </p:tgtEl>
                                      </p:cBhvr>
                                    </p:animEffect>
                                  </p:childTnLst>
                                </p:cTn>
                              </p:par>
                              <p:par>
                                <p:cTn id="19" presetID="16" presetClass="entr" presetSubtype="37"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tile tx="0" ty="0" sx="100000" sy="100000" flip="none" algn="tl"/>
        </a:blipFill>
        <a:effectLst/>
      </p:bgPr>
    </p:bg>
    <p:spTree>
      <p:nvGrpSpPr>
        <p:cNvPr id="1" name=""/>
        <p:cNvGrpSpPr/>
        <p:nvPr/>
      </p:nvGrpSpPr>
      <p:grpSpPr>
        <a:xfrm>
          <a:off x="0" y="0"/>
          <a:ext cx="0" cy="0"/>
          <a:chOff x="0" y="0"/>
          <a:chExt cx="0" cy="0"/>
        </a:xfrm>
      </p:grpSpPr>
      <p:sp>
        <p:nvSpPr>
          <p:cNvPr id="32" name="Câu hỏi">
            <a:extLst>
              <a:ext uri="{FF2B5EF4-FFF2-40B4-BE49-F238E27FC236}">
                <a16:creationId xmlns:a16="http://schemas.microsoft.com/office/drawing/2014/main" id="{1AB69979-1D5C-6D4F-6590-E0650E70A5B4}"/>
              </a:ext>
            </a:extLst>
          </p:cNvPr>
          <p:cNvSpPr/>
          <p:nvPr/>
        </p:nvSpPr>
        <p:spPr>
          <a:xfrm>
            <a:off x="243727" y="328741"/>
            <a:ext cx="8656545" cy="857508"/>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C00000"/>
                </a:solidFill>
                <a:cs typeface="Arial" panose="020B0604020202020204" pitchFamily="34" charset="0"/>
              </a:rPr>
              <a:t>Câu 3. Phát biểu nào dưới đây </a:t>
            </a:r>
            <a:r>
              <a:rPr lang="en-US" sz="2000" b="1" noProof="1">
                <a:solidFill>
                  <a:srgbClr val="C00000"/>
                </a:solidFill>
                <a:cs typeface="Arial" panose="020B0604020202020204" pitchFamily="34" charset="0"/>
              </a:rPr>
              <a:t>SAI</a:t>
            </a:r>
            <a:r>
              <a:rPr lang="vi-VN" sz="2000" b="1" noProof="1">
                <a:solidFill>
                  <a:srgbClr val="C00000"/>
                </a:solidFill>
                <a:cs typeface="Arial" panose="020B0604020202020204" pitchFamily="34" charset="0"/>
              </a:rPr>
              <a:t>?</a:t>
            </a:r>
            <a:endParaRPr lang="vi-VN" sz="2000" noProof="1">
              <a:solidFill>
                <a:srgbClr val="C00000"/>
              </a:solidFill>
              <a:latin typeface="Arial" panose="020B0604020202020204" pitchFamily="34" charset="0"/>
              <a:cs typeface="Arial" panose="020B0604020202020204" pitchFamily="34" charset="0"/>
            </a:endParaRPr>
          </a:p>
        </p:txBody>
      </p:sp>
      <p:sp>
        <p:nvSpPr>
          <p:cNvPr id="33" name="Đáp án đúng">
            <a:extLst>
              <a:ext uri="{FF2B5EF4-FFF2-40B4-BE49-F238E27FC236}">
                <a16:creationId xmlns:a16="http://schemas.microsoft.com/office/drawing/2014/main" id="{2FB644CA-CB55-3594-B5C2-C9F8A867CDF0}"/>
              </a:ext>
            </a:extLst>
          </p:cNvPr>
          <p:cNvSpPr/>
          <p:nvPr/>
        </p:nvSpPr>
        <p:spPr>
          <a:xfrm>
            <a:off x="261577" y="1533922"/>
            <a:ext cx="4151397" cy="1272745"/>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Mỗi nhóm lệnh trong chương trình Scratch đều có màu riêng.</a:t>
            </a:r>
            <a:endParaRPr lang="vi-VN" sz="2000" noProof="1">
              <a:solidFill>
                <a:srgbClr val="000000"/>
              </a:solidFill>
              <a:latin typeface="Arial" panose="020B0604020202020204" pitchFamily="34" charset="0"/>
              <a:cs typeface="Arial" panose="020B0604020202020204" pitchFamily="34" charset="0"/>
            </a:endParaRPr>
          </a:p>
        </p:txBody>
      </p:sp>
      <p:sp>
        <p:nvSpPr>
          <p:cNvPr id="34" name="Đáp án sai 1">
            <a:extLst>
              <a:ext uri="{FF2B5EF4-FFF2-40B4-BE49-F238E27FC236}">
                <a16:creationId xmlns:a16="http://schemas.microsoft.com/office/drawing/2014/main" id="{30828281-61AD-7A62-0775-C0E24C9C1DEB}"/>
              </a:ext>
            </a:extLst>
          </p:cNvPr>
          <p:cNvSpPr/>
          <p:nvPr/>
        </p:nvSpPr>
        <p:spPr>
          <a:xfrm>
            <a:off x="261577" y="3099983"/>
            <a:ext cx="4151397" cy="1587348"/>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Lệnh điều khiển nhân vật di chuyển số bước tùy ý nằm trong nhóm lệnh chuyển động.</a:t>
            </a:r>
            <a:endParaRPr lang="vi-VN" sz="2000" noProof="1">
              <a:solidFill>
                <a:srgbClr val="000000"/>
              </a:solidFill>
              <a:latin typeface="Arial" panose="020B0604020202020204" pitchFamily="34" charset="0"/>
              <a:cs typeface="Arial" panose="020B0604020202020204" pitchFamily="34" charset="0"/>
            </a:endParaRPr>
          </a:p>
        </p:txBody>
      </p:sp>
      <p:sp>
        <p:nvSpPr>
          <p:cNvPr id="35" name="Đáp án sai 2">
            <a:extLst>
              <a:ext uri="{FF2B5EF4-FFF2-40B4-BE49-F238E27FC236}">
                <a16:creationId xmlns:a16="http://schemas.microsoft.com/office/drawing/2014/main" id="{E6A889FC-D3A7-FA7C-0DE3-0EA076B22F62}"/>
              </a:ext>
            </a:extLst>
          </p:cNvPr>
          <p:cNvSpPr/>
          <p:nvPr/>
        </p:nvSpPr>
        <p:spPr>
          <a:xfrm>
            <a:off x="4596716" y="1533921"/>
            <a:ext cx="4303558" cy="1272745"/>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Một nhân vật trong chương trình Scratch chỉ có một trang phục.</a:t>
            </a:r>
            <a:endParaRPr lang="vi-VN" sz="2000" noProof="1">
              <a:solidFill>
                <a:srgbClr val="000000"/>
              </a:solidFill>
              <a:latin typeface="Arial" panose="020B0604020202020204" pitchFamily="34" charset="0"/>
              <a:cs typeface="Arial" panose="020B0604020202020204" pitchFamily="34" charset="0"/>
            </a:endParaRPr>
          </a:p>
        </p:txBody>
      </p:sp>
      <p:sp>
        <p:nvSpPr>
          <p:cNvPr id="36" name="Đáp án sai 3">
            <a:extLst>
              <a:ext uri="{FF2B5EF4-FFF2-40B4-BE49-F238E27FC236}">
                <a16:creationId xmlns:a16="http://schemas.microsoft.com/office/drawing/2014/main" id="{39170EEF-8452-D761-9524-3629836006CB}"/>
              </a:ext>
            </a:extLst>
          </p:cNvPr>
          <p:cNvSpPr/>
          <p:nvPr/>
        </p:nvSpPr>
        <p:spPr>
          <a:xfrm>
            <a:off x="4596715" y="3099982"/>
            <a:ext cx="4303558" cy="1587348"/>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Phần mềm Scratch cung cấp nhiều phông nền cho em lựa chọn. </a:t>
            </a:r>
            <a:endParaRPr lang="vi-VN" sz="2000" noProof="1">
              <a:solidFill>
                <a:srgbClr val="000000"/>
              </a:solidFill>
              <a:latin typeface="Arial" panose="020B0604020202020204" pitchFamily="34" charset="0"/>
              <a:cs typeface="Arial" panose="020B0604020202020204" pitchFamily="34" charset="0"/>
            </a:endParaRPr>
          </a:p>
        </p:txBody>
      </p:sp>
      <p:sp>
        <p:nvSpPr>
          <p:cNvPr id="37" name="Đáp án đúng">
            <a:extLst>
              <a:ext uri="{FF2B5EF4-FFF2-40B4-BE49-F238E27FC236}">
                <a16:creationId xmlns:a16="http://schemas.microsoft.com/office/drawing/2014/main" id="{73F5B725-A6FC-F5A2-F2A4-6047B0B0A3CC}"/>
              </a:ext>
            </a:extLst>
          </p:cNvPr>
          <p:cNvSpPr/>
          <p:nvPr/>
        </p:nvSpPr>
        <p:spPr>
          <a:xfrm>
            <a:off x="4596715" y="1528298"/>
            <a:ext cx="4303558" cy="1278368"/>
          </a:xfrm>
          <a:prstGeom prst="roundRect">
            <a:avLst/>
          </a:prstGeom>
          <a:solidFill>
            <a:schemeClr val="tx2">
              <a:lumMod val="60000"/>
              <a:lumOff val="4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Một nhân vật trong chương trình Scratch chỉ có một trang phục.</a:t>
            </a:r>
          </a:p>
        </p:txBody>
      </p:sp>
      <p:pic>
        <p:nvPicPr>
          <p:cNvPr id="2054" name="Picture 6" descr="https://cdn-icons-png.flaticon.com/128/10238/10238278.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377" y="117933"/>
            <a:ext cx="532148" cy="532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91118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arn(inVertical)">
                                      <p:cBhvr>
                                        <p:cTn id="15" dur="500"/>
                                        <p:tgtEl>
                                          <p:spTgt spid="3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barn(inVertical)">
                                      <p:cBhvr>
                                        <p:cTn id="18" dur="500"/>
                                        <p:tgtEl>
                                          <p:spTgt spid="3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barn(inVertical)">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left)">
                                      <p:cBhvr>
                                        <p:cTn id="2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tile tx="0" ty="0" sx="100000" sy="100000" flip="none" algn="tl"/>
        </a:blipFill>
        <a:effectLst/>
      </p:bgPr>
    </p:bg>
    <p:spTree>
      <p:nvGrpSpPr>
        <p:cNvPr id="1" name=""/>
        <p:cNvGrpSpPr/>
        <p:nvPr/>
      </p:nvGrpSpPr>
      <p:grpSpPr>
        <a:xfrm>
          <a:off x="0" y="0"/>
          <a:ext cx="0" cy="0"/>
          <a:chOff x="0" y="0"/>
          <a:chExt cx="0" cy="0"/>
        </a:xfrm>
      </p:grpSpPr>
      <p:sp>
        <p:nvSpPr>
          <p:cNvPr id="32" name="Câu hỏi">
            <a:extLst>
              <a:ext uri="{FF2B5EF4-FFF2-40B4-BE49-F238E27FC236}">
                <a16:creationId xmlns:a16="http://schemas.microsoft.com/office/drawing/2014/main" id="{1AB69979-1D5C-6D4F-6590-E0650E70A5B4}"/>
              </a:ext>
            </a:extLst>
          </p:cNvPr>
          <p:cNvSpPr/>
          <p:nvPr/>
        </p:nvSpPr>
        <p:spPr>
          <a:xfrm>
            <a:off x="243727" y="328741"/>
            <a:ext cx="8656545" cy="890460"/>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C00000"/>
                </a:solidFill>
                <a:cs typeface="Arial" panose="020B0604020202020204" pitchFamily="34" charset="0"/>
              </a:rPr>
              <a:t>Câu 4. Chương trình điều khiển nhân vật mèo dưới đây có cấu trúc</a:t>
            </a:r>
            <a:r>
              <a:rPr lang="en-US" sz="2000" b="1" noProof="1">
                <a:solidFill>
                  <a:srgbClr val="C00000"/>
                </a:solidFill>
                <a:cs typeface="Arial" panose="020B0604020202020204" pitchFamily="34" charset="0"/>
              </a:rPr>
              <a:t>:</a:t>
            </a:r>
            <a:endParaRPr lang="vi-VN" sz="2000" noProof="1">
              <a:solidFill>
                <a:srgbClr val="C00000"/>
              </a:solidFill>
              <a:latin typeface="Arial" panose="020B0604020202020204" pitchFamily="34" charset="0"/>
              <a:cs typeface="Arial" panose="020B0604020202020204" pitchFamily="34" charset="0"/>
            </a:endParaRPr>
          </a:p>
        </p:txBody>
      </p:sp>
      <p:sp>
        <p:nvSpPr>
          <p:cNvPr id="33" name="Đáp án đúng">
            <a:extLst>
              <a:ext uri="{FF2B5EF4-FFF2-40B4-BE49-F238E27FC236}">
                <a16:creationId xmlns:a16="http://schemas.microsoft.com/office/drawing/2014/main" id="{2FB644CA-CB55-3594-B5C2-C9F8A867CDF0}"/>
              </a:ext>
            </a:extLst>
          </p:cNvPr>
          <p:cNvSpPr/>
          <p:nvPr/>
        </p:nvSpPr>
        <p:spPr>
          <a:xfrm>
            <a:off x="4484914" y="1413654"/>
            <a:ext cx="4415357" cy="727710"/>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rẽ nhánh.</a:t>
            </a:r>
            <a:endParaRPr lang="vi-VN" sz="2000" noProof="1">
              <a:solidFill>
                <a:srgbClr val="000000"/>
              </a:solidFill>
              <a:latin typeface="Arial" panose="020B0604020202020204" pitchFamily="34" charset="0"/>
              <a:cs typeface="Arial" panose="020B0604020202020204" pitchFamily="34" charset="0"/>
            </a:endParaRPr>
          </a:p>
        </p:txBody>
      </p:sp>
      <p:sp>
        <p:nvSpPr>
          <p:cNvPr id="34" name="Đáp án sai 1">
            <a:extLst>
              <a:ext uri="{FF2B5EF4-FFF2-40B4-BE49-F238E27FC236}">
                <a16:creationId xmlns:a16="http://schemas.microsoft.com/office/drawing/2014/main" id="{30828281-61AD-7A62-0775-C0E24C9C1DEB}"/>
              </a:ext>
            </a:extLst>
          </p:cNvPr>
          <p:cNvSpPr/>
          <p:nvPr/>
        </p:nvSpPr>
        <p:spPr>
          <a:xfrm>
            <a:off x="4484914" y="2335817"/>
            <a:ext cx="4415357" cy="727710"/>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lặp.</a:t>
            </a:r>
            <a:endParaRPr lang="vi-VN" sz="2000" noProof="1">
              <a:solidFill>
                <a:srgbClr val="000000"/>
              </a:solidFill>
              <a:latin typeface="Arial" panose="020B0604020202020204" pitchFamily="34" charset="0"/>
              <a:cs typeface="Arial" panose="020B0604020202020204" pitchFamily="34" charset="0"/>
            </a:endParaRPr>
          </a:p>
        </p:txBody>
      </p:sp>
      <p:sp>
        <p:nvSpPr>
          <p:cNvPr id="35" name="Đáp án sai 2">
            <a:extLst>
              <a:ext uri="{FF2B5EF4-FFF2-40B4-BE49-F238E27FC236}">
                <a16:creationId xmlns:a16="http://schemas.microsoft.com/office/drawing/2014/main" id="{E6A889FC-D3A7-FA7C-0DE3-0EA076B22F62}"/>
              </a:ext>
            </a:extLst>
          </p:cNvPr>
          <p:cNvSpPr/>
          <p:nvPr/>
        </p:nvSpPr>
        <p:spPr>
          <a:xfrm>
            <a:off x="4484913" y="3257980"/>
            <a:ext cx="4415357" cy="727710"/>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tuần tự.</a:t>
            </a:r>
            <a:endParaRPr lang="vi-VN" sz="2000" noProof="1">
              <a:solidFill>
                <a:srgbClr val="000000"/>
              </a:solidFill>
              <a:latin typeface="Arial" panose="020B0604020202020204" pitchFamily="34" charset="0"/>
              <a:cs typeface="Arial" panose="020B0604020202020204" pitchFamily="34" charset="0"/>
            </a:endParaRPr>
          </a:p>
        </p:txBody>
      </p:sp>
      <p:sp>
        <p:nvSpPr>
          <p:cNvPr id="36" name="Đáp án sai 3">
            <a:extLst>
              <a:ext uri="{FF2B5EF4-FFF2-40B4-BE49-F238E27FC236}">
                <a16:creationId xmlns:a16="http://schemas.microsoft.com/office/drawing/2014/main" id="{39170EEF-8452-D761-9524-3629836006CB}"/>
              </a:ext>
            </a:extLst>
          </p:cNvPr>
          <p:cNvSpPr/>
          <p:nvPr/>
        </p:nvSpPr>
        <p:spPr>
          <a:xfrm>
            <a:off x="4484913" y="4180143"/>
            <a:ext cx="4415357" cy="727710"/>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không tuần tự. </a:t>
            </a:r>
            <a:endParaRPr lang="vi-VN" sz="2000" noProof="1">
              <a:solidFill>
                <a:srgbClr val="000000"/>
              </a:solidFill>
              <a:latin typeface="Arial" panose="020B0604020202020204" pitchFamily="34" charset="0"/>
              <a:cs typeface="Arial" panose="020B0604020202020204" pitchFamily="34" charset="0"/>
            </a:endParaRPr>
          </a:p>
        </p:txBody>
      </p:sp>
      <p:sp>
        <p:nvSpPr>
          <p:cNvPr id="37" name="Đáp án đúng">
            <a:extLst>
              <a:ext uri="{FF2B5EF4-FFF2-40B4-BE49-F238E27FC236}">
                <a16:creationId xmlns:a16="http://schemas.microsoft.com/office/drawing/2014/main" id="{73F5B725-A6FC-F5A2-F2A4-6047B0B0A3CC}"/>
              </a:ext>
            </a:extLst>
          </p:cNvPr>
          <p:cNvSpPr/>
          <p:nvPr/>
        </p:nvSpPr>
        <p:spPr>
          <a:xfrm>
            <a:off x="4484913" y="3257980"/>
            <a:ext cx="4415357" cy="727710"/>
          </a:xfrm>
          <a:prstGeom prst="roundRect">
            <a:avLst/>
          </a:prstGeom>
          <a:solidFill>
            <a:schemeClr val="tx2">
              <a:lumMod val="60000"/>
              <a:lumOff val="4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tuần tự.</a:t>
            </a:r>
          </a:p>
        </p:txBody>
      </p:sp>
      <p:pic>
        <p:nvPicPr>
          <p:cNvPr id="2054" name="Picture 6" descr="https://cdn-icons-png.flaticon.com/128/10238/10238278.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377" y="117933"/>
            <a:ext cx="532148" cy="5321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p:nvPr/>
        </p:nvPicPr>
        <p:blipFill>
          <a:blip r:embed="rId6"/>
          <a:stretch>
            <a:fillRect/>
          </a:stretch>
        </p:blipFill>
        <p:spPr>
          <a:xfrm>
            <a:off x="522515" y="1427217"/>
            <a:ext cx="3649317" cy="3272620"/>
          </a:xfrm>
          <a:prstGeom prst="rect">
            <a:avLst/>
          </a:prstGeom>
        </p:spPr>
      </p:pic>
    </p:spTree>
    <p:extLst>
      <p:ext uri="{BB962C8B-B14F-4D97-AF65-F5344CB8AC3E}">
        <p14:creationId xmlns:p14="http://schemas.microsoft.com/office/powerpoint/2010/main" val="223505078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arn(inVertical)">
                                      <p:cBhvr>
                                        <p:cTn id="16" dur="500"/>
                                        <p:tgtEl>
                                          <p:spTgt spid="3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barn(inVertical)">
                                      <p:cBhvr>
                                        <p:cTn id="19" dur="500"/>
                                        <p:tgtEl>
                                          <p:spTgt spid="3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barn(inVertical)">
                                      <p:cBhvr>
                                        <p:cTn id="22" dur="500"/>
                                        <p:tgtEl>
                                          <p:spTgt spid="3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arn(inVertic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tile tx="0" ty="0" sx="100000" sy="100000" flip="none" algn="tl"/>
        </a:blipFill>
        <a:effectLst/>
      </p:bgPr>
    </p:bg>
    <p:spTree>
      <p:nvGrpSpPr>
        <p:cNvPr id="1" name=""/>
        <p:cNvGrpSpPr/>
        <p:nvPr/>
      </p:nvGrpSpPr>
      <p:grpSpPr>
        <a:xfrm>
          <a:off x="0" y="0"/>
          <a:ext cx="0" cy="0"/>
          <a:chOff x="0" y="0"/>
          <a:chExt cx="0" cy="0"/>
        </a:xfrm>
      </p:grpSpPr>
      <p:sp>
        <p:nvSpPr>
          <p:cNvPr id="22" name="Câu hỏi">
            <a:extLst>
              <a:ext uri="{FF2B5EF4-FFF2-40B4-BE49-F238E27FC236}">
                <a16:creationId xmlns:a16="http://schemas.microsoft.com/office/drawing/2014/main" id="{1AB69979-1D5C-6D4F-6590-E0650E70A5B4}"/>
              </a:ext>
            </a:extLst>
          </p:cNvPr>
          <p:cNvSpPr/>
          <p:nvPr/>
        </p:nvSpPr>
        <p:spPr>
          <a:xfrm>
            <a:off x="243727" y="262012"/>
            <a:ext cx="8656545" cy="2012670"/>
          </a:xfrm>
          <a:prstGeom prst="roundRect">
            <a:avLst>
              <a:gd name="adj" fmla="val 6324"/>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C00000"/>
                </a:solidFill>
                <a:cs typeface="Arial" panose="020B0604020202020204" pitchFamily="34" charset="0"/>
              </a:rPr>
              <a:t>Câu 5. Em hãy sắp xếp các lệnh sau theo thứ tự đúng để được chương trình thực hiện ý tưởng: Nhân vật mèo xuất hiện trên sân khấu, đi tới một vị trí ngẫu nhiên và nói “Xin chào!” trong 2 giây. Khi bấm vào nhân vật thì bạn mèo nói “Chúc bạn một ngày vui vẻ!”.</a:t>
            </a:r>
            <a:endParaRPr lang="vi-VN" sz="2000" noProof="1">
              <a:solidFill>
                <a:srgbClr val="C00000"/>
              </a:solidFill>
              <a:latin typeface="Arial" panose="020B0604020202020204" pitchFamily="34" charset="0"/>
              <a:cs typeface="Arial" panose="020B0604020202020204" pitchFamily="34" charset="0"/>
            </a:endParaRPr>
          </a:p>
        </p:txBody>
      </p:sp>
      <p:sp>
        <p:nvSpPr>
          <p:cNvPr id="23" name="Đáp án đúng">
            <a:extLst>
              <a:ext uri="{FF2B5EF4-FFF2-40B4-BE49-F238E27FC236}">
                <a16:creationId xmlns:a16="http://schemas.microsoft.com/office/drawing/2014/main" id="{2FB644CA-CB55-3594-B5C2-C9F8A867CDF0}"/>
              </a:ext>
            </a:extLst>
          </p:cNvPr>
          <p:cNvSpPr/>
          <p:nvPr/>
        </p:nvSpPr>
        <p:spPr>
          <a:xfrm>
            <a:off x="4782064" y="2370195"/>
            <a:ext cx="4118205" cy="568082"/>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(1) → (5) → (4) → (3) → (2).</a:t>
            </a:r>
            <a:endParaRPr lang="vi-VN" sz="2000" noProof="1">
              <a:solidFill>
                <a:srgbClr val="000000"/>
              </a:solidFill>
              <a:latin typeface="Arial" panose="020B0604020202020204" pitchFamily="34" charset="0"/>
              <a:cs typeface="Arial" panose="020B0604020202020204" pitchFamily="34" charset="0"/>
            </a:endParaRPr>
          </a:p>
        </p:txBody>
      </p:sp>
      <p:sp>
        <p:nvSpPr>
          <p:cNvPr id="24" name="Đáp án sai 1">
            <a:extLst>
              <a:ext uri="{FF2B5EF4-FFF2-40B4-BE49-F238E27FC236}">
                <a16:creationId xmlns:a16="http://schemas.microsoft.com/office/drawing/2014/main" id="{30828281-61AD-7A62-0775-C0E24C9C1DEB}"/>
              </a:ext>
            </a:extLst>
          </p:cNvPr>
          <p:cNvSpPr/>
          <p:nvPr/>
        </p:nvSpPr>
        <p:spPr>
          <a:xfrm>
            <a:off x="4782064" y="3033790"/>
            <a:ext cx="4118205" cy="568082"/>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(3) → (2) → (5) → (1) → (4).</a:t>
            </a:r>
            <a:endParaRPr lang="vi-VN" sz="2000" noProof="1">
              <a:solidFill>
                <a:srgbClr val="000000"/>
              </a:solidFill>
              <a:latin typeface="Arial" panose="020B0604020202020204" pitchFamily="34" charset="0"/>
              <a:cs typeface="Arial" panose="020B0604020202020204" pitchFamily="34" charset="0"/>
            </a:endParaRPr>
          </a:p>
        </p:txBody>
      </p:sp>
      <p:sp>
        <p:nvSpPr>
          <p:cNvPr id="25" name="Đáp án sai 2">
            <a:extLst>
              <a:ext uri="{FF2B5EF4-FFF2-40B4-BE49-F238E27FC236}">
                <a16:creationId xmlns:a16="http://schemas.microsoft.com/office/drawing/2014/main" id="{E6A889FC-D3A7-FA7C-0DE3-0EA076B22F62}"/>
              </a:ext>
            </a:extLst>
          </p:cNvPr>
          <p:cNvSpPr/>
          <p:nvPr/>
        </p:nvSpPr>
        <p:spPr>
          <a:xfrm>
            <a:off x="4782064" y="3695881"/>
            <a:ext cx="4118205" cy="568082"/>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(2) → (5) → (3) → (1) → (4).</a:t>
            </a:r>
            <a:endParaRPr lang="vi-VN" sz="2000" noProof="1">
              <a:solidFill>
                <a:srgbClr val="000000"/>
              </a:solidFill>
              <a:latin typeface="Arial" panose="020B0604020202020204" pitchFamily="34" charset="0"/>
              <a:cs typeface="Arial" panose="020B0604020202020204" pitchFamily="34" charset="0"/>
            </a:endParaRPr>
          </a:p>
        </p:txBody>
      </p:sp>
      <p:sp>
        <p:nvSpPr>
          <p:cNvPr id="26" name="Đáp án sai 3">
            <a:extLst>
              <a:ext uri="{FF2B5EF4-FFF2-40B4-BE49-F238E27FC236}">
                <a16:creationId xmlns:a16="http://schemas.microsoft.com/office/drawing/2014/main" id="{39170EEF-8452-D761-9524-3629836006CB}"/>
              </a:ext>
            </a:extLst>
          </p:cNvPr>
          <p:cNvSpPr/>
          <p:nvPr/>
        </p:nvSpPr>
        <p:spPr>
          <a:xfrm>
            <a:off x="4782064" y="4357972"/>
            <a:ext cx="4118205" cy="568082"/>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(3) → (5) → (2) → (1) → (4).</a:t>
            </a:r>
            <a:endParaRPr lang="vi-VN" sz="2000" noProof="1">
              <a:solidFill>
                <a:srgbClr val="000000"/>
              </a:solidFill>
              <a:latin typeface="Arial" panose="020B0604020202020204" pitchFamily="34" charset="0"/>
              <a:cs typeface="Arial" panose="020B0604020202020204" pitchFamily="34" charset="0"/>
            </a:endParaRPr>
          </a:p>
        </p:txBody>
      </p:sp>
      <p:sp>
        <p:nvSpPr>
          <p:cNvPr id="27" name="Đáp án đúng">
            <a:extLst>
              <a:ext uri="{FF2B5EF4-FFF2-40B4-BE49-F238E27FC236}">
                <a16:creationId xmlns:a16="http://schemas.microsoft.com/office/drawing/2014/main" id="{73F5B725-A6FC-F5A2-F2A4-6047B0B0A3CC}"/>
              </a:ext>
            </a:extLst>
          </p:cNvPr>
          <p:cNvSpPr/>
          <p:nvPr/>
        </p:nvSpPr>
        <p:spPr>
          <a:xfrm>
            <a:off x="4782064" y="3032286"/>
            <a:ext cx="4118205" cy="569586"/>
          </a:xfrm>
          <a:prstGeom prst="roundRect">
            <a:avLst/>
          </a:prstGeom>
          <a:solidFill>
            <a:schemeClr val="tx2">
              <a:lumMod val="60000"/>
              <a:lumOff val="4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(3) → (2) → (5) → (1) → (4).</a:t>
            </a:r>
          </a:p>
        </p:txBody>
      </p:sp>
      <p:pic>
        <p:nvPicPr>
          <p:cNvPr id="28" name="Picture 6" descr="https://cdn-icons-png.flaticon.com/128/10238/10238278.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377" y="117933"/>
            <a:ext cx="532148" cy="53214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130377" y="2527857"/>
            <a:ext cx="4351047" cy="2127902"/>
            <a:chOff x="130377" y="2527857"/>
            <a:chExt cx="4351047" cy="2127902"/>
          </a:xfrm>
        </p:grpSpPr>
        <p:pic>
          <p:nvPicPr>
            <p:cNvPr id="2" name="Picture 1"/>
            <p:cNvPicPr>
              <a:picLocks noChangeAspect="1"/>
            </p:cNvPicPr>
            <p:nvPr/>
          </p:nvPicPr>
          <p:blipFill>
            <a:blip r:embed="rId6"/>
            <a:stretch>
              <a:fillRect/>
            </a:stretch>
          </p:blipFill>
          <p:spPr>
            <a:xfrm>
              <a:off x="623388" y="4221484"/>
              <a:ext cx="1471105" cy="434275"/>
            </a:xfrm>
            <a:prstGeom prst="rect">
              <a:avLst/>
            </a:prstGeom>
          </p:spPr>
        </p:pic>
        <p:pic>
          <p:nvPicPr>
            <p:cNvPr id="10" name="Picture 9"/>
            <p:cNvPicPr/>
            <p:nvPr/>
          </p:nvPicPr>
          <p:blipFill>
            <a:blip r:embed="rId7"/>
            <a:stretch>
              <a:fillRect/>
            </a:stretch>
          </p:blipFill>
          <p:spPr>
            <a:xfrm>
              <a:off x="2453869" y="3390242"/>
              <a:ext cx="2027555" cy="438150"/>
            </a:xfrm>
            <a:prstGeom prst="rect">
              <a:avLst/>
            </a:prstGeom>
          </p:spPr>
        </p:pic>
        <p:pic>
          <p:nvPicPr>
            <p:cNvPr id="12" name="Picture 11"/>
            <p:cNvPicPr/>
            <p:nvPr/>
          </p:nvPicPr>
          <p:blipFill>
            <a:blip r:embed="rId8"/>
            <a:stretch>
              <a:fillRect/>
            </a:stretch>
          </p:blipFill>
          <p:spPr>
            <a:xfrm>
              <a:off x="2453869" y="2548825"/>
              <a:ext cx="1653540" cy="427355"/>
            </a:xfrm>
            <a:prstGeom prst="rect">
              <a:avLst/>
            </a:prstGeom>
          </p:spPr>
        </p:pic>
        <p:pic>
          <p:nvPicPr>
            <p:cNvPr id="13" name="Picture 12"/>
            <p:cNvPicPr/>
            <p:nvPr/>
          </p:nvPicPr>
          <p:blipFill>
            <a:blip r:embed="rId9"/>
            <a:stretch>
              <a:fillRect/>
            </a:stretch>
          </p:blipFill>
          <p:spPr>
            <a:xfrm>
              <a:off x="623388" y="3386711"/>
              <a:ext cx="859284" cy="438150"/>
            </a:xfrm>
            <a:prstGeom prst="rect">
              <a:avLst/>
            </a:prstGeom>
          </p:spPr>
        </p:pic>
        <p:pic>
          <p:nvPicPr>
            <p:cNvPr id="30" name="Picture 29"/>
            <p:cNvPicPr/>
            <p:nvPr/>
          </p:nvPicPr>
          <p:blipFill rotWithShape="1">
            <a:blip r:embed="rId10"/>
            <a:srcRect l="919" r="-1"/>
            <a:stretch/>
          </p:blipFill>
          <p:spPr bwMode="auto">
            <a:xfrm>
              <a:off x="623388" y="2527857"/>
              <a:ext cx="1309144" cy="462231"/>
            </a:xfrm>
            <a:prstGeom prst="rect">
              <a:avLst/>
            </a:prstGeom>
            <a:ln>
              <a:noFill/>
            </a:ln>
            <a:extLst>
              <a:ext uri="{53640926-AAD7-44D8-BBD7-CCE9431645EC}">
                <a14:shadowObscured xmlns:a14="http://schemas.microsoft.com/office/drawing/2010/main"/>
              </a:ext>
            </a:extLst>
          </p:spPr>
        </p:pic>
        <p:sp>
          <p:nvSpPr>
            <p:cNvPr id="31" name="TextBox 30"/>
            <p:cNvSpPr txBox="1"/>
            <p:nvPr/>
          </p:nvSpPr>
          <p:spPr>
            <a:xfrm>
              <a:off x="144477" y="2558916"/>
              <a:ext cx="493011" cy="400110"/>
            </a:xfrm>
            <a:prstGeom prst="rect">
              <a:avLst/>
            </a:prstGeom>
            <a:noFill/>
          </p:spPr>
          <p:txBody>
            <a:bodyPr wrap="square" rtlCol="0">
              <a:spAutoFit/>
            </a:bodyPr>
            <a:lstStyle/>
            <a:p>
              <a:pPr algn="ctr"/>
              <a:r>
                <a:rPr lang="en-US" sz="2000"/>
                <a:t>(1)</a:t>
              </a:r>
              <a:endParaRPr lang="vi-VN" sz="2000"/>
            </a:p>
          </p:txBody>
        </p:sp>
        <p:sp>
          <p:nvSpPr>
            <p:cNvPr id="38" name="TextBox 37"/>
            <p:cNvSpPr txBox="1"/>
            <p:nvPr/>
          </p:nvSpPr>
          <p:spPr>
            <a:xfrm>
              <a:off x="1967881" y="2564788"/>
              <a:ext cx="493011" cy="400110"/>
            </a:xfrm>
            <a:prstGeom prst="rect">
              <a:avLst/>
            </a:prstGeom>
            <a:noFill/>
          </p:spPr>
          <p:txBody>
            <a:bodyPr wrap="square" rtlCol="0">
              <a:spAutoFit/>
            </a:bodyPr>
            <a:lstStyle/>
            <a:p>
              <a:pPr algn="ctr"/>
              <a:r>
                <a:rPr lang="en-US" sz="2000"/>
                <a:t>(2)</a:t>
              </a:r>
              <a:endParaRPr lang="vi-VN" sz="2000"/>
            </a:p>
          </p:txBody>
        </p:sp>
        <p:sp>
          <p:nvSpPr>
            <p:cNvPr id="39" name="TextBox 38"/>
            <p:cNvSpPr txBox="1"/>
            <p:nvPr/>
          </p:nvSpPr>
          <p:spPr>
            <a:xfrm>
              <a:off x="144477" y="3405731"/>
              <a:ext cx="493011" cy="400110"/>
            </a:xfrm>
            <a:prstGeom prst="rect">
              <a:avLst/>
            </a:prstGeom>
            <a:noFill/>
          </p:spPr>
          <p:txBody>
            <a:bodyPr wrap="square" rtlCol="0">
              <a:spAutoFit/>
            </a:bodyPr>
            <a:lstStyle/>
            <a:p>
              <a:pPr algn="ctr"/>
              <a:r>
                <a:rPr lang="en-US" sz="2000"/>
                <a:t>(3)</a:t>
              </a:r>
              <a:endParaRPr lang="vi-VN" sz="2000"/>
            </a:p>
          </p:txBody>
        </p:sp>
        <p:sp>
          <p:nvSpPr>
            <p:cNvPr id="40" name="TextBox 39"/>
            <p:cNvSpPr txBox="1"/>
            <p:nvPr/>
          </p:nvSpPr>
          <p:spPr>
            <a:xfrm>
              <a:off x="1967880" y="3409262"/>
              <a:ext cx="493011" cy="400110"/>
            </a:xfrm>
            <a:prstGeom prst="rect">
              <a:avLst/>
            </a:prstGeom>
            <a:noFill/>
          </p:spPr>
          <p:txBody>
            <a:bodyPr wrap="square" rtlCol="0">
              <a:spAutoFit/>
            </a:bodyPr>
            <a:lstStyle/>
            <a:p>
              <a:pPr algn="ctr"/>
              <a:r>
                <a:rPr lang="en-US" sz="2000"/>
                <a:t>(4)</a:t>
              </a:r>
              <a:endParaRPr lang="vi-VN" sz="2000"/>
            </a:p>
          </p:txBody>
        </p:sp>
        <p:sp>
          <p:nvSpPr>
            <p:cNvPr id="41" name="TextBox 40"/>
            <p:cNvSpPr txBox="1"/>
            <p:nvPr/>
          </p:nvSpPr>
          <p:spPr>
            <a:xfrm>
              <a:off x="130377" y="4242899"/>
              <a:ext cx="493011" cy="400110"/>
            </a:xfrm>
            <a:prstGeom prst="rect">
              <a:avLst/>
            </a:prstGeom>
            <a:noFill/>
          </p:spPr>
          <p:txBody>
            <a:bodyPr wrap="square" rtlCol="0">
              <a:spAutoFit/>
            </a:bodyPr>
            <a:lstStyle/>
            <a:p>
              <a:pPr algn="ctr"/>
              <a:r>
                <a:rPr lang="en-US" sz="2000"/>
                <a:t>(5)</a:t>
              </a:r>
              <a:endParaRPr lang="vi-VN" sz="2000"/>
            </a:p>
          </p:txBody>
        </p:sp>
      </p:grpSp>
    </p:spTree>
    <p:extLst>
      <p:ext uri="{BB962C8B-B14F-4D97-AF65-F5344CB8AC3E}">
        <p14:creationId xmlns:p14="http://schemas.microsoft.com/office/powerpoint/2010/main" val="259473656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inVertical)">
                                      <p:cBhvr>
                                        <p:cTn id="24" dur="500"/>
                                        <p:tgtEl>
                                          <p:spTgt spid="2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84"/>
        <p:cNvGrpSpPr/>
        <p:nvPr/>
      </p:nvGrpSpPr>
      <p:grpSpPr>
        <a:xfrm>
          <a:off x="0" y="0"/>
          <a:ext cx="0" cy="0"/>
          <a:chOff x="0" y="0"/>
          <a:chExt cx="0" cy="0"/>
        </a:xfrm>
      </p:grpSpPr>
      <p:sp>
        <p:nvSpPr>
          <p:cNvPr id="3194" name="Google Shape;3194;p73"/>
          <p:cNvSpPr/>
          <p:nvPr/>
        </p:nvSpPr>
        <p:spPr>
          <a:xfrm>
            <a:off x="555438" y="695326"/>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5" name="Google Shape;3195;p73"/>
          <p:cNvGrpSpPr/>
          <p:nvPr/>
        </p:nvGrpSpPr>
        <p:grpSpPr>
          <a:xfrm>
            <a:off x="8041313" y="438663"/>
            <a:ext cx="382675" cy="382675"/>
            <a:chOff x="7940700" y="833750"/>
            <a:chExt cx="382675" cy="382675"/>
          </a:xfrm>
        </p:grpSpPr>
        <p:sp>
          <p:nvSpPr>
            <p:cNvPr id="3196" name="Google Shape;3196;p73"/>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73"/>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TextBox 45"/>
          <p:cNvSpPr txBox="1"/>
          <p:nvPr/>
        </p:nvSpPr>
        <p:spPr>
          <a:xfrm>
            <a:off x="0" y="438663"/>
            <a:ext cx="9144000" cy="630942"/>
          </a:xfrm>
          <a:prstGeom prst="rect">
            <a:avLst/>
          </a:prstGeom>
          <a:noFill/>
        </p:spPr>
        <p:txBody>
          <a:bodyPr wrap="square" rtlCol="0">
            <a:spAutoFit/>
          </a:bodyPr>
          <a:lstStyle/>
          <a:p>
            <a:pPr algn="ctr"/>
            <a:r>
              <a:rPr lang="en-US" sz="3500" b="1"/>
              <a:t>VẬN DỤNG</a:t>
            </a:r>
          </a:p>
        </p:txBody>
      </p:sp>
      <p:sp>
        <p:nvSpPr>
          <p:cNvPr id="48" name="Rounded Rectangle 47"/>
          <p:cNvSpPr/>
          <p:nvPr/>
        </p:nvSpPr>
        <p:spPr>
          <a:xfrm>
            <a:off x="993620" y="1408953"/>
            <a:ext cx="7156760" cy="1547271"/>
          </a:xfrm>
          <a:prstGeom prst="roundRect">
            <a:avLst>
              <a:gd name="adj" fmla="val 9651"/>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1. Tương tự Hoạt động ở Mục 1, em hãy mô tả ý tưởng chương trình để nhân vật nói “Tạm biệt!” và “Hẹn gặp lại!” thay cho “Xin chào!” và “Rất vui được gặp các bạn”. </a:t>
            </a:r>
          </a:p>
        </p:txBody>
      </p:sp>
      <p:sp>
        <p:nvSpPr>
          <p:cNvPr id="49" name="Rounded Rectangle 48"/>
          <p:cNvSpPr/>
          <p:nvPr/>
        </p:nvSpPr>
        <p:spPr>
          <a:xfrm>
            <a:off x="1530848" y="3398532"/>
            <a:ext cx="6082304" cy="723526"/>
          </a:xfrm>
          <a:prstGeom prst="roundRect">
            <a:avLst>
              <a:gd name="adj" fmla="val 14341"/>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2. Em hãy viết chương trình theo ý tưởng ở Câu 1. </a:t>
            </a:r>
          </a:p>
        </p:txBody>
      </p:sp>
    </p:spTree>
    <p:extLst>
      <p:ext uri="{BB962C8B-B14F-4D97-AF65-F5344CB8AC3E}">
        <p14:creationId xmlns:p14="http://schemas.microsoft.com/office/powerpoint/2010/main" val="5912044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outVertical)">
                                      <p:cBhvr>
                                        <p:cTn id="7" dur="500"/>
                                        <p:tgtEl>
                                          <p:spTgt spid="4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barn(outVertical)">
                                      <p:cBhvr>
                                        <p:cTn id="1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54"/>
        <p:cNvGrpSpPr/>
        <p:nvPr/>
      </p:nvGrpSpPr>
      <p:grpSpPr>
        <a:xfrm>
          <a:off x="0" y="0"/>
          <a:ext cx="0" cy="0"/>
          <a:chOff x="0" y="0"/>
          <a:chExt cx="0" cy="0"/>
        </a:xfrm>
      </p:grpSpPr>
      <p:sp>
        <p:nvSpPr>
          <p:cNvPr id="2255" name="Google Shape;2255;p45"/>
          <p:cNvSpPr/>
          <p:nvPr/>
        </p:nvSpPr>
        <p:spPr>
          <a:xfrm>
            <a:off x="174300" y="163950"/>
            <a:ext cx="8795400" cy="48156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3" name="Google Shape;2273;p45"/>
          <p:cNvGrpSpPr/>
          <p:nvPr/>
        </p:nvGrpSpPr>
        <p:grpSpPr>
          <a:xfrm>
            <a:off x="8170250" y="4266354"/>
            <a:ext cx="6244431" cy="2819122"/>
            <a:chOff x="1471775" y="893613"/>
            <a:chExt cx="6200525" cy="2799300"/>
          </a:xfrm>
        </p:grpSpPr>
        <p:sp>
          <p:nvSpPr>
            <p:cNvPr id="2274" name="Google Shape;2274;p45"/>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5"/>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6" name="Google Shape;2276;p45"/>
            <p:cNvGrpSpPr/>
            <p:nvPr/>
          </p:nvGrpSpPr>
          <p:grpSpPr>
            <a:xfrm>
              <a:off x="6928725" y="1072563"/>
              <a:ext cx="525050" cy="117900"/>
              <a:chOff x="7110900" y="450050"/>
              <a:chExt cx="525050" cy="117900"/>
            </a:xfrm>
          </p:grpSpPr>
          <p:sp>
            <p:nvSpPr>
              <p:cNvPr id="2277" name="Google Shape;2277;p45"/>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5"/>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5"/>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80" name="Google Shape;2280;p45"/>
          <p:cNvSpPr/>
          <p:nvPr/>
        </p:nvSpPr>
        <p:spPr>
          <a:xfrm>
            <a:off x="363438" y="391413"/>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2"/>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1" name="Google Shape;2281;p45"/>
          <p:cNvGrpSpPr/>
          <p:nvPr/>
        </p:nvGrpSpPr>
        <p:grpSpPr>
          <a:xfrm>
            <a:off x="-5593899" y="3263463"/>
            <a:ext cx="6200525" cy="2799300"/>
            <a:chOff x="1471775" y="893613"/>
            <a:chExt cx="6200525" cy="2799300"/>
          </a:xfrm>
        </p:grpSpPr>
        <p:sp>
          <p:nvSpPr>
            <p:cNvPr id="2282" name="Google Shape;2282;p45"/>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5"/>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4" name="Google Shape;2284;p45"/>
            <p:cNvGrpSpPr/>
            <p:nvPr/>
          </p:nvGrpSpPr>
          <p:grpSpPr>
            <a:xfrm>
              <a:off x="6928725" y="1072563"/>
              <a:ext cx="525050" cy="117900"/>
              <a:chOff x="7110900" y="450050"/>
              <a:chExt cx="525050" cy="117900"/>
            </a:xfrm>
          </p:grpSpPr>
          <p:sp>
            <p:nvSpPr>
              <p:cNvPr id="2285" name="Google Shape;2285;p45"/>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5"/>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5"/>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88" name="Google Shape;2288;p45"/>
          <p:cNvGrpSpPr/>
          <p:nvPr/>
        </p:nvGrpSpPr>
        <p:grpSpPr>
          <a:xfrm>
            <a:off x="4170313" y="4668900"/>
            <a:ext cx="382675" cy="382675"/>
            <a:chOff x="977325" y="1958850"/>
            <a:chExt cx="382675" cy="382675"/>
          </a:xfrm>
        </p:grpSpPr>
        <p:sp>
          <p:nvSpPr>
            <p:cNvPr id="2289" name="Google Shape;2289;p45"/>
            <p:cNvSpPr/>
            <p:nvPr/>
          </p:nvSpPr>
          <p:spPr>
            <a:xfrm>
              <a:off x="1030900" y="20124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5"/>
            <p:cNvSpPr/>
            <p:nvPr/>
          </p:nvSpPr>
          <p:spPr>
            <a:xfrm>
              <a:off x="977325" y="19588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1" name="Google Shape;2291;p45"/>
          <p:cNvGrpSpPr/>
          <p:nvPr/>
        </p:nvGrpSpPr>
        <p:grpSpPr>
          <a:xfrm>
            <a:off x="8317258" y="385022"/>
            <a:ext cx="382675" cy="382675"/>
            <a:chOff x="7940700" y="833750"/>
            <a:chExt cx="382675" cy="382675"/>
          </a:xfrm>
        </p:grpSpPr>
        <p:sp>
          <p:nvSpPr>
            <p:cNvPr id="2292" name="Google Shape;2292;p45"/>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5"/>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8" name="Picture 67"/>
          <p:cNvPicPr/>
          <p:nvPr/>
        </p:nvPicPr>
        <p:blipFill>
          <a:blip r:embed="rId3">
            <a:extLst>
              <a:ext uri="{28A0092B-C50C-407E-A947-70E740481C1C}">
                <a14:useLocalDpi xmlns:a14="http://schemas.microsoft.com/office/drawing/2010/main" val="0"/>
              </a:ext>
            </a:extLst>
          </a:blip>
          <a:stretch>
            <a:fillRect/>
          </a:stretch>
        </p:blipFill>
        <p:spPr>
          <a:xfrm>
            <a:off x="4878125" y="2190205"/>
            <a:ext cx="2661459" cy="2544111"/>
          </a:xfrm>
          <a:prstGeom prst="rect">
            <a:avLst/>
          </a:prstGeom>
        </p:spPr>
      </p:pic>
      <p:sp>
        <p:nvSpPr>
          <p:cNvPr id="69" name="Plaque 68">
            <a:extLst>
              <a:ext uri="{FF2B5EF4-FFF2-40B4-BE49-F238E27FC236}">
                <a16:creationId xmlns:a16="http://schemas.microsoft.com/office/drawing/2014/main" id="{B4F92072-C59D-4D4B-DCE5-5F906B9EBAC9}"/>
              </a:ext>
            </a:extLst>
          </p:cNvPr>
          <p:cNvSpPr/>
          <p:nvPr/>
        </p:nvSpPr>
        <p:spPr>
          <a:xfrm>
            <a:off x="3501955" y="363522"/>
            <a:ext cx="2140089" cy="581479"/>
          </a:xfrm>
          <a:prstGeom prst="plaque">
            <a:avLst/>
          </a:prstGeom>
          <a:solidFill>
            <a:srgbClr val="D49E7C"/>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rgbClr val="FFFFFF"/>
                </a:solidFill>
              </a:rPr>
              <a:t>Hướng dẫn</a:t>
            </a:r>
          </a:p>
        </p:txBody>
      </p:sp>
      <p:grpSp>
        <p:nvGrpSpPr>
          <p:cNvPr id="70" name="Group 69"/>
          <p:cNvGrpSpPr/>
          <p:nvPr/>
        </p:nvGrpSpPr>
        <p:grpSpPr>
          <a:xfrm>
            <a:off x="634000" y="1042345"/>
            <a:ext cx="7875998" cy="1477328"/>
            <a:chOff x="605200" y="2456835"/>
            <a:chExt cx="7875998" cy="1477328"/>
          </a:xfrm>
        </p:grpSpPr>
        <p:sp>
          <p:nvSpPr>
            <p:cNvPr id="71" name="TextBox 70"/>
            <p:cNvSpPr txBox="1"/>
            <p:nvPr/>
          </p:nvSpPr>
          <p:spPr>
            <a:xfrm>
              <a:off x="640860" y="2456835"/>
              <a:ext cx="7840338" cy="1477328"/>
            </a:xfrm>
            <a:prstGeom prst="rect">
              <a:avLst/>
            </a:prstGeom>
            <a:noFill/>
          </p:spPr>
          <p:txBody>
            <a:bodyPr wrap="square" rtlCol="0">
              <a:spAutoFit/>
            </a:bodyPr>
            <a:lstStyle/>
            <a:p>
              <a:pPr lvl="1" algn="just">
                <a:lnSpc>
                  <a:spcPct val="150000"/>
                </a:lnSpc>
              </a:pPr>
              <a:r>
                <a:rPr lang="en-US" sz="2000"/>
                <a:t>    </a:t>
              </a:r>
              <a:r>
                <a:rPr lang="vi-VN" sz="2000"/>
                <a:t>1. Chương trình như sau: Nhân vật mèo xuất hiện trên sân khấu, di chuyển 100 bước và nói “Tạm biệt!” trong 3 giây. Mèo kêu meo và nói tiếp “Hẹn gặp lại!”.</a:t>
              </a:r>
              <a:endParaRPr lang="en-US" sz="2000"/>
            </a:p>
          </p:txBody>
        </p:sp>
        <p:pic>
          <p:nvPicPr>
            <p:cNvPr id="72"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3" name="Group 72"/>
          <p:cNvGrpSpPr/>
          <p:nvPr/>
        </p:nvGrpSpPr>
        <p:grpSpPr>
          <a:xfrm>
            <a:off x="669660" y="2524799"/>
            <a:ext cx="2944397" cy="1015663"/>
            <a:chOff x="605200" y="2456835"/>
            <a:chExt cx="2944397" cy="1015663"/>
          </a:xfrm>
        </p:grpSpPr>
        <p:sp>
          <p:nvSpPr>
            <p:cNvPr id="74" name="TextBox 73"/>
            <p:cNvSpPr txBox="1"/>
            <p:nvPr/>
          </p:nvSpPr>
          <p:spPr>
            <a:xfrm>
              <a:off x="640860" y="2456835"/>
              <a:ext cx="2908737" cy="1015663"/>
            </a:xfrm>
            <a:prstGeom prst="rect">
              <a:avLst/>
            </a:prstGeom>
            <a:noFill/>
          </p:spPr>
          <p:txBody>
            <a:bodyPr wrap="square" rtlCol="0">
              <a:spAutoFit/>
            </a:bodyPr>
            <a:lstStyle/>
            <a:p>
              <a:pPr lvl="1" algn="just">
                <a:lnSpc>
                  <a:spcPct val="150000"/>
                </a:lnSpc>
              </a:pPr>
              <a:r>
                <a:rPr lang="en-US" sz="2000"/>
                <a:t>    </a:t>
              </a:r>
              <a:r>
                <a:rPr lang="vi-VN" sz="2000"/>
                <a:t>2. Chương trình theo ý tưởng ở câu 1:</a:t>
              </a:r>
              <a:endParaRPr lang="en-US" sz="2000"/>
            </a:p>
          </p:txBody>
        </p:sp>
        <p:pic>
          <p:nvPicPr>
            <p:cNvPr id="75"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286623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wipe(left)">
                                      <p:cBhvr>
                                        <p:cTn id="12" dur="500"/>
                                        <p:tgtEl>
                                          <p:spTgt spid="73"/>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8"/>
                                        </p:tgtEl>
                                        <p:attrNameLst>
                                          <p:attrName>style.visibility</p:attrName>
                                        </p:attrNameLst>
                                      </p:cBhvr>
                                      <p:to>
                                        <p:strVal val="visible"/>
                                      </p:to>
                                    </p:set>
                                    <p:anim calcmode="lin" valueType="num">
                                      <p:cBhvr>
                                        <p:cTn id="16" dur="500" fill="hold"/>
                                        <p:tgtEl>
                                          <p:spTgt spid="68"/>
                                        </p:tgtEl>
                                        <p:attrNameLst>
                                          <p:attrName>ppt_w</p:attrName>
                                        </p:attrNameLst>
                                      </p:cBhvr>
                                      <p:tavLst>
                                        <p:tav tm="0">
                                          <p:val>
                                            <p:fltVal val="0"/>
                                          </p:val>
                                        </p:tav>
                                        <p:tav tm="100000">
                                          <p:val>
                                            <p:strVal val="#ppt_w"/>
                                          </p:val>
                                        </p:tav>
                                      </p:tavLst>
                                    </p:anim>
                                    <p:anim calcmode="lin" valueType="num">
                                      <p:cBhvr>
                                        <p:cTn id="17" dur="500" fill="hold"/>
                                        <p:tgtEl>
                                          <p:spTgt spid="68"/>
                                        </p:tgtEl>
                                        <p:attrNameLst>
                                          <p:attrName>ppt_h</p:attrName>
                                        </p:attrNameLst>
                                      </p:cBhvr>
                                      <p:tavLst>
                                        <p:tav tm="0">
                                          <p:val>
                                            <p:fltVal val="0"/>
                                          </p:val>
                                        </p:tav>
                                        <p:tav tm="100000">
                                          <p:val>
                                            <p:strVal val="#ppt_h"/>
                                          </p:val>
                                        </p:tav>
                                      </p:tavLst>
                                    </p:anim>
                                    <p:animEffect transition="in" filter="fade">
                                      <p:cBhvr>
                                        <p:cTn id="1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13"/>
        <p:cNvGrpSpPr/>
        <p:nvPr/>
      </p:nvGrpSpPr>
      <p:grpSpPr>
        <a:xfrm>
          <a:off x="0" y="0"/>
          <a:ext cx="0" cy="0"/>
          <a:chOff x="0" y="0"/>
          <a:chExt cx="0" cy="0"/>
        </a:xfrm>
      </p:grpSpPr>
      <p:grpSp>
        <p:nvGrpSpPr>
          <p:cNvPr id="2514" name="Google Shape;2514;p52"/>
          <p:cNvGrpSpPr/>
          <p:nvPr/>
        </p:nvGrpSpPr>
        <p:grpSpPr>
          <a:xfrm>
            <a:off x="838346" y="2112041"/>
            <a:ext cx="3484945" cy="1864873"/>
            <a:chOff x="5192687" y="893625"/>
            <a:chExt cx="2479925" cy="2319900"/>
          </a:xfrm>
        </p:grpSpPr>
        <p:sp>
          <p:nvSpPr>
            <p:cNvPr id="2515" name="Google Shape;2515;p52"/>
            <p:cNvSpPr/>
            <p:nvPr/>
          </p:nvSpPr>
          <p:spPr>
            <a:xfrm>
              <a:off x="5193113" y="893625"/>
              <a:ext cx="2479500" cy="2319900"/>
            </a:xfrm>
            <a:prstGeom prst="roundRect">
              <a:avLst>
                <a:gd name="adj" fmla="val 6771"/>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52"/>
            <p:cNvSpPr/>
            <p:nvPr/>
          </p:nvSpPr>
          <p:spPr>
            <a:xfrm>
              <a:off x="5192687" y="893625"/>
              <a:ext cx="24795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7" name="Google Shape;2517;p52"/>
          <p:cNvGrpSpPr/>
          <p:nvPr/>
        </p:nvGrpSpPr>
        <p:grpSpPr>
          <a:xfrm>
            <a:off x="4875283" y="2112041"/>
            <a:ext cx="3484945" cy="1864873"/>
            <a:chOff x="5192687" y="893625"/>
            <a:chExt cx="2479925" cy="2319900"/>
          </a:xfrm>
        </p:grpSpPr>
        <p:sp>
          <p:nvSpPr>
            <p:cNvPr id="2518" name="Google Shape;2518;p52"/>
            <p:cNvSpPr/>
            <p:nvPr/>
          </p:nvSpPr>
          <p:spPr>
            <a:xfrm>
              <a:off x="5193113" y="893625"/>
              <a:ext cx="2479500" cy="2319900"/>
            </a:xfrm>
            <a:prstGeom prst="roundRect">
              <a:avLst>
                <a:gd name="adj" fmla="val 65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52"/>
            <p:cNvSpPr/>
            <p:nvPr/>
          </p:nvSpPr>
          <p:spPr>
            <a:xfrm>
              <a:off x="5192687" y="893625"/>
              <a:ext cx="24795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1" name="Google Shape;2531;p52"/>
          <p:cNvSpPr/>
          <p:nvPr/>
        </p:nvSpPr>
        <p:spPr>
          <a:xfrm>
            <a:off x="2114320" y="1391668"/>
            <a:ext cx="932400" cy="932400"/>
          </a:xfrm>
          <a:prstGeom prst="roundRect">
            <a:avLst>
              <a:gd name="adj" fmla="val 16667"/>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a:solidFill>
                  <a:schemeClr val="accent6"/>
                </a:solidFill>
              </a:rPr>
              <a:t>1</a:t>
            </a:r>
            <a:endParaRPr sz="3200" b="1">
              <a:solidFill>
                <a:schemeClr val="accent6"/>
              </a:solidFill>
            </a:endParaRPr>
          </a:p>
        </p:txBody>
      </p:sp>
      <p:sp>
        <p:nvSpPr>
          <p:cNvPr id="2532" name="Google Shape;2532;p52"/>
          <p:cNvSpPr/>
          <p:nvPr/>
        </p:nvSpPr>
        <p:spPr>
          <a:xfrm>
            <a:off x="6151257" y="1391668"/>
            <a:ext cx="932400" cy="932400"/>
          </a:xfrm>
          <a:prstGeom prst="roundRect">
            <a:avLst>
              <a:gd name="adj" fmla="val 16667"/>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a:solidFill>
                  <a:schemeClr val="accent6"/>
                </a:solidFill>
              </a:rPr>
              <a:t>2</a:t>
            </a:r>
            <a:endParaRPr sz="3200" b="1">
              <a:solidFill>
                <a:schemeClr val="accent6"/>
              </a:solidFill>
            </a:endParaRPr>
          </a:p>
        </p:txBody>
      </p:sp>
      <p:sp>
        <p:nvSpPr>
          <p:cNvPr id="49" name="TextBox 48"/>
          <p:cNvSpPr txBox="1"/>
          <p:nvPr/>
        </p:nvSpPr>
        <p:spPr>
          <a:xfrm>
            <a:off x="0" y="393010"/>
            <a:ext cx="9144000" cy="630942"/>
          </a:xfrm>
          <a:prstGeom prst="rect">
            <a:avLst/>
          </a:prstGeom>
          <a:noFill/>
        </p:spPr>
        <p:txBody>
          <a:bodyPr wrap="square" rtlCol="0">
            <a:spAutoFit/>
          </a:bodyPr>
          <a:lstStyle/>
          <a:p>
            <a:pPr algn="ctr"/>
            <a:r>
              <a:rPr lang="en-US" sz="3500" b="1"/>
              <a:t>HƯỚNG DẪN VỀ NHÀ</a:t>
            </a:r>
          </a:p>
        </p:txBody>
      </p:sp>
      <p:sp>
        <p:nvSpPr>
          <p:cNvPr id="50" name="TextBox 49"/>
          <p:cNvSpPr txBox="1"/>
          <p:nvPr/>
        </p:nvSpPr>
        <p:spPr>
          <a:xfrm>
            <a:off x="1348265" y="2691784"/>
            <a:ext cx="2464509" cy="1015663"/>
          </a:xfrm>
          <a:prstGeom prst="rect">
            <a:avLst/>
          </a:prstGeom>
          <a:noFill/>
        </p:spPr>
        <p:txBody>
          <a:bodyPr wrap="square" rtlCol="0">
            <a:spAutoFit/>
          </a:bodyPr>
          <a:lstStyle/>
          <a:p>
            <a:pPr algn="just">
              <a:lnSpc>
                <a:spcPct val="150000"/>
              </a:lnSpc>
            </a:pPr>
            <a:r>
              <a:rPr lang="vi-VN" sz="2000"/>
              <a:t>Ôn lại các kiến thức đã học</a:t>
            </a:r>
            <a:r>
              <a:rPr lang="en-US" sz="2000"/>
              <a:t>.</a:t>
            </a:r>
            <a:endParaRPr lang="vi-VN" sz="2000"/>
          </a:p>
        </p:txBody>
      </p:sp>
      <p:sp>
        <p:nvSpPr>
          <p:cNvPr id="51" name="TextBox 50"/>
          <p:cNvSpPr txBox="1"/>
          <p:nvPr/>
        </p:nvSpPr>
        <p:spPr>
          <a:xfrm>
            <a:off x="5262293" y="2691784"/>
            <a:ext cx="2710327" cy="1015663"/>
          </a:xfrm>
          <a:prstGeom prst="rect">
            <a:avLst/>
          </a:prstGeom>
          <a:noFill/>
        </p:spPr>
        <p:txBody>
          <a:bodyPr wrap="square" rtlCol="0">
            <a:spAutoFit/>
          </a:bodyPr>
          <a:lstStyle/>
          <a:p>
            <a:pPr algn="just">
              <a:lnSpc>
                <a:spcPct val="150000"/>
              </a:lnSpc>
            </a:pPr>
            <a:r>
              <a:rPr lang="vi-VN" sz="2000"/>
              <a:t>Đọc và chuẩn bị trước </a:t>
            </a:r>
            <a:r>
              <a:rPr lang="vi-VN" sz="2000" b="1" i="1"/>
              <a:t>Bài 11: Cấu trúc lặp</a:t>
            </a:r>
            <a:r>
              <a:rPr lang="en-US" sz="2000"/>
              <a:t>.</a:t>
            </a:r>
            <a:endParaRPr lang="vi-VN" sz="2000"/>
          </a:p>
        </p:txBody>
      </p:sp>
    </p:spTree>
    <p:extLst>
      <p:ext uri="{BB962C8B-B14F-4D97-AF65-F5344CB8AC3E}">
        <p14:creationId xmlns:p14="http://schemas.microsoft.com/office/powerpoint/2010/main" val="4231145761"/>
      </p:ext>
    </p:extLst>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4"/>
        <p:cNvGrpSpPr/>
        <p:nvPr/>
      </p:nvGrpSpPr>
      <p:grpSpPr>
        <a:xfrm>
          <a:off x="0" y="0"/>
          <a:ext cx="0" cy="0"/>
          <a:chOff x="0" y="0"/>
          <a:chExt cx="0" cy="0"/>
        </a:xfrm>
      </p:grpSpPr>
      <p:sp>
        <p:nvSpPr>
          <p:cNvPr id="2255" name="Google Shape;2255;p45"/>
          <p:cNvSpPr/>
          <p:nvPr/>
        </p:nvSpPr>
        <p:spPr>
          <a:xfrm>
            <a:off x="174300" y="163950"/>
            <a:ext cx="8795400" cy="48156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TextBox 54"/>
          <p:cNvSpPr txBox="1"/>
          <p:nvPr/>
        </p:nvSpPr>
        <p:spPr>
          <a:xfrm>
            <a:off x="0" y="285232"/>
            <a:ext cx="9144000" cy="630942"/>
          </a:xfrm>
          <a:prstGeom prst="rect">
            <a:avLst/>
          </a:prstGeom>
          <a:noFill/>
        </p:spPr>
        <p:txBody>
          <a:bodyPr wrap="square" rtlCol="0">
            <a:spAutoFit/>
          </a:bodyPr>
          <a:lstStyle/>
          <a:p>
            <a:pPr algn="ctr"/>
            <a:r>
              <a:rPr lang="en-US" sz="3500" b="1">
                <a:solidFill>
                  <a:srgbClr val="F55B5B"/>
                </a:solidFill>
              </a:rPr>
              <a:t>KHỞI ĐỘNG</a:t>
            </a:r>
          </a:p>
        </p:txBody>
      </p:sp>
      <p:sp>
        <p:nvSpPr>
          <p:cNvPr id="59" name="TextBox 58"/>
          <p:cNvSpPr txBox="1"/>
          <p:nvPr/>
        </p:nvSpPr>
        <p:spPr>
          <a:xfrm>
            <a:off x="770166" y="2873111"/>
            <a:ext cx="2340114" cy="1938992"/>
          </a:xfrm>
          <a:prstGeom prst="rect">
            <a:avLst/>
          </a:prstGeom>
          <a:noFill/>
        </p:spPr>
        <p:txBody>
          <a:bodyPr wrap="square" rtlCol="0">
            <a:spAutoFit/>
          </a:bodyPr>
          <a:lstStyle/>
          <a:p>
            <a:pPr algn="just">
              <a:lnSpc>
                <a:spcPct val="150000"/>
              </a:lnSpc>
            </a:pPr>
            <a:r>
              <a:rPr lang="vi-VN" sz="2000"/>
              <a:t>8 động tác thể dục được thực hiện lần lượt từ động tác 1 đến hết.</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066" t="3619" r="51758" b="59822"/>
          <a:stretch/>
        </p:blipFill>
        <p:spPr>
          <a:xfrm>
            <a:off x="770166" y="1095623"/>
            <a:ext cx="2231290" cy="174171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4251" t="50940" r="52830" b="6140"/>
          <a:stretch/>
        </p:blipFill>
        <p:spPr>
          <a:xfrm>
            <a:off x="6555636" y="1365804"/>
            <a:ext cx="1582058" cy="1582058"/>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47939" t="3619" r="10323" b="52143"/>
          <a:stretch/>
        </p:blipFill>
        <p:spPr>
          <a:xfrm>
            <a:off x="3878660" y="1083621"/>
            <a:ext cx="1799772" cy="1907551"/>
          </a:xfrm>
          <a:prstGeom prst="rect">
            <a:avLst/>
          </a:prstGeom>
        </p:spPr>
      </p:pic>
      <p:sp>
        <p:nvSpPr>
          <p:cNvPr id="11" name="TextBox 10"/>
          <p:cNvSpPr txBox="1"/>
          <p:nvPr/>
        </p:nvSpPr>
        <p:spPr>
          <a:xfrm>
            <a:off x="3697231" y="3057408"/>
            <a:ext cx="2162630" cy="1477328"/>
          </a:xfrm>
          <a:prstGeom prst="rect">
            <a:avLst/>
          </a:prstGeom>
          <a:noFill/>
        </p:spPr>
        <p:txBody>
          <a:bodyPr wrap="square" rtlCol="0">
            <a:spAutoFit/>
          </a:bodyPr>
          <a:lstStyle/>
          <a:p>
            <a:pPr algn="just">
              <a:lnSpc>
                <a:spcPct val="150000"/>
              </a:lnSpc>
            </a:pPr>
            <a:r>
              <a:rPr lang="vi-VN" sz="2000"/>
              <a:t>Em làm bài tập tuần tự từ bài thứ nhất đến hết.</a:t>
            </a:r>
          </a:p>
        </p:txBody>
      </p:sp>
      <p:sp>
        <p:nvSpPr>
          <p:cNvPr id="12" name="TextBox 11"/>
          <p:cNvSpPr txBox="1"/>
          <p:nvPr/>
        </p:nvSpPr>
        <p:spPr>
          <a:xfrm>
            <a:off x="6216336" y="3057408"/>
            <a:ext cx="2260659" cy="1477328"/>
          </a:xfrm>
          <a:prstGeom prst="rect">
            <a:avLst/>
          </a:prstGeom>
          <a:noFill/>
        </p:spPr>
        <p:txBody>
          <a:bodyPr wrap="square" rtlCol="0">
            <a:spAutoFit/>
          </a:bodyPr>
          <a:lstStyle/>
          <a:p>
            <a:pPr algn="just">
              <a:lnSpc>
                <a:spcPct val="150000"/>
              </a:lnSpc>
            </a:pPr>
            <a:r>
              <a:rPr lang="vi-VN" sz="2000"/>
              <a:t>Thực hiện tuần tự các bước để tạo một thư mục mới. </a:t>
            </a:r>
          </a:p>
        </p:txBody>
      </p:sp>
    </p:spTree>
    <p:extLst>
      <p:ext uri="{BB962C8B-B14F-4D97-AF65-F5344CB8AC3E}">
        <p14:creationId xmlns:p14="http://schemas.microsoft.com/office/powerpoint/2010/main" val="35979454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p:cTn id="12" dur="500" fill="hold"/>
                                        <p:tgtEl>
                                          <p:spTgt spid="59"/>
                                        </p:tgtEl>
                                        <p:attrNameLst>
                                          <p:attrName>ppt_w</p:attrName>
                                        </p:attrNameLst>
                                      </p:cBhvr>
                                      <p:tavLst>
                                        <p:tav tm="0">
                                          <p:val>
                                            <p:fltVal val="0"/>
                                          </p:val>
                                        </p:tav>
                                        <p:tav tm="100000">
                                          <p:val>
                                            <p:strVal val="#ppt_w"/>
                                          </p:val>
                                        </p:tav>
                                      </p:tavLst>
                                    </p:anim>
                                    <p:anim calcmode="lin" valueType="num">
                                      <p:cBhvr>
                                        <p:cTn id="13" dur="500" fill="hold"/>
                                        <p:tgtEl>
                                          <p:spTgt spid="59"/>
                                        </p:tgtEl>
                                        <p:attrNameLst>
                                          <p:attrName>ppt_h</p:attrName>
                                        </p:attrNameLst>
                                      </p:cBhvr>
                                      <p:tavLst>
                                        <p:tav tm="0">
                                          <p:val>
                                            <p:fltVal val="0"/>
                                          </p:val>
                                        </p:tav>
                                        <p:tav tm="100000">
                                          <p:val>
                                            <p:strVal val="#ppt_h"/>
                                          </p:val>
                                        </p:tav>
                                      </p:tavLst>
                                    </p:anim>
                                    <p:animEffect transition="in" filter="fade">
                                      <p:cBhvr>
                                        <p:cTn id="14" dur="500"/>
                                        <p:tgtEl>
                                          <p:spTgt spid="5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98"/>
        <p:cNvGrpSpPr/>
        <p:nvPr/>
      </p:nvGrpSpPr>
      <p:grpSpPr>
        <a:xfrm>
          <a:off x="0" y="0"/>
          <a:ext cx="0" cy="0"/>
          <a:chOff x="0" y="0"/>
          <a:chExt cx="0" cy="0"/>
        </a:xfrm>
      </p:grpSpPr>
      <p:grpSp>
        <p:nvGrpSpPr>
          <p:cNvPr id="2299" name="Google Shape;2299;p46"/>
          <p:cNvGrpSpPr/>
          <p:nvPr/>
        </p:nvGrpSpPr>
        <p:grpSpPr>
          <a:xfrm>
            <a:off x="1611075" y="744791"/>
            <a:ext cx="6200525" cy="2799300"/>
            <a:chOff x="1471775" y="893613"/>
            <a:chExt cx="6200525" cy="2799300"/>
          </a:xfrm>
        </p:grpSpPr>
        <p:sp>
          <p:nvSpPr>
            <p:cNvPr id="2300" name="Google Shape;2300;p46"/>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6"/>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2" name="Google Shape;2302;p46"/>
            <p:cNvGrpSpPr/>
            <p:nvPr/>
          </p:nvGrpSpPr>
          <p:grpSpPr>
            <a:xfrm>
              <a:off x="6928725" y="1072563"/>
              <a:ext cx="525050" cy="117900"/>
              <a:chOff x="7110900" y="450050"/>
              <a:chExt cx="525050" cy="117900"/>
            </a:xfrm>
          </p:grpSpPr>
          <p:sp>
            <p:nvSpPr>
              <p:cNvPr id="2303" name="Google Shape;2303;p46"/>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6"/>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6"/>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06" name="Google Shape;2306;p46"/>
          <p:cNvGrpSpPr/>
          <p:nvPr/>
        </p:nvGrpSpPr>
        <p:grpSpPr>
          <a:xfrm>
            <a:off x="1471775" y="893613"/>
            <a:ext cx="6200525" cy="2799300"/>
            <a:chOff x="1471775" y="893613"/>
            <a:chExt cx="6200525" cy="2799300"/>
          </a:xfrm>
        </p:grpSpPr>
        <p:sp>
          <p:nvSpPr>
            <p:cNvPr id="2307" name="Google Shape;2307;p46"/>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6"/>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9" name="Google Shape;2309;p46"/>
            <p:cNvGrpSpPr/>
            <p:nvPr/>
          </p:nvGrpSpPr>
          <p:grpSpPr>
            <a:xfrm>
              <a:off x="6928725" y="1072563"/>
              <a:ext cx="525050" cy="117900"/>
              <a:chOff x="7110900" y="450050"/>
              <a:chExt cx="525050" cy="117900"/>
            </a:xfrm>
          </p:grpSpPr>
          <p:sp>
            <p:nvSpPr>
              <p:cNvPr id="2310" name="Google Shape;2310;p46"/>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6"/>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6"/>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16" name="Google Shape;2316;p46"/>
          <p:cNvGrpSpPr/>
          <p:nvPr/>
        </p:nvGrpSpPr>
        <p:grpSpPr>
          <a:xfrm rot="-2700000">
            <a:off x="1304945" y="2809278"/>
            <a:ext cx="612385" cy="1577048"/>
            <a:chOff x="830725" y="555300"/>
            <a:chExt cx="1082825" cy="2788550"/>
          </a:xfrm>
        </p:grpSpPr>
        <p:sp>
          <p:nvSpPr>
            <p:cNvPr id="2317" name="Google Shape;2317;p46"/>
            <p:cNvSpPr/>
            <p:nvPr/>
          </p:nvSpPr>
          <p:spPr>
            <a:xfrm>
              <a:off x="1219725" y="3030375"/>
              <a:ext cx="304825" cy="80125"/>
            </a:xfrm>
            <a:custGeom>
              <a:avLst/>
              <a:gdLst/>
              <a:ahLst/>
              <a:cxnLst/>
              <a:rect l="l" t="t" r="r" b="b"/>
              <a:pathLst>
                <a:path w="12193" h="3205" extrusionOk="0">
                  <a:moveTo>
                    <a:pt x="5985" y="0"/>
                  </a:moveTo>
                  <a:cubicBezTo>
                    <a:pt x="2373" y="0"/>
                    <a:pt x="1" y="3205"/>
                    <a:pt x="1" y="3205"/>
                  </a:cubicBezTo>
                  <a:lnTo>
                    <a:pt x="12193" y="3205"/>
                  </a:lnTo>
                  <a:cubicBezTo>
                    <a:pt x="9908" y="801"/>
                    <a:pt x="7792" y="0"/>
                    <a:pt x="5985" y="0"/>
                  </a:cubicBezTo>
                  <a:close/>
                </a:path>
              </a:pathLst>
            </a:custGeom>
            <a:solidFill>
              <a:srgbClr val="FDF0D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6"/>
            <p:cNvSpPr/>
            <p:nvPr/>
          </p:nvSpPr>
          <p:spPr>
            <a:xfrm>
              <a:off x="1219725" y="2930225"/>
              <a:ext cx="304825" cy="180275"/>
            </a:xfrm>
            <a:custGeom>
              <a:avLst/>
              <a:gdLst/>
              <a:ahLst/>
              <a:cxnLst/>
              <a:rect l="l" t="t" r="r" b="b"/>
              <a:pathLst>
                <a:path w="12193" h="7211" fill="none" extrusionOk="0">
                  <a:moveTo>
                    <a:pt x="1" y="7211"/>
                  </a:moveTo>
                  <a:cubicBezTo>
                    <a:pt x="1" y="7211"/>
                    <a:pt x="5338" y="0"/>
                    <a:pt x="12193" y="7211"/>
                  </a:cubicBezTo>
                </a:path>
              </a:pathLst>
            </a:custGeom>
            <a:no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6"/>
            <p:cNvSpPr/>
            <p:nvPr/>
          </p:nvSpPr>
          <p:spPr>
            <a:xfrm>
              <a:off x="949925" y="2644925"/>
              <a:ext cx="847400" cy="622875"/>
            </a:xfrm>
            <a:custGeom>
              <a:avLst/>
              <a:gdLst/>
              <a:ahLst/>
              <a:cxnLst/>
              <a:rect l="l" t="t" r="r" b="b"/>
              <a:pathLst>
                <a:path w="33896" h="24915" extrusionOk="0">
                  <a:moveTo>
                    <a:pt x="6467" y="1"/>
                  </a:moveTo>
                  <a:cubicBezTo>
                    <a:pt x="6165" y="1"/>
                    <a:pt x="5865" y="79"/>
                    <a:pt x="5598" y="240"/>
                  </a:cubicBezTo>
                  <a:lnTo>
                    <a:pt x="1115" y="2944"/>
                  </a:lnTo>
                  <a:cubicBezTo>
                    <a:pt x="214" y="3490"/>
                    <a:pt x="1" y="4676"/>
                    <a:pt x="641" y="5482"/>
                  </a:cubicBezTo>
                  <a:lnTo>
                    <a:pt x="14896" y="23936"/>
                  </a:lnTo>
                  <a:cubicBezTo>
                    <a:pt x="15406" y="24588"/>
                    <a:pt x="16148" y="24915"/>
                    <a:pt x="16889" y="24915"/>
                  </a:cubicBezTo>
                  <a:cubicBezTo>
                    <a:pt x="17630" y="24915"/>
                    <a:pt x="18371" y="24588"/>
                    <a:pt x="18881" y="23936"/>
                  </a:cubicBezTo>
                  <a:lnTo>
                    <a:pt x="33327" y="5245"/>
                  </a:lnTo>
                  <a:cubicBezTo>
                    <a:pt x="33896" y="4510"/>
                    <a:pt x="33777" y="3419"/>
                    <a:pt x="33018" y="2849"/>
                  </a:cubicBezTo>
                  <a:lnTo>
                    <a:pt x="30741" y="1071"/>
                  </a:lnTo>
                  <a:cubicBezTo>
                    <a:pt x="30429" y="823"/>
                    <a:pt x="30058" y="702"/>
                    <a:pt x="29688" y="702"/>
                  </a:cubicBezTo>
                  <a:cubicBezTo>
                    <a:pt x="29243" y="702"/>
                    <a:pt x="28801" y="876"/>
                    <a:pt x="28464" y="1213"/>
                  </a:cubicBezTo>
                  <a:lnTo>
                    <a:pt x="25547" y="4107"/>
                  </a:lnTo>
                  <a:cubicBezTo>
                    <a:pt x="25214" y="4451"/>
                    <a:pt x="24776" y="4623"/>
                    <a:pt x="24334" y="4623"/>
                  </a:cubicBezTo>
                  <a:cubicBezTo>
                    <a:pt x="23892" y="4623"/>
                    <a:pt x="23447" y="4451"/>
                    <a:pt x="23103" y="4107"/>
                  </a:cubicBezTo>
                  <a:lnTo>
                    <a:pt x="19783" y="786"/>
                  </a:lnTo>
                  <a:cubicBezTo>
                    <a:pt x="19439" y="442"/>
                    <a:pt x="18994" y="270"/>
                    <a:pt x="18552" y="270"/>
                  </a:cubicBezTo>
                  <a:cubicBezTo>
                    <a:pt x="18110" y="270"/>
                    <a:pt x="17672" y="442"/>
                    <a:pt x="17340" y="786"/>
                  </a:cubicBezTo>
                  <a:lnTo>
                    <a:pt x="13877" y="4225"/>
                  </a:lnTo>
                  <a:cubicBezTo>
                    <a:pt x="13533" y="4569"/>
                    <a:pt x="13088" y="4741"/>
                    <a:pt x="12646" y="4741"/>
                  </a:cubicBezTo>
                  <a:cubicBezTo>
                    <a:pt x="12204" y="4741"/>
                    <a:pt x="11765" y="4569"/>
                    <a:pt x="11433" y="4225"/>
                  </a:cubicBezTo>
                  <a:lnTo>
                    <a:pt x="7709" y="501"/>
                  </a:lnTo>
                  <a:cubicBezTo>
                    <a:pt x="7368" y="174"/>
                    <a:pt x="6917" y="1"/>
                    <a:pt x="6467" y="1"/>
                  </a:cubicBezTo>
                  <a:close/>
                </a:path>
              </a:pathLst>
            </a:custGeom>
            <a:solidFill>
              <a:schemeClr val="dk2"/>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6"/>
            <p:cNvSpPr/>
            <p:nvPr/>
          </p:nvSpPr>
          <p:spPr>
            <a:xfrm>
              <a:off x="929775" y="1147700"/>
              <a:ext cx="885350" cy="1625700"/>
            </a:xfrm>
            <a:custGeom>
              <a:avLst/>
              <a:gdLst/>
              <a:ahLst/>
              <a:cxnLst/>
              <a:rect l="l" t="t" r="r" b="b"/>
              <a:pathLst>
                <a:path w="35414" h="65028" extrusionOk="0">
                  <a:moveTo>
                    <a:pt x="0" y="0"/>
                  </a:moveTo>
                  <a:lnTo>
                    <a:pt x="0" y="63521"/>
                  </a:lnTo>
                  <a:lnTo>
                    <a:pt x="261" y="63853"/>
                  </a:lnTo>
                  <a:lnTo>
                    <a:pt x="4791" y="61126"/>
                  </a:lnTo>
                  <a:cubicBezTo>
                    <a:pt x="5450" y="60728"/>
                    <a:pt x="6188" y="60533"/>
                    <a:pt x="6922" y="60533"/>
                  </a:cubicBezTo>
                  <a:cubicBezTo>
                    <a:pt x="7983" y="60533"/>
                    <a:pt x="9034" y="60943"/>
                    <a:pt x="9820" y="61742"/>
                  </a:cubicBezTo>
                  <a:lnTo>
                    <a:pt x="12880" y="64778"/>
                  </a:lnTo>
                  <a:cubicBezTo>
                    <a:pt x="13034" y="64944"/>
                    <a:pt x="13242" y="65027"/>
                    <a:pt x="13449" y="65027"/>
                  </a:cubicBezTo>
                  <a:cubicBezTo>
                    <a:pt x="13657" y="65027"/>
                    <a:pt x="13864" y="64944"/>
                    <a:pt x="14018" y="64778"/>
                  </a:cubicBezTo>
                  <a:lnTo>
                    <a:pt x="16438" y="62383"/>
                  </a:lnTo>
                  <a:cubicBezTo>
                    <a:pt x="17244" y="61576"/>
                    <a:pt x="18300" y="61173"/>
                    <a:pt x="19355" y="61173"/>
                  </a:cubicBezTo>
                  <a:cubicBezTo>
                    <a:pt x="20411" y="61173"/>
                    <a:pt x="21466" y="61576"/>
                    <a:pt x="22273" y="62383"/>
                  </a:cubicBezTo>
                  <a:lnTo>
                    <a:pt x="24550" y="64660"/>
                  </a:lnTo>
                  <a:cubicBezTo>
                    <a:pt x="24704" y="64814"/>
                    <a:pt x="24912" y="64891"/>
                    <a:pt x="25122" y="64891"/>
                  </a:cubicBezTo>
                  <a:cubicBezTo>
                    <a:pt x="25333" y="64891"/>
                    <a:pt x="25546" y="64814"/>
                    <a:pt x="25712" y="64660"/>
                  </a:cubicBezTo>
                  <a:lnTo>
                    <a:pt x="27752" y="62596"/>
                  </a:lnTo>
                  <a:cubicBezTo>
                    <a:pt x="28551" y="61798"/>
                    <a:pt x="29601" y="61391"/>
                    <a:pt x="30660" y="61391"/>
                  </a:cubicBezTo>
                  <a:cubicBezTo>
                    <a:pt x="31551" y="61391"/>
                    <a:pt x="32449" y="61679"/>
                    <a:pt x="33208" y="62264"/>
                  </a:cubicBezTo>
                  <a:lnTo>
                    <a:pt x="35176" y="63806"/>
                  </a:lnTo>
                  <a:lnTo>
                    <a:pt x="35390" y="63521"/>
                  </a:lnTo>
                  <a:lnTo>
                    <a:pt x="35413" y="0"/>
                  </a:lnTo>
                  <a:close/>
                </a:path>
              </a:pathLst>
            </a:custGeom>
            <a:solidFill>
              <a:schemeClr val="lt2"/>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6"/>
            <p:cNvSpPr/>
            <p:nvPr/>
          </p:nvSpPr>
          <p:spPr>
            <a:xfrm>
              <a:off x="1180600" y="1147700"/>
              <a:ext cx="432900" cy="1625250"/>
            </a:xfrm>
            <a:custGeom>
              <a:avLst/>
              <a:gdLst/>
              <a:ahLst/>
              <a:cxnLst/>
              <a:rect l="l" t="t" r="r" b="b"/>
              <a:pathLst>
                <a:path w="17316" h="65010" extrusionOk="0">
                  <a:moveTo>
                    <a:pt x="0" y="0"/>
                  </a:moveTo>
                  <a:lnTo>
                    <a:pt x="0" y="61908"/>
                  </a:lnTo>
                  <a:lnTo>
                    <a:pt x="2847" y="64778"/>
                  </a:lnTo>
                  <a:cubicBezTo>
                    <a:pt x="3001" y="64933"/>
                    <a:pt x="3209" y="65010"/>
                    <a:pt x="3419" y="65010"/>
                  </a:cubicBezTo>
                  <a:cubicBezTo>
                    <a:pt x="3630" y="65010"/>
                    <a:pt x="3843" y="64933"/>
                    <a:pt x="4009" y="64778"/>
                  </a:cubicBezTo>
                  <a:lnTo>
                    <a:pt x="6405" y="62359"/>
                  </a:lnTo>
                  <a:cubicBezTo>
                    <a:pt x="7211" y="61553"/>
                    <a:pt x="8267" y="61149"/>
                    <a:pt x="9322" y="61149"/>
                  </a:cubicBezTo>
                  <a:cubicBezTo>
                    <a:pt x="10378" y="61149"/>
                    <a:pt x="11433" y="61553"/>
                    <a:pt x="12240" y="62359"/>
                  </a:cubicBezTo>
                  <a:lnTo>
                    <a:pt x="14517" y="64636"/>
                  </a:lnTo>
                  <a:cubicBezTo>
                    <a:pt x="14683" y="64802"/>
                    <a:pt x="14896" y="64885"/>
                    <a:pt x="15107" y="64885"/>
                  </a:cubicBezTo>
                  <a:cubicBezTo>
                    <a:pt x="15317" y="64885"/>
                    <a:pt x="15525" y="64802"/>
                    <a:pt x="15679" y="64636"/>
                  </a:cubicBezTo>
                  <a:lnTo>
                    <a:pt x="17316" y="62999"/>
                  </a:lnTo>
                  <a:lnTo>
                    <a:pt x="17316" y="0"/>
                  </a:lnTo>
                  <a:close/>
                </a:path>
              </a:pathLst>
            </a:custGeom>
            <a:solidFill>
              <a:schemeClr val="accent2"/>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6"/>
            <p:cNvSpPr/>
            <p:nvPr/>
          </p:nvSpPr>
          <p:spPr>
            <a:xfrm>
              <a:off x="1219725" y="3044325"/>
              <a:ext cx="304825" cy="299525"/>
            </a:xfrm>
            <a:custGeom>
              <a:avLst/>
              <a:gdLst/>
              <a:ahLst/>
              <a:cxnLst/>
              <a:rect l="l" t="t" r="r" b="b"/>
              <a:pathLst>
                <a:path w="12193" h="11981" extrusionOk="0">
                  <a:moveTo>
                    <a:pt x="6472" y="1"/>
                  </a:moveTo>
                  <a:cubicBezTo>
                    <a:pt x="4666" y="1"/>
                    <a:pt x="2484" y="662"/>
                    <a:pt x="1" y="2647"/>
                  </a:cubicBezTo>
                  <a:lnTo>
                    <a:pt x="4958" y="11305"/>
                  </a:lnTo>
                  <a:cubicBezTo>
                    <a:pt x="5207" y="11755"/>
                    <a:pt x="5652" y="11981"/>
                    <a:pt x="6100" y="11981"/>
                  </a:cubicBezTo>
                  <a:cubicBezTo>
                    <a:pt x="6548" y="11981"/>
                    <a:pt x="6998" y="11755"/>
                    <a:pt x="7259" y="11305"/>
                  </a:cubicBezTo>
                  <a:lnTo>
                    <a:pt x="12193" y="2647"/>
                  </a:lnTo>
                  <a:cubicBezTo>
                    <a:pt x="12193" y="2647"/>
                    <a:pt x="10084" y="1"/>
                    <a:pt x="6472" y="1"/>
                  </a:cubicBezTo>
                  <a:close/>
                </a:path>
              </a:pathLst>
            </a:custGeom>
            <a:solidFill>
              <a:schemeClr val="accent1"/>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6"/>
            <p:cNvSpPr/>
            <p:nvPr/>
          </p:nvSpPr>
          <p:spPr>
            <a:xfrm>
              <a:off x="918500" y="555300"/>
              <a:ext cx="907300" cy="487450"/>
            </a:xfrm>
            <a:custGeom>
              <a:avLst/>
              <a:gdLst/>
              <a:ahLst/>
              <a:cxnLst/>
              <a:rect l="l" t="t" r="r" b="b"/>
              <a:pathLst>
                <a:path w="36292" h="19498" extrusionOk="0">
                  <a:moveTo>
                    <a:pt x="5389" y="0"/>
                  </a:moveTo>
                  <a:cubicBezTo>
                    <a:pt x="2397" y="0"/>
                    <a:pt x="0" y="2434"/>
                    <a:pt x="0" y="5432"/>
                  </a:cubicBezTo>
                  <a:lnTo>
                    <a:pt x="0" y="19498"/>
                  </a:lnTo>
                  <a:lnTo>
                    <a:pt x="36291" y="19498"/>
                  </a:lnTo>
                  <a:lnTo>
                    <a:pt x="36291" y="5432"/>
                  </a:lnTo>
                  <a:cubicBezTo>
                    <a:pt x="36291" y="2420"/>
                    <a:pt x="33848" y="0"/>
                    <a:pt x="30860" y="0"/>
                  </a:cubicBezTo>
                  <a:lnTo>
                    <a:pt x="5432" y="0"/>
                  </a:lnTo>
                  <a:cubicBezTo>
                    <a:pt x="5418" y="0"/>
                    <a:pt x="5403" y="0"/>
                    <a:pt x="538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6"/>
            <p:cNvSpPr/>
            <p:nvPr/>
          </p:nvSpPr>
          <p:spPr>
            <a:xfrm>
              <a:off x="830725" y="921175"/>
              <a:ext cx="1082825" cy="355825"/>
            </a:xfrm>
            <a:custGeom>
              <a:avLst/>
              <a:gdLst/>
              <a:ahLst/>
              <a:cxnLst/>
              <a:rect l="l" t="t" r="r" b="b"/>
              <a:pathLst>
                <a:path w="43313" h="14233" extrusionOk="0">
                  <a:moveTo>
                    <a:pt x="3203" y="0"/>
                  </a:moveTo>
                  <a:cubicBezTo>
                    <a:pt x="1424" y="0"/>
                    <a:pt x="1" y="1424"/>
                    <a:pt x="1" y="3179"/>
                  </a:cubicBezTo>
                  <a:lnTo>
                    <a:pt x="1" y="11030"/>
                  </a:lnTo>
                  <a:cubicBezTo>
                    <a:pt x="1" y="12809"/>
                    <a:pt x="1424" y="14232"/>
                    <a:pt x="3203" y="14232"/>
                  </a:cubicBezTo>
                  <a:lnTo>
                    <a:pt x="40111" y="14232"/>
                  </a:lnTo>
                  <a:cubicBezTo>
                    <a:pt x="41890" y="14232"/>
                    <a:pt x="43313" y="12809"/>
                    <a:pt x="43313" y="11030"/>
                  </a:cubicBezTo>
                  <a:lnTo>
                    <a:pt x="43313" y="3179"/>
                  </a:lnTo>
                  <a:cubicBezTo>
                    <a:pt x="43313" y="1424"/>
                    <a:pt x="41890" y="0"/>
                    <a:pt x="40111" y="0"/>
                  </a:cubicBezTo>
                  <a:close/>
                </a:path>
              </a:pathLst>
            </a:custGeom>
            <a:solidFill>
              <a:schemeClr val="accent2"/>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5" name="Google Shape;2325;p46"/>
          <p:cNvSpPr/>
          <p:nvPr/>
        </p:nvSpPr>
        <p:spPr>
          <a:xfrm>
            <a:off x="8248733" y="338067"/>
            <a:ext cx="419150" cy="555546"/>
          </a:xfrm>
          <a:custGeom>
            <a:avLst/>
            <a:gdLst/>
            <a:ahLst/>
            <a:cxnLst/>
            <a:rect l="l" t="t" r="r" b="b"/>
            <a:pathLst>
              <a:path w="16035" h="21253" extrusionOk="0">
                <a:moveTo>
                  <a:pt x="13967" y="1"/>
                </a:moveTo>
                <a:cubicBezTo>
                  <a:pt x="13831" y="1"/>
                  <a:pt x="13695" y="54"/>
                  <a:pt x="13592" y="166"/>
                </a:cubicBezTo>
                <a:cubicBezTo>
                  <a:pt x="12639" y="1155"/>
                  <a:pt x="10608" y="2922"/>
                  <a:pt x="8182" y="2922"/>
                </a:cubicBezTo>
                <a:cubicBezTo>
                  <a:pt x="7409" y="2922"/>
                  <a:pt x="6596" y="2742"/>
                  <a:pt x="5764" y="2301"/>
                </a:cubicBezTo>
                <a:cubicBezTo>
                  <a:pt x="5681" y="2253"/>
                  <a:pt x="5592" y="2230"/>
                  <a:pt x="5503" y="2230"/>
                </a:cubicBezTo>
                <a:cubicBezTo>
                  <a:pt x="5414" y="2230"/>
                  <a:pt x="5326" y="2253"/>
                  <a:pt x="5243" y="2301"/>
                </a:cubicBezTo>
                <a:lnTo>
                  <a:pt x="4128" y="2894"/>
                </a:lnTo>
                <a:cubicBezTo>
                  <a:pt x="3891" y="3012"/>
                  <a:pt x="3796" y="3273"/>
                  <a:pt x="3867" y="3534"/>
                </a:cubicBezTo>
                <a:lnTo>
                  <a:pt x="6974" y="13022"/>
                </a:lnTo>
                <a:cubicBezTo>
                  <a:pt x="6500" y="12903"/>
                  <a:pt x="6002" y="12856"/>
                  <a:pt x="5503" y="12856"/>
                </a:cubicBezTo>
                <a:cubicBezTo>
                  <a:pt x="2467" y="12856"/>
                  <a:pt x="0" y="14730"/>
                  <a:pt x="0" y="17054"/>
                </a:cubicBezTo>
                <a:cubicBezTo>
                  <a:pt x="0" y="19379"/>
                  <a:pt x="2444" y="21253"/>
                  <a:pt x="5503" y="21253"/>
                </a:cubicBezTo>
                <a:cubicBezTo>
                  <a:pt x="8540" y="21253"/>
                  <a:pt x="11006" y="19379"/>
                  <a:pt x="11006" y="17054"/>
                </a:cubicBezTo>
                <a:cubicBezTo>
                  <a:pt x="11006" y="16485"/>
                  <a:pt x="10864" y="15916"/>
                  <a:pt x="10579" y="15418"/>
                </a:cubicBezTo>
                <a:lnTo>
                  <a:pt x="8136" y="6286"/>
                </a:lnTo>
                <a:cubicBezTo>
                  <a:pt x="8078" y="6130"/>
                  <a:pt x="8195" y="6006"/>
                  <a:pt x="8331" y="6006"/>
                </a:cubicBezTo>
                <a:cubicBezTo>
                  <a:pt x="8361" y="6006"/>
                  <a:pt x="8391" y="6012"/>
                  <a:pt x="8421" y="6025"/>
                </a:cubicBezTo>
                <a:cubicBezTo>
                  <a:pt x="8897" y="6240"/>
                  <a:pt x="9786" y="6543"/>
                  <a:pt x="10970" y="6543"/>
                </a:cubicBezTo>
                <a:cubicBezTo>
                  <a:pt x="12262" y="6543"/>
                  <a:pt x="13906" y="6183"/>
                  <a:pt x="15750" y="4957"/>
                </a:cubicBezTo>
                <a:cubicBezTo>
                  <a:pt x="15940" y="4815"/>
                  <a:pt x="16035" y="4554"/>
                  <a:pt x="15940" y="4317"/>
                </a:cubicBezTo>
                <a:lnTo>
                  <a:pt x="14469" y="356"/>
                </a:lnTo>
                <a:cubicBezTo>
                  <a:pt x="14383" y="126"/>
                  <a:pt x="14175" y="1"/>
                  <a:pt x="13967" y="1"/>
                </a:cubicBezTo>
                <a:close/>
              </a:path>
            </a:pathLst>
          </a:custGeom>
          <a:solidFill>
            <a:schemeClr val="accent1"/>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TextBox 34"/>
          <p:cNvSpPr txBox="1"/>
          <p:nvPr/>
        </p:nvSpPr>
        <p:spPr>
          <a:xfrm>
            <a:off x="-26" y="1549471"/>
            <a:ext cx="9144001" cy="1608325"/>
          </a:xfrm>
          <a:prstGeom prst="rect">
            <a:avLst/>
          </a:prstGeom>
          <a:noFill/>
        </p:spPr>
        <p:txBody>
          <a:bodyPr wrap="square" rtlCol="0">
            <a:spAutoFit/>
          </a:bodyPr>
          <a:lstStyle/>
          <a:p>
            <a:pPr algn="ctr">
              <a:lnSpc>
                <a:spcPct val="150000"/>
              </a:lnSpc>
            </a:pPr>
            <a:r>
              <a:rPr lang="en-US" sz="3500" b="1">
                <a:solidFill>
                  <a:srgbClr val="C00000"/>
                </a:solidFill>
              </a:rPr>
              <a:t>HẸN GẶP LẠI CÁC EM </a:t>
            </a:r>
          </a:p>
          <a:p>
            <a:pPr algn="ctr">
              <a:lnSpc>
                <a:spcPct val="150000"/>
              </a:lnSpc>
            </a:pPr>
            <a:r>
              <a:rPr lang="en-US" sz="3500" b="1">
                <a:solidFill>
                  <a:srgbClr val="C00000"/>
                </a:solidFill>
              </a:rPr>
              <a:t>Ở BUỔI HỌC SAU!</a:t>
            </a:r>
          </a:p>
        </p:txBody>
      </p:sp>
    </p:spTree>
    <p:extLst>
      <p:ext uri="{BB962C8B-B14F-4D97-AF65-F5344CB8AC3E}">
        <p14:creationId xmlns:p14="http://schemas.microsoft.com/office/powerpoint/2010/main" val="1706596109"/>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03" y="484256"/>
            <a:ext cx="9144001" cy="1608325"/>
          </a:xfrm>
          <a:prstGeom prst="rect">
            <a:avLst/>
          </a:prstGeom>
          <a:noFill/>
        </p:spPr>
        <p:txBody>
          <a:bodyPr wrap="square" rtlCol="0">
            <a:spAutoFit/>
          </a:bodyPr>
          <a:lstStyle/>
          <a:p>
            <a:pPr algn="ctr">
              <a:lnSpc>
                <a:spcPct val="150000"/>
              </a:lnSpc>
            </a:pPr>
            <a:r>
              <a:rPr lang="vi-VN" sz="3500" b="1">
                <a:solidFill>
                  <a:srgbClr val="C00000"/>
                </a:solidFill>
              </a:rPr>
              <a:t>CHỦ ĐỀ 6. GIẢI QUYẾT VẤN ĐỀ </a:t>
            </a:r>
            <a:endParaRPr lang="en-US" sz="3500" b="1">
              <a:solidFill>
                <a:srgbClr val="C00000"/>
              </a:solidFill>
            </a:endParaRPr>
          </a:p>
          <a:p>
            <a:pPr algn="ctr">
              <a:lnSpc>
                <a:spcPct val="150000"/>
              </a:lnSpc>
            </a:pPr>
            <a:r>
              <a:rPr lang="vi-VN" sz="3500" b="1">
                <a:solidFill>
                  <a:srgbClr val="C00000"/>
                </a:solidFill>
              </a:rPr>
              <a:t>VỚI SỰ TRỢ GIÚP CỦA MÁY TÍNH</a:t>
            </a:r>
            <a:endParaRPr lang="en-US" sz="3500" b="1">
              <a:solidFill>
                <a:srgbClr val="C00000"/>
              </a:solidFill>
            </a:endParaRPr>
          </a:p>
        </p:txBody>
      </p:sp>
      <p:sp>
        <p:nvSpPr>
          <p:cNvPr id="6" name="TextBox 5"/>
          <p:cNvSpPr txBox="1"/>
          <p:nvPr/>
        </p:nvSpPr>
        <p:spPr>
          <a:xfrm>
            <a:off x="2903" y="2092581"/>
            <a:ext cx="9141097" cy="2474652"/>
          </a:xfrm>
          <a:prstGeom prst="rect">
            <a:avLst/>
          </a:prstGeom>
          <a:noFill/>
        </p:spPr>
        <p:txBody>
          <a:bodyPr wrap="square" rtlCol="0">
            <a:spAutoFit/>
          </a:bodyPr>
          <a:lstStyle/>
          <a:p>
            <a:pPr algn="ctr">
              <a:lnSpc>
                <a:spcPct val="150000"/>
              </a:lnSpc>
            </a:pPr>
            <a:r>
              <a:rPr lang="vi-VN" sz="5500" b="1">
                <a:solidFill>
                  <a:srgbClr val="7030A0"/>
                </a:solidFill>
              </a:rPr>
              <a:t>BÀI 10. CẤU TRÚC </a:t>
            </a:r>
            <a:endParaRPr lang="en-US" sz="5500" b="1">
              <a:solidFill>
                <a:srgbClr val="7030A0"/>
              </a:solidFill>
            </a:endParaRPr>
          </a:p>
          <a:p>
            <a:pPr algn="ctr">
              <a:lnSpc>
                <a:spcPct val="150000"/>
              </a:lnSpc>
            </a:pPr>
            <a:r>
              <a:rPr lang="vi-VN" sz="5500" b="1">
                <a:solidFill>
                  <a:srgbClr val="7030A0"/>
                </a:solidFill>
              </a:rPr>
              <a:t>TUẦN TỰ</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9150" y="3886200"/>
            <a:ext cx="1408013" cy="92951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887" y="4146550"/>
            <a:ext cx="702013" cy="730250"/>
          </a:xfrm>
          <a:prstGeom prst="rect">
            <a:avLst/>
          </a:prstGeom>
        </p:spPr>
      </p:pic>
    </p:spTree>
    <p:extLst>
      <p:ext uri="{BB962C8B-B14F-4D97-AF65-F5344CB8AC3E}">
        <p14:creationId xmlns:p14="http://schemas.microsoft.com/office/powerpoint/2010/main" val="45742251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74"/>
        <p:cNvGrpSpPr/>
        <p:nvPr/>
      </p:nvGrpSpPr>
      <p:grpSpPr>
        <a:xfrm>
          <a:off x="0" y="0"/>
          <a:ext cx="0" cy="0"/>
          <a:chOff x="0" y="0"/>
          <a:chExt cx="0" cy="0"/>
        </a:xfrm>
      </p:grpSpPr>
      <p:grpSp>
        <p:nvGrpSpPr>
          <p:cNvPr id="2475" name="Google Shape;2475;p51"/>
          <p:cNvGrpSpPr/>
          <p:nvPr/>
        </p:nvGrpSpPr>
        <p:grpSpPr>
          <a:xfrm>
            <a:off x="4728138" y="2025125"/>
            <a:ext cx="3186550" cy="2488500"/>
            <a:chOff x="4485875" y="893625"/>
            <a:chExt cx="3186550" cy="2488500"/>
          </a:xfrm>
        </p:grpSpPr>
        <p:sp>
          <p:nvSpPr>
            <p:cNvPr id="2476" name="Google Shape;2476;p51"/>
            <p:cNvSpPr/>
            <p:nvPr/>
          </p:nvSpPr>
          <p:spPr>
            <a:xfrm>
              <a:off x="4486125" y="893625"/>
              <a:ext cx="3186300" cy="24885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51"/>
            <p:cNvSpPr/>
            <p:nvPr/>
          </p:nvSpPr>
          <p:spPr>
            <a:xfrm>
              <a:off x="4485875" y="893625"/>
              <a:ext cx="31863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8" name="Google Shape;2478;p51"/>
            <p:cNvGrpSpPr/>
            <p:nvPr/>
          </p:nvGrpSpPr>
          <p:grpSpPr>
            <a:xfrm>
              <a:off x="6928725" y="1072563"/>
              <a:ext cx="525050" cy="117900"/>
              <a:chOff x="7110900" y="450050"/>
              <a:chExt cx="525050" cy="117900"/>
            </a:xfrm>
          </p:grpSpPr>
          <p:sp>
            <p:nvSpPr>
              <p:cNvPr id="2479" name="Google Shape;2479;p51"/>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1"/>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1"/>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82" name="Google Shape;2482;p51"/>
          <p:cNvGrpSpPr/>
          <p:nvPr/>
        </p:nvGrpSpPr>
        <p:grpSpPr>
          <a:xfrm>
            <a:off x="1229313" y="2025125"/>
            <a:ext cx="3186550" cy="2488500"/>
            <a:chOff x="4485875" y="893625"/>
            <a:chExt cx="3186550" cy="2488500"/>
          </a:xfrm>
        </p:grpSpPr>
        <p:sp>
          <p:nvSpPr>
            <p:cNvPr id="2483" name="Google Shape;2483;p51"/>
            <p:cNvSpPr/>
            <p:nvPr/>
          </p:nvSpPr>
          <p:spPr>
            <a:xfrm>
              <a:off x="4486125" y="893625"/>
              <a:ext cx="3186300" cy="24885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51"/>
            <p:cNvSpPr/>
            <p:nvPr/>
          </p:nvSpPr>
          <p:spPr>
            <a:xfrm>
              <a:off x="4485875" y="893625"/>
              <a:ext cx="31863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5" name="Google Shape;2485;p51"/>
            <p:cNvGrpSpPr/>
            <p:nvPr/>
          </p:nvGrpSpPr>
          <p:grpSpPr>
            <a:xfrm>
              <a:off x="6928725" y="1072563"/>
              <a:ext cx="525050" cy="117900"/>
              <a:chOff x="7110900" y="450050"/>
              <a:chExt cx="525050" cy="117900"/>
            </a:xfrm>
          </p:grpSpPr>
          <p:sp>
            <p:nvSpPr>
              <p:cNvPr id="2486" name="Google Shape;2486;p51"/>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1"/>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1"/>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94" name="Google Shape;2494;p51"/>
          <p:cNvSpPr/>
          <p:nvPr/>
        </p:nvSpPr>
        <p:spPr>
          <a:xfrm>
            <a:off x="2356388" y="1370788"/>
            <a:ext cx="932400" cy="932400"/>
          </a:xfrm>
          <a:prstGeom prst="roundRect">
            <a:avLst>
              <a:gd name="adj" fmla="val 16667"/>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chemeClr val="accent6"/>
                </a:solidFill>
              </a:rPr>
              <a:t>1</a:t>
            </a:r>
            <a:endParaRPr sz="3000" b="1">
              <a:solidFill>
                <a:schemeClr val="accent6"/>
              </a:solidFill>
            </a:endParaRPr>
          </a:p>
        </p:txBody>
      </p:sp>
      <p:sp>
        <p:nvSpPr>
          <p:cNvPr id="2495" name="Google Shape;2495;p51"/>
          <p:cNvSpPr/>
          <p:nvPr/>
        </p:nvSpPr>
        <p:spPr>
          <a:xfrm>
            <a:off x="5855213" y="1370775"/>
            <a:ext cx="932400" cy="932400"/>
          </a:xfrm>
          <a:prstGeom prst="roundRect">
            <a:avLst>
              <a:gd name="adj" fmla="val 16667"/>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chemeClr val="accent6"/>
                </a:solidFill>
              </a:rPr>
              <a:t>2</a:t>
            </a:r>
            <a:endParaRPr sz="3000" b="1">
              <a:solidFill>
                <a:schemeClr val="accent6"/>
              </a:solidFill>
            </a:endParaRPr>
          </a:p>
        </p:txBody>
      </p:sp>
      <p:grpSp>
        <p:nvGrpSpPr>
          <p:cNvPr id="2507" name="Google Shape;2507;p51"/>
          <p:cNvGrpSpPr/>
          <p:nvPr/>
        </p:nvGrpSpPr>
        <p:grpSpPr>
          <a:xfrm>
            <a:off x="7940700" y="833750"/>
            <a:ext cx="382675" cy="382675"/>
            <a:chOff x="7940700" y="833750"/>
            <a:chExt cx="382675" cy="382675"/>
          </a:xfrm>
        </p:grpSpPr>
        <p:sp>
          <p:nvSpPr>
            <p:cNvPr id="2508" name="Google Shape;2508;p51"/>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51"/>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TextBox 41"/>
          <p:cNvSpPr txBox="1"/>
          <p:nvPr/>
        </p:nvSpPr>
        <p:spPr>
          <a:xfrm>
            <a:off x="0" y="315306"/>
            <a:ext cx="9144000" cy="630942"/>
          </a:xfrm>
          <a:prstGeom prst="rect">
            <a:avLst/>
          </a:prstGeom>
          <a:noFill/>
        </p:spPr>
        <p:txBody>
          <a:bodyPr wrap="square" rtlCol="0">
            <a:spAutoFit/>
          </a:bodyPr>
          <a:lstStyle/>
          <a:p>
            <a:pPr algn="ctr"/>
            <a:r>
              <a:rPr lang="en-US" sz="3500" b="1"/>
              <a:t>NỘI DUNG BÀI HỌC</a:t>
            </a:r>
          </a:p>
        </p:txBody>
      </p:sp>
      <p:sp>
        <p:nvSpPr>
          <p:cNvPr id="43" name="TextBox 42"/>
          <p:cNvSpPr txBox="1"/>
          <p:nvPr/>
        </p:nvSpPr>
        <p:spPr>
          <a:xfrm>
            <a:off x="1926257" y="2814777"/>
            <a:ext cx="1792411" cy="1384995"/>
          </a:xfrm>
          <a:prstGeom prst="rect">
            <a:avLst/>
          </a:prstGeom>
          <a:noFill/>
        </p:spPr>
        <p:txBody>
          <a:bodyPr wrap="square" rtlCol="0">
            <a:spAutoFit/>
          </a:bodyPr>
          <a:lstStyle/>
          <a:p>
            <a:pPr algn="ctr">
              <a:lnSpc>
                <a:spcPct val="150000"/>
              </a:lnSpc>
            </a:pPr>
            <a:r>
              <a:rPr lang="en-US" sz="2800"/>
              <a:t>Cấu trúc </a:t>
            </a:r>
          </a:p>
          <a:p>
            <a:pPr algn="ctr">
              <a:lnSpc>
                <a:spcPct val="150000"/>
              </a:lnSpc>
            </a:pPr>
            <a:r>
              <a:rPr lang="en-US" sz="2800"/>
              <a:t>tuần tự</a:t>
            </a:r>
            <a:endParaRPr lang="vi-VN" sz="2800"/>
          </a:p>
        </p:txBody>
      </p:sp>
      <p:sp>
        <p:nvSpPr>
          <p:cNvPr id="44" name="TextBox 43"/>
          <p:cNvSpPr txBox="1"/>
          <p:nvPr/>
        </p:nvSpPr>
        <p:spPr>
          <a:xfrm>
            <a:off x="5346547" y="2814777"/>
            <a:ext cx="1949481" cy="738664"/>
          </a:xfrm>
          <a:prstGeom prst="rect">
            <a:avLst/>
          </a:prstGeom>
          <a:noFill/>
        </p:spPr>
        <p:txBody>
          <a:bodyPr wrap="square" rtlCol="0">
            <a:spAutoFit/>
          </a:bodyPr>
          <a:lstStyle/>
          <a:p>
            <a:pPr algn="ctr">
              <a:lnSpc>
                <a:spcPct val="150000"/>
              </a:lnSpc>
            </a:pPr>
            <a:r>
              <a:rPr lang="en-US" sz="2800"/>
              <a:t>Thực hành</a:t>
            </a:r>
            <a:endParaRPr lang="vi-VN" sz="2800"/>
          </a:p>
        </p:txBody>
      </p:sp>
    </p:spTree>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82"/>
        <p:cNvGrpSpPr/>
        <p:nvPr/>
      </p:nvGrpSpPr>
      <p:grpSpPr>
        <a:xfrm>
          <a:off x="0" y="0"/>
          <a:ext cx="0" cy="0"/>
          <a:chOff x="0" y="0"/>
          <a:chExt cx="0" cy="0"/>
        </a:xfrm>
      </p:grpSpPr>
      <p:sp>
        <p:nvSpPr>
          <p:cNvPr id="2786" name="Google Shape;2786;p59"/>
          <p:cNvSpPr/>
          <p:nvPr/>
        </p:nvSpPr>
        <p:spPr>
          <a:xfrm>
            <a:off x="7028013" y="164601"/>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7" name="Google Shape;2787;p59"/>
          <p:cNvGrpSpPr/>
          <p:nvPr/>
        </p:nvGrpSpPr>
        <p:grpSpPr>
          <a:xfrm>
            <a:off x="1282963" y="4402400"/>
            <a:ext cx="382675" cy="382675"/>
            <a:chOff x="977325" y="1958850"/>
            <a:chExt cx="382675" cy="382675"/>
          </a:xfrm>
        </p:grpSpPr>
        <p:sp>
          <p:nvSpPr>
            <p:cNvPr id="2788" name="Google Shape;2788;p59"/>
            <p:cNvSpPr/>
            <p:nvPr/>
          </p:nvSpPr>
          <p:spPr>
            <a:xfrm>
              <a:off x="1030900" y="20124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59"/>
            <p:cNvSpPr/>
            <p:nvPr/>
          </p:nvSpPr>
          <p:spPr>
            <a:xfrm>
              <a:off x="977325" y="19588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0" name="Google Shape;2790;p59"/>
          <p:cNvGrpSpPr/>
          <p:nvPr/>
        </p:nvGrpSpPr>
        <p:grpSpPr>
          <a:xfrm>
            <a:off x="7855950" y="3543988"/>
            <a:ext cx="382675" cy="382675"/>
            <a:chOff x="7940700" y="833750"/>
            <a:chExt cx="382675" cy="382675"/>
          </a:xfrm>
        </p:grpSpPr>
        <p:sp>
          <p:nvSpPr>
            <p:cNvPr id="2791" name="Google Shape;2791;p59"/>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59"/>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3" name="Google Shape;2793;p59"/>
          <p:cNvGrpSpPr/>
          <p:nvPr/>
        </p:nvGrpSpPr>
        <p:grpSpPr>
          <a:xfrm rot="2700000">
            <a:off x="1348609" y="156476"/>
            <a:ext cx="612385" cy="1577048"/>
            <a:chOff x="830725" y="555300"/>
            <a:chExt cx="1082825" cy="2788550"/>
          </a:xfrm>
        </p:grpSpPr>
        <p:sp>
          <p:nvSpPr>
            <p:cNvPr id="2794" name="Google Shape;2794;p59"/>
            <p:cNvSpPr/>
            <p:nvPr/>
          </p:nvSpPr>
          <p:spPr>
            <a:xfrm>
              <a:off x="1219725" y="3030375"/>
              <a:ext cx="304825" cy="80125"/>
            </a:xfrm>
            <a:custGeom>
              <a:avLst/>
              <a:gdLst/>
              <a:ahLst/>
              <a:cxnLst/>
              <a:rect l="l" t="t" r="r" b="b"/>
              <a:pathLst>
                <a:path w="12193" h="3205" extrusionOk="0">
                  <a:moveTo>
                    <a:pt x="5985" y="0"/>
                  </a:moveTo>
                  <a:cubicBezTo>
                    <a:pt x="2373" y="0"/>
                    <a:pt x="1" y="3205"/>
                    <a:pt x="1" y="3205"/>
                  </a:cubicBezTo>
                  <a:lnTo>
                    <a:pt x="12193" y="3205"/>
                  </a:lnTo>
                  <a:cubicBezTo>
                    <a:pt x="9908" y="801"/>
                    <a:pt x="7792" y="0"/>
                    <a:pt x="5985" y="0"/>
                  </a:cubicBezTo>
                  <a:close/>
                </a:path>
              </a:pathLst>
            </a:custGeom>
            <a:solidFill>
              <a:srgbClr val="FDF0D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59"/>
            <p:cNvSpPr/>
            <p:nvPr/>
          </p:nvSpPr>
          <p:spPr>
            <a:xfrm>
              <a:off x="1219725" y="2930225"/>
              <a:ext cx="304825" cy="180275"/>
            </a:xfrm>
            <a:custGeom>
              <a:avLst/>
              <a:gdLst/>
              <a:ahLst/>
              <a:cxnLst/>
              <a:rect l="l" t="t" r="r" b="b"/>
              <a:pathLst>
                <a:path w="12193" h="7211" fill="none" extrusionOk="0">
                  <a:moveTo>
                    <a:pt x="1" y="7211"/>
                  </a:moveTo>
                  <a:cubicBezTo>
                    <a:pt x="1" y="7211"/>
                    <a:pt x="5338" y="0"/>
                    <a:pt x="12193" y="7211"/>
                  </a:cubicBezTo>
                </a:path>
              </a:pathLst>
            </a:custGeom>
            <a:no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59"/>
            <p:cNvSpPr/>
            <p:nvPr/>
          </p:nvSpPr>
          <p:spPr>
            <a:xfrm>
              <a:off x="949925" y="2644925"/>
              <a:ext cx="847400" cy="622875"/>
            </a:xfrm>
            <a:custGeom>
              <a:avLst/>
              <a:gdLst/>
              <a:ahLst/>
              <a:cxnLst/>
              <a:rect l="l" t="t" r="r" b="b"/>
              <a:pathLst>
                <a:path w="33896" h="24915" extrusionOk="0">
                  <a:moveTo>
                    <a:pt x="6467" y="1"/>
                  </a:moveTo>
                  <a:cubicBezTo>
                    <a:pt x="6165" y="1"/>
                    <a:pt x="5865" y="79"/>
                    <a:pt x="5598" y="240"/>
                  </a:cubicBezTo>
                  <a:lnTo>
                    <a:pt x="1115" y="2944"/>
                  </a:lnTo>
                  <a:cubicBezTo>
                    <a:pt x="214" y="3490"/>
                    <a:pt x="1" y="4676"/>
                    <a:pt x="641" y="5482"/>
                  </a:cubicBezTo>
                  <a:lnTo>
                    <a:pt x="14896" y="23936"/>
                  </a:lnTo>
                  <a:cubicBezTo>
                    <a:pt x="15406" y="24588"/>
                    <a:pt x="16148" y="24915"/>
                    <a:pt x="16889" y="24915"/>
                  </a:cubicBezTo>
                  <a:cubicBezTo>
                    <a:pt x="17630" y="24915"/>
                    <a:pt x="18371" y="24588"/>
                    <a:pt x="18881" y="23936"/>
                  </a:cubicBezTo>
                  <a:lnTo>
                    <a:pt x="33327" y="5245"/>
                  </a:lnTo>
                  <a:cubicBezTo>
                    <a:pt x="33896" y="4510"/>
                    <a:pt x="33777" y="3419"/>
                    <a:pt x="33018" y="2849"/>
                  </a:cubicBezTo>
                  <a:lnTo>
                    <a:pt x="30741" y="1071"/>
                  </a:lnTo>
                  <a:cubicBezTo>
                    <a:pt x="30429" y="823"/>
                    <a:pt x="30058" y="702"/>
                    <a:pt x="29688" y="702"/>
                  </a:cubicBezTo>
                  <a:cubicBezTo>
                    <a:pt x="29243" y="702"/>
                    <a:pt x="28801" y="876"/>
                    <a:pt x="28464" y="1213"/>
                  </a:cubicBezTo>
                  <a:lnTo>
                    <a:pt x="25547" y="4107"/>
                  </a:lnTo>
                  <a:cubicBezTo>
                    <a:pt x="25214" y="4451"/>
                    <a:pt x="24776" y="4623"/>
                    <a:pt x="24334" y="4623"/>
                  </a:cubicBezTo>
                  <a:cubicBezTo>
                    <a:pt x="23892" y="4623"/>
                    <a:pt x="23447" y="4451"/>
                    <a:pt x="23103" y="4107"/>
                  </a:cubicBezTo>
                  <a:lnTo>
                    <a:pt x="19783" y="786"/>
                  </a:lnTo>
                  <a:cubicBezTo>
                    <a:pt x="19439" y="442"/>
                    <a:pt x="18994" y="270"/>
                    <a:pt x="18552" y="270"/>
                  </a:cubicBezTo>
                  <a:cubicBezTo>
                    <a:pt x="18110" y="270"/>
                    <a:pt x="17672" y="442"/>
                    <a:pt x="17340" y="786"/>
                  </a:cubicBezTo>
                  <a:lnTo>
                    <a:pt x="13877" y="4225"/>
                  </a:lnTo>
                  <a:cubicBezTo>
                    <a:pt x="13533" y="4569"/>
                    <a:pt x="13088" y="4741"/>
                    <a:pt x="12646" y="4741"/>
                  </a:cubicBezTo>
                  <a:cubicBezTo>
                    <a:pt x="12204" y="4741"/>
                    <a:pt x="11765" y="4569"/>
                    <a:pt x="11433" y="4225"/>
                  </a:cubicBezTo>
                  <a:lnTo>
                    <a:pt x="7709" y="501"/>
                  </a:lnTo>
                  <a:cubicBezTo>
                    <a:pt x="7368" y="174"/>
                    <a:pt x="6917" y="1"/>
                    <a:pt x="6467" y="1"/>
                  </a:cubicBezTo>
                  <a:close/>
                </a:path>
              </a:pathLst>
            </a:custGeom>
            <a:solidFill>
              <a:schemeClr val="dk2"/>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59"/>
            <p:cNvSpPr/>
            <p:nvPr/>
          </p:nvSpPr>
          <p:spPr>
            <a:xfrm>
              <a:off x="929775" y="1147700"/>
              <a:ext cx="885350" cy="1625700"/>
            </a:xfrm>
            <a:custGeom>
              <a:avLst/>
              <a:gdLst/>
              <a:ahLst/>
              <a:cxnLst/>
              <a:rect l="l" t="t" r="r" b="b"/>
              <a:pathLst>
                <a:path w="35414" h="65028" extrusionOk="0">
                  <a:moveTo>
                    <a:pt x="0" y="0"/>
                  </a:moveTo>
                  <a:lnTo>
                    <a:pt x="0" y="63521"/>
                  </a:lnTo>
                  <a:lnTo>
                    <a:pt x="261" y="63853"/>
                  </a:lnTo>
                  <a:lnTo>
                    <a:pt x="4791" y="61126"/>
                  </a:lnTo>
                  <a:cubicBezTo>
                    <a:pt x="5450" y="60728"/>
                    <a:pt x="6188" y="60533"/>
                    <a:pt x="6922" y="60533"/>
                  </a:cubicBezTo>
                  <a:cubicBezTo>
                    <a:pt x="7983" y="60533"/>
                    <a:pt x="9034" y="60943"/>
                    <a:pt x="9820" y="61742"/>
                  </a:cubicBezTo>
                  <a:lnTo>
                    <a:pt x="12880" y="64778"/>
                  </a:lnTo>
                  <a:cubicBezTo>
                    <a:pt x="13034" y="64944"/>
                    <a:pt x="13242" y="65027"/>
                    <a:pt x="13449" y="65027"/>
                  </a:cubicBezTo>
                  <a:cubicBezTo>
                    <a:pt x="13657" y="65027"/>
                    <a:pt x="13864" y="64944"/>
                    <a:pt x="14018" y="64778"/>
                  </a:cubicBezTo>
                  <a:lnTo>
                    <a:pt x="16438" y="62383"/>
                  </a:lnTo>
                  <a:cubicBezTo>
                    <a:pt x="17244" y="61576"/>
                    <a:pt x="18300" y="61173"/>
                    <a:pt x="19355" y="61173"/>
                  </a:cubicBezTo>
                  <a:cubicBezTo>
                    <a:pt x="20411" y="61173"/>
                    <a:pt x="21466" y="61576"/>
                    <a:pt x="22273" y="62383"/>
                  </a:cubicBezTo>
                  <a:lnTo>
                    <a:pt x="24550" y="64660"/>
                  </a:lnTo>
                  <a:cubicBezTo>
                    <a:pt x="24704" y="64814"/>
                    <a:pt x="24912" y="64891"/>
                    <a:pt x="25122" y="64891"/>
                  </a:cubicBezTo>
                  <a:cubicBezTo>
                    <a:pt x="25333" y="64891"/>
                    <a:pt x="25546" y="64814"/>
                    <a:pt x="25712" y="64660"/>
                  </a:cubicBezTo>
                  <a:lnTo>
                    <a:pt x="27752" y="62596"/>
                  </a:lnTo>
                  <a:cubicBezTo>
                    <a:pt x="28551" y="61798"/>
                    <a:pt x="29601" y="61391"/>
                    <a:pt x="30660" y="61391"/>
                  </a:cubicBezTo>
                  <a:cubicBezTo>
                    <a:pt x="31551" y="61391"/>
                    <a:pt x="32449" y="61679"/>
                    <a:pt x="33208" y="62264"/>
                  </a:cubicBezTo>
                  <a:lnTo>
                    <a:pt x="35176" y="63806"/>
                  </a:lnTo>
                  <a:lnTo>
                    <a:pt x="35390" y="63521"/>
                  </a:lnTo>
                  <a:lnTo>
                    <a:pt x="35413" y="0"/>
                  </a:lnTo>
                  <a:close/>
                </a:path>
              </a:pathLst>
            </a:custGeom>
            <a:solidFill>
              <a:schemeClr val="lt2"/>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59"/>
            <p:cNvSpPr/>
            <p:nvPr/>
          </p:nvSpPr>
          <p:spPr>
            <a:xfrm>
              <a:off x="1180600" y="1147700"/>
              <a:ext cx="432900" cy="1625250"/>
            </a:xfrm>
            <a:custGeom>
              <a:avLst/>
              <a:gdLst/>
              <a:ahLst/>
              <a:cxnLst/>
              <a:rect l="l" t="t" r="r" b="b"/>
              <a:pathLst>
                <a:path w="17316" h="65010" extrusionOk="0">
                  <a:moveTo>
                    <a:pt x="0" y="0"/>
                  </a:moveTo>
                  <a:lnTo>
                    <a:pt x="0" y="61908"/>
                  </a:lnTo>
                  <a:lnTo>
                    <a:pt x="2847" y="64778"/>
                  </a:lnTo>
                  <a:cubicBezTo>
                    <a:pt x="3001" y="64933"/>
                    <a:pt x="3209" y="65010"/>
                    <a:pt x="3419" y="65010"/>
                  </a:cubicBezTo>
                  <a:cubicBezTo>
                    <a:pt x="3630" y="65010"/>
                    <a:pt x="3843" y="64933"/>
                    <a:pt x="4009" y="64778"/>
                  </a:cubicBezTo>
                  <a:lnTo>
                    <a:pt x="6405" y="62359"/>
                  </a:lnTo>
                  <a:cubicBezTo>
                    <a:pt x="7211" y="61553"/>
                    <a:pt x="8267" y="61149"/>
                    <a:pt x="9322" y="61149"/>
                  </a:cubicBezTo>
                  <a:cubicBezTo>
                    <a:pt x="10378" y="61149"/>
                    <a:pt x="11433" y="61553"/>
                    <a:pt x="12240" y="62359"/>
                  </a:cubicBezTo>
                  <a:lnTo>
                    <a:pt x="14517" y="64636"/>
                  </a:lnTo>
                  <a:cubicBezTo>
                    <a:pt x="14683" y="64802"/>
                    <a:pt x="14896" y="64885"/>
                    <a:pt x="15107" y="64885"/>
                  </a:cubicBezTo>
                  <a:cubicBezTo>
                    <a:pt x="15317" y="64885"/>
                    <a:pt x="15525" y="64802"/>
                    <a:pt x="15679" y="64636"/>
                  </a:cubicBezTo>
                  <a:lnTo>
                    <a:pt x="17316" y="62999"/>
                  </a:lnTo>
                  <a:lnTo>
                    <a:pt x="17316" y="0"/>
                  </a:lnTo>
                  <a:close/>
                </a:path>
              </a:pathLst>
            </a:custGeom>
            <a:solidFill>
              <a:schemeClr val="accent2"/>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59"/>
            <p:cNvSpPr/>
            <p:nvPr/>
          </p:nvSpPr>
          <p:spPr>
            <a:xfrm>
              <a:off x="1219725" y="3044325"/>
              <a:ext cx="304825" cy="299525"/>
            </a:xfrm>
            <a:custGeom>
              <a:avLst/>
              <a:gdLst/>
              <a:ahLst/>
              <a:cxnLst/>
              <a:rect l="l" t="t" r="r" b="b"/>
              <a:pathLst>
                <a:path w="12193" h="11981" extrusionOk="0">
                  <a:moveTo>
                    <a:pt x="6472" y="1"/>
                  </a:moveTo>
                  <a:cubicBezTo>
                    <a:pt x="4666" y="1"/>
                    <a:pt x="2484" y="662"/>
                    <a:pt x="1" y="2647"/>
                  </a:cubicBezTo>
                  <a:lnTo>
                    <a:pt x="4958" y="11305"/>
                  </a:lnTo>
                  <a:cubicBezTo>
                    <a:pt x="5207" y="11755"/>
                    <a:pt x="5652" y="11981"/>
                    <a:pt x="6100" y="11981"/>
                  </a:cubicBezTo>
                  <a:cubicBezTo>
                    <a:pt x="6548" y="11981"/>
                    <a:pt x="6998" y="11755"/>
                    <a:pt x="7259" y="11305"/>
                  </a:cubicBezTo>
                  <a:lnTo>
                    <a:pt x="12193" y="2647"/>
                  </a:lnTo>
                  <a:cubicBezTo>
                    <a:pt x="12193" y="2647"/>
                    <a:pt x="10084" y="1"/>
                    <a:pt x="6472" y="1"/>
                  </a:cubicBezTo>
                  <a:close/>
                </a:path>
              </a:pathLst>
            </a:custGeom>
            <a:solidFill>
              <a:schemeClr val="accent1"/>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59"/>
            <p:cNvSpPr/>
            <p:nvPr/>
          </p:nvSpPr>
          <p:spPr>
            <a:xfrm>
              <a:off x="918500" y="555300"/>
              <a:ext cx="907300" cy="487450"/>
            </a:xfrm>
            <a:custGeom>
              <a:avLst/>
              <a:gdLst/>
              <a:ahLst/>
              <a:cxnLst/>
              <a:rect l="l" t="t" r="r" b="b"/>
              <a:pathLst>
                <a:path w="36292" h="19498" extrusionOk="0">
                  <a:moveTo>
                    <a:pt x="5389" y="0"/>
                  </a:moveTo>
                  <a:cubicBezTo>
                    <a:pt x="2397" y="0"/>
                    <a:pt x="0" y="2434"/>
                    <a:pt x="0" y="5432"/>
                  </a:cubicBezTo>
                  <a:lnTo>
                    <a:pt x="0" y="19498"/>
                  </a:lnTo>
                  <a:lnTo>
                    <a:pt x="36291" y="19498"/>
                  </a:lnTo>
                  <a:lnTo>
                    <a:pt x="36291" y="5432"/>
                  </a:lnTo>
                  <a:cubicBezTo>
                    <a:pt x="36291" y="2420"/>
                    <a:pt x="33848" y="0"/>
                    <a:pt x="30860" y="0"/>
                  </a:cubicBezTo>
                  <a:lnTo>
                    <a:pt x="5432" y="0"/>
                  </a:lnTo>
                  <a:cubicBezTo>
                    <a:pt x="5418" y="0"/>
                    <a:pt x="5403" y="0"/>
                    <a:pt x="538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59"/>
            <p:cNvSpPr/>
            <p:nvPr/>
          </p:nvSpPr>
          <p:spPr>
            <a:xfrm>
              <a:off x="830725" y="921175"/>
              <a:ext cx="1082825" cy="355825"/>
            </a:xfrm>
            <a:custGeom>
              <a:avLst/>
              <a:gdLst/>
              <a:ahLst/>
              <a:cxnLst/>
              <a:rect l="l" t="t" r="r" b="b"/>
              <a:pathLst>
                <a:path w="43313" h="14233" extrusionOk="0">
                  <a:moveTo>
                    <a:pt x="3203" y="0"/>
                  </a:moveTo>
                  <a:cubicBezTo>
                    <a:pt x="1424" y="0"/>
                    <a:pt x="1" y="1424"/>
                    <a:pt x="1" y="3179"/>
                  </a:cubicBezTo>
                  <a:lnTo>
                    <a:pt x="1" y="11030"/>
                  </a:lnTo>
                  <a:cubicBezTo>
                    <a:pt x="1" y="12809"/>
                    <a:pt x="1424" y="14232"/>
                    <a:pt x="3203" y="14232"/>
                  </a:cubicBezTo>
                  <a:lnTo>
                    <a:pt x="40111" y="14232"/>
                  </a:lnTo>
                  <a:cubicBezTo>
                    <a:pt x="41890" y="14232"/>
                    <a:pt x="43313" y="12809"/>
                    <a:pt x="43313" y="11030"/>
                  </a:cubicBezTo>
                  <a:lnTo>
                    <a:pt x="43313" y="3179"/>
                  </a:lnTo>
                  <a:cubicBezTo>
                    <a:pt x="43313" y="1424"/>
                    <a:pt x="41890" y="0"/>
                    <a:pt x="40111" y="0"/>
                  </a:cubicBezTo>
                  <a:close/>
                </a:path>
              </a:pathLst>
            </a:custGeom>
            <a:solidFill>
              <a:schemeClr val="accent2"/>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494;p51"/>
          <p:cNvSpPr/>
          <p:nvPr/>
        </p:nvSpPr>
        <p:spPr>
          <a:xfrm>
            <a:off x="3710936" y="1782833"/>
            <a:ext cx="1722127" cy="700709"/>
          </a:xfrm>
          <a:prstGeom prst="roundRect">
            <a:avLst>
              <a:gd name="adj" fmla="val 16667"/>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chemeClr val="accent6"/>
                </a:solidFill>
              </a:rPr>
              <a:t>Phần 1</a:t>
            </a:r>
            <a:endParaRPr sz="3000" b="1">
              <a:solidFill>
                <a:schemeClr val="accent6"/>
              </a:solidFill>
            </a:endParaRPr>
          </a:p>
        </p:txBody>
      </p:sp>
      <p:sp>
        <p:nvSpPr>
          <p:cNvPr id="24" name="TextBox 23"/>
          <p:cNvSpPr txBox="1"/>
          <p:nvPr/>
        </p:nvSpPr>
        <p:spPr>
          <a:xfrm>
            <a:off x="725713" y="2699351"/>
            <a:ext cx="7692571" cy="738664"/>
          </a:xfrm>
          <a:prstGeom prst="rect">
            <a:avLst/>
          </a:prstGeom>
          <a:noFill/>
        </p:spPr>
        <p:txBody>
          <a:bodyPr wrap="square" rtlCol="0">
            <a:spAutoFit/>
          </a:bodyPr>
          <a:lstStyle/>
          <a:p>
            <a:pPr algn="ctr">
              <a:lnSpc>
                <a:spcPct val="150000"/>
              </a:lnSpc>
            </a:pPr>
            <a:r>
              <a:rPr lang="en-US" sz="2800" b="1"/>
              <a:t>CẤU TRÚC TUẦN TỰ</a:t>
            </a:r>
            <a:endParaRPr lang="vi-VN" sz="2800" b="1"/>
          </a:p>
        </p:txBody>
      </p:sp>
    </p:spTree>
  </p:cSld>
  <p:clrMapOvr>
    <a:masterClrMapping/>
  </p:clrMapOvr>
  <p:transition spd="med">
    <p:blinds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29443"/>
            <a:ext cx="9144000" cy="523220"/>
          </a:xfrm>
          <a:prstGeom prst="rect">
            <a:avLst/>
          </a:prstGeom>
          <a:noFill/>
        </p:spPr>
        <p:txBody>
          <a:bodyPr wrap="square" rtlCol="0">
            <a:spAutoFit/>
          </a:bodyPr>
          <a:lstStyle/>
          <a:p>
            <a:pPr algn="ctr"/>
            <a:r>
              <a:rPr lang="en-US" sz="2800" b="1"/>
              <a:t>1. CẤU TRÚC TUẦN TỰ</a:t>
            </a:r>
            <a:endParaRPr lang="vi-VN" sz="2800" b="1"/>
          </a:p>
        </p:txBody>
      </p:sp>
      <p:sp>
        <p:nvSpPr>
          <p:cNvPr id="4" name="TextBox 3"/>
          <p:cNvSpPr txBox="1"/>
          <p:nvPr/>
        </p:nvSpPr>
        <p:spPr>
          <a:xfrm>
            <a:off x="811664" y="1406661"/>
            <a:ext cx="7520667" cy="1938992"/>
          </a:xfrm>
          <a:prstGeom prst="rect">
            <a:avLst/>
          </a:prstGeom>
          <a:noFill/>
        </p:spPr>
        <p:txBody>
          <a:bodyPr wrap="square" rtlCol="0">
            <a:spAutoFit/>
          </a:bodyPr>
          <a:lstStyle/>
          <a:p>
            <a:pPr algn="just">
              <a:lnSpc>
                <a:spcPct val="150000"/>
              </a:lnSpc>
            </a:pPr>
            <a:r>
              <a:rPr lang="vi-VN" sz="2000"/>
              <a:t>Em hãy sắp xếp các câu lệnh sau theo thứ tự đúng để được chương trình thực hiện ý tưởng: Nhân vật mèo xuất hiện trên sân </a:t>
            </a:r>
            <a:r>
              <a:rPr lang="en-US" sz="2000"/>
              <a:t>kh</a:t>
            </a:r>
            <a:r>
              <a:rPr lang="vi-VN" sz="2000"/>
              <a:t>ấu, di chuyển 100 bước và nói “Xin chào!” trong 3 giây. Mèo kêu meo và nói tiếp “Rất vui được gặp các bạn”. </a:t>
            </a:r>
          </a:p>
        </p:txBody>
      </p:sp>
      <p:sp>
        <p:nvSpPr>
          <p:cNvPr id="7" name="TextBox 6"/>
          <p:cNvSpPr txBox="1"/>
          <p:nvPr/>
        </p:nvSpPr>
        <p:spPr>
          <a:xfrm>
            <a:off x="0" y="852663"/>
            <a:ext cx="9144000" cy="553998"/>
          </a:xfrm>
          <a:prstGeom prst="rect">
            <a:avLst/>
          </a:prstGeom>
          <a:noFill/>
        </p:spPr>
        <p:txBody>
          <a:bodyPr wrap="square" rtlCol="0">
            <a:spAutoFit/>
          </a:bodyPr>
          <a:lstStyle/>
          <a:p>
            <a:pPr algn="ctr">
              <a:lnSpc>
                <a:spcPct val="150000"/>
              </a:lnSpc>
            </a:pPr>
            <a:r>
              <a:rPr lang="en-US" sz="2000" i="1"/>
              <a:t>T</a:t>
            </a:r>
            <a:r>
              <a:rPr lang="vi-VN" sz="2000" i="1"/>
              <a:t>hực hiện phần Hoạt động SGK tr.52 theo nhóm 4:</a:t>
            </a:r>
          </a:p>
        </p:txBody>
      </p:sp>
      <p:pic>
        <p:nvPicPr>
          <p:cNvPr id="13" name="Picture 1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783351" y="3490263"/>
            <a:ext cx="6175134" cy="1134208"/>
          </a:xfrm>
          <a:prstGeom prst="rect">
            <a:avLst/>
          </a:prstGeom>
        </p:spPr>
      </p:pic>
      <p:grpSp>
        <p:nvGrpSpPr>
          <p:cNvPr id="9" name="Group 8"/>
          <p:cNvGrpSpPr/>
          <p:nvPr/>
        </p:nvGrpSpPr>
        <p:grpSpPr>
          <a:xfrm>
            <a:off x="6488320" y="4048767"/>
            <a:ext cx="2109580" cy="575398"/>
            <a:chOff x="5769500" y="1580708"/>
            <a:chExt cx="2109580" cy="575398"/>
          </a:xfrm>
        </p:grpSpPr>
        <p:sp>
          <p:nvSpPr>
            <p:cNvPr id="10" name="Rounded Rectangle 9"/>
            <p:cNvSpPr/>
            <p:nvPr/>
          </p:nvSpPr>
          <p:spPr>
            <a:xfrm>
              <a:off x="6239665" y="1580708"/>
              <a:ext cx="1639415" cy="575398"/>
            </a:xfrm>
            <a:prstGeom prst="roundRect">
              <a:avLst>
                <a:gd name="adj" fmla="val 23861"/>
              </a:avLst>
            </a:prstGeom>
            <a:solidFill>
              <a:srgbClr val="FFFFB9"/>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d, c, e, b, a. </a:t>
              </a:r>
            </a:p>
          </p:txBody>
        </p:sp>
        <p:sp>
          <p:nvSpPr>
            <p:cNvPr id="11" name="Right Arrow 10"/>
            <p:cNvSpPr/>
            <p:nvPr/>
          </p:nvSpPr>
          <p:spPr>
            <a:xfrm>
              <a:off x="5769500" y="1695289"/>
              <a:ext cx="376517" cy="34623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2627349"/>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outVertical)">
                                      <p:cBhvr>
                                        <p:cTn id="10" dur="500"/>
                                        <p:tgtEl>
                                          <p:spTgt spid="7"/>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29443"/>
            <a:ext cx="9144000" cy="523220"/>
          </a:xfrm>
          <a:prstGeom prst="rect">
            <a:avLst/>
          </a:prstGeom>
          <a:noFill/>
        </p:spPr>
        <p:txBody>
          <a:bodyPr wrap="square" rtlCol="0">
            <a:spAutoFit/>
          </a:bodyPr>
          <a:lstStyle/>
          <a:p>
            <a:pPr algn="ctr"/>
            <a:r>
              <a:rPr lang="en-US" sz="2800" b="1"/>
              <a:t>1. CẤU TRÚC TUẦN TỰ</a:t>
            </a:r>
            <a:endParaRPr lang="vi-VN" sz="2800" b="1"/>
          </a:p>
        </p:txBody>
      </p:sp>
      <p:sp>
        <p:nvSpPr>
          <p:cNvPr id="4" name="TextBox 3"/>
          <p:cNvSpPr txBox="1"/>
          <p:nvPr/>
        </p:nvSpPr>
        <p:spPr>
          <a:xfrm>
            <a:off x="1116465" y="956718"/>
            <a:ext cx="3397479" cy="3323987"/>
          </a:xfrm>
          <a:prstGeom prst="rect">
            <a:avLst/>
          </a:prstGeom>
          <a:noFill/>
        </p:spPr>
        <p:txBody>
          <a:bodyPr wrap="square" rtlCol="0">
            <a:spAutoFit/>
          </a:bodyPr>
          <a:lstStyle/>
          <a:p>
            <a:pPr algn="just">
              <a:lnSpc>
                <a:spcPct val="150000"/>
              </a:lnSpc>
            </a:pPr>
            <a:r>
              <a:rPr lang="en-US" sz="2000"/>
              <a:t>C</a:t>
            </a:r>
            <a:r>
              <a:rPr lang="vi-VN" sz="2000"/>
              <a:t>hương trình thực hiện ý tưởng: Nhân vật mèo xuất hiện trên sân </a:t>
            </a:r>
            <a:r>
              <a:rPr lang="en-US" sz="2000"/>
              <a:t>kh</a:t>
            </a:r>
            <a:r>
              <a:rPr lang="vi-VN" sz="2000"/>
              <a:t>ấu, di chuyển 100 bước và nói “Xin chào!” trong 3 giây. Mèo kêu meo và nói tiếp “Rất vui được gặp các bạn”. </a:t>
            </a:r>
          </a:p>
        </p:txBody>
      </p:sp>
      <p:grpSp>
        <p:nvGrpSpPr>
          <p:cNvPr id="5" name="Group 4"/>
          <p:cNvGrpSpPr/>
          <p:nvPr/>
        </p:nvGrpSpPr>
        <p:grpSpPr>
          <a:xfrm>
            <a:off x="5114624" y="1103086"/>
            <a:ext cx="2870681" cy="3686488"/>
            <a:chOff x="5114624" y="1103086"/>
            <a:chExt cx="2870681" cy="3686488"/>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040"/>
            <a:stretch/>
          </p:blipFill>
          <p:spPr>
            <a:xfrm>
              <a:off x="5114624" y="1103086"/>
              <a:ext cx="2870681" cy="2763158"/>
            </a:xfrm>
            <a:prstGeom prst="rect">
              <a:avLst/>
            </a:prstGeom>
          </p:spPr>
        </p:pic>
        <p:sp>
          <p:nvSpPr>
            <p:cNvPr id="12" name="TextBox 11"/>
            <p:cNvSpPr txBox="1"/>
            <p:nvPr/>
          </p:nvSpPr>
          <p:spPr>
            <a:xfrm>
              <a:off x="5264808" y="3866244"/>
              <a:ext cx="2570311" cy="923330"/>
            </a:xfrm>
            <a:prstGeom prst="rect">
              <a:avLst/>
            </a:prstGeom>
            <a:noFill/>
          </p:spPr>
          <p:txBody>
            <a:bodyPr wrap="square" rtlCol="0">
              <a:spAutoFit/>
            </a:bodyPr>
            <a:lstStyle/>
            <a:p>
              <a:pPr algn="ctr">
                <a:lnSpc>
                  <a:spcPct val="150000"/>
                </a:lnSpc>
              </a:pPr>
              <a:r>
                <a:rPr lang="vi-VN" sz="1800" i="1"/>
                <a:t>Hình </a:t>
              </a:r>
              <a:r>
                <a:rPr lang="en-US" sz="1800" i="1"/>
                <a:t>73. Chương trình “Xin chào!”</a:t>
              </a:r>
              <a:endParaRPr lang="vi-VN" sz="1800" i="1"/>
            </a:p>
          </p:txBody>
        </p:sp>
      </p:grpSp>
    </p:spTree>
    <p:extLst>
      <p:ext uri="{BB962C8B-B14F-4D97-AF65-F5344CB8AC3E}">
        <p14:creationId xmlns:p14="http://schemas.microsoft.com/office/powerpoint/2010/main" val="5668897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82"/>
        <p:cNvGrpSpPr/>
        <p:nvPr/>
      </p:nvGrpSpPr>
      <p:grpSpPr>
        <a:xfrm>
          <a:off x="0" y="0"/>
          <a:ext cx="0" cy="0"/>
          <a:chOff x="0" y="0"/>
          <a:chExt cx="0" cy="0"/>
        </a:xfrm>
      </p:grpSpPr>
      <p:sp>
        <p:nvSpPr>
          <p:cNvPr id="17" name="TextBox 16"/>
          <p:cNvSpPr txBox="1"/>
          <p:nvPr/>
        </p:nvSpPr>
        <p:spPr>
          <a:xfrm>
            <a:off x="1632402" y="2056719"/>
            <a:ext cx="6342744" cy="1938992"/>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a:t>Trong cấu trúc tuần tự, các việc được thực hiện lần lượt theo thứ tự. </a:t>
            </a:r>
          </a:p>
          <a:p>
            <a:pPr marL="342900" indent="-342900" algn="just">
              <a:lnSpc>
                <a:spcPct val="150000"/>
              </a:lnSpc>
              <a:buFont typeface="Arial" panose="020B0604020202020204" pitchFamily="34" charset="0"/>
              <a:buChar char="•"/>
            </a:pPr>
            <a:r>
              <a:rPr lang="vi-VN" sz="2000"/>
              <a:t>Trong chương trình có cấu trúc tuần tự, các lệnh hoặc khối lệnh được thực hiện lần lượt theo thứ tự. </a:t>
            </a:r>
          </a:p>
        </p:txBody>
      </p:sp>
      <p:sp>
        <p:nvSpPr>
          <p:cNvPr id="2684" name="Google Shape;2684;p55"/>
          <p:cNvSpPr/>
          <p:nvPr/>
        </p:nvSpPr>
        <p:spPr>
          <a:xfrm>
            <a:off x="7465675" y="4084562"/>
            <a:ext cx="509471" cy="499404"/>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5" name="Google Shape;2685;p55"/>
          <p:cNvGrpSpPr/>
          <p:nvPr/>
        </p:nvGrpSpPr>
        <p:grpSpPr>
          <a:xfrm>
            <a:off x="5738183" y="387321"/>
            <a:ext cx="456877" cy="456877"/>
            <a:chOff x="977325" y="1958850"/>
            <a:chExt cx="382675" cy="382675"/>
          </a:xfrm>
        </p:grpSpPr>
        <p:sp>
          <p:nvSpPr>
            <p:cNvPr id="2686" name="Google Shape;2686;p55"/>
            <p:cNvSpPr/>
            <p:nvPr/>
          </p:nvSpPr>
          <p:spPr>
            <a:xfrm>
              <a:off x="1030900" y="20124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55"/>
            <p:cNvSpPr/>
            <p:nvPr/>
          </p:nvSpPr>
          <p:spPr>
            <a:xfrm>
              <a:off x="977325" y="19588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8" name="Google Shape;2688;p55"/>
          <p:cNvGrpSpPr/>
          <p:nvPr/>
        </p:nvGrpSpPr>
        <p:grpSpPr>
          <a:xfrm>
            <a:off x="945805" y="3590187"/>
            <a:ext cx="494375" cy="494375"/>
            <a:chOff x="7940700" y="833750"/>
            <a:chExt cx="382675" cy="382675"/>
          </a:xfrm>
        </p:grpSpPr>
        <p:sp>
          <p:nvSpPr>
            <p:cNvPr id="2689" name="Google Shape;2689;p55"/>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55"/>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Rounded Rectangle 15"/>
          <p:cNvSpPr/>
          <p:nvPr/>
        </p:nvSpPr>
        <p:spPr>
          <a:xfrm>
            <a:off x="3945502" y="1457053"/>
            <a:ext cx="1716543" cy="508525"/>
          </a:xfrm>
          <a:prstGeom prst="roundRect">
            <a:avLst/>
          </a:prstGeom>
          <a:solidFill>
            <a:schemeClr val="tx2"/>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en-US" sz="2300" b="1">
                <a:latin typeface="Arial" panose="020B0604020202020204" pitchFamily="34" charset="0"/>
                <a:cs typeface="Arial" panose="020B0604020202020204" pitchFamily="34" charset="0"/>
              </a:rPr>
              <a:t>GHI NHỚ</a:t>
            </a:r>
            <a:endParaRPr kumimoji="0" lang="en-US" sz="2300" b="1" i="0" u="none" strike="noStrike" kern="0" cap="none" spc="0" normalizeH="0" baseline="0" noProof="0">
              <a:ln>
                <a:noFill/>
              </a:ln>
              <a:solidFill>
                <a:srgbClr val="000000"/>
              </a:solidFill>
              <a:effectLst/>
              <a:uLnTx/>
              <a:uFillTx/>
              <a:cs typeface="Arial" panose="020B0604020202020204" pitchFamily="34" charset="0"/>
            </a:endParaRPr>
          </a:p>
        </p:txBody>
      </p:sp>
    </p:spTree>
    <p:extLst>
      <p:ext uri="{BB962C8B-B14F-4D97-AF65-F5344CB8AC3E}">
        <p14:creationId xmlns:p14="http://schemas.microsoft.com/office/powerpoint/2010/main" val="1383676570"/>
      </p:ext>
    </p:extLst>
  </p:cSld>
  <p:clrMapOvr>
    <a:masterClrMapping/>
  </p:clrMapOvr>
  <p:transition spd="med">
    <p:comb dir="vert"/>
  </p:transition>
</p:sld>
</file>

<file path=ppt/theme/theme1.xml><?xml version="1.0" encoding="utf-8"?>
<a:theme xmlns:a="http://schemas.openxmlformats.org/drawingml/2006/main" name="Bahasa Indonesia Foreign Language Subject for Middle School by Slidesgo">
  <a:themeElements>
    <a:clrScheme name="Simple Light">
      <a:dk1>
        <a:srgbClr val="000000"/>
      </a:dk1>
      <a:lt1>
        <a:srgbClr val="F6FDFF"/>
      </a:lt1>
      <a:dk2>
        <a:srgbClr val="FFFFFF"/>
      </a:dk2>
      <a:lt2>
        <a:srgbClr val="D0EDF3"/>
      </a:lt2>
      <a:accent1>
        <a:srgbClr val="F55B5B"/>
      </a:accent1>
      <a:accent2>
        <a:srgbClr val="FFF2CC"/>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1725</Words>
  <Application>Microsoft Office PowerPoint</Application>
  <PresentationFormat>On-screen Show (16:9)</PresentationFormat>
  <Paragraphs>163</Paragraphs>
  <Slides>30</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Alata</vt:lpstr>
      <vt:lpstr>Arial</vt:lpstr>
      <vt:lpstr>Montserrat</vt:lpstr>
      <vt:lpstr>Fredoka One</vt:lpstr>
      <vt:lpstr>Cabin</vt:lpstr>
      <vt:lpstr>Wingdings</vt:lpstr>
      <vt:lpstr>Bahasa Indonesia Foreign Language Subject for Middle School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BAHASA INDONESIA</dc:title>
  <dc:creator>Acer</dc:creator>
  <cp:lastModifiedBy>Admin</cp:lastModifiedBy>
  <cp:revision>26</cp:revision>
  <dcterms:modified xsi:type="dcterms:W3CDTF">2025-01-10T16:05:43Z</dcterms:modified>
</cp:coreProperties>
</file>