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9"/>
  </p:notesMasterIdLst>
  <p:sldIdLst>
    <p:sldId id="312" r:id="rId2"/>
    <p:sldId id="294" r:id="rId3"/>
    <p:sldId id="293" r:id="rId4"/>
    <p:sldId id="296" r:id="rId5"/>
    <p:sldId id="297" r:id="rId6"/>
    <p:sldId id="303" r:id="rId7"/>
    <p:sldId id="301" r:id="rId8"/>
    <p:sldId id="302" r:id="rId9"/>
    <p:sldId id="298" r:id="rId10"/>
    <p:sldId id="300" r:id="rId11"/>
    <p:sldId id="304" r:id="rId12"/>
    <p:sldId id="305" r:id="rId13"/>
    <p:sldId id="306" r:id="rId14"/>
    <p:sldId id="299" r:id="rId15"/>
    <p:sldId id="307" r:id="rId16"/>
    <p:sldId id="308" r:id="rId17"/>
    <p:sldId id="310" r:id="rId18"/>
  </p:sldIdLst>
  <p:sldSz cx="9144000" cy="5143500" type="screen16x9"/>
  <p:notesSz cx="6858000" cy="9144000"/>
  <p:embeddedFontLst>
    <p:embeddedFont>
      <p:font typeface="Autour One" panose="020B0604020202020204" charset="0"/>
      <p:regular r:id="rId20"/>
    </p:embeddedFont>
    <p:embeddedFont>
      <p:font typeface="Dosis" pitchFamily="2"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05347"/>
    <a:srgbClr val="FFE8E8"/>
    <a:srgbClr val="F86252"/>
    <a:srgbClr val="FA96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56A6EA-5526-4BCF-A2F9-5B853ABF9B15}">
  <a:tblStyle styleId="{B356A6EA-5526-4BCF-A2F9-5B853ABF9B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328fe66ee1_0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328fe66ee1_0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82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614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20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67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15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g1303be3818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8" name="Google Shape;2538;g1303be3818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56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330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2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328fe66ee1_0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328fe66ee1_0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84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12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22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81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g1303be3818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8" name="Google Shape;2538;g1303be3818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7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77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65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60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g1303be3818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8" name="Google Shape;2538;g1303be3818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24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1212"/>
            <a:ext cx="9144052" cy="5143522"/>
            <a:chOff x="0" y="1212"/>
            <a:chExt cx="9144052" cy="5143522"/>
          </a:xfrm>
        </p:grpSpPr>
        <p:sp>
          <p:nvSpPr>
            <p:cNvPr id="10" name="Google Shape;10;p2"/>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12" name="Google Shape;12;p2"/>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sp>
        <p:nvSpPr>
          <p:cNvPr id="13" name="Google Shape;13;p2"/>
          <p:cNvSpPr txBox="1">
            <a:spLocks noGrp="1"/>
          </p:cNvSpPr>
          <p:nvPr>
            <p:ph type="subTitle" idx="1"/>
          </p:nvPr>
        </p:nvSpPr>
        <p:spPr>
          <a:xfrm rot="-546">
            <a:off x="2683650" y="3310480"/>
            <a:ext cx="3776700" cy="45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ctrTitle"/>
          </p:nvPr>
        </p:nvSpPr>
        <p:spPr>
          <a:xfrm>
            <a:off x="720000" y="1376725"/>
            <a:ext cx="7704000" cy="178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5000">
                <a:latin typeface="Arial" panose="020B0604020202020204" pitchFamily="34" charset="0"/>
                <a:ea typeface="Arial" panose="020B0604020202020204" pitchFamily="34" charset="0"/>
                <a:cs typeface="Arial" panose="020B0604020202020204" pitchFamily="34" charset="0"/>
                <a:sym typeface="Autour 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grpSp>
        <p:nvGrpSpPr>
          <p:cNvPr id="58" name="Google Shape;58;p8"/>
          <p:cNvGrpSpPr/>
          <p:nvPr/>
        </p:nvGrpSpPr>
        <p:grpSpPr>
          <a:xfrm>
            <a:off x="0" y="1212"/>
            <a:ext cx="9144052" cy="5143522"/>
            <a:chOff x="0" y="1212"/>
            <a:chExt cx="9144052" cy="5143522"/>
          </a:xfrm>
        </p:grpSpPr>
        <p:sp>
          <p:nvSpPr>
            <p:cNvPr id="59" name="Google Shape;59;p8"/>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8"/>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61" name="Google Shape;61;p8"/>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sp>
        <p:nvSpPr>
          <p:cNvPr id="62" name="Google Shape;62;p8"/>
          <p:cNvSpPr txBox="1">
            <a:spLocks noGrp="1"/>
          </p:cNvSpPr>
          <p:nvPr>
            <p:ph type="title"/>
          </p:nvPr>
        </p:nvSpPr>
        <p:spPr>
          <a:xfrm>
            <a:off x="943025" y="936750"/>
            <a:ext cx="7257900" cy="32700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atin typeface="Arial" panose="020B0604020202020204" pitchFamily="34" charset="0"/>
                <a:cs typeface="Arial" panose="020B060402020202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31"/>
        <p:cNvGrpSpPr/>
        <p:nvPr/>
      </p:nvGrpSpPr>
      <p:grpSpPr>
        <a:xfrm>
          <a:off x="0" y="0"/>
          <a:ext cx="0" cy="0"/>
          <a:chOff x="0" y="0"/>
          <a:chExt cx="0" cy="0"/>
        </a:xfrm>
      </p:grpSpPr>
      <p:grpSp>
        <p:nvGrpSpPr>
          <p:cNvPr id="132" name="Google Shape;132;p18"/>
          <p:cNvGrpSpPr/>
          <p:nvPr/>
        </p:nvGrpSpPr>
        <p:grpSpPr>
          <a:xfrm>
            <a:off x="0" y="1212"/>
            <a:ext cx="9144052" cy="5143522"/>
            <a:chOff x="0" y="1212"/>
            <a:chExt cx="9144052" cy="5143522"/>
          </a:xfrm>
        </p:grpSpPr>
        <p:sp>
          <p:nvSpPr>
            <p:cNvPr id="133" name="Google Shape;133;p18"/>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18"/>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135" name="Google Shape;135;p18"/>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sp>
        <p:nvSpPr>
          <p:cNvPr id="136" name="Google Shape;136;p18"/>
          <p:cNvSpPr txBox="1">
            <a:spLocks noGrp="1"/>
          </p:cNvSpPr>
          <p:nvPr>
            <p:ph type="subTitle" idx="1"/>
          </p:nvPr>
        </p:nvSpPr>
        <p:spPr>
          <a:xfrm rot="270">
            <a:off x="2662850" y="3372150"/>
            <a:ext cx="3818100" cy="68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37" name="Google Shape;137;p18"/>
          <p:cNvSpPr txBox="1">
            <a:spLocks noGrp="1"/>
          </p:cNvSpPr>
          <p:nvPr>
            <p:ph type="title"/>
          </p:nvPr>
        </p:nvSpPr>
        <p:spPr>
          <a:xfrm>
            <a:off x="1200150" y="1089000"/>
            <a:ext cx="6743700" cy="228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13000">
                <a:latin typeface="Arial" panose="020B0604020202020204" pitchFamily="34" charset="0"/>
                <a:cs typeface="Arial" panose="020B0604020202020204" pitchFamily="34"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BLANK_1_2_1">
    <p:spTree>
      <p:nvGrpSpPr>
        <p:cNvPr id="1" name="Shape 146"/>
        <p:cNvGrpSpPr/>
        <p:nvPr/>
      </p:nvGrpSpPr>
      <p:grpSpPr>
        <a:xfrm>
          <a:off x="0" y="0"/>
          <a:ext cx="0" cy="0"/>
          <a:chOff x="0" y="0"/>
          <a:chExt cx="0" cy="0"/>
        </a:xfrm>
      </p:grpSpPr>
      <p:grpSp>
        <p:nvGrpSpPr>
          <p:cNvPr id="147" name="Google Shape;147;p20"/>
          <p:cNvGrpSpPr/>
          <p:nvPr/>
        </p:nvGrpSpPr>
        <p:grpSpPr>
          <a:xfrm>
            <a:off x="0" y="1212"/>
            <a:ext cx="9144052" cy="5143522"/>
            <a:chOff x="0" y="1212"/>
            <a:chExt cx="9144052" cy="5143522"/>
          </a:xfrm>
        </p:grpSpPr>
        <p:sp>
          <p:nvSpPr>
            <p:cNvPr id="148" name="Google Shape;148;p20"/>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20"/>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150" name="Google Shape;150;p20"/>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sp>
        <p:nvSpPr>
          <p:cNvPr id="151" name="Google Shape;151;p20"/>
          <p:cNvSpPr txBox="1">
            <a:spLocks noGrp="1"/>
          </p:cNvSpPr>
          <p:nvPr>
            <p:ph type="subTitle" idx="1"/>
          </p:nvPr>
        </p:nvSpPr>
        <p:spPr>
          <a:xfrm>
            <a:off x="1118788" y="3070916"/>
            <a:ext cx="3130800" cy="81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52" name="Google Shape;152;p20"/>
          <p:cNvSpPr txBox="1">
            <a:spLocks noGrp="1"/>
          </p:cNvSpPr>
          <p:nvPr>
            <p:ph type="title"/>
          </p:nvPr>
        </p:nvSpPr>
        <p:spPr>
          <a:xfrm>
            <a:off x="1118713" y="1354316"/>
            <a:ext cx="3130800" cy="1564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2"/>
        <p:cNvGrpSpPr/>
        <p:nvPr/>
      </p:nvGrpSpPr>
      <p:grpSpPr>
        <a:xfrm>
          <a:off x="0" y="0"/>
          <a:ext cx="0" cy="0"/>
          <a:chOff x="0" y="0"/>
          <a:chExt cx="0" cy="0"/>
        </a:xfrm>
      </p:grpSpPr>
      <p:grpSp>
        <p:nvGrpSpPr>
          <p:cNvPr id="253" name="Google Shape;253;p29"/>
          <p:cNvGrpSpPr/>
          <p:nvPr/>
        </p:nvGrpSpPr>
        <p:grpSpPr>
          <a:xfrm>
            <a:off x="0" y="1212"/>
            <a:ext cx="9144052" cy="5143522"/>
            <a:chOff x="0" y="1212"/>
            <a:chExt cx="9144052" cy="5143522"/>
          </a:xfrm>
        </p:grpSpPr>
        <p:sp>
          <p:nvSpPr>
            <p:cNvPr id="254" name="Google Shape;254;p29"/>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29"/>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256" name="Google Shape;256;p29"/>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57"/>
        <p:cNvGrpSpPr/>
        <p:nvPr/>
      </p:nvGrpSpPr>
      <p:grpSpPr>
        <a:xfrm>
          <a:off x="0" y="0"/>
          <a:ext cx="0" cy="0"/>
          <a:chOff x="0" y="0"/>
          <a:chExt cx="0" cy="0"/>
        </a:xfrm>
      </p:grpSpPr>
      <p:grpSp>
        <p:nvGrpSpPr>
          <p:cNvPr id="258" name="Google Shape;258;p30"/>
          <p:cNvGrpSpPr/>
          <p:nvPr/>
        </p:nvGrpSpPr>
        <p:grpSpPr>
          <a:xfrm>
            <a:off x="0" y="1212"/>
            <a:ext cx="9144052" cy="5143522"/>
            <a:chOff x="0" y="1212"/>
            <a:chExt cx="9144052" cy="5143522"/>
          </a:xfrm>
        </p:grpSpPr>
        <p:sp>
          <p:nvSpPr>
            <p:cNvPr id="259" name="Google Shape;259;p30"/>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30"/>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261" name="Google Shape;261;p30"/>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grpSp>
        <p:nvGrpSpPr>
          <p:cNvPr id="262" name="Google Shape;262;p30"/>
          <p:cNvGrpSpPr/>
          <p:nvPr/>
        </p:nvGrpSpPr>
        <p:grpSpPr>
          <a:xfrm>
            <a:off x="4753100" y="887975"/>
            <a:ext cx="687200" cy="454825"/>
            <a:chOff x="3143175" y="4591500"/>
            <a:chExt cx="687200" cy="454825"/>
          </a:xfrm>
        </p:grpSpPr>
        <p:sp>
          <p:nvSpPr>
            <p:cNvPr id="263" name="Google Shape;263;p30"/>
            <p:cNvSpPr/>
            <p:nvPr/>
          </p:nvSpPr>
          <p:spPr>
            <a:xfrm>
              <a:off x="3143175" y="4591500"/>
              <a:ext cx="687200" cy="454825"/>
            </a:xfrm>
            <a:custGeom>
              <a:avLst/>
              <a:gdLst/>
              <a:ahLst/>
              <a:cxnLst/>
              <a:rect l="l" t="t" r="r" b="b"/>
              <a:pathLst>
                <a:path w="27488" h="18193" extrusionOk="0">
                  <a:moveTo>
                    <a:pt x="14893" y="0"/>
                  </a:moveTo>
                  <a:cubicBezTo>
                    <a:pt x="14419" y="0"/>
                    <a:pt x="13937" y="29"/>
                    <a:pt x="13457" y="88"/>
                  </a:cubicBezTo>
                  <a:cubicBezTo>
                    <a:pt x="11563" y="322"/>
                    <a:pt x="4231" y="2296"/>
                    <a:pt x="2207" y="5964"/>
                  </a:cubicBezTo>
                  <a:cubicBezTo>
                    <a:pt x="977" y="8192"/>
                    <a:pt x="446" y="10293"/>
                    <a:pt x="390" y="10524"/>
                  </a:cubicBezTo>
                  <a:lnTo>
                    <a:pt x="1" y="12125"/>
                  </a:lnTo>
                  <a:lnTo>
                    <a:pt x="1036" y="13406"/>
                  </a:lnTo>
                  <a:cubicBezTo>
                    <a:pt x="4095" y="17193"/>
                    <a:pt x="13378" y="18192"/>
                    <a:pt x="17860" y="18192"/>
                  </a:cubicBezTo>
                  <a:cubicBezTo>
                    <a:pt x="23499" y="18192"/>
                    <a:pt x="25353" y="16923"/>
                    <a:pt x="26257" y="15967"/>
                  </a:cubicBezTo>
                  <a:cubicBezTo>
                    <a:pt x="27073" y="15104"/>
                    <a:pt x="27488" y="13994"/>
                    <a:pt x="27425" y="12840"/>
                  </a:cubicBezTo>
                  <a:cubicBezTo>
                    <a:pt x="27380" y="12033"/>
                    <a:pt x="27082" y="11420"/>
                    <a:pt x="26839" y="11034"/>
                  </a:cubicBezTo>
                  <a:cubicBezTo>
                    <a:pt x="25483" y="4411"/>
                    <a:pt x="20739" y="0"/>
                    <a:pt x="14893"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3233825" y="4780850"/>
              <a:ext cx="513475" cy="182175"/>
            </a:xfrm>
            <a:custGeom>
              <a:avLst/>
              <a:gdLst/>
              <a:ahLst/>
              <a:cxnLst/>
              <a:rect l="l" t="t" r="r" b="b"/>
              <a:pathLst>
                <a:path w="20539" h="7287" extrusionOk="0">
                  <a:moveTo>
                    <a:pt x="1497" y="1"/>
                  </a:moveTo>
                  <a:cubicBezTo>
                    <a:pt x="447" y="1903"/>
                    <a:pt x="1" y="3739"/>
                    <a:pt x="1" y="3739"/>
                  </a:cubicBezTo>
                  <a:cubicBezTo>
                    <a:pt x="1813" y="5981"/>
                    <a:pt x="8900" y="7286"/>
                    <a:pt x="14231" y="7286"/>
                  </a:cubicBezTo>
                  <a:cubicBezTo>
                    <a:pt x="17772" y="7286"/>
                    <a:pt x="20539" y="6710"/>
                    <a:pt x="20470" y="5450"/>
                  </a:cubicBezTo>
                  <a:cubicBezTo>
                    <a:pt x="16740" y="4810"/>
                    <a:pt x="12927" y="4699"/>
                    <a:pt x="9276" y="3553"/>
                  </a:cubicBezTo>
                  <a:cubicBezTo>
                    <a:pt x="6827" y="2751"/>
                    <a:pt x="3728" y="1532"/>
                    <a:pt x="149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a:off x="3271225" y="4674875"/>
              <a:ext cx="474375" cy="242325"/>
            </a:xfrm>
            <a:custGeom>
              <a:avLst/>
              <a:gdLst/>
              <a:ahLst/>
              <a:cxnLst/>
              <a:rect l="l" t="t" r="r" b="b"/>
              <a:pathLst>
                <a:path w="18975" h="9693" extrusionOk="0">
                  <a:moveTo>
                    <a:pt x="9771" y="1"/>
                  </a:moveTo>
                  <a:cubicBezTo>
                    <a:pt x="9433" y="1"/>
                    <a:pt x="9089" y="21"/>
                    <a:pt x="8742" y="64"/>
                  </a:cubicBezTo>
                  <a:cubicBezTo>
                    <a:pt x="6354" y="356"/>
                    <a:pt x="1045" y="2356"/>
                    <a:pt x="1" y="4240"/>
                  </a:cubicBezTo>
                  <a:cubicBezTo>
                    <a:pt x="2232" y="5772"/>
                    <a:pt x="5331" y="6990"/>
                    <a:pt x="7780" y="7792"/>
                  </a:cubicBezTo>
                  <a:cubicBezTo>
                    <a:pt x="11431" y="8940"/>
                    <a:pt x="15244" y="9049"/>
                    <a:pt x="18974" y="9692"/>
                  </a:cubicBezTo>
                  <a:cubicBezTo>
                    <a:pt x="18960" y="9427"/>
                    <a:pt x="18608" y="9230"/>
                    <a:pt x="18532" y="8802"/>
                  </a:cubicBezTo>
                  <a:cubicBezTo>
                    <a:pt x="17596" y="3424"/>
                    <a:pt x="14097" y="1"/>
                    <a:pt x="977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3508125" y="4829850"/>
              <a:ext cx="69500" cy="71700"/>
            </a:xfrm>
            <a:custGeom>
              <a:avLst/>
              <a:gdLst/>
              <a:ahLst/>
              <a:cxnLst/>
              <a:rect l="l" t="t" r="r" b="b"/>
              <a:pathLst>
                <a:path w="2780" h="2868" extrusionOk="0">
                  <a:moveTo>
                    <a:pt x="1150" y="1"/>
                  </a:moveTo>
                  <a:cubicBezTo>
                    <a:pt x="516" y="1"/>
                    <a:pt x="1" y="828"/>
                    <a:pt x="1" y="1621"/>
                  </a:cubicBezTo>
                  <a:cubicBezTo>
                    <a:pt x="1" y="2412"/>
                    <a:pt x="516" y="2867"/>
                    <a:pt x="1150" y="2867"/>
                  </a:cubicBezTo>
                  <a:cubicBezTo>
                    <a:pt x="1783" y="2867"/>
                    <a:pt x="2779" y="2227"/>
                    <a:pt x="2779" y="1435"/>
                  </a:cubicBezTo>
                  <a:cubicBezTo>
                    <a:pt x="2779" y="644"/>
                    <a:pt x="1783" y="4"/>
                    <a:pt x="11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3574300" y="4774000"/>
              <a:ext cx="46225" cy="68775"/>
            </a:xfrm>
            <a:custGeom>
              <a:avLst/>
              <a:gdLst/>
              <a:ahLst/>
              <a:cxnLst/>
              <a:rect l="l" t="t" r="r" b="b"/>
              <a:pathLst>
                <a:path w="1849" h="2751" extrusionOk="0">
                  <a:moveTo>
                    <a:pt x="1100" y="1"/>
                  </a:moveTo>
                  <a:cubicBezTo>
                    <a:pt x="687" y="1"/>
                    <a:pt x="0" y="977"/>
                    <a:pt x="0" y="1628"/>
                  </a:cubicBezTo>
                  <a:cubicBezTo>
                    <a:pt x="0" y="2277"/>
                    <a:pt x="687" y="2750"/>
                    <a:pt x="1100" y="2750"/>
                  </a:cubicBezTo>
                  <a:cubicBezTo>
                    <a:pt x="1512" y="2750"/>
                    <a:pt x="1848" y="2223"/>
                    <a:pt x="1848" y="1573"/>
                  </a:cubicBezTo>
                  <a:cubicBezTo>
                    <a:pt x="1848" y="924"/>
                    <a:pt x="1515" y="1"/>
                    <a:pt x="110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a:off x="6339300" y="2891300"/>
            <a:ext cx="590375" cy="417600"/>
            <a:chOff x="6060225" y="4440350"/>
            <a:chExt cx="590375" cy="417600"/>
          </a:xfrm>
        </p:grpSpPr>
        <p:sp>
          <p:nvSpPr>
            <p:cNvPr id="269" name="Google Shape;269;p30"/>
            <p:cNvSpPr/>
            <p:nvPr/>
          </p:nvSpPr>
          <p:spPr>
            <a:xfrm>
              <a:off x="6060225" y="4440350"/>
              <a:ext cx="590375" cy="417600"/>
            </a:xfrm>
            <a:custGeom>
              <a:avLst/>
              <a:gdLst/>
              <a:ahLst/>
              <a:cxnLst/>
              <a:rect l="l" t="t" r="r" b="b"/>
              <a:pathLst>
                <a:path w="23615" h="16704" extrusionOk="0">
                  <a:moveTo>
                    <a:pt x="11017" y="1"/>
                  </a:moveTo>
                  <a:cubicBezTo>
                    <a:pt x="7549" y="1"/>
                    <a:pt x="3313" y="4314"/>
                    <a:pt x="1541" y="7228"/>
                  </a:cubicBezTo>
                  <a:cubicBezTo>
                    <a:pt x="520" y="8909"/>
                    <a:pt x="0" y="10518"/>
                    <a:pt x="0" y="12005"/>
                  </a:cubicBezTo>
                  <a:lnTo>
                    <a:pt x="0" y="13968"/>
                  </a:lnTo>
                  <a:lnTo>
                    <a:pt x="1716" y="14919"/>
                  </a:lnTo>
                  <a:cubicBezTo>
                    <a:pt x="2253" y="15218"/>
                    <a:pt x="5244" y="16704"/>
                    <a:pt x="11397" y="16704"/>
                  </a:cubicBezTo>
                  <a:cubicBezTo>
                    <a:pt x="13934" y="16704"/>
                    <a:pt x="16700" y="16445"/>
                    <a:pt x="19619" y="15937"/>
                  </a:cubicBezTo>
                  <a:cubicBezTo>
                    <a:pt x="20635" y="15759"/>
                    <a:pt x="21511" y="15123"/>
                    <a:pt x="21992" y="14211"/>
                  </a:cubicBezTo>
                  <a:cubicBezTo>
                    <a:pt x="23614" y="11141"/>
                    <a:pt x="23159" y="7815"/>
                    <a:pt x="20739" y="5087"/>
                  </a:cubicBezTo>
                  <a:cubicBezTo>
                    <a:pt x="17997" y="1993"/>
                    <a:pt x="13409" y="338"/>
                    <a:pt x="11737" y="61"/>
                  </a:cubicBezTo>
                  <a:cubicBezTo>
                    <a:pt x="11502" y="21"/>
                    <a:pt x="11261" y="1"/>
                    <a:pt x="11017"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6143500" y="4622700"/>
              <a:ext cx="420500" cy="151900"/>
            </a:xfrm>
            <a:custGeom>
              <a:avLst/>
              <a:gdLst/>
              <a:ahLst/>
              <a:cxnLst/>
              <a:rect l="l" t="t" r="r" b="b"/>
              <a:pathLst>
                <a:path w="16820" h="6076" extrusionOk="0">
                  <a:moveTo>
                    <a:pt x="14911" y="0"/>
                  </a:moveTo>
                  <a:cubicBezTo>
                    <a:pt x="11745" y="1276"/>
                    <a:pt x="8313" y="1930"/>
                    <a:pt x="4858" y="1930"/>
                  </a:cubicBezTo>
                  <a:cubicBezTo>
                    <a:pt x="3589" y="1930"/>
                    <a:pt x="2318" y="1842"/>
                    <a:pt x="1056" y="1664"/>
                  </a:cubicBezTo>
                  <a:cubicBezTo>
                    <a:pt x="415" y="2720"/>
                    <a:pt x="0" y="3782"/>
                    <a:pt x="0" y="4710"/>
                  </a:cubicBezTo>
                  <a:cubicBezTo>
                    <a:pt x="0" y="4710"/>
                    <a:pt x="2462" y="6075"/>
                    <a:pt x="8063" y="6075"/>
                  </a:cubicBezTo>
                  <a:cubicBezTo>
                    <a:pt x="10161" y="6075"/>
                    <a:pt x="12699" y="5884"/>
                    <a:pt x="15713" y="5358"/>
                  </a:cubicBezTo>
                  <a:cubicBezTo>
                    <a:pt x="16820" y="3264"/>
                    <a:pt x="16201" y="1455"/>
                    <a:pt x="1491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169875" y="4523675"/>
              <a:ext cx="346425" cy="147300"/>
            </a:xfrm>
            <a:custGeom>
              <a:avLst/>
              <a:gdLst/>
              <a:ahLst/>
              <a:cxnLst/>
              <a:rect l="l" t="t" r="r" b="b"/>
              <a:pathLst>
                <a:path w="13857" h="5892" extrusionOk="0">
                  <a:moveTo>
                    <a:pt x="6630" y="0"/>
                  </a:moveTo>
                  <a:cubicBezTo>
                    <a:pt x="5110" y="0"/>
                    <a:pt x="1727" y="2788"/>
                    <a:pt x="1" y="5625"/>
                  </a:cubicBezTo>
                  <a:cubicBezTo>
                    <a:pt x="1264" y="5804"/>
                    <a:pt x="2536" y="5892"/>
                    <a:pt x="3804" y="5892"/>
                  </a:cubicBezTo>
                  <a:cubicBezTo>
                    <a:pt x="7259" y="5892"/>
                    <a:pt x="10691" y="5237"/>
                    <a:pt x="13856" y="3962"/>
                  </a:cubicBezTo>
                  <a:cubicBezTo>
                    <a:pt x="11787" y="1628"/>
                    <a:pt x="7988" y="212"/>
                    <a:pt x="6803" y="14"/>
                  </a:cubicBezTo>
                  <a:cubicBezTo>
                    <a:pt x="6748" y="5"/>
                    <a:pt x="6690" y="0"/>
                    <a:pt x="66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411975" y="4653425"/>
              <a:ext cx="46275" cy="68775"/>
            </a:xfrm>
            <a:custGeom>
              <a:avLst/>
              <a:gdLst/>
              <a:ahLst/>
              <a:cxnLst/>
              <a:rect l="l" t="t" r="r" b="b"/>
              <a:pathLst>
                <a:path w="1851" h="2751" extrusionOk="0">
                  <a:moveTo>
                    <a:pt x="1101" y="0"/>
                  </a:moveTo>
                  <a:cubicBezTo>
                    <a:pt x="689" y="0"/>
                    <a:pt x="1" y="977"/>
                    <a:pt x="1" y="1627"/>
                  </a:cubicBezTo>
                  <a:cubicBezTo>
                    <a:pt x="1" y="2276"/>
                    <a:pt x="689" y="2750"/>
                    <a:pt x="1101" y="2750"/>
                  </a:cubicBezTo>
                  <a:cubicBezTo>
                    <a:pt x="1514" y="2750"/>
                    <a:pt x="1850" y="2223"/>
                    <a:pt x="1850" y="1573"/>
                  </a:cubicBezTo>
                  <a:cubicBezTo>
                    <a:pt x="1850" y="924"/>
                    <a:pt x="1514"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347125" y="4619750"/>
              <a:ext cx="64875" cy="65025"/>
            </a:xfrm>
            <a:custGeom>
              <a:avLst/>
              <a:gdLst/>
              <a:ahLst/>
              <a:cxnLst/>
              <a:rect l="l" t="t" r="r" b="b"/>
              <a:pathLst>
                <a:path w="2595" h="2601" extrusionOk="0">
                  <a:moveTo>
                    <a:pt x="1302" y="0"/>
                  </a:moveTo>
                  <a:cubicBezTo>
                    <a:pt x="1301" y="0"/>
                    <a:pt x="1301" y="0"/>
                    <a:pt x="1300" y="0"/>
                  </a:cubicBezTo>
                  <a:cubicBezTo>
                    <a:pt x="718" y="0"/>
                    <a:pt x="0" y="519"/>
                    <a:pt x="0" y="1281"/>
                  </a:cubicBezTo>
                  <a:cubicBezTo>
                    <a:pt x="0" y="2044"/>
                    <a:pt x="965" y="2601"/>
                    <a:pt x="1545" y="2601"/>
                  </a:cubicBezTo>
                  <a:cubicBezTo>
                    <a:pt x="2125" y="2601"/>
                    <a:pt x="2595" y="1982"/>
                    <a:pt x="2595" y="1218"/>
                  </a:cubicBezTo>
                  <a:cubicBezTo>
                    <a:pt x="2595" y="457"/>
                    <a:pt x="1879" y="0"/>
                    <a:pt x="13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30"/>
          <p:cNvGrpSpPr/>
          <p:nvPr/>
        </p:nvGrpSpPr>
        <p:grpSpPr>
          <a:xfrm>
            <a:off x="7163575" y="615500"/>
            <a:ext cx="1701525" cy="1665700"/>
            <a:chOff x="5090875" y="511875"/>
            <a:chExt cx="1701525" cy="1665700"/>
          </a:xfrm>
        </p:grpSpPr>
        <p:sp>
          <p:nvSpPr>
            <p:cNvPr id="275" name="Google Shape;275;p30"/>
            <p:cNvSpPr/>
            <p:nvPr/>
          </p:nvSpPr>
          <p:spPr>
            <a:xfrm>
              <a:off x="5090875" y="511875"/>
              <a:ext cx="1701525" cy="1665700"/>
            </a:xfrm>
            <a:custGeom>
              <a:avLst/>
              <a:gdLst/>
              <a:ahLst/>
              <a:cxnLst/>
              <a:rect l="l" t="t" r="r" b="b"/>
              <a:pathLst>
                <a:path w="68061" h="66628" extrusionOk="0">
                  <a:moveTo>
                    <a:pt x="25181" y="9593"/>
                  </a:moveTo>
                  <a:cubicBezTo>
                    <a:pt x="25481" y="9836"/>
                    <a:pt x="26069" y="11252"/>
                    <a:pt x="25425" y="13193"/>
                  </a:cubicBezTo>
                  <a:cubicBezTo>
                    <a:pt x="24799" y="15081"/>
                    <a:pt x="23523" y="15903"/>
                    <a:pt x="23076" y="15934"/>
                  </a:cubicBezTo>
                  <a:cubicBezTo>
                    <a:pt x="22775" y="15690"/>
                    <a:pt x="22192" y="14276"/>
                    <a:pt x="22834" y="12336"/>
                  </a:cubicBezTo>
                  <a:cubicBezTo>
                    <a:pt x="23462" y="10440"/>
                    <a:pt x="24743" y="9620"/>
                    <a:pt x="25181" y="9593"/>
                  </a:cubicBezTo>
                  <a:close/>
                  <a:moveTo>
                    <a:pt x="55488" y="35937"/>
                  </a:moveTo>
                  <a:cubicBezTo>
                    <a:pt x="56268" y="35937"/>
                    <a:pt x="56672" y="36157"/>
                    <a:pt x="56772" y="36240"/>
                  </a:cubicBezTo>
                  <a:cubicBezTo>
                    <a:pt x="56812" y="36626"/>
                    <a:pt x="56225" y="38041"/>
                    <a:pt x="54397" y="38958"/>
                  </a:cubicBezTo>
                  <a:cubicBezTo>
                    <a:pt x="53653" y="39332"/>
                    <a:pt x="52831" y="39538"/>
                    <a:pt x="52084" y="39538"/>
                  </a:cubicBezTo>
                  <a:cubicBezTo>
                    <a:pt x="51306" y="39538"/>
                    <a:pt x="50901" y="39319"/>
                    <a:pt x="50800" y="39234"/>
                  </a:cubicBezTo>
                  <a:cubicBezTo>
                    <a:pt x="50760" y="38851"/>
                    <a:pt x="51346" y="37436"/>
                    <a:pt x="53174" y="36519"/>
                  </a:cubicBezTo>
                  <a:cubicBezTo>
                    <a:pt x="53920" y="36144"/>
                    <a:pt x="54742" y="35937"/>
                    <a:pt x="55488" y="35937"/>
                  </a:cubicBezTo>
                  <a:close/>
                  <a:moveTo>
                    <a:pt x="25204" y="1"/>
                  </a:moveTo>
                  <a:cubicBezTo>
                    <a:pt x="20265" y="1"/>
                    <a:pt x="15545" y="3831"/>
                    <a:pt x="13725" y="9317"/>
                  </a:cubicBezTo>
                  <a:cubicBezTo>
                    <a:pt x="12683" y="12465"/>
                    <a:pt x="12689" y="15783"/>
                    <a:pt x="13743" y="18663"/>
                  </a:cubicBezTo>
                  <a:cubicBezTo>
                    <a:pt x="14878" y="21767"/>
                    <a:pt x="17179" y="24096"/>
                    <a:pt x="20055" y="25048"/>
                  </a:cubicBezTo>
                  <a:cubicBezTo>
                    <a:pt x="20773" y="25288"/>
                    <a:pt x="21518" y="25436"/>
                    <a:pt x="22274" y="25498"/>
                  </a:cubicBezTo>
                  <a:lnTo>
                    <a:pt x="21365" y="34547"/>
                  </a:lnTo>
                  <a:lnTo>
                    <a:pt x="4337" y="38805"/>
                  </a:lnTo>
                  <a:cubicBezTo>
                    <a:pt x="2772" y="39197"/>
                    <a:pt x="1467" y="40258"/>
                    <a:pt x="756" y="41718"/>
                  </a:cubicBezTo>
                  <a:cubicBezTo>
                    <a:pt x="144" y="42978"/>
                    <a:pt x="0" y="44446"/>
                    <a:pt x="354" y="45858"/>
                  </a:cubicBezTo>
                  <a:cubicBezTo>
                    <a:pt x="729" y="47356"/>
                    <a:pt x="2076" y="48381"/>
                    <a:pt x="3583" y="48381"/>
                  </a:cubicBezTo>
                  <a:cubicBezTo>
                    <a:pt x="3731" y="48381"/>
                    <a:pt x="3881" y="48371"/>
                    <a:pt x="4031" y="48351"/>
                  </a:cubicBezTo>
                  <a:lnTo>
                    <a:pt x="20510" y="46134"/>
                  </a:lnTo>
                  <a:lnTo>
                    <a:pt x="20171" y="63200"/>
                  </a:lnTo>
                  <a:cubicBezTo>
                    <a:pt x="20138" y="64936"/>
                    <a:pt x="21441" y="66408"/>
                    <a:pt x="23170" y="66582"/>
                  </a:cubicBezTo>
                  <a:cubicBezTo>
                    <a:pt x="23470" y="66610"/>
                    <a:pt x="23765" y="66628"/>
                    <a:pt x="24053" y="66628"/>
                  </a:cubicBezTo>
                  <a:cubicBezTo>
                    <a:pt x="27572" y="66628"/>
                    <a:pt x="29381" y="64359"/>
                    <a:pt x="29617" y="62103"/>
                  </a:cubicBezTo>
                  <a:lnTo>
                    <a:pt x="31666" y="43865"/>
                  </a:lnTo>
                  <a:lnTo>
                    <a:pt x="41458" y="41415"/>
                  </a:lnTo>
                  <a:cubicBezTo>
                    <a:pt x="41624" y="42155"/>
                    <a:pt x="41880" y="42871"/>
                    <a:pt x="42219" y="43548"/>
                  </a:cubicBezTo>
                  <a:cubicBezTo>
                    <a:pt x="43976" y="47050"/>
                    <a:pt x="47668" y="49139"/>
                    <a:pt x="52092" y="49139"/>
                  </a:cubicBezTo>
                  <a:cubicBezTo>
                    <a:pt x="54324" y="49139"/>
                    <a:pt x="56609" y="48585"/>
                    <a:pt x="58699" y="47534"/>
                  </a:cubicBezTo>
                  <a:cubicBezTo>
                    <a:pt x="65078" y="44332"/>
                    <a:pt x="68060" y="37336"/>
                    <a:pt x="65348" y="31935"/>
                  </a:cubicBezTo>
                  <a:cubicBezTo>
                    <a:pt x="63592" y="28436"/>
                    <a:pt x="59901" y="26346"/>
                    <a:pt x="55478" y="26346"/>
                  </a:cubicBezTo>
                  <a:cubicBezTo>
                    <a:pt x="53882" y="26346"/>
                    <a:pt x="52291" y="26619"/>
                    <a:pt x="50734" y="27162"/>
                  </a:cubicBezTo>
                  <a:lnTo>
                    <a:pt x="50517" y="27162"/>
                  </a:lnTo>
                  <a:lnTo>
                    <a:pt x="50141" y="27356"/>
                  </a:lnTo>
                  <a:lnTo>
                    <a:pt x="33254" y="31577"/>
                  </a:lnTo>
                  <a:lnTo>
                    <a:pt x="34947" y="14673"/>
                  </a:lnTo>
                  <a:cubicBezTo>
                    <a:pt x="36353" y="8308"/>
                    <a:pt x="33480" y="2234"/>
                    <a:pt x="28198" y="483"/>
                  </a:cubicBezTo>
                  <a:cubicBezTo>
                    <a:pt x="27235" y="162"/>
                    <a:pt x="26228" y="1"/>
                    <a:pt x="25204"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5678425" y="857375"/>
              <a:ext cx="204400" cy="1236900"/>
            </a:xfrm>
            <a:custGeom>
              <a:avLst/>
              <a:gdLst/>
              <a:ahLst/>
              <a:cxnLst/>
              <a:rect l="l" t="t" r="r" b="b"/>
              <a:pathLst>
                <a:path w="8176" h="49476" extrusionOk="0">
                  <a:moveTo>
                    <a:pt x="8093" y="0"/>
                  </a:moveTo>
                  <a:cubicBezTo>
                    <a:pt x="7810" y="0"/>
                    <a:pt x="6703" y="2095"/>
                    <a:pt x="5620" y="2095"/>
                  </a:cubicBezTo>
                  <a:cubicBezTo>
                    <a:pt x="5593" y="2095"/>
                    <a:pt x="5566" y="2094"/>
                    <a:pt x="5539" y="2091"/>
                  </a:cubicBezTo>
                  <a:cubicBezTo>
                    <a:pt x="5512" y="2089"/>
                    <a:pt x="5486" y="2087"/>
                    <a:pt x="5459" y="2087"/>
                  </a:cubicBezTo>
                  <a:cubicBezTo>
                    <a:pt x="4140" y="2087"/>
                    <a:pt x="2768" y="5253"/>
                    <a:pt x="2634" y="6566"/>
                  </a:cubicBezTo>
                  <a:lnTo>
                    <a:pt x="414" y="28688"/>
                  </a:lnTo>
                  <a:lnTo>
                    <a:pt x="1" y="49447"/>
                  </a:lnTo>
                  <a:cubicBezTo>
                    <a:pt x="184" y="49466"/>
                    <a:pt x="366" y="49476"/>
                    <a:pt x="545" y="49476"/>
                  </a:cubicBezTo>
                  <a:cubicBezTo>
                    <a:pt x="1681" y="49476"/>
                    <a:pt x="2687" y="49081"/>
                    <a:pt x="2804" y="47924"/>
                  </a:cubicBezTo>
                  <a:lnTo>
                    <a:pt x="8153" y="326"/>
                  </a:lnTo>
                  <a:cubicBezTo>
                    <a:pt x="8176" y="96"/>
                    <a:pt x="8153" y="0"/>
                    <a:pt x="8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5172325" y="1273200"/>
              <a:ext cx="1223200" cy="364900"/>
            </a:xfrm>
            <a:custGeom>
              <a:avLst/>
              <a:gdLst/>
              <a:ahLst/>
              <a:cxnLst/>
              <a:rect l="l" t="t" r="r" b="b"/>
              <a:pathLst>
                <a:path w="48928" h="14596" extrusionOk="0">
                  <a:moveTo>
                    <a:pt x="48304" y="1"/>
                  </a:moveTo>
                  <a:cubicBezTo>
                    <a:pt x="48251" y="1"/>
                    <a:pt x="48175" y="13"/>
                    <a:pt x="48072" y="39"/>
                  </a:cubicBezTo>
                  <a:lnTo>
                    <a:pt x="1885" y="11585"/>
                  </a:lnTo>
                  <a:cubicBezTo>
                    <a:pt x="578" y="11911"/>
                    <a:pt x="1" y="13288"/>
                    <a:pt x="328" y="14595"/>
                  </a:cubicBezTo>
                  <a:lnTo>
                    <a:pt x="21128" y="11796"/>
                  </a:lnTo>
                  <a:lnTo>
                    <a:pt x="42696" y="6400"/>
                  </a:lnTo>
                  <a:cubicBezTo>
                    <a:pt x="44002" y="6073"/>
                    <a:pt x="47031" y="4190"/>
                    <a:pt x="46705" y="2879"/>
                  </a:cubicBezTo>
                  <a:cubicBezTo>
                    <a:pt x="46403" y="1675"/>
                    <a:pt x="48927" y="1"/>
                    <a:pt x="48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027375" y="1253700"/>
              <a:ext cx="670075" cy="403200"/>
            </a:xfrm>
            <a:custGeom>
              <a:avLst/>
              <a:gdLst/>
              <a:ahLst/>
              <a:cxnLst/>
              <a:rect l="l" t="t" r="r" b="b"/>
              <a:pathLst>
                <a:path w="26803" h="16128" extrusionOk="0">
                  <a:moveTo>
                    <a:pt x="18033" y="2931"/>
                  </a:moveTo>
                  <a:cubicBezTo>
                    <a:pt x="19949" y="2931"/>
                    <a:pt x="21600" y="3677"/>
                    <a:pt x="22298" y="5066"/>
                  </a:cubicBezTo>
                  <a:cubicBezTo>
                    <a:pt x="23439" y="7342"/>
                    <a:pt x="21672" y="10637"/>
                    <a:pt x="18435" y="12263"/>
                  </a:cubicBezTo>
                  <a:cubicBezTo>
                    <a:pt x="17176" y="12895"/>
                    <a:pt x="15847" y="13198"/>
                    <a:pt x="14626" y="13198"/>
                  </a:cubicBezTo>
                  <a:cubicBezTo>
                    <a:pt x="12707" y="13198"/>
                    <a:pt x="11055" y="12451"/>
                    <a:pt x="10358" y="11062"/>
                  </a:cubicBezTo>
                  <a:cubicBezTo>
                    <a:pt x="9213" y="8788"/>
                    <a:pt x="10984" y="5493"/>
                    <a:pt x="14220" y="3867"/>
                  </a:cubicBezTo>
                  <a:cubicBezTo>
                    <a:pt x="15481" y="3234"/>
                    <a:pt x="16811" y="2931"/>
                    <a:pt x="18033" y="2931"/>
                  </a:cubicBezTo>
                  <a:close/>
                  <a:moveTo>
                    <a:pt x="18021" y="1"/>
                  </a:moveTo>
                  <a:cubicBezTo>
                    <a:pt x="16676" y="1"/>
                    <a:pt x="15263" y="265"/>
                    <a:pt x="13879" y="815"/>
                  </a:cubicBezTo>
                  <a:cubicBezTo>
                    <a:pt x="13877" y="815"/>
                    <a:pt x="13876" y="815"/>
                    <a:pt x="13875" y="815"/>
                  </a:cubicBezTo>
                  <a:cubicBezTo>
                    <a:pt x="13874" y="815"/>
                    <a:pt x="13872" y="815"/>
                    <a:pt x="13870" y="816"/>
                  </a:cubicBezTo>
                  <a:lnTo>
                    <a:pt x="0" y="4284"/>
                  </a:lnTo>
                  <a:cubicBezTo>
                    <a:pt x="722" y="5790"/>
                    <a:pt x="1450" y="7289"/>
                    <a:pt x="2295" y="8731"/>
                  </a:cubicBezTo>
                  <a:lnTo>
                    <a:pt x="7405" y="7450"/>
                  </a:lnTo>
                  <a:lnTo>
                    <a:pt x="7405" y="7450"/>
                  </a:lnTo>
                  <a:cubicBezTo>
                    <a:pt x="6907" y="9122"/>
                    <a:pt x="6972" y="10849"/>
                    <a:pt x="7738" y="12374"/>
                  </a:cubicBezTo>
                  <a:cubicBezTo>
                    <a:pt x="8957" y="14800"/>
                    <a:pt x="11623" y="16128"/>
                    <a:pt x="14635" y="16128"/>
                  </a:cubicBezTo>
                  <a:cubicBezTo>
                    <a:pt x="16296" y="16128"/>
                    <a:pt x="18062" y="15724"/>
                    <a:pt x="19747" y="14878"/>
                  </a:cubicBezTo>
                  <a:cubicBezTo>
                    <a:pt x="24489" y="12497"/>
                    <a:pt x="26802" y="7518"/>
                    <a:pt x="24912" y="3751"/>
                  </a:cubicBezTo>
                  <a:cubicBezTo>
                    <a:pt x="23694" y="1326"/>
                    <a:pt x="21030" y="1"/>
                    <a:pt x="18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471400" y="595150"/>
              <a:ext cx="438600" cy="625750"/>
            </a:xfrm>
            <a:custGeom>
              <a:avLst/>
              <a:gdLst/>
              <a:ahLst/>
              <a:cxnLst/>
              <a:rect l="l" t="t" r="r" b="b"/>
              <a:pathLst>
                <a:path w="17544" h="25030" extrusionOk="0">
                  <a:moveTo>
                    <a:pt x="9981" y="2928"/>
                  </a:moveTo>
                  <a:cubicBezTo>
                    <a:pt x="10330" y="2928"/>
                    <a:pt x="10675" y="2981"/>
                    <a:pt x="11009" y="3092"/>
                  </a:cubicBezTo>
                  <a:cubicBezTo>
                    <a:pt x="13425" y="3893"/>
                    <a:pt x="14505" y="7474"/>
                    <a:pt x="13365" y="10910"/>
                  </a:cubicBezTo>
                  <a:cubicBezTo>
                    <a:pt x="12383" y="13874"/>
                    <a:pt x="10015" y="15937"/>
                    <a:pt x="7832" y="15937"/>
                  </a:cubicBezTo>
                  <a:cubicBezTo>
                    <a:pt x="7483" y="15937"/>
                    <a:pt x="7139" y="15884"/>
                    <a:pt x="6806" y="15774"/>
                  </a:cubicBezTo>
                  <a:cubicBezTo>
                    <a:pt x="4389" y="14971"/>
                    <a:pt x="3310" y="11391"/>
                    <a:pt x="4448" y="7955"/>
                  </a:cubicBezTo>
                  <a:cubicBezTo>
                    <a:pt x="5430" y="4991"/>
                    <a:pt x="7799" y="2928"/>
                    <a:pt x="9981" y="2928"/>
                  </a:cubicBezTo>
                  <a:close/>
                  <a:moveTo>
                    <a:pt x="9987" y="1"/>
                  </a:moveTo>
                  <a:cubicBezTo>
                    <a:pt x="6542" y="1"/>
                    <a:pt x="3073" y="2802"/>
                    <a:pt x="1669" y="7033"/>
                  </a:cubicBezTo>
                  <a:cubicBezTo>
                    <a:pt x="1" y="12069"/>
                    <a:pt x="1885" y="17227"/>
                    <a:pt x="5884" y="18552"/>
                  </a:cubicBezTo>
                  <a:cubicBezTo>
                    <a:pt x="6515" y="18762"/>
                    <a:pt x="7161" y="18862"/>
                    <a:pt x="7807" y="18862"/>
                  </a:cubicBezTo>
                  <a:cubicBezTo>
                    <a:pt x="8821" y="18862"/>
                    <a:pt x="9838" y="18617"/>
                    <a:pt x="10805" y="18169"/>
                  </a:cubicBezTo>
                  <a:lnTo>
                    <a:pt x="10805" y="18169"/>
                  </a:lnTo>
                  <a:lnTo>
                    <a:pt x="10223" y="23956"/>
                  </a:lnTo>
                  <a:cubicBezTo>
                    <a:pt x="11619" y="24285"/>
                    <a:pt x="13096" y="24368"/>
                    <a:pt x="14462" y="24838"/>
                  </a:cubicBezTo>
                  <a:cubicBezTo>
                    <a:pt x="14646" y="24901"/>
                    <a:pt x="14827" y="24965"/>
                    <a:pt x="15009" y="25030"/>
                  </a:cubicBezTo>
                  <a:lnTo>
                    <a:pt x="16434" y="10814"/>
                  </a:lnTo>
                  <a:lnTo>
                    <a:pt x="16434" y="10804"/>
                  </a:lnTo>
                  <a:cubicBezTo>
                    <a:pt x="17544" y="6113"/>
                    <a:pt x="15655" y="1548"/>
                    <a:pt x="11932" y="313"/>
                  </a:cubicBezTo>
                  <a:cubicBezTo>
                    <a:pt x="11294" y="102"/>
                    <a:pt x="10641" y="1"/>
                    <a:pt x="9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82725" y="1458925"/>
              <a:ext cx="105625" cy="81100"/>
            </a:xfrm>
            <a:custGeom>
              <a:avLst/>
              <a:gdLst/>
              <a:ahLst/>
              <a:cxnLst/>
              <a:rect l="l" t="t" r="r" b="b"/>
              <a:pathLst>
                <a:path w="4225" h="3244" extrusionOk="0">
                  <a:moveTo>
                    <a:pt x="2210" y="0"/>
                  </a:moveTo>
                  <a:cubicBezTo>
                    <a:pt x="1118" y="0"/>
                    <a:pt x="1" y="1086"/>
                    <a:pt x="640" y="2361"/>
                  </a:cubicBezTo>
                  <a:cubicBezTo>
                    <a:pt x="953" y="2985"/>
                    <a:pt x="1480" y="3244"/>
                    <a:pt x="2014" y="3244"/>
                  </a:cubicBezTo>
                  <a:cubicBezTo>
                    <a:pt x="3106" y="3244"/>
                    <a:pt x="4224" y="2158"/>
                    <a:pt x="3584" y="884"/>
                  </a:cubicBezTo>
                  <a:cubicBezTo>
                    <a:pt x="3271" y="260"/>
                    <a:pt x="2743"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0"/>
          <p:cNvGrpSpPr/>
          <p:nvPr/>
        </p:nvGrpSpPr>
        <p:grpSpPr>
          <a:xfrm>
            <a:off x="7530225" y="2540350"/>
            <a:ext cx="1087750" cy="1191575"/>
            <a:chOff x="-73200" y="287700"/>
            <a:chExt cx="1087750" cy="1191575"/>
          </a:xfrm>
        </p:grpSpPr>
        <p:sp>
          <p:nvSpPr>
            <p:cNvPr id="282" name="Google Shape;282;p30"/>
            <p:cNvSpPr/>
            <p:nvPr/>
          </p:nvSpPr>
          <p:spPr>
            <a:xfrm>
              <a:off x="-73200" y="287700"/>
              <a:ext cx="1087750" cy="1191575"/>
            </a:xfrm>
            <a:custGeom>
              <a:avLst/>
              <a:gdLst/>
              <a:ahLst/>
              <a:cxnLst/>
              <a:rect l="l" t="t" r="r" b="b"/>
              <a:pathLst>
                <a:path w="43510" h="47663" extrusionOk="0">
                  <a:moveTo>
                    <a:pt x="1" y="1"/>
                  </a:moveTo>
                  <a:lnTo>
                    <a:pt x="1" y="42608"/>
                  </a:lnTo>
                  <a:lnTo>
                    <a:pt x="3288" y="47662"/>
                  </a:lnTo>
                  <a:lnTo>
                    <a:pt x="31856" y="47662"/>
                  </a:lnTo>
                  <a:lnTo>
                    <a:pt x="43510" y="38014"/>
                  </a:lnTo>
                  <a:lnTo>
                    <a:pt x="43510"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3850" y="514600"/>
              <a:ext cx="949050" cy="895300"/>
            </a:xfrm>
            <a:custGeom>
              <a:avLst/>
              <a:gdLst/>
              <a:ahLst/>
              <a:cxnLst/>
              <a:rect l="l" t="t" r="r" b="b"/>
              <a:pathLst>
                <a:path w="37962" h="35812" extrusionOk="0">
                  <a:moveTo>
                    <a:pt x="28084" y="35811"/>
                  </a:moveTo>
                  <a:lnTo>
                    <a:pt x="2020" y="35811"/>
                  </a:lnTo>
                  <a:lnTo>
                    <a:pt x="0" y="32709"/>
                  </a:lnTo>
                  <a:lnTo>
                    <a:pt x="0" y="1"/>
                  </a:lnTo>
                  <a:lnTo>
                    <a:pt x="37962" y="1"/>
                  </a:lnTo>
                  <a:lnTo>
                    <a:pt x="37962" y="2763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3850" y="357075"/>
              <a:ext cx="949050" cy="157550"/>
            </a:xfrm>
            <a:custGeom>
              <a:avLst/>
              <a:gdLst/>
              <a:ahLst/>
              <a:cxnLst/>
              <a:rect l="l" t="t" r="r" b="b"/>
              <a:pathLst>
                <a:path w="37962" h="6302" extrusionOk="0">
                  <a:moveTo>
                    <a:pt x="0" y="1"/>
                  </a:moveTo>
                  <a:lnTo>
                    <a:pt x="37962" y="1"/>
                  </a:lnTo>
                  <a:lnTo>
                    <a:pt x="37962" y="6302"/>
                  </a:lnTo>
                  <a:lnTo>
                    <a:pt x="0" y="63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698225" y="1205425"/>
              <a:ext cx="246925" cy="204475"/>
            </a:xfrm>
            <a:custGeom>
              <a:avLst/>
              <a:gdLst/>
              <a:ahLst/>
              <a:cxnLst/>
              <a:rect l="l" t="t" r="r" b="b"/>
              <a:pathLst>
                <a:path w="9877" h="8179" extrusionOk="0">
                  <a:moveTo>
                    <a:pt x="1" y="8178"/>
                  </a:moveTo>
                  <a:cubicBezTo>
                    <a:pt x="1" y="8178"/>
                    <a:pt x="2737" y="5912"/>
                    <a:pt x="1456" y="354"/>
                  </a:cubicBezTo>
                  <a:cubicBezTo>
                    <a:pt x="1456" y="354"/>
                    <a:pt x="6287" y="2150"/>
                    <a:pt x="9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3850" y="1326600"/>
              <a:ext cx="59200" cy="83300"/>
            </a:xfrm>
            <a:custGeom>
              <a:avLst/>
              <a:gdLst/>
              <a:ahLst/>
              <a:cxnLst/>
              <a:rect l="l" t="t" r="r" b="b"/>
              <a:pathLst>
                <a:path w="2368" h="3332" extrusionOk="0">
                  <a:moveTo>
                    <a:pt x="0" y="229"/>
                  </a:moveTo>
                  <a:lnTo>
                    <a:pt x="2020" y="3331"/>
                  </a:lnTo>
                  <a:lnTo>
                    <a:pt x="2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0"/>
          <p:cNvGrpSpPr/>
          <p:nvPr/>
        </p:nvGrpSpPr>
        <p:grpSpPr>
          <a:xfrm>
            <a:off x="5744750" y="615500"/>
            <a:ext cx="1087500" cy="1190975"/>
            <a:chOff x="1322675" y="276425"/>
            <a:chExt cx="1087500" cy="1190975"/>
          </a:xfrm>
        </p:grpSpPr>
        <p:sp>
          <p:nvSpPr>
            <p:cNvPr id="288" name="Google Shape;288;p30"/>
            <p:cNvSpPr/>
            <p:nvPr/>
          </p:nvSpPr>
          <p:spPr>
            <a:xfrm>
              <a:off x="1322675" y="276425"/>
              <a:ext cx="1087500" cy="1190975"/>
            </a:xfrm>
            <a:custGeom>
              <a:avLst/>
              <a:gdLst/>
              <a:ahLst/>
              <a:cxnLst/>
              <a:rect l="l" t="t" r="r" b="b"/>
              <a:pathLst>
                <a:path w="43500" h="47639" extrusionOk="0">
                  <a:moveTo>
                    <a:pt x="0" y="1"/>
                  </a:moveTo>
                  <a:lnTo>
                    <a:pt x="0" y="47639"/>
                  </a:lnTo>
                  <a:lnTo>
                    <a:pt x="36711" y="47639"/>
                  </a:lnTo>
                  <a:cubicBezTo>
                    <a:pt x="39941" y="47639"/>
                    <a:pt x="41034" y="43060"/>
                    <a:pt x="41446" y="41336"/>
                  </a:cubicBezTo>
                  <a:cubicBezTo>
                    <a:pt x="42781" y="35734"/>
                    <a:pt x="43472" y="25985"/>
                    <a:pt x="43497" y="12358"/>
                  </a:cubicBezTo>
                  <a:cubicBezTo>
                    <a:pt x="43499" y="11293"/>
                    <a:pt x="43497" y="10194"/>
                    <a:pt x="43491" y="9074"/>
                  </a:cubicBezTo>
                  <a:lnTo>
                    <a:pt x="43491"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1392000" y="345800"/>
              <a:ext cx="948550" cy="157475"/>
            </a:xfrm>
            <a:custGeom>
              <a:avLst/>
              <a:gdLst/>
              <a:ahLst/>
              <a:cxnLst/>
              <a:rect l="l" t="t" r="r" b="b"/>
              <a:pathLst>
                <a:path w="37942" h="6299" extrusionOk="0">
                  <a:moveTo>
                    <a:pt x="1" y="1"/>
                  </a:moveTo>
                  <a:lnTo>
                    <a:pt x="37941" y="1"/>
                  </a:lnTo>
                  <a:lnTo>
                    <a:pt x="37941" y="6298"/>
                  </a:lnTo>
                  <a:lnTo>
                    <a:pt x="1" y="62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1392000" y="503275"/>
              <a:ext cx="953725" cy="902825"/>
            </a:xfrm>
            <a:custGeom>
              <a:avLst/>
              <a:gdLst/>
              <a:ahLst/>
              <a:cxnLst/>
              <a:rect l="l" t="t" r="r" b="b"/>
              <a:pathLst>
                <a:path w="38149" h="36113" extrusionOk="0">
                  <a:moveTo>
                    <a:pt x="37943" y="0"/>
                  </a:moveTo>
                  <a:cubicBezTo>
                    <a:pt x="38149" y="36112"/>
                    <a:pt x="33936" y="35791"/>
                    <a:pt x="33936" y="35791"/>
                  </a:cubicBezTo>
                  <a:lnTo>
                    <a:pt x="33936" y="35791"/>
                  </a:lnTo>
                  <a:lnTo>
                    <a:pt x="1" y="35791"/>
                  </a:lnTo>
                  <a:lnTo>
                    <a:pt x="1" y="0"/>
                  </a:lnTo>
                  <a:lnTo>
                    <a:pt x="379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2191425" y="503275"/>
              <a:ext cx="154300" cy="902825"/>
            </a:xfrm>
            <a:custGeom>
              <a:avLst/>
              <a:gdLst/>
              <a:ahLst/>
              <a:cxnLst/>
              <a:rect l="l" t="t" r="r" b="b"/>
              <a:pathLst>
                <a:path w="6172" h="36113" extrusionOk="0">
                  <a:moveTo>
                    <a:pt x="5966" y="0"/>
                  </a:moveTo>
                  <a:cubicBezTo>
                    <a:pt x="5966" y="6938"/>
                    <a:pt x="3871" y="27470"/>
                    <a:pt x="0" y="27618"/>
                  </a:cubicBezTo>
                  <a:cubicBezTo>
                    <a:pt x="0" y="27618"/>
                    <a:pt x="4244" y="32309"/>
                    <a:pt x="1959" y="35791"/>
                  </a:cubicBezTo>
                  <a:cubicBezTo>
                    <a:pt x="1959" y="35791"/>
                    <a:pt x="6172" y="36112"/>
                    <a:pt x="5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30"/>
          <p:cNvSpPr/>
          <p:nvPr/>
        </p:nvSpPr>
        <p:spPr>
          <a:xfrm>
            <a:off x="5037400" y="1522350"/>
            <a:ext cx="330900" cy="311625"/>
          </a:xfrm>
          <a:custGeom>
            <a:avLst/>
            <a:gdLst/>
            <a:ahLst/>
            <a:cxnLst/>
            <a:rect l="l" t="t" r="r" b="b"/>
            <a:pathLst>
              <a:path w="13236" h="12465" extrusionOk="0">
                <a:moveTo>
                  <a:pt x="4496" y="5233"/>
                </a:moveTo>
                <a:lnTo>
                  <a:pt x="3981" y="5260"/>
                </a:lnTo>
                <a:cubicBezTo>
                  <a:pt x="3698" y="5275"/>
                  <a:pt x="3293" y="5295"/>
                  <a:pt x="3081" y="5306"/>
                </a:cubicBezTo>
                <a:cubicBezTo>
                  <a:pt x="2956" y="5312"/>
                  <a:pt x="2859" y="5316"/>
                  <a:pt x="2810" y="5316"/>
                </a:cubicBezTo>
                <a:cubicBezTo>
                  <a:pt x="2775" y="5316"/>
                  <a:pt x="2765" y="5314"/>
                  <a:pt x="2786" y="5310"/>
                </a:cubicBezTo>
                <a:cubicBezTo>
                  <a:pt x="3051" y="5264"/>
                  <a:pt x="3522" y="5233"/>
                  <a:pt x="3981" y="5233"/>
                </a:cubicBezTo>
                <a:close/>
                <a:moveTo>
                  <a:pt x="8903" y="7394"/>
                </a:moveTo>
                <a:cubicBezTo>
                  <a:pt x="8913" y="7394"/>
                  <a:pt x="9172" y="7514"/>
                  <a:pt x="9483" y="7662"/>
                </a:cubicBezTo>
                <a:cubicBezTo>
                  <a:pt x="9796" y="7809"/>
                  <a:pt x="10086" y="7951"/>
                  <a:pt x="10131" y="7974"/>
                </a:cubicBezTo>
                <a:cubicBezTo>
                  <a:pt x="10201" y="8013"/>
                  <a:pt x="10382" y="8342"/>
                  <a:pt x="10351" y="8374"/>
                </a:cubicBezTo>
                <a:cubicBezTo>
                  <a:pt x="10350" y="8374"/>
                  <a:pt x="10350" y="8375"/>
                  <a:pt x="10349" y="8375"/>
                </a:cubicBezTo>
                <a:cubicBezTo>
                  <a:pt x="10289" y="8375"/>
                  <a:pt x="8956" y="7517"/>
                  <a:pt x="8923" y="7456"/>
                </a:cubicBezTo>
                <a:cubicBezTo>
                  <a:pt x="8904" y="7423"/>
                  <a:pt x="8894" y="7394"/>
                  <a:pt x="8903" y="7394"/>
                </a:cubicBezTo>
                <a:cubicBezTo>
                  <a:pt x="8903" y="7394"/>
                  <a:pt x="8903" y="7394"/>
                  <a:pt x="8903" y="7394"/>
                </a:cubicBezTo>
                <a:close/>
                <a:moveTo>
                  <a:pt x="9018" y="670"/>
                </a:moveTo>
                <a:cubicBezTo>
                  <a:pt x="9018" y="670"/>
                  <a:pt x="9019" y="670"/>
                  <a:pt x="9019" y="670"/>
                </a:cubicBezTo>
                <a:cubicBezTo>
                  <a:pt x="9023" y="675"/>
                  <a:pt x="8990" y="1027"/>
                  <a:pt x="8944" y="1453"/>
                </a:cubicBezTo>
                <a:cubicBezTo>
                  <a:pt x="8746" y="3292"/>
                  <a:pt x="8632" y="4597"/>
                  <a:pt x="8654" y="4729"/>
                </a:cubicBezTo>
                <a:cubicBezTo>
                  <a:pt x="8687" y="4916"/>
                  <a:pt x="8740" y="4995"/>
                  <a:pt x="8911" y="4995"/>
                </a:cubicBezTo>
                <a:cubicBezTo>
                  <a:pt x="9003" y="4995"/>
                  <a:pt x="9129" y="4972"/>
                  <a:pt x="9305" y="4932"/>
                </a:cubicBezTo>
                <a:cubicBezTo>
                  <a:pt x="9614" y="4860"/>
                  <a:pt x="10059" y="4771"/>
                  <a:pt x="10453" y="4705"/>
                </a:cubicBezTo>
                <a:cubicBezTo>
                  <a:pt x="11051" y="4602"/>
                  <a:pt x="12327" y="4399"/>
                  <a:pt x="12382" y="4399"/>
                </a:cubicBezTo>
                <a:cubicBezTo>
                  <a:pt x="12384" y="4399"/>
                  <a:pt x="12384" y="4399"/>
                  <a:pt x="12384" y="4400"/>
                </a:cubicBezTo>
                <a:cubicBezTo>
                  <a:pt x="12384" y="4427"/>
                  <a:pt x="11384" y="5180"/>
                  <a:pt x="11041" y="5408"/>
                </a:cubicBezTo>
                <a:cubicBezTo>
                  <a:pt x="10527" y="5752"/>
                  <a:pt x="9975" y="6169"/>
                  <a:pt x="9815" y="6337"/>
                </a:cubicBezTo>
                <a:cubicBezTo>
                  <a:pt x="9720" y="6436"/>
                  <a:pt x="9689" y="6500"/>
                  <a:pt x="9692" y="6591"/>
                </a:cubicBezTo>
                <a:cubicBezTo>
                  <a:pt x="9695" y="6708"/>
                  <a:pt x="9875" y="7253"/>
                  <a:pt x="10006" y="7547"/>
                </a:cubicBezTo>
                <a:lnTo>
                  <a:pt x="10067" y="7683"/>
                </a:lnTo>
                <a:lnTo>
                  <a:pt x="9911" y="7617"/>
                </a:lnTo>
                <a:cubicBezTo>
                  <a:pt x="9825" y="7580"/>
                  <a:pt x="9589" y="7476"/>
                  <a:pt x="9387" y="7385"/>
                </a:cubicBezTo>
                <a:cubicBezTo>
                  <a:pt x="9090" y="7251"/>
                  <a:pt x="8957" y="7194"/>
                  <a:pt x="8870" y="7194"/>
                </a:cubicBezTo>
                <a:cubicBezTo>
                  <a:pt x="8809" y="7194"/>
                  <a:pt x="8771" y="7222"/>
                  <a:pt x="8714" y="7272"/>
                </a:cubicBezTo>
                <a:cubicBezTo>
                  <a:pt x="8653" y="7328"/>
                  <a:pt x="8584" y="7420"/>
                  <a:pt x="8563" y="7477"/>
                </a:cubicBezTo>
                <a:cubicBezTo>
                  <a:pt x="8508" y="7624"/>
                  <a:pt x="8422" y="8574"/>
                  <a:pt x="8378" y="9507"/>
                </a:cubicBezTo>
                <a:cubicBezTo>
                  <a:pt x="8357" y="9952"/>
                  <a:pt x="8329" y="10488"/>
                  <a:pt x="8317" y="10697"/>
                </a:cubicBezTo>
                <a:lnTo>
                  <a:pt x="8295" y="11079"/>
                </a:lnTo>
                <a:lnTo>
                  <a:pt x="8138" y="10715"/>
                </a:lnTo>
                <a:cubicBezTo>
                  <a:pt x="7662" y="9612"/>
                  <a:pt x="6991" y="8210"/>
                  <a:pt x="6876" y="8082"/>
                </a:cubicBezTo>
                <a:cubicBezTo>
                  <a:pt x="6841" y="8043"/>
                  <a:pt x="6769" y="8019"/>
                  <a:pt x="6684" y="8019"/>
                </a:cubicBezTo>
                <a:cubicBezTo>
                  <a:pt x="6566" y="8019"/>
                  <a:pt x="6501" y="8061"/>
                  <a:pt x="6195" y="8321"/>
                </a:cubicBezTo>
                <a:cubicBezTo>
                  <a:pt x="5157" y="9211"/>
                  <a:pt x="4539" y="9765"/>
                  <a:pt x="4110" y="10188"/>
                </a:cubicBezTo>
                <a:cubicBezTo>
                  <a:pt x="3861" y="10432"/>
                  <a:pt x="3659" y="10612"/>
                  <a:pt x="3634" y="10612"/>
                </a:cubicBezTo>
                <a:cubicBezTo>
                  <a:pt x="3632" y="10612"/>
                  <a:pt x="3631" y="10611"/>
                  <a:pt x="3631" y="10609"/>
                </a:cubicBezTo>
                <a:cubicBezTo>
                  <a:pt x="3631" y="10495"/>
                  <a:pt x="3800" y="9693"/>
                  <a:pt x="4060" y="8570"/>
                </a:cubicBezTo>
                <a:cubicBezTo>
                  <a:pt x="4213" y="7913"/>
                  <a:pt x="4345" y="7267"/>
                  <a:pt x="4355" y="7137"/>
                </a:cubicBezTo>
                <a:lnTo>
                  <a:pt x="4374" y="6898"/>
                </a:lnTo>
                <a:lnTo>
                  <a:pt x="4233" y="6850"/>
                </a:lnTo>
                <a:cubicBezTo>
                  <a:pt x="4155" y="6824"/>
                  <a:pt x="3827" y="6718"/>
                  <a:pt x="3504" y="6617"/>
                </a:cubicBezTo>
                <a:cubicBezTo>
                  <a:pt x="3178" y="6515"/>
                  <a:pt x="2602" y="6301"/>
                  <a:pt x="2216" y="6142"/>
                </a:cubicBezTo>
                <a:cubicBezTo>
                  <a:pt x="1830" y="5983"/>
                  <a:pt x="1410" y="5813"/>
                  <a:pt x="1278" y="5761"/>
                </a:cubicBezTo>
                <a:lnTo>
                  <a:pt x="1040" y="5668"/>
                </a:lnTo>
                <a:lnTo>
                  <a:pt x="1334" y="5667"/>
                </a:lnTo>
                <a:cubicBezTo>
                  <a:pt x="1498" y="5666"/>
                  <a:pt x="1775" y="5649"/>
                  <a:pt x="1959" y="5629"/>
                </a:cubicBezTo>
                <a:cubicBezTo>
                  <a:pt x="2279" y="5594"/>
                  <a:pt x="2860" y="5552"/>
                  <a:pt x="4026" y="5482"/>
                </a:cubicBezTo>
                <a:cubicBezTo>
                  <a:pt x="4334" y="5465"/>
                  <a:pt x="4622" y="5431"/>
                  <a:pt x="4661" y="5409"/>
                </a:cubicBezTo>
                <a:cubicBezTo>
                  <a:pt x="4771" y="5349"/>
                  <a:pt x="4759" y="5154"/>
                  <a:pt x="4609" y="4687"/>
                </a:cubicBezTo>
                <a:cubicBezTo>
                  <a:pt x="4539" y="4465"/>
                  <a:pt x="4413" y="4040"/>
                  <a:pt x="4331" y="3735"/>
                </a:cubicBezTo>
                <a:cubicBezTo>
                  <a:pt x="4248" y="3430"/>
                  <a:pt x="4080" y="2871"/>
                  <a:pt x="3958" y="2484"/>
                </a:cubicBezTo>
                <a:cubicBezTo>
                  <a:pt x="3727" y="1763"/>
                  <a:pt x="3521" y="1019"/>
                  <a:pt x="3521" y="917"/>
                </a:cubicBezTo>
                <a:cubicBezTo>
                  <a:pt x="3521" y="912"/>
                  <a:pt x="3523" y="909"/>
                  <a:pt x="3528" y="909"/>
                </a:cubicBezTo>
                <a:cubicBezTo>
                  <a:pt x="3646" y="909"/>
                  <a:pt x="5247" y="2600"/>
                  <a:pt x="5793" y="3307"/>
                </a:cubicBezTo>
                <a:cubicBezTo>
                  <a:pt x="6138" y="3756"/>
                  <a:pt x="6280" y="3899"/>
                  <a:pt x="6384" y="3899"/>
                </a:cubicBezTo>
                <a:cubicBezTo>
                  <a:pt x="6507" y="3899"/>
                  <a:pt x="6830" y="3613"/>
                  <a:pt x="7062" y="3297"/>
                </a:cubicBezTo>
                <a:cubicBezTo>
                  <a:pt x="7170" y="3153"/>
                  <a:pt x="7366" y="2896"/>
                  <a:pt x="7504" y="2723"/>
                </a:cubicBezTo>
                <a:cubicBezTo>
                  <a:pt x="7643" y="2549"/>
                  <a:pt x="7856" y="2263"/>
                  <a:pt x="7983" y="2079"/>
                </a:cubicBezTo>
                <a:cubicBezTo>
                  <a:pt x="8175" y="1798"/>
                  <a:pt x="8380" y="1513"/>
                  <a:pt x="8920" y="781"/>
                </a:cubicBezTo>
                <a:cubicBezTo>
                  <a:pt x="8967" y="719"/>
                  <a:pt x="9009" y="670"/>
                  <a:pt x="9018" y="670"/>
                </a:cubicBezTo>
                <a:close/>
                <a:moveTo>
                  <a:pt x="6823" y="8314"/>
                </a:moveTo>
                <a:cubicBezTo>
                  <a:pt x="6841" y="8314"/>
                  <a:pt x="6962" y="8533"/>
                  <a:pt x="7091" y="8801"/>
                </a:cubicBezTo>
                <a:cubicBezTo>
                  <a:pt x="7793" y="10273"/>
                  <a:pt x="8348" y="11592"/>
                  <a:pt x="8289" y="11651"/>
                </a:cubicBezTo>
                <a:cubicBezTo>
                  <a:pt x="8288" y="11652"/>
                  <a:pt x="8287" y="11652"/>
                  <a:pt x="8286" y="11652"/>
                </a:cubicBezTo>
                <a:cubicBezTo>
                  <a:pt x="8219" y="11652"/>
                  <a:pt x="7576" y="10280"/>
                  <a:pt x="7221" y="9380"/>
                </a:cubicBezTo>
                <a:cubicBezTo>
                  <a:pt x="7105" y="9085"/>
                  <a:pt x="6966" y="8740"/>
                  <a:pt x="6912" y="8609"/>
                </a:cubicBezTo>
                <a:cubicBezTo>
                  <a:pt x="6859" y="8480"/>
                  <a:pt x="6807" y="8358"/>
                  <a:pt x="6801" y="8342"/>
                </a:cubicBezTo>
                <a:cubicBezTo>
                  <a:pt x="6792" y="8325"/>
                  <a:pt x="6802" y="8314"/>
                  <a:pt x="6823" y="8314"/>
                </a:cubicBezTo>
                <a:cubicBezTo>
                  <a:pt x="6823" y="8314"/>
                  <a:pt x="6823" y="8314"/>
                  <a:pt x="6823" y="8314"/>
                </a:cubicBezTo>
                <a:close/>
                <a:moveTo>
                  <a:pt x="9206" y="1"/>
                </a:moveTo>
                <a:cubicBezTo>
                  <a:pt x="9171" y="1"/>
                  <a:pt x="9135" y="19"/>
                  <a:pt x="9086" y="53"/>
                </a:cubicBezTo>
                <a:cubicBezTo>
                  <a:pt x="8949" y="150"/>
                  <a:pt x="7502" y="2026"/>
                  <a:pt x="6805" y="3013"/>
                </a:cubicBezTo>
                <a:cubicBezTo>
                  <a:pt x="6639" y="3248"/>
                  <a:pt x="6488" y="3445"/>
                  <a:pt x="6470" y="3451"/>
                </a:cubicBezTo>
                <a:cubicBezTo>
                  <a:pt x="6470" y="3451"/>
                  <a:pt x="6469" y="3451"/>
                  <a:pt x="6469" y="3451"/>
                </a:cubicBezTo>
                <a:cubicBezTo>
                  <a:pt x="6445" y="3451"/>
                  <a:pt x="6294" y="3278"/>
                  <a:pt x="6128" y="3065"/>
                </a:cubicBezTo>
                <a:cubicBezTo>
                  <a:pt x="5630" y="2423"/>
                  <a:pt x="4863" y="1572"/>
                  <a:pt x="4197" y="919"/>
                </a:cubicBezTo>
                <a:cubicBezTo>
                  <a:pt x="3498" y="233"/>
                  <a:pt x="3351" y="111"/>
                  <a:pt x="3219" y="111"/>
                </a:cubicBezTo>
                <a:cubicBezTo>
                  <a:pt x="3006" y="111"/>
                  <a:pt x="2994" y="273"/>
                  <a:pt x="3150" y="1038"/>
                </a:cubicBezTo>
                <a:cubicBezTo>
                  <a:pt x="3283" y="1693"/>
                  <a:pt x="3377" y="2070"/>
                  <a:pt x="3539" y="2594"/>
                </a:cubicBezTo>
                <a:cubicBezTo>
                  <a:pt x="3607" y="2818"/>
                  <a:pt x="3744" y="3278"/>
                  <a:pt x="3847" y="3624"/>
                </a:cubicBezTo>
                <a:cubicBezTo>
                  <a:pt x="3947" y="3969"/>
                  <a:pt x="4077" y="4375"/>
                  <a:pt x="4139" y="4533"/>
                </a:cubicBezTo>
                <a:cubicBezTo>
                  <a:pt x="4200" y="4687"/>
                  <a:pt x="4240" y="4826"/>
                  <a:pt x="4229" y="4837"/>
                </a:cubicBezTo>
                <a:cubicBezTo>
                  <a:pt x="4218" y="4847"/>
                  <a:pt x="4024" y="4856"/>
                  <a:pt x="3800" y="4856"/>
                </a:cubicBezTo>
                <a:cubicBezTo>
                  <a:pt x="3410" y="4856"/>
                  <a:pt x="1486" y="5032"/>
                  <a:pt x="961" y="5114"/>
                </a:cubicBezTo>
                <a:cubicBezTo>
                  <a:pt x="229" y="5230"/>
                  <a:pt x="0" y="5375"/>
                  <a:pt x="135" y="5629"/>
                </a:cubicBezTo>
                <a:cubicBezTo>
                  <a:pt x="197" y="5745"/>
                  <a:pt x="380" y="5831"/>
                  <a:pt x="1620" y="6328"/>
                </a:cubicBezTo>
                <a:cubicBezTo>
                  <a:pt x="2763" y="6787"/>
                  <a:pt x="3369" y="6983"/>
                  <a:pt x="3833" y="7043"/>
                </a:cubicBezTo>
                <a:cubicBezTo>
                  <a:pt x="3936" y="7056"/>
                  <a:pt x="4037" y="7074"/>
                  <a:pt x="4061" y="7081"/>
                </a:cubicBezTo>
                <a:cubicBezTo>
                  <a:pt x="4092" y="7092"/>
                  <a:pt x="4054" y="7244"/>
                  <a:pt x="3941" y="7567"/>
                </a:cubicBezTo>
                <a:cubicBezTo>
                  <a:pt x="3408" y="9079"/>
                  <a:pt x="3050" y="10738"/>
                  <a:pt x="3186" y="11080"/>
                </a:cubicBezTo>
                <a:cubicBezTo>
                  <a:pt x="3237" y="11208"/>
                  <a:pt x="3348" y="11283"/>
                  <a:pt x="3479" y="11283"/>
                </a:cubicBezTo>
                <a:cubicBezTo>
                  <a:pt x="3501" y="11283"/>
                  <a:pt x="3523" y="11281"/>
                  <a:pt x="3545" y="11277"/>
                </a:cubicBezTo>
                <a:cubicBezTo>
                  <a:pt x="3654" y="11258"/>
                  <a:pt x="3789" y="11140"/>
                  <a:pt x="4308" y="10623"/>
                </a:cubicBezTo>
                <a:cubicBezTo>
                  <a:pt x="4654" y="10279"/>
                  <a:pt x="5147" y="9805"/>
                  <a:pt x="5399" y="9577"/>
                </a:cubicBezTo>
                <a:cubicBezTo>
                  <a:pt x="5652" y="9346"/>
                  <a:pt x="6004" y="9027"/>
                  <a:pt x="6183" y="8864"/>
                </a:cubicBezTo>
                <a:cubicBezTo>
                  <a:pt x="6352" y="8709"/>
                  <a:pt x="6508" y="8589"/>
                  <a:pt x="6536" y="8589"/>
                </a:cubicBezTo>
                <a:cubicBezTo>
                  <a:pt x="6537" y="8589"/>
                  <a:pt x="6538" y="8589"/>
                  <a:pt x="6539" y="8589"/>
                </a:cubicBezTo>
                <a:cubicBezTo>
                  <a:pt x="6558" y="8601"/>
                  <a:pt x="6622" y="8773"/>
                  <a:pt x="6682" y="8968"/>
                </a:cubicBezTo>
                <a:cubicBezTo>
                  <a:pt x="7004" y="10005"/>
                  <a:pt x="8021" y="12147"/>
                  <a:pt x="8312" y="12403"/>
                </a:cubicBezTo>
                <a:cubicBezTo>
                  <a:pt x="8359" y="12444"/>
                  <a:pt x="8413" y="12464"/>
                  <a:pt x="8466" y="12464"/>
                </a:cubicBezTo>
                <a:cubicBezTo>
                  <a:pt x="8524" y="12464"/>
                  <a:pt x="8579" y="12439"/>
                  <a:pt x="8616" y="12389"/>
                </a:cubicBezTo>
                <a:cubicBezTo>
                  <a:pt x="8661" y="12322"/>
                  <a:pt x="8674" y="12189"/>
                  <a:pt x="8674" y="11682"/>
                </a:cubicBezTo>
                <a:cubicBezTo>
                  <a:pt x="8674" y="10380"/>
                  <a:pt x="8804" y="7988"/>
                  <a:pt x="8880" y="7913"/>
                </a:cubicBezTo>
                <a:cubicBezTo>
                  <a:pt x="8883" y="7910"/>
                  <a:pt x="8888" y="7908"/>
                  <a:pt x="8894" y="7908"/>
                </a:cubicBezTo>
                <a:cubicBezTo>
                  <a:pt x="8908" y="7908"/>
                  <a:pt x="8927" y="7916"/>
                  <a:pt x="8945" y="7930"/>
                </a:cubicBezTo>
                <a:cubicBezTo>
                  <a:pt x="9809" y="8563"/>
                  <a:pt x="10469" y="8984"/>
                  <a:pt x="10711" y="9059"/>
                </a:cubicBezTo>
                <a:cubicBezTo>
                  <a:pt x="10758" y="9074"/>
                  <a:pt x="10791" y="9082"/>
                  <a:pt x="10820" y="9082"/>
                </a:cubicBezTo>
                <a:cubicBezTo>
                  <a:pt x="10862" y="9082"/>
                  <a:pt x="10894" y="9065"/>
                  <a:pt x="10945" y="9026"/>
                </a:cubicBezTo>
                <a:cubicBezTo>
                  <a:pt x="11093" y="8912"/>
                  <a:pt x="11077" y="8731"/>
                  <a:pt x="10891" y="8404"/>
                </a:cubicBezTo>
                <a:cubicBezTo>
                  <a:pt x="10665" y="8006"/>
                  <a:pt x="10106" y="6675"/>
                  <a:pt x="10106" y="6536"/>
                </a:cubicBezTo>
                <a:cubicBezTo>
                  <a:pt x="10106" y="6509"/>
                  <a:pt x="10334" y="6341"/>
                  <a:pt x="10613" y="6162"/>
                </a:cubicBezTo>
                <a:cubicBezTo>
                  <a:pt x="11662" y="5491"/>
                  <a:pt x="11830" y="5375"/>
                  <a:pt x="12332" y="4980"/>
                </a:cubicBezTo>
                <a:cubicBezTo>
                  <a:pt x="13125" y="4354"/>
                  <a:pt x="13236" y="4196"/>
                  <a:pt x="13027" y="3987"/>
                </a:cubicBezTo>
                <a:cubicBezTo>
                  <a:pt x="12964" y="3924"/>
                  <a:pt x="12931" y="3904"/>
                  <a:pt x="12828" y="3904"/>
                </a:cubicBezTo>
                <a:cubicBezTo>
                  <a:pt x="12796" y="3904"/>
                  <a:pt x="12756" y="3906"/>
                  <a:pt x="12706" y="3909"/>
                </a:cubicBezTo>
                <a:cubicBezTo>
                  <a:pt x="12581" y="3916"/>
                  <a:pt x="12132" y="3984"/>
                  <a:pt x="11706" y="4058"/>
                </a:cubicBezTo>
                <a:cubicBezTo>
                  <a:pt x="11279" y="4132"/>
                  <a:pt x="10810" y="4210"/>
                  <a:pt x="10657" y="4231"/>
                </a:cubicBezTo>
                <a:cubicBezTo>
                  <a:pt x="10505" y="4252"/>
                  <a:pt x="10234" y="4302"/>
                  <a:pt x="10050" y="4342"/>
                </a:cubicBezTo>
                <a:cubicBezTo>
                  <a:pt x="9571" y="4446"/>
                  <a:pt x="9170" y="4522"/>
                  <a:pt x="9100" y="4522"/>
                </a:cubicBezTo>
                <a:cubicBezTo>
                  <a:pt x="9094" y="4522"/>
                  <a:pt x="9091" y="4521"/>
                  <a:pt x="9090" y="4520"/>
                </a:cubicBezTo>
                <a:cubicBezTo>
                  <a:pt x="9082" y="4512"/>
                  <a:pt x="9109" y="4166"/>
                  <a:pt x="9148" y="3755"/>
                </a:cubicBezTo>
                <a:cubicBezTo>
                  <a:pt x="9243" y="2769"/>
                  <a:pt x="9363" y="1248"/>
                  <a:pt x="9394" y="643"/>
                </a:cubicBezTo>
                <a:cubicBezTo>
                  <a:pt x="9417" y="183"/>
                  <a:pt x="9415" y="157"/>
                  <a:pt x="9337" y="79"/>
                </a:cubicBezTo>
                <a:cubicBezTo>
                  <a:pt x="9285" y="26"/>
                  <a:pt x="9247" y="1"/>
                  <a:pt x="9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109588" y="3182450"/>
            <a:ext cx="240725" cy="657175"/>
          </a:xfrm>
          <a:custGeom>
            <a:avLst/>
            <a:gdLst/>
            <a:ahLst/>
            <a:cxnLst/>
            <a:rect l="l" t="t" r="r" b="b"/>
            <a:pathLst>
              <a:path w="9629" h="26287" extrusionOk="0">
                <a:moveTo>
                  <a:pt x="8618" y="5455"/>
                </a:moveTo>
                <a:cubicBezTo>
                  <a:pt x="8619" y="5455"/>
                  <a:pt x="8619" y="5455"/>
                  <a:pt x="8619" y="5455"/>
                </a:cubicBezTo>
                <a:cubicBezTo>
                  <a:pt x="8628" y="5465"/>
                  <a:pt x="8607" y="5633"/>
                  <a:pt x="8574" y="5830"/>
                </a:cubicBezTo>
                <a:cubicBezTo>
                  <a:pt x="8497" y="6287"/>
                  <a:pt x="8323" y="6981"/>
                  <a:pt x="8210" y="7282"/>
                </a:cubicBezTo>
                <a:cubicBezTo>
                  <a:pt x="7963" y="7939"/>
                  <a:pt x="7256" y="9092"/>
                  <a:pt x="6692" y="9757"/>
                </a:cubicBezTo>
                <a:cubicBezTo>
                  <a:pt x="6607" y="9857"/>
                  <a:pt x="6443" y="10071"/>
                  <a:pt x="6331" y="10230"/>
                </a:cubicBezTo>
                <a:cubicBezTo>
                  <a:pt x="6229" y="10371"/>
                  <a:pt x="6145" y="10473"/>
                  <a:pt x="6129" y="10473"/>
                </a:cubicBezTo>
                <a:cubicBezTo>
                  <a:pt x="6127" y="10473"/>
                  <a:pt x="6126" y="10471"/>
                  <a:pt x="6126" y="10468"/>
                </a:cubicBezTo>
                <a:cubicBezTo>
                  <a:pt x="6126" y="10441"/>
                  <a:pt x="6149" y="10278"/>
                  <a:pt x="6178" y="10105"/>
                </a:cubicBezTo>
                <a:cubicBezTo>
                  <a:pt x="6207" y="9934"/>
                  <a:pt x="6258" y="9569"/>
                  <a:pt x="6287" y="9297"/>
                </a:cubicBezTo>
                <a:cubicBezTo>
                  <a:pt x="6349" y="8744"/>
                  <a:pt x="6401" y="8610"/>
                  <a:pt x="6824" y="7873"/>
                </a:cubicBezTo>
                <a:cubicBezTo>
                  <a:pt x="7215" y="7197"/>
                  <a:pt x="7567" y="6688"/>
                  <a:pt x="7980" y="6208"/>
                </a:cubicBezTo>
                <a:cubicBezTo>
                  <a:pt x="8197" y="5955"/>
                  <a:pt x="8427" y="5680"/>
                  <a:pt x="8491" y="5596"/>
                </a:cubicBezTo>
                <a:cubicBezTo>
                  <a:pt x="8552" y="5515"/>
                  <a:pt x="8607" y="5455"/>
                  <a:pt x="8618" y="5455"/>
                </a:cubicBezTo>
                <a:close/>
                <a:moveTo>
                  <a:pt x="3558" y="6878"/>
                </a:moveTo>
                <a:cubicBezTo>
                  <a:pt x="3587" y="6878"/>
                  <a:pt x="3634" y="7016"/>
                  <a:pt x="3752" y="7424"/>
                </a:cubicBezTo>
                <a:cubicBezTo>
                  <a:pt x="4031" y="8380"/>
                  <a:pt x="4202" y="9561"/>
                  <a:pt x="4238" y="10752"/>
                </a:cubicBezTo>
                <a:cubicBezTo>
                  <a:pt x="4260" y="11519"/>
                  <a:pt x="4224" y="12050"/>
                  <a:pt x="4076" y="13123"/>
                </a:cubicBezTo>
                <a:cubicBezTo>
                  <a:pt x="4025" y="13498"/>
                  <a:pt x="3954" y="14028"/>
                  <a:pt x="3918" y="14300"/>
                </a:cubicBezTo>
                <a:lnTo>
                  <a:pt x="3853" y="14796"/>
                </a:lnTo>
                <a:lnTo>
                  <a:pt x="3508" y="15440"/>
                </a:lnTo>
                <a:lnTo>
                  <a:pt x="3162" y="16084"/>
                </a:lnTo>
                <a:lnTo>
                  <a:pt x="3153" y="15901"/>
                </a:lnTo>
                <a:cubicBezTo>
                  <a:pt x="3147" y="15799"/>
                  <a:pt x="3119" y="15453"/>
                  <a:pt x="3089" y="15128"/>
                </a:cubicBezTo>
                <a:cubicBezTo>
                  <a:pt x="2915" y="13252"/>
                  <a:pt x="2931" y="12160"/>
                  <a:pt x="3162" y="10000"/>
                </a:cubicBezTo>
                <a:cubicBezTo>
                  <a:pt x="3310" y="8625"/>
                  <a:pt x="3506" y="6989"/>
                  <a:pt x="3536" y="6907"/>
                </a:cubicBezTo>
                <a:cubicBezTo>
                  <a:pt x="3543" y="6888"/>
                  <a:pt x="3550" y="6878"/>
                  <a:pt x="3558" y="6878"/>
                </a:cubicBezTo>
                <a:close/>
                <a:moveTo>
                  <a:pt x="8528" y="14270"/>
                </a:moveTo>
                <a:cubicBezTo>
                  <a:pt x="8543" y="14270"/>
                  <a:pt x="8536" y="14305"/>
                  <a:pt x="8513" y="14347"/>
                </a:cubicBezTo>
                <a:cubicBezTo>
                  <a:pt x="8490" y="14392"/>
                  <a:pt x="8350" y="14584"/>
                  <a:pt x="8208" y="14772"/>
                </a:cubicBezTo>
                <a:cubicBezTo>
                  <a:pt x="7819" y="15284"/>
                  <a:pt x="7566" y="15622"/>
                  <a:pt x="7324" y="15952"/>
                </a:cubicBezTo>
                <a:cubicBezTo>
                  <a:pt x="7203" y="16118"/>
                  <a:pt x="6780" y="16572"/>
                  <a:pt x="6368" y="16975"/>
                </a:cubicBezTo>
                <a:lnTo>
                  <a:pt x="5630" y="17703"/>
                </a:lnTo>
                <a:lnTo>
                  <a:pt x="4967" y="18094"/>
                </a:lnTo>
                <a:cubicBezTo>
                  <a:pt x="4603" y="18309"/>
                  <a:pt x="4155" y="18566"/>
                  <a:pt x="3974" y="18663"/>
                </a:cubicBezTo>
                <a:cubicBezTo>
                  <a:pt x="3685" y="18817"/>
                  <a:pt x="3165" y="19130"/>
                  <a:pt x="2106" y="19787"/>
                </a:cubicBezTo>
                <a:cubicBezTo>
                  <a:pt x="1948" y="19885"/>
                  <a:pt x="1812" y="19965"/>
                  <a:pt x="1804" y="19965"/>
                </a:cubicBezTo>
                <a:cubicBezTo>
                  <a:pt x="1783" y="19965"/>
                  <a:pt x="2181" y="19097"/>
                  <a:pt x="2374" y="18722"/>
                </a:cubicBezTo>
                <a:cubicBezTo>
                  <a:pt x="2609" y="18263"/>
                  <a:pt x="2907" y="17941"/>
                  <a:pt x="3752" y="17225"/>
                </a:cubicBezTo>
                <a:cubicBezTo>
                  <a:pt x="4820" y="16320"/>
                  <a:pt x="6206" y="15429"/>
                  <a:pt x="7757" y="14647"/>
                </a:cubicBezTo>
                <a:cubicBezTo>
                  <a:pt x="8164" y="14442"/>
                  <a:pt x="8509" y="14273"/>
                  <a:pt x="8526" y="14271"/>
                </a:cubicBezTo>
                <a:cubicBezTo>
                  <a:pt x="8527" y="14270"/>
                  <a:pt x="8528" y="14270"/>
                  <a:pt x="8528" y="14270"/>
                </a:cubicBezTo>
                <a:close/>
                <a:moveTo>
                  <a:pt x="6229" y="1"/>
                </a:moveTo>
                <a:cubicBezTo>
                  <a:pt x="6116" y="1"/>
                  <a:pt x="6041" y="22"/>
                  <a:pt x="5923" y="80"/>
                </a:cubicBezTo>
                <a:cubicBezTo>
                  <a:pt x="5684" y="196"/>
                  <a:pt x="5436" y="457"/>
                  <a:pt x="5216" y="826"/>
                </a:cubicBezTo>
                <a:lnTo>
                  <a:pt x="5036" y="1123"/>
                </a:lnTo>
                <a:lnTo>
                  <a:pt x="4850" y="895"/>
                </a:lnTo>
                <a:cubicBezTo>
                  <a:pt x="4588" y="576"/>
                  <a:pt x="4357" y="419"/>
                  <a:pt x="4144" y="419"/>
                </a:cubicBezTo>
                <a:cubicBezTo>
                  <a:pt x="4015" y="419"/>
                  <a:pt x="3893" y="476"/>
                  <a:pt x="3774" y="590"/>
                </a:cubicBezTo>
                <a:cubicBezTo>
                  <a:pt x="3480" y="875"/>
                  <a:pt x="3409" y="1370"/>
                  <a:pt x="3585" y="1907"/>
                </a:cubicBezTo>
                <a:cubicBezTo>
                  <a:pt x="3921" y="2933"/>
                  <a:pt x="4866" y="4187"/>
                  <a:pt x="5426" y="4348"/>
                </a:cubicBezTo>
                <a:lnTo>
                  <a:pt x="5591" y="4396"/>
                </a:lnTo>
                <a:lnTo>
                  <a:pt x="5636" y="4665"/>
                </a:lnTo>
                <a:cubicBezTo>
                  <a:pt x="5805" y="5676"/>
                  <a:pt x="5881" y="7475"/>
                  <a:pt x="5796" y="8498"/>
                </a:cubicBezTo>
                <a:cubicBezTo>
                  <a:pt x="5715" y="9495"/>
                  <a:pt x="5536" y="10584"/>
                  <a:pt x="5348" y="11231"/>
                </a:cubicBezTo>
                <a:cubicBezTo>
                  <a:pt x="5272" y="11490"/>
                  <a:pt x="4617" y="13150"/>
                  <a:pt x="4590" y="13150"/>
                </a:cubicBezTo>
                <a:cubicBezTo>
                  <a:pt x="4590" y="13150"/>
                  <a:pt x="4590" y="13150"/>
                  <a:pt x="4590" y="13150"/>
                </a:cubicBezTo>
                <a:cubicBezTo>
                  <a:pt x="4583" y="13143"/>
                  <a:pt x="4603" y="13000"/>
                  <a:pt x="4630" y="12830"/>
                </a:cubicBezTo>
                <a:cubicBezTo>
                  <a:pt x="4744" y="12158"/>
                  <a:pt x="4776" y="11748"/>
                  <a:pt x="4775" y="10991"/>
                </a:cubicBezTo>
                <a:cubicBezTo>
                  <a:pt x="4772" y="9792"/>
                  <a:pt x="4593" y="8536"/>
                  <a:pt x="4282" y="7496"/>
                </a:cubicBezTo>
                <a:cubicBezTo>
                  <a:pt x="4067" y="6783"/>
                  <a:pt x="3744" y="6047"/>
                  <a:pt x="3590" y="5921"/>
                </a:cubicBezTo>
                <a:cubicBezTo>
                  <a:pt x="3547" y="5887"/>
                  <a:pt x="3500" y="5871"/>
                  <a:pt x="3454" y="5871"/>
                </a:cubicBezTo>
                <a:cubicBezTo>
                  <a:pt x="3338" y="5871"/>
                  <a:pt x="3225" y="5967"/>
                  <a:pt x="3199" y="6116"/>
                </a:cubicBezTo>
                <a:cubicBezTo>
                  <a:pt x="2970" y="7437"/>
                  <a:pt x="2601" y="10235"/>
                  <a:pt x="2518" y="11263"/>
                </a:cubicBezTo>
                <a:cubicBezTo>
                  <a:pt x="2470" y="11883"/>
                  <a:pt x="2471" y="13398"/>
                  <a:pt x="2522" y="13996"/>
                </a:cubicBezTo>
                <a:cubicBezTo>
                  <a:pt x="2581" y="14701"/>
                  <a:pt x="2839" y="16397"/>
                  <a:pt x="2904" y="16500"/>
                </a:cubicBezTo>
                <a:cubicBezTo>
                  <a:pt x="2915" y="16519"/>
                  <a:pt x="2723" y="16873"/>
                  <a:pt x="2477" y="17285"/>
                </a:cubicBezTo>
                <a:cubicBezTo>
                  <a:pt x="1766" y="18479"/>
                  <a:pt x="1083" y="19941"/>
                  <a:pt x="696" y="21099"/>
                </a:cubicBezTo>
                <a:cubicBezTo>
                  <a:pt x="259" y="22404"/>
                  <a:pt x="11" y="23908"/>
                  <a:pt x="3" y="25299"/>
                </a:cubicBezTo>
                <a:cubicBezTo>
                  <a:pt x="0" y="25919"/>
                  <a:pt x="8" y="26032"/>
                  <a:pt x="64" y="26134"/>
                </a:cubicBezTo>
                <a:cubicBezTo>
                  <a:pt x="119" y="26235"/>
                  <a:pt x="209" y="26287"/>
                  <a:pt x="299" y="26287"/>
                </a:cubicBezTo>
                <a:cubicBezTo>
                  <a:pt x="381" y="26287"/>
                  <a:pt x="463" y="26244"/>
                  <a:pt x="520" y="26156"/>
                </a:cubicBezTo>
                <a:cubicBezTo>
                  <a:pt x="567" y="26082"/>
                  <a:pt x="586" y="25909"/>
                  <a:pt x="609" y="25302"/>
                </a:cubicBezTo>
                <a:cubicBezTo>
                  <a:pt x="641" y="24476"/>
                  <a:pt x="713" y="23755"/>
                  <a:pt x="828" y="23085"/>
                </a:cubicBezTo>
                <a:cubicBezTo>
                  <a:pt x="915" y="22567"/>
                  <a:pt x="1147" y="21628"/>
                  <a:pt x="1206" y="21544"/>
                </a:cubicBezTo>
                <a:cubicBezTo>
                  <a:pt x="1230" y="21510"/>
                  <a:pt x="1362" y="21316"/>
                  <a:pt x="1495" y="21118"/>
                </a:cubicBezTo>
                <a:cubicBezTo>
                  <a:pt x="1807" y="20655"/>
                  <a:pt x="2082" y="20402"/>
                  <a:pt x="2522" y="20171"/>
                </a:cubicBezTo>
                <a:cubicBezTo>
                  <a:pt x="2712" y="20071"/>
                  <a:pt x="3077" y="19862"/>
                  <a:pt x="3334" y="19707"/>
                </a:cubicBezTo>
                <a:cubicBezTo>
                  <a:pt x="3591" y="19550"/>
                  <a:pt x="3987" y="19320"/>
                  <a:pt x="4217" y="19194"/>
                </a:cubicBezTo>
                <a:cubicBezTo>
                  <a:pt x="4665" y="18946"/>
                  <a:pt x="5451" y="18468"/>
                  <a:pt x="5808" y="18226"/>
                </a:cubicBezTo>
                <a:cubicBezTo>
                  <a:pt x="5929" y="18145"/>
                  <a:pt x="6369" y="17735"/>
                  <a:pt x="6783" y="17320"/>
                </a:cubicBezTo>
                <a:cubicBezTo>
                  <a:pt x="7351" y="16751"/>
                  <a:pt x="7615" y="16453"/>
                  <a:pt x="7848" y="16123"/>
                </a:cubicBezTo>
                <a:cubicBezTo>
                  <a:pt x="8019" y="15880"/>
                  <a:pt x="8299" y="15502"/>
                  <a:pt x="8473" y="15278"/>
                </a:cubicBezTo>
                <a:cubicBezTo>
                  <a:pt x="8647" y="15054"/>
                  <a:pt x="8861" y="14758"/>
                  <a:pt x="8951" y="14616"/>
                </a:cubicBezTo>
                <a:cubicBezTo>
                  <a:pt x="9040" y="14473"/>
                  <a:pt x="9217" y="14200"/>
                  <a:pt x="9342" y="14005"/>
                </a:cubicBezTo>
                <a:cubicBezTo>
                  <a:pt x="9468" y="13809"/>
                  <a:pt x="9581" y="13618"/>
                  <a:pt x="9593" y="13579"/>
                </a:cubicBezTo>
                <a:cubicBezTo>
                  <a:pt x="9628" y="13463"/>
                  <a:pt x="9554" y="13322"/>
                  <a:pt x="9437" y="13281"/>
                </a:cubicBezTo>
                <a:cubicBezTo>
                  <a:pt x="9410" y="13272"/>
                  <a:pt x="9384" y="13266"/>
                  <a:pt x="9355" y="13266"/>
                </a:cubicBezTo>
                <a:cubicBezTo>
                  <a:pt x="9243" y="13266"/>
                  <a:pt x="9084" y="13348"/>
                  <a:pt x="8620" y="13625"/>
                </a:cubicBezTo>
                <a:cubicBezTo>
                  <a:pt x="8387" y="13764"/>
                  <a:pt x="7926" y="14003"/>
                  <a:pt x="7590" y="14157"/>
                </a:cubicBezTo>
                <a:cubicBezTo>
                  <a:pt x="6241" y="14779"/>
                  <a:pt x="4488" y="15893"/>
                  <a:pt x="3728" y="16609"/>
                </a:cubicBezTo>
                <a:cubicBezTo>
                  <a:pt x="3592" y="16737"/>
                  <a:pt x="3472" y="16841"/>
                  <a:pt x="3459" y="16841"/>
                </a:cubicBezTo>
                <a:cubicBezTo>
                  <a:pt x="3437" y="16841"/>
                  <a:pt x="3521" y="16679"/>
                  <a:pt x="4116" y="15572"/>
                </a:cubicBezTo>
                <a:cubicBezTo>
                  <a:pt x="4324" y="15186"/>
                  <a:pt x="4550" y="14757"/>
                  <a:pt x="4623" y="14611"/>
                </a:cubicBezTo>
                <a:cubicBezTo>
                  <a:pt x="4771" y="14315"/>
                  <a:pt x="5707" y="12000"/>
                  <a:pt x="5806" y="11685"/>
                </a:cubicBezTo>
                <a:cubicBezTo>
                  <a:pt x="5859" y="11519"/>
                  <a:pt x="5892" y="11469"/>
                  <a:pt x="5985" y="11429"/>
                </a:cubicBezTo>
                <a:cubicBezTo>
                  <a:pt x="6059" y="11396"/>
                  <a:pt x="6295" y="11136"/>
                  <a:pt x="6662" y="10680"/>
                </a:cubicBezTo>
                <a:cubicBezTo>
                  <a:pt x="7525" y="9611"/>
                  <a:pt x="7744" y="9311"/>
                  <a:pt x="8071" y="8762"/>
                </a:cubicBezTo>
                <a:cubicBezTo>
                  <a:pt x="8676" y="7741"/>
                  <a:pt x="8898" y="7139"/>
                  <a:pt x="9098" y="5956"/>
                </a:cubicBezTo>
                <a:cubicBezTo>
                  <a:pt x="9291" y="4818"/>
                  <a:pt x="9278" y="4464"/>
                  <a:pt x="9041" y="4374"/>
                </a:cubicBezTo>
                <a:cubicBezTo>
                  <a:pt x="9011" y="4362"/>
                  <a:pt x="8982" y="4355"/>
                  <a:pt x="8954" y="4355"/>
                </a:cubicBezTo>
                <a:cubicBezTo>
                  <a:pt x="8835" y="4355"/>
                  <a:pt x="8717" y="4477"/>
                  <a:pt x="8435" y="4852"/>
                </a:cubicBezTo>
                <a:cubicBezTo>
                  <a:pt x="8249" y="5098"/>
                  <a:pt x="7889" y="5543"/>
                  <a:pt x="7633" y="5841"/>
                </a:cubicBezTo>
                <a:cubicBezTo>
                  <a:pt x="7147" y="6406"/>
                  <a:pt x="6947" y="6690"/>
                  <a:pt x="6603" y="7297"/>
                </a:cubicBezTo>
                <a:lnTo>
                  <a:pt x="6394" y="7665"/>
                </a:lnTo>
                <a:lnTo>
                  <a:pt x="6369" y="7076"/>
                </a:lnTo>
                <a:cubicBezTo>
                  <a:pt x="6323" y="5999"/>
                  <a:pt x="6214" y="5160"/>
                  <a:pt x="6022" y="4374"/>
                </a:cubicBezTo>
                <a:lnTo>
                  <a:pt x="5927" y="3987"/>
                </a:lnTo>
                <a:lnTo>
                  <a:pt x="6100" y="3509"/>
                </a:lnTo>
                <a:cubicBezTo>
                  <a:pt x="6195" y="3248"/>
                  <a:pt x="6388" y="2774"/>
                  <a:pt x="6529" y="2461"/>
                </a:cubicBezTo>
                <a:cubicBezTo>
                  <a:pt x="6968" y="1482"/>
                  <a:pt x="7011" y="1350"/>
                  <a:pt x="7015" y="971"/>
                </a:cubicBezTo>
                <a:cubicBezTo>
                  <a:pt x="7018" y="681"/>
                  <a:pt x="7006" y="615"/>
                  <a:pt x="6914" y="427"/>
                </a:cubicBezTo>
                <a:cubicBezTo>
                  <a:pt x="6768" y="132"/>
                  <a:pt x="6612" y="20"/>
                  <a:pt x="6323" y="5"/>
                </a:cubicBezTo>
                <a:cubicBezTo>
                  <a:pt x="6288" y="2"/>
                  <a:pt x="6257" y="1"/>
                  <a:pt x="6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5977325" y="3394450"/>
            <a:ext cx="53750" cy="55475"/>
          </a:xfrm>
          <a:custGeom>
            <a:avLst/>
            <a:gdLst/>
            <a:ahLst/>
            <a:cxnLst/>
            <a:rect l="l" t="t" r="r" b="b"/>
            <a:pathLst>
              <a:path w="2150" h="2219" extrusionOk="0">
                <a:moveTo>
                  <a:pt x="1110" y="0"/>
                </a:moveTo>
                <a:cubicBezTo>
                  <a:pt x="1031" y="0"/>
                  <a:pt x="950" y="12"/>
                  <a:pt x="854" y="35"/>
                </a:cubicBezTo>
                <a:cubicBezTo>
                  <a:pt x="508" y="116"/>
                  <a:pt x="248" y="330"/>
                  <a:pt x="95" y="656"/>
                </a:cubicBezTo>
                <a:cubicBezTo>
                  <a:pt x="12" y="834"/>
                  <a:pt x="0" y="906"/>
                  <a:pt x="0" y="1263"/>
                </a:cubicBezTo>
                <a:cubicBezTo>
                  <a:pt x="0" y="1612"/>
                  <a:pt x="12" y="1689"/>
                  <a:pt x="85" y="1826"/>
                </a:cubicBezTo>
                <a:cubicBezTo>
                  <a:pt x="225" y="2088"/>
                  <a:pt x="506" y="2219"/>
                  <a:pt x="808" y="2219"/>
                </a:cubicBezTo>
                <a:cubicBezTo>
                  <a:pt x="1108" y="2219"/>
                  <a:pt x="1428" y="2089"/>
                  <a:pt x="1651" y="1830"/>
                </a:cubicBezTo>
                <a:cubicBezTo>
                  <a:pt x="2150" y="1245"/>
                  <a:pt x="2012" y="230"/>
                  <a:pt x="1409" y="51"/>
                </a:cubicBezTo>
                <a:cubicBezTo>
                  <a:pt x="1297" y="17"/>
                  <a:pt x="1204"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779363" y="2135750"/>
            <a:ext cx="214975" cy="598475"/>
          </a:xfrm>
          <a:custGeom>
            <a:avLst/>
            <a:gdLst/>
            <a:ahLst/>
            <a:cxnLst/>
            <a:rect l="l" t="t" r="r" b="b"/>
            <a:pathLst>
              <a:path w="8599" h="23939" extrusionOk="0">
                <a:moveTo>
                  <a:pt x="3682" y="447"/>
                </a:moveTo>
                <a:cubicBezTo>
                  <a:pt x="3707" y="447"/>
                  <a:pt x="3770" y="480"/>
                  <a:pt x="3824" y="522"/>
                </a:cubicBezTo>
                <a:cubicBezTo>
                  <a:pt x="4053" y="703"/>
                  <a:pt x="4280" y="1350"/>
                  <a:pt x="4315" y="1927"/>
                </a:cubicBezTo>
                <a:cubicBezTo>
                  <a:pt x="4338" y="2321"/>
                  <a:pt x="4373" y="2394"/>
                  <a:pt x="4537" y="2394"/>
                </a:cubicBezTo>
                <a:cubicBezTo>
                  <a:pt x="4640" y="2394"/>
                  <a:pt x="4765" y="2304"/>
                  <a:pt x="4765" y="2230"/>
                </a:cubicBezTo>
                <a:cubicBezTo>
                  <a:pt x="4765" y="2145"/>
                  <a:pt x="5122" y="1643"/>
                  <a:pt x="5255" y="1541"/>
                </a:cubicBezTo>
                <a:cubicBezTo>
                  <a:pt x="5326" y="1486"/>
                  <a:pt x="5469" y="1396"/>
                  <a:pt x="5563" y="1344"/>
                </a:cubicBezTo>
                <a:cubicBezTo>
                  <a:pt x="5662" y="1292"/>
                  <a:pt x="5760" y="1265"/>
                  <a:pt x="5856" y="1265"/>
                </a:cubicBezTo>
                <a:cubicBezTo>
                  <a:pt x="5971" y="1265"/>
                  <a:pt x="6084" y="1303"/>
                  <a:pt x="6193" y="1379"/>
                </a:cubicBezTo>
                <a:cubicBezTo>
                  <a:pt x="6528" y="1610"/>
                  <a:pt x="6557" y="1917"/>
                  <a:pt x="6316" y="2646"/>
                </a:cubicBezTo>
                <a:cubicBezTo>
                  <a:pt x="6231" y="2898"/>
                  <a:pt x="6110" y="3181"/>
                  <a:pt x="6036" y="3293"/>
                </a:cubicBezTo>
                <a:cubicBezTo>
                  <a:pt x="5895" y="3507"/>
                  <a:pt x="5418" y="3940"/>
                  <a:pt x="5002" y="4232"/>
                </a:cubicBezTo>
                <a:cubicBezTo>
                  <a:pt x="4858" y="4332"/>
                  <a:pt x="4657" y="4490"/>
                  <a:pt x="4553" y="4584"/>
                </a:cubicBezTo>
                <a:cubicBezTo>
                  <a:pt x="4321" y="4792"/>
                  <a:pt x="3729" y="5265"/>
                  <a:pt x="3699" y="5265"/>
                </a:cubicBezTo>
                <a:cubicBezTo>
                  <a:pt x="3649" y="5265"/>
                  <a:pt x="3095" y="3356"/>
                  <a:pt x="3012" y="2896"/>
                </a:cubicBezTo>
                <a:cubicBezTo>
                  <a:pt x="2980" y="2710"/>
                  <a:pt x="2951" y="2381"/>
                  <a:pt x="2950" y="2157"/>
                </a:cubicBezTo>
                <a:cubicBezTo>
                  <a:pt x="2949" y="1811"/>
                  <a:pt x="2964" y="1711"/>
                  <a:pt x="3048" y="1466"/>
                </a:cubicBezTo>
                <a:cubicBezTo>
                  <a:pt x="3250" y="884"/>
                  <a:pt x="3521" y="447"/>
                  <a:pt x="3679" y="447"/>
                </a:cubicBezTo>
                <a:cubicBezTo>
                  <a:pt x="3680" y="447"/>
                  <a:pt x="3681" y="447"/>
                  <a:pt x="3682" y="447"/>
                </a:cubicBezTo>
                <a:close/>
                <a:moveTo>
                  <a:pt x="7030" y="5423"/>
                </a:moveTo>
                <a:cubicBezTo>
                  <a:pt x="7031" y="5423"/>
                  <a:pt x="7032" y="5423"/>
                  <a:pt x="7033" y="5424"/>
                </a:cubicBezTo>
                <a:cubicBezTo>
                  <a:pt x="7043" y="5433"/>
                  <a:pt x="7032" y="5570"/>
                  <a:pt x="7012" y="5728"/>
                </a:cubicBezTo>
                <a:cubicBezTo>
                  <a:pt x="6992" y="5886"/>
                  <a:pt x="6957" y="6208"/>
                  <a:pt x="6933" y="6441"/>
                </a:cubicBezTo>
                <a:cubicBezTo>
                  <a:pt x="6832" y="7449"/>
                  <a:pt x="6451" y="8427"/>
                  <a:pt x="5670" y="9677"/>
                </a:cubicBezTo>
                <a:cubicBezTo>
                  <a:pt x="5449" y="10029"/>
                  <a:pt x="4226" y="11466"/>
                  <a:pt x="4150" y="11466"/>
                </a:cubicBezTo>
                <a:cubicBezTo>
                  <a:pt x="4148" y="11466"/>
                  <a:pt x="4148" y="11466"/>
                  <a:pt x="4147" y="11465"/>
                </a:cubicBezTo>
                <a:cubicBezTo>
                  <a:pt x="4113" y="11431"/>
                  <a:pt x="4584" y="10405"/>
                  <a:pt x="5211" y="9155"/>
                </a:cubicBezTo>
                <a:cubicBezTo>
                  <a:pt x="5594" y="8390"/>
                  <a:pt x="5903" y="7735"/>
                  <a:pt x="5898" y="7706"/>
                </a:cubicBezTo>
                <a:cubicBezTo>
                  <a:pt x="5893" y="7686"/>
                  <a:pt x="5884" y="7676"/>
                  <a:pt x="5870" y="7676"/>
                </a:cubicBezTo>
                <a:cubicBezTo>
                  <a:pt x="5730" y="7676"/>
                  <a:pt x="5131" y="8625"/>
                  <a:pt x="4474" y="9904"/>
                </a:cubicBezTo>
                <a:cubicBezTo>
                  <a:pt x="4251" y="10337"/>
                  <a:pt x="4070" y="10684"/>
                  <a:pt x="4066" y="10684"/>
                </a:cubicBezTo>
                <a:cubicBezTo>
                  <a:pt x="4066" y="10684"/>
                  <a:pt x="4066" y="10684"/>
                  <a:pt x="4066" y="10684"/>
                </a:cubicBezTo>
                <a:cubicBezTo>
                  <a:pt x="4066" y="10677"/>
                  <a:pt x="4182" y="10324"/>
                  <a:pt x="4321" y="9904"/>
                </a:cubicBezTo>
                <a:cubicBezTo>
                  <a:pt x="4710" y="8738"/>
                  <a:pt x="5045" y="8040"/>
                  <a:pt x="5649" y="7138"/>
                </a:cubicBezTo>
                <a:cubicBezTo>
                  <a:pt x="6032" y="6564"/>
                  <a:pt x="6953" y="5423"/>
                  <a:pt x="7030" y="5423"/>
                </a:cubicBezTo>
                <a:close/>
                <a:moveTo>
                  <a:pt x="454" y="5322"/>
                </a:moveTo>
                <a:lnTo>
                  <a:pt x="544" y="5430"/>
                </a:lnTo>
                <a:cubicBezTo>
                  <a:pt x="595" y="5491"/>
                  <a:pt x="732" y="5671"/>
                  <a:pt x="854" y="5836"/>
                </a:cubicBezTo>
                <a:cubicBezTo>
                  <a:pt x="1378" y="6546"/>
                  <a:pt x="1855" y="7720"/>
                  <a:pt x="2131" y="8978"/>
                </a:cubicBezTo>
                <a:cubicBezTo>
                  <a:pt x="2310" y="9790"/>
                  <a:pt x="2597" y="11171"/>
                  <a:pt x="2596" y="11210"/>
                </a:cubicBezTo>
                <a:cubicBezTo>
                  <a:pt x="2596" y="11210"/>
                  <a:pt x="2595" y="11210"/>
                  <a:pt x="2595" y="11210"/>
                </a:cubicBezTo>
                <a:cubicBezTo>
                  <a:pt x="2588" y="11210"/>
                  <a:pt x="2462" y="10982"/>
                  <a:pt x="2309" y="10687"/>
                </a:cubicBezTo>
                <a:cubicBezTo>
                  <a:pt x="2151" y="10384"/>
                  <a:pt x="1871" y="9878"/>
                  <a:pt x="1687" y="9565"/>
                </a:cubicBezTo>
                <a:cubicBezTo>
                  <a:pt x="1503" y="9253"/>
                  <a:pt x="1314" y="8917"/>
                  <a:pt x="1269" y="8822"/>
                </a:cubicBezTo>
                <a:cubicBezTo>
                  <a:pt x="1212" y="8704"/>
                  <a:pt x="1164" y="8645"/>
                  <a:pt x="1133" y="8645"/>
                </a:cubicBezTo>
                <a:cubicBezTo>
                  <a:pt x="1100" y="8645"/>
                  <a:pt x="1085" y="8711"/>
                  <a:pt x="1096" y="8841"/>
                </a:cubicBezTo>
                <a:cubicBezTo>
                  <a:pt x="1114" y="9065"/>
                  <a:pt x="1195" y="9253"/>
                  <a:pt x="1872" y="10647"/>
                </a:cubicBezTo>
                <a:cubicBezTo>
                  <a:pt x="2146" y="11213"/>
                  <a:pt x="2362" y="11686"/>
                  <a:pt x="2353" y="11696"/>
                </a:cubicBezTo>
                <a:cubicBezTo>
                  <a:pt x="2352" y="11697"/>
                  <a:pt x="2351" y="11697"/>
                  <a:pt x="2349" y="11697"/>
                </a:cubicBezTo>
                <a:cubicBezTo>
                  <a:pt x="2283" y="11697"/>
                  <a:pt x="1653" y="11016"/>
                  <a:pt x="1482" y="10758"/>
                </a:cubicBezTo>
                <a:cubicBezTo>
                  <a:pt x="1047" y="10098"/>
                  <a:pt x="720" y="9265"/>
                  <a:pt x="570" y="8426"/>
                </a:cubicBezTo>
                <a:cubicBezTo>
                  <a:pt x="498" y="8022"/>
                  <a:pt x="486" y="7806"/>
                  <a:pt x="471" y="6643"/>
                </a:cubicBezTo>
                <a:lnTo>
                  <a:pt x="454" y="5322"/>
                </a:lnTo>
                <a:close/>
                <a:moveTo>
                  <a:pt x="8065" y="10811"/>
                </a:moveTo>
                <a:cubicBezTo>
                  <a:pt x="8067" y="10811"/>
                  <a:pt x="8068" y="10812"/>
                  <a:pt x="8068" y="10814"/>
                </a:cubicBezTo>
                <a:cubicBezTo>
                  <a:pt x="8076" y="10838"/>
                  <a:pt x="8062" y="11059"/>
                  <a:pt x="8039" y="11306"/>
                </a:cubicBezTo>
                <a:cubicBezTo>
                  <a:pt x="7995" y="11759"/>
                  <a:pt x="7796" y="12968"/>
                  <a:pt x="7672" y="13538"/>
                </a:cubicBezTo>
                <a:cubicBezTo>
                  <a:pt x="7603" y="13851"/>
                  <a:pt x="7322" y="14667"/>
                  <a:pt x="7102" y="15193"/>
                </a:cubicBezTo>
                <a:cubicBezTo>
                  <a:pt x="7038" y="15344"/>
                  <a:pt x="6832" y="15726"/>
                  <a:pt x="6643" y="16039"/>
                </a:cubicBezTo>
                <a:cubicBezTo>
                  <a:pt x="6295" y="16616"/>
                  <a:pt x="5698" y="17475"/>
                  <a:pt x="5650" y="17475"/>
                </a:cubicBezTo>
                <a:cubicBezTo>
                  <a:pt x="5648" y="17475"/>
                  <a:pt x="5646" y="17473"/>
                  <a:pt x="5647" y="17470"/>
                </a:cubicBezTo>
                <a:cubicBezTo>
                  <a:pt x="5647" y="17442"/>
                  <a:pt x="5760" y="17087"/>
                  <a:pt x="5899" y="16682"/>
                </a:cubicBezTo>
                <a:cubicBezTo>
                  <a:pt x="6745" y="14212"/>
                  <a:pt x="6833" y="13945"/>
                  <a:pt x="6762" y="13945"/>
                </a:cubicBezTo>
                <a:cubicBezTo>
                  <a:pt x="6756" y="13945"/>
                  <a:pt x="6750" y="13947"/>
                  <a:pt x="6743" y="13949"/>
                </a:cubicBezTo>
                <a:cubicBezTo>
                  <a:pt x="6685" y="13967"/>
                  <a:pt x="6442" y="14421"/>
                  <a:pt x="6234" y="14899"/>
                </a:cubicBezTo>
                <a:cubicBezTo>
                  <a:pt x="6151" y="15090"/>
                  <a:pt x="5981" y="15473"/>
                  <a:pt x="5860" y="15744"/>
                </a:cubicBezTo>
                <a:cubicBezTo>
                  <a:pt x="5736" y="16018"/>
                  <a:pt x="5548" y="16472"/>
                  <a:pt x="5440" y="16756"/>
                </a:cubicBezTo>
                <a:lnTo>
                  <a:pt x="5243" y="17270"/>
                </a:lnTo>
                <a:lnTo>
                  <a:pt x="5243" y="16984"/>
                </a:lnTo>
                <a:cubicBezTo>
                  <a:pt x="5243" y="16519"/>
                  <a:pt x="5314" y="16018"/>
                  <a:pt x="5465" y="15432"/>
                </a:cubicBezTo>
                <a:cubicBezTo>
                  <a:pt x="5908" y="13700"/>
                  <a:pt x="6690" y="12183"/>
                  <a:pt x="7652" y="11186"/>
                </a:cubicBezTo>
                <a:cubicBezTo>
                  <a:pt x="7858" y="10973"/>
                  <a:pt x="8036" y="10811"/>
                  <a:pt x="8065" y="10811"/>
                </a:cubicBezTo>
                <a:close/>
                <a:moveTo>
                  <a:pt x="625" y="15158"/>
                </a:moveTo>
                <a:cubicBezTo>
                  <a:pt x="636" y="15158"/>
                  <a:pt x="806" y="15249"/>
                  <a:pt x="1002" y="15362"/>
                </a:cubicBezTo>
                <a:cubicBezTo>
                  <a:pt x="1414" y="15597"/>
                  <a:pt x="1741" y="15834"/>
                  <a:pt x="2319" y="16314"/>
                </a:cubicBezTo>
                <a:cubicBezTo>
                  <a:pt x="2752" y="16674"/>
                  <a:pt x="2907" y="16841"/>
                  <a:pt x="3523" y="17609"/>
                </a:cubicBezTo>
                <a:cubicBezTo>
                  <a:pt x="4081" y="18305"/>
                  <a:pt x="4206" y="18501"/>
                  <a:pt x="4306" y="18834"/>
                </a:cubicBezTo>
                <a:cubicBezTo>
                  <a:pt x="4308" y="18840"/>
                  <a:pt x="4307" y="18843"/>
                  <a:pt x="4303" y="18843"/>
                </a:cubicBezTo>
                <a:cubicBezTo>
                  <a:pt x="4269" y="18843"/>
                  <a:pt x="4016" y="18615"/>
                  <a:pt x="3580" y="18190"/>
                </a:cubicBezTo>
                <a:cubicBezTo>
                  <a:pt x="2913" y="17539"/>
                  <a:pt x="2373" y="17085"/>
                  <a:pt x="2179" y="17011"/>
                </a:cubicBezTo>
                <a:cubicBezTo>
                  <a:pt x="2166" y="17006"/>
                  <a:pt x="2155" y="17004"/>
                  <a:pt x="2146" y="17004"/>
                </a:cubicBezTo>
                <a:cubicBezTo>
                  <a:pt x="2124" y="17004"/>
                  <a:pt x="2116" y="17021"/>
                  <a:pt x="2116" y="17060"/>
                </a:cubicBezTo>
                <a:cubicBezTo>
                  <a:pt x="2116" y="17105"/>
                  <a:pt x="2205" y="17215"/>
                  <a:pt x="2331" y="17330"/>
                </a:cubicBezTo>
                <a:cubicBezTo>
                  <a:pt x="2757" y="17720"/>
                  <a:pt x="4267" y="19360"/>
                  <a:pt x="4362" y="19537"/>
                </a:cubicBezTo>
                <a:cubicBezTo>
                  <a:pt x="4372" y="19556"/>
                  <a:pt x="4370" y="19566"/>
                  <a:pt x="4349" y="19566"/>
                </a:cubicBezTo>
                <a:cubicBezTo>
                  <a:pt x="4317" y="19566"/>
                  <a:pt x="4241" y="19542"/>
                  <a:pt x="4095" y="19491"/>
                </a:cubicBezTo>
                <a:cubicBezTo>
                  <a:pt x="3478" y="19272"/>
                  <a:pt x="2922" y="18911"/>
                  <a:pt x="2428" y="18412"/>
                </a:cubicBezTo>
                <a:cubicBezTo>
                  <a:pt x="2031" y="18009"/>
                  <a:pt x="1392" y="17048"/>
                  <a:pt x="1076" y="16371"/>
                </a:cubicBezTo>
                <a:cubicBezTo>
                  <a:pt x="863" y="15914"/>
                  <a:pt x="580" y="15158"/>
                  <a:pt x="625" y="15158"/>
                </a:cubicBezTo>
                <a:cubicBezTo>
                  <a:pt x="625" y="15158"/>
                  <a:pt x="625" y="15158"/>
                  <a:pt x="625" y="15158"/>
                </a:cubicBezTo>
                <a:close/>
                <a:moveTo>
                  <a:pt x="3682" y="0"/>
                </a:moveTo>
                <a:cubicBezTo>
                  <a:pt x="3561" y="0"/>
                  <a:pt x="3439" y="35"/>
                  <a:pt x="3327" y="106"/>
                </a:cubicBezTo>
                <a:cubicBezTo>
                  <a:pt x="3032" y="294"/>
                  <a:pt x="2680" y="938"/>
                  <a:pt x="2512" y="1597"/>
                </a:cubicBezTo>
                <a:cubicBezTo>
                  <a:pt x="2411" y="1998"/>
                  <a:pt x="2435" y="2740"/>
                  <a:pt x="2568" y="3314"/>
                </a:cubicBezTo>
                <a:cubicBezTo>
                  <a:pt x="2676" y="3777"/>
                  <a:pt x="2944" y="4612"/>
                  <a:pt x="3169" y="5179"/>
                </a:cubicBezTo>
                <a:cubicBezTo>
                  <a:pt x="3256" y="5403"/>
                  <a:pt x="3329" y="5613"/>
                  <a:pt x="3329" y="5645"/>
                </a:cubicBezTo>
                <a:cubicBezTo>
                  <a:pt x="3329" y="5676"/>
                  <a:pt x="3265" y="5956"/>
                  <a:pt x="3185" y="6265"/>
                </a:cubicBezTo>
                <a:cubicBezTo>
                  <a:pt x="3106" y="6574"/>
                  <a:pt x="3016" y="7026"/>
                  <a:pt x="2984" y="7269"/>
                </a:cubicBezTo>
                <a:cubicBezTo>
                  <a:pt x="2901" y="7891"/>
                  <a:pt x="2815" y="9131"/>
                  <a:pt x="2815" y="9692"/>
                </a:cubicBezTo>
                <a:cubicBezTo>
                  <a:pt x="2815" y="9945"/>
                  <a:pt x="2802" y="10137"/>
                  <a:pt x="2786" y="10137"/>
                </a:cubicBezTo>
                <a:cubicBezTo>
                  <a:pt x="2785" y="10137"/>
                  <a:pt x="2784" y="10136"/>
                  <a:pt x="2783" y="10135"/>
                </a:cubicBezTo>
                <a:cubicBezTo>
                  <a:pt x="2765" y="10115"/>
                  <a:pt x="2706" y="9843"/>
                  <a:pt x="2649" y="9529"/>
                </a:cubicBezTo>
                <a:cubicBezTo>
                  <a:pt x="2405" y="8150"/>
                  <a:pt x="2146" y="7307"/>
                  <a:pt x="1688" y="6393"/>
                </a:cubicBezTo>
                <a:cubicBezTo>
                  <a:pt x="1457" y="5930"/>
                  <a:pt x="1312" y="5708"/>
                  <a:pt x="896" y="5183"/>
                </a:cubicBezTo>
                <a:cubicBezTo>
                  <a:pt x="491" y="4669"/>
                  <a:pt x="327" y="4494"/>
                  <a:pt x="196" y="4494"/>
                </a:cubicBezTo>
                <a:cubicBezTo>
                  <a:pt x="154" y="4494"/>
                  <a:pt x="115" y="4512"/>
                  <a:pt x="73" y="4542"/>
                </a:cubicBezTo>
                <a:cubicBezTo>
                  <a:pt x="3" y="4594"/>
                  <a:pt x="1" y="4646"/>
                  <a:pt x="11" y="6283"/>
                </a:cubicBezTo>
                <a:cubicBezTo>
                  <a:pt x="24" y="8085"/>
                  <a:pt x="47" y="8405"/>
                  <a:pt x="221" y="9126"/>
                </a:cubicBezTo>
                <a:cubicBezTo>
                  <a:pt x="378" y="9777"/>
                  <a:pt x="689" y="10471"/>
                  <a:pt x="1085" y="11058"/>
                </a:cubicBezTo>
                <a:cubicBezTo>
                  <a:pt x="1311" y="11391"/>
                  <a:pt x="1536" y="11639"/>
                  <a:pt x="1926" y="11983"/>
                </a:cubicBezTo>
                <a:cubicBezTo>
                  <a:pt x="2538" y="12521"/>
                  <a:pt x="2959" y="12960"/>
                  <a:pt x="2996" y="13100"/>
                </a:cubicBezTo>
                <a:cubicBezTo>
                  <a:pt x="3013" y="13170"/>
                  <a:pt x="3074" y="13507"/>
                  <a:pt x="3127" y="13854"/>
                </a:cubicBezTo>
                <a:cubicBezTo>
                  <a:pt x="3260" y="14717"/>
                  <a:pt x="3519" y="16005"/>
                  <a:pt x="3718" y="16793"/>
                </a:cubicBezTo>
                <a:cubicBezTo>
                  <a:pt x="3809" y="17153"/>
                  <a:pt x="3879" y="17456"/>
                  <a:pt x="3873" y="17461"/>
                </a:cubicBezTo>
                <a:cubicBezTo>
                  <a:pt x="3872" y="17461"/>
                  <a:pt x="3872" y="17461"/>
                  <a:pt x="3872" y="17461"/>
                </a:cubicBezTo>
                <a:cubicBezTo>
                  <a:pt x="3862" y="17461"/>
                  <a:pt x="3712" y="17278"/>
                  <a:pt x="3535" y="17050"/>
                </a:cubicBezTo>
                <a:cubicBezTo>
                  <a:pt x="3113" y="16503"/>
                  <a:pt x="2886" y="16276"/>
                  <a:pt x="2291" y="15801"/>
                </a:cubicBezTo>
                <a:cubicBezTo>
                  <a:pt x="1733" y="15357"/>
                  <a:pt x="1345" y="15107"/>
                  <a:pt x="757" y="14812"/>
                </a:cubicBezTo>
                <a:cubicBezTo>
                  <a:pt x="492" y="14680"/>
                  <a:pt x="324" y="14614"/>
                  <a:pt x="223" y="14614"/>
                </a:cubicBezTo>
                <a:cubicBezTo>
                  <a:pt x="126" y="14614"/>
                  <a:pt x="90" y="14675"/>
                  <a:pt x="90" y="14796"/>
                </a:cubicBezTo>
                <a:cubicBezTo>
                  <a:pt x="90" y="14971"/>
                  <a:pt x="567" y="16308"/>
                  <a:pt x="792" y="16767"/>
                </a:cubicBezTo>
                <a:cubicBezTo>
                  <a:pt x="1101" y="17396"/>
                  <a:pt x="1761" y="18376"/>
                  <a:pt x="2110" y="18727"/>
                </a:cubicBezTo>
                <a:cubicBezTo>
                  <a:pt x="2675" y="19294"/>
                  <a:pt x="3265" y="19662"/>
                  <a:pt x="4022" y="19918"/>
                </a:cubicBezTo>
                <a:cubicBezTo>
                  <a:pt x="4232" y="19989"/>
                  <a:pt x="4499" y="20096"/>
                  <a:pt x="4611" y="20156"/>
                </a:cubicBezTo>
                <a:cubicBezTo>
                  <a:pt x="4813" y="20262"/>
                  <a:pt x="4821" y="20272"/>
                  <a:pt x="4974" y="20625"/>
                </a:cubicBezTo>
                <a:cubicBezTo>
                  <a:pt x="5213" y="21174"/>
                  <a:pt x="5730" y="22199"/>
                  <a:pt x="6063" y="22784"/>
                </a:cubicBezTo>
                <a:cubicBezTo>
                  <a:pt x="6557" y="23649"/>
                  <a:pt x="6791" y="23938"/>
                  <a:pt x="7013" y="23938"/>
                </a:cubicBezTo>
                <a:cubicBezTo>
                  <a:pt x="7029" y="23938"/>
                  <a:pt x="7045" y="23937"/>
                  <a:pt x="7061" y="23934"/>
                </a:cubicBezTo>
                <a:cubicBezTo>
                  <a:pt x="7339" y="23882"/>
                  <a:pt x="7379" y="23649"/>
                  <a:pt x="7166" y="23303"/>
                </a:cubicBezTo>
                <a:cubicBezTo>
                  <a:pt x="6901" y="22872"/>
                  <a:pt x="6667" y="22457"/>
                  <a:pt x="6341" y="21846"/>
                </a:cubicBezTo>
                <a:cubicBezTo>
                  <a:pt x="5751" y="20743"/>
                  <a:pt x="5143" y="19343"/>
                  <a:pt x="5187" y="19191"/>
                </a:cubicBezTo>
                <a:cubicBezTo>
                  <a:pt x="5266" y="18927"/>
                  <a:pt x="5918" y="17841"/>
                  <a:pt x="6299" y="17338"/>
                </a:cubicBezTo>
                <a:cubicBezTo>
                  <a:pt x="7073" y="16315"/>
                  <a:pt x="7534" y="15444"/>
                  <a:pt x="7951" y="14221"/>
                </a:cubicBezTo>
                <a:cubicBezTo>
                  <a:pt x="8079" y="13845"/>
                  <a:pt x="8364" y="12394"/>
                  <a:pt x="8438" y="11739"/>
                </a:cubicBezTo>
                <a:cubicBezTo>
                  <a:pt x="8594" y="10357"/>
                  <a:pt x="8598" y="10305"/>
                  <a:pt x="8535" y="10209"/>
                </a:cubicBezTo>
                <a:cubicBezTo>
                  <a:pt x="8493" y="10145"/>
                  <a:pt x="8445" y="10120"/>
                  <a:pt x="8352" y="10120"/>
                </a:cubicBezTo>
                <a:cubicBezTo>
                  <a:pt x="8188" y="10120"/>
                  <a:pt x="7830" y="10404"/>
                  <a:pt x="7280" y="10970"/>
                </a:cubicBezTo>
                <a:cubicBezTo>
                  <a:pt x="6668" y="11599"/>
                  <a:pt x="6266" y="12194"/>
                  <a:pt x="5815" y="13137"/>
                </a:cubicBezTo>
                <a:cubicBezTo>
                  <a:pt x="5464" y="13872"/>
                  <a:pt x="5304" y="14282"/>
                  <a:pt x="5123" y="14913"/>
                </a:cubicBezTo>
                <a:cubicBezTo>
                  <a:pt x="4863" y="15818"/>
                  <a:pt x="4834" y="16028"/>
                  <a:pt x="4810" y="17101"/>
                </a:cubicBezTo>
                <a:cubicBezTo>
                  <a:pt x="4797" y="17630"/>
                  <a:pt x="4781" y="18055"/>
                  <a:pt x="4774" y="18055"/>
                </a:cubicBezTo>
                <a:cubicBezTo>
                  <a:pt x="4774" y="18055"/>
                  <a:pt x="4774" y="18054"/>
                  <a:pt x="4774" y="18054"/>
                </a:cubicBezTo>
                <a:cubicBezTo>
                  <a:pt x="4747" y="18028"/>
                  <a:pt x="4504" y="17175"/>
                  <a:pt x="4336" y="16524"/>
                </a:cubicBezTo>
                <a:cubicBezTo>
                  <a:pt x="4152" y="15810"/>
                  <a:pt x="3808" y="14129"/>
                  <a:pt x="3709" y="13460"/>
                </a:cubicBezTo>
                <a:cubicBezTo>
                  <a:pt x="3646" y="13029"/>
                  <a:pt x="3646" y="13024"/>
                  <a:pt x="3721" y="12867"/>
                </a:cubicBezTo>
                <a:cubicBezTo>
                  <a:pt x="3845" y="12610"/>
                  <a:pt x="4238" y="12116"/>
                  <a:pt x="4706" y="11627"/>
                </a:cubicBezTo>
                <a:cubicBezTo>
                  <a:pt x="5242" y="11068"/>
                  <a:pt x="5826" y="10394"/>
                  <a:pt x="6012" y="10119"/>
                </a:cubicBezTo>
                <a:cubicBezTo>
                  <a:pt x="6232" y="9796"/>
                  <a:pt x="6749" y="8878"/>
                  <a:pt x="6844" y="8644"/>
                </a:cubicBezTo>
                <a:cubicBezTo>
                  <a:pt x="7023" y="8203"/>
                  <a:pt x="7263" y="7457"/>
                  <a:pt x="7319" y="7166"/>
                </a:cubicBezTo>
                <a:cubicBezTo>
                  <a:pt x="7351" y="7000"/>
                  <a:pt x="7402" y="6559"/>
                  <a:pt x="7429" y="6187"/>
                </a:cubicBezTo>
                <a:cubicBezTo>
                  <a:pt x="7456" y="5815"/>
                  <a:pt x="7508" y="5381"/>
                  <a:pt x="7543" y="5223"/>
                </a:cubicBezTo>
                <a:cubicBezTo>
                  <a:pt x="7613" y="4900"/>
                  <a:pt x="7594" y="4760"/>
                  <a:pt x="7472" y="4707"/>
                </a:cubicBezTo>
                <a:cubicBezTo>
                  <a:pt x="7445" y="4695"/>
                  <a:pt x="7419" y="4688"/>
                  <a:pt x="7391" y="4688"/>
                </a:cubicBezTo>
                <a:cubicBezTo>
                  <a:pt x="7282" y="4688"/>
                  <a:pt x="7147" y="4791"/>
                  <a:pt x="6839" y="5086"/>
                </a:cubicBezTo>
                <a:cubicBezTo>
                  <a:pt x="6230" y="5670"/>
                  <a:pt x="5339" y="6790"/>
                  <a:pt x="4874" y="7559"/>
                </a:cubicBezTo>
                <a:cubicBezTo>
                  <a:pt x="4509" y="8163"/>
                  <a:pt x="4076" y="9114"/>
                  <a:pt x="3812" y="9898"/>
                </a:cubicBezTo>
                <a:cubicBezTo>
                  <a:pt x="3672" y="10314"/>
                  <a:pt x="3535" y="10752"/>
                  <a:pt x="3506" y="10873"/>
                </a:cubicBezTo>
                <a:cubicBezTo>
                  <a:pt x="3478" y="10994"/>
                  <a:pt x="3464" y="11046"/>
                  <a:pt x="3452" y="11046"/>
                </a:cubicBezTo>
                <a:cubicBezTo>
                  <a:pt x="3445" y="11046"/>
                  <a:pt x="3439" y="11024"/>
                  <a:pt x="3430" y="10984"/>
                </a:cubicBezTo>
                <a:cubicBezTo>
                  <a:pt x="3392" y="10805"/>
                  <a:pt x="3397" y="9027"/>
                  <a:pt x="3438" y="8188"/>
                </a:cubicBezTo>
                <a:cubicBezTo>
                  <a:pt x="3503" y="6831"/>
                  <a:pt x="3620" y="6194"/>
                  <a:pt x="3870" y="5835"/>
                </a:cubicBezTo>
                <a:cubicBezTo>
                  <a:pt x="3926" y="5755"/>
                  <a:pt x="4156" y="5547"/>
                  <a:pt x="4380" y="5375"/>
                </a:cubicBezTo>
                <a:cubicBezTo>
                  <a:pt x="4605" y="5203"/>
                  <a:pt x="4887" y="4979"/>
                  <a:pt x="5007" y="4879"/>
                </a:cubicBezTo>
                <a:cubicBezTo>
                  <a:pt x="5128" y="4776"/>
                  <a:pt x="5333" y="4617"/>
                  <a:pt x="5465" y="4521"/>
                </a:cubicBezTo>
                <a:cubicBezTo>
                  <a:pt x="5829" y="4257"/>
                  <a:pt x="6299" y="3802"/>
                  <a:pt x="6458" y="3557"/>
                </a:cubicBezTo>
                <a:cubicBezTo>
                  <a:pt x="6542" y="3428"/>
                  <a:pt x="6664" y="3148"/>
                  <a:pt x="6752" y="2876"/>
                </a:cubicBezTo>
                <a:cubicBezTo>
                  <a:pt x="6891" y="2452"/>
                  <a:pt x="6904" y="2380"/>
                  <a:pt x="6907" y="2009"/>
                </a:cubicBezTo>
                <a:cubicBezTo>
                  <a:pt x="6910" y="1660"/>
                  <a:pt x="6900" y="1584"/>
                  <a:pt x="6832" y="1457"/>
                </a:cubicBezTo>
                <a:cubicBezTo>
                  <a:pt x="6640" y="1100"/>
                  <a:pt x="6204" y="819"/>
                  <a:pt x="5858" y="819"/>
                </a:cubicBezTo>
                <a:cubicBezTo>
                  <a:pt x="5841" y="819"/>
                  <a:pt x="5824" y="820"/>
                  <a:pt x="5808" y="821"/>
                </a:cubicBezTo>
                <a:cubicBezTo>
                  <a:pt x="5550" y="842"/>
                  <a:pt x="5184" y="1024"/>
                  <a:pt x="4929" y="1257"/>
                </a:cubicBezTo>
                <a:lnTo>
                  <a:pt x="4730" y="1439"/>
                </a:lnTo>
                <a:lnTo>
                  <a:pt x="4669" y="1192"/>
                </a:lnTo>
                <a:cubicBezTo>
                  <a:pt x="4594" y="887"/>
                  <a:pt x="4400" y="476"/>
                  <a:pt x="4243" y="288"/>
                </a:cubicBezTo>
                <a:cubicBezTo>
                  <a:pt x="4089" y="99"/>
                  <a:pt x="3886" y="0"/>
                  <a:pt x="3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7109600" y="1183575"/>
            <a:ext cx="137875" cy="132775"/>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8051125" y="540000"/>
            <a:ext cx="745750" cy="476150"/>
          </a:xfrm>
          <a:custGeom>
            <a:avLst/>
            <a:gdLst/>
            <a:ahLst/>
            <a:cxnLst/>
            <a:rect l="l" t="t" r="r" b="b"/>
            <a:pathLst>
              <a:path w="29830" h="19046" extrusionOk="0">
                <a:moveTo>
                  <a:pt x="15866" y="4560"/>
                </a:moveTo>
                <a:cubicBezTo>
                  <a:pt x="16191" y="4560"/>
                  <a:pt x="16507" y="4571"/>
                  <a:pt x="16812" y="4593"/>
                </a:cubicBezTo>
                <a:cubicBezTo>
                  <a:pt x="17067" y="4612"/>
                  <a:pt x="17518" y="4667"/>
                  <a:pt x="17824" y="4718"/>
                </a:cubicBezTo>
                <a:cubicBezTo>
                  <a:pt x="18128" y="4767"/>
                  <a:pt x="18503" y="4829"/>
                  <a:pt x="18660" y="4853"/>
                </a:cubicBezTo>
                <a:cubicBezTo>
                  <a:pt x="18818" y="4878"/>
                  <a:pt x="18940" y="4905"/>
                  <a:pt x="18932" y="4913"/>
                </a:cubicBezTo>
                <a:cubicBezTo>
                  <a:pt x="18925" y="4919"/>
                  <a:pt x="18375" y="4932"/>
                  <a:pt x="17709" y="4939"/>
                </a:cubicBezTo>
                <a:cubicBezTo>
                  <a:pt x="16485" y="4954"/>
                  <a:pt x="15687" y="5021"/>
                  <a:pt x="14624" y="5203"/>
                </a:cubicBezTo>
                <a:cubicBezTo>
                  <a:pt x="13675" y="5365"/>
                  <a:pt x="12085" y="5753"/>
                  <a:pt x="11221" y="6034"/>
                </a:cubicBezTo>
                <a:cubicBezTo>
                  <a:pt x="10726" y="6195"/>
                  <a:pt x="10098" y="6400"/>
                  <a:pt x="9823" y="6487"/>
                </a:cubicBezTo>
                <a:cubicBezTo>
                  <a:pt x="9548" y="6575"/>
                  <a:pt x="9087" y="6752"/>
                  <a:pt x="8793" y="6884"/>
                </a:cubicBezTo>
                <a:cubicBezTo>
                  <a:pt x="7921" y="7274"/>
                  <a:pt x="6302" y="8090"/>
                  <a:pt x="5895" y="8345"/>
                </a:cubicBezTo>
                <a:cubicBezTo>
                  <a:pt x="5363" y="8678"/>
                  <a:pt x="3581" y="10006"/>
                  <a:pt x="2048" y="11210"/>
                </a:cubicBezTo>
                <a:cubicBezTo>
                  <a:pt x="1703" y="11482"/>
                  <a:pt x="1394" y="11722"/>
                  <a:pt x="1363" y="11746"/>
                </a:cubicBezTo>
                <a:cubicBezTo>
                  <a:pt x="1353" y="11754"/>
                  <a:pt x="1347" y="11758"/>
                  <a:pt x="1344" y="11758"/>
                </a:cubicBezTo>
                <a:cubicBezTo>
                  <a:pt x="1287" y="11758"/>
                  <a:pt x="2442" y="10466"/>
                  <a:pt x="3035" y="9873"/>
                </a:cubicBezTo>
                <a:cubicBezTo>
                  <a:pt x="4138" y="8769"/>
                  <a:pt x="4817" y="8261"/>
                  <a:pt x="6549" y="7242"/>
                </a:cubicBezTo>
                <a:cubicBezTo>
                  <a:pt x="8057" y="6356"/>
                  <a:pt x="8401" y="6192"/>
                  <a:pt x="9900" y="5651"/>
                </a:cubicBezTo>
                <a:cubicBezTo>
                  <a:pt x="11118" y="5210"/>
                  <a:pt x="11329" y="5149"/>
                  <a:pt x="12434" y="4925"/>
                </a:cubicBezTo>
                <a:cubicBezTo>
                  <a:pt x="13624" y="4682"/>
                  <a:pt x="14792" y="4560"/>
                  <a:pt x="15866" y="4560"/>
                </a:cubicBezTo>
                <a:close/>
                <a:moveTo>
                  <a:pt x="21457" y="805"/>
                </a:moveTo>
                <a:cubicBezTo>
                  <a:pt x="21469" y="807"/>
                  <a:pt x="21552" y="935"/>
                  <a:pt x="21644" y="1090"/>
                </a:cubicBezTo>
                <a:cubicBezTo>
                  <a:pt x="21932" y="1580"/>
                  <a:pt x="22132" y="2050"/>
                  <a:pt x="22366" y="2775"/>
                </a:cubicBezTo>
                <a:cubicBezTo>
                  <a:pt x="22754" y="3978"/>
                  <a:pt x="22847" y="4223"/>
                  <a:pt x="22954" y="4338"/>
                </a:cubicBezTo>
                <a:cubicBezTo>
                  <a:pt x="23020" y="4409"/>
                  <a:pt x="23090" y="4444"/>
                  <a:pt x="23161" y="4444"/>
                </a:cubicBezTo>
                <a:cubicBezTo>
                  <a:pt x="23216" y="4444"/>
                  <a:pt x="23272" y="4423"/>
                  <a:pt x="23327" y="4380"/>
                </a:cubicBezTo>
                <a:cubicBezTo>
                  <a:pt x="23375" y="4343"/>
                  <a:pt x="23705" y="4157"/>
                  <a:pt x="24058" y="3970"/>
                </a:cubicBezTo>
                <a:cubicBezTo>
                  <a:pt x="24414" y="3781"/>
                  <a:pt x="25113" y="3393"/>
                  <a:pt x="25622" y="3105"/>
                </a:cubicBezTo>
                <a:cubicBezTo>
                  <a:pt x="26658" y="2517"/>
                  <a:pt x="27079" y="2284"/>
                  <a:pt x="27109" y="2284"/>
                </a:cubicBezTo>
                <a:cubicBezTo>
                  <a:pt x="27111" y="2284"/>
                  <a:pt x="27111" y="2285"/>
                  <a:pt x="27111" y="2285"/>
                </a:cubicBezTo>
                <a:cubicBezTo>
                  <a:pt x="27111" y="2293"/>
                  <a:pt x="27059" y="2440"/>
                  <a:pt x="26997" y="2611"/>
                </a:cubicBezTo>
                <a:cubicBezTo>
                  <a:pt x="26934" y="2782"/>
                  <a:pt x="26822" y="3120"/>
                  <a:pt x="26745" y="3363"/>
                </a:cubicBezTo>
                <a:cubicBezTo>
                  <a:pt x="26669" y="3605"/>
                  <a:pt x="26521" y="4036"/>
                  <a:pt x="26415" y="4319"/>
                </a:cubicBezTo>
                <a:cubicBezTo>
                  <a:pt x="26307" y="4603"/>
                  <a:pt x="26179" y="5000"/>
                  <a:pt x="26130" y="5202"/>
                </a:cubicBezTo>
                <a:cubicBezTo>
                  <a:pt x="26079" y="5404"/>
                  <a:pt x="26015" y="5651"/>
                  <a:pt x="25985" y="5748"/>
                </a:cubicBezTo>
                <a:cubicBezTo>
                  <a:pt x="25957" y="5847"/>
                  <a:pt x="25934" y="5951"/>
                  <a:pt x="25934" y="5981"/>
                </a:cubicBezTo>
                <a:cubicBezTo>
                  <a:pt x="25934" y="6012"/>
                  <a:pt x="26212" y="6322"/>
                  <a:pt x="26550" y="6667"/>
                </a:cubicBezTo>
                <a:cubicBezTo>
                  <a:pt x="26890" y="7014"/>
                  <a:pt x="27456" y="7629"/>
                  <a:pt x="27810" y="8034"/>
                </a:cubicBezTo>
                <a:cubicBezTo>
                  <a:pt x="28163" y="8439"/>
                  <a:pt x="28599" y="8920"/>
                  <a:pt x="28776" y="9107"/>
                </a:cubicBezTo>
                <a:lnTo>
                  <a:pt x="29100" y="9442"/>
                </a:lnTo>
                <a:lnTo>
                  <a:pt x="28817" y="9469"/>
                </a:lnTo>
                <a:cubicBezTo>
                  <a:pt x="28719" y="9478"/>
                  <a:pt x="28604" y="9483"/>
                  <a:pt x="28473" y="9483"/>
                </a:cubicBezTo>
                <a:cubicBezTo>
                  <a:pt x="27947" y="9483"/>
                  <a:pt x="27149" y="9409"/>
                  <a:pt x="26088" y="9262"/>
                </a:cubicBezTo>
                <a:cubicBezTo>
                  <a:pt x="25682" y="9206"/>
                  <a:pt x="25326" y="9166"/>
                  <a:pt x="25235" y="9166"/>
                </a:cubicBezTo>
                <a:cubicBezTo>
                  <a:pt x="25225" y="9166"/>
                  <a:pt x="25218" y="9167"/>
                  <a:pt x="25215" y="9168"/>
                </a:cubicBezTo>
                <a:cubicBezTo>
                  <a:pt x="25160" y="9189"/>
                  <a:pt x="24997" y="9642"/>
                  <a:pt x="24812" y="10296"/>
                </a:cubicBezTo>
                <a:cubicBezTo>
                  <a:pt x="24744" y="10531"/>
                  <a:pt x="24612" y="11151"/>
                  <a:pt x="24518" y="11678"/>
                </a:cubicBezTo>
                <a:cubicBezTo>
                  <a:pt x="24425" y="12204"/>
                  <a:pt x="24336" y="12698"/>
                  <a:pt x="24320" y="12779"/>
                </a:cubicBezTo>
                <a:lnTo>
                  <a:pt x="24291" y="12927"/>
                </a:lnTo>
                <a:lnTo>
                  <a:pt x="23984" y="12412"/>
                </a:lnTo>
                <a:cubicBezTo>
                  <a:pt x="23815" y="12130"/>
                  <a:pt x="23507" y="11571"/>
                  <a:pt x="23299" y="11172"/>
                </a:cubicBezTo>
                <a:cubicBezTo>
                  <a:pt x="22900" y="10403"/>
                  <a:pt x="22675" y="10010"/>
                  <a:pt x="22540" y="9844"/>
                </a:cubicBezTo>
                <a:lnTo>
                  <a:pt x="22455" y="9741"/>
                </a:lnTo>
                <a:lnTo>
                  <a:pt x="22273" y="9838"/>
                </a:lnTo>
                <a:cubicBezTo>
                  <a:pt x="21750" y="10116"/>
                  <a:pt x="20047" y="11411"/>
                  <a:pt x="18878" y="12421"/>
                </a:cubicBezTo>
                <a:cubicBezTo>
                  <a:pt x="18755" y="12526"/>
                  <a:pt x="18649" y="12606"/>
                  <a:pt x="18633" y="12606"/>
                </a:cubicBezTo>
                <a:cubicBezTo>
                  <a:pt x="18633" y="12606"/>
                  <a:pt x="18632" y="12606"/>
                  <a:pt x="18632" y="12605"/>
                </a:cubicBezTo>
                <a:cubicBezTo>
                  <a:pt x="18606" y="12580"/>
                  <a:pt x="18850" y="11535"/>
                  <a:pt x="19031" y="10902"/>
                </a:cubicBezTo>
                <a:cubicBezTo>
                  <a:pt x="19123" y="10579"/>
                  <a:pt x="19257" y="10048"/>
                  <a:pt x="19330" y="9725"/>
                </a:cubicBezTo>
                <a:cubicBezTo>
                  <a:pt x="19403" y="9402"/>
                  <a:pt x="19511" y="8962"/>
                  <a:pt x="19569" y="8750"/>
                </a:cubicBezTo>
                <a:cubicBezTo>
                  <a:pt x="19694" y="8297"/>
                  <a:pt x="19762" y="7901"/>
                  <a:pt x="19734" y="7786"/>
                </a:cubicBezTo>
                <a:cubicBezTo>
                  <a:pt x="19720" y="7730"/>
                  <a:pt x="19625" y="7654"/>
                  <a:pt x="19447" y="7559"/>
                </a:cubicBezTo>
                <a:cubicBezTo>
                  <a:pt x="18897" y="7263"/>
                  <a:pt x="18278" y="6957"/>
                  <a:pt x="17701" y="6693"/>
                </a:cubicBezTo>
                <a:cubicBezTo>
                  <a:pt x="17374" y="6545"/>
                  <a:pt x="17098" y="6409"/>
                  <a:pt x="17089" y="6396"/>
                </a:cubicBezTo>
                <a:cubicBezTo>
                  <a:pt x="17064" y="6355"/>
                  <a:pt x="19289" y="5256"/>
                  <a:pt x="19397" y="5256"/>
                </a:cubicBezTo>
                <a:cubicBezTo>
                  <a:pt x="19428" y="5256"/>
                  <a:pt x="19495" y="5204"/>
                  <a:pt x="19552" y="5139"/>
                </a:cubicBezTo>
                <a:cubicBezTo>
                  <a:pt x="19676" y="4992"/>
                  <a:pt x="19972" y="4402"/>
                  <a:pt x="20096" y="4053"/>
                </a:cubicBezTo>
                <a:cubicBezTo>
                  <a:pt x="20148" y="3906"/>
                  <a:pt x="20265" y="3627"/>
                  <a:pt x="20357" y="3427"/>
                </a:cubicBezTo>
                <a:cubicBezTo>
                  <a:pt x="20448" y="3229"/>
                  <a:pt x="20648" y="2761"/>
                  <a:pt x="20804" y="2387"/>
                </a:cubicBezTo>
                <a:cubicBezTo>
                  <a:pt x="20960" y="2012"/>
                  <a:pt x="21156" y="1536"/>
                  <a:pt x="21244" y="1327"/>
                </a:cubicBezTo>
                <a:cubicBezTo>
                  <a:pt x="21330" y="1118"/>
                  <a:pt x="21409" y="918"/>
                  <a:pt x="21420" y="876"/>
                </a:cubicBezTo>
                <a:cubicBezTo>
                  <a:pt x="21430" y="835"/>
                  <a:pt x="21446" y="805"/>
                  <a:pt x="21457" y="805"/>
                </a:cubicBezTo>
                <a:close/>
                <a:moveTo>
                  <a:pt x="17915" y="5262"/>
                </a:moveTo>
                <a:cubicBezTo>
                  <a:pt x="17958" y="5262"/>
                  <a:pt x="17621" y="5451"/>
                  <a:pt x="17162" y="5682"/>
                </a:cubicBezTo>
                <a:cubicBezTo>
                  <a:pt x="16699" y="5916"/>
                  <a:pt x="16295" y="6127"/>
                  <a:pt x="16267" y="6150"/>
                </a:cubicBezTo>
                <a:cubicBezTo>
                  <a:pt x="16242" y="6170"/>
                  <a:pt x="16199" y="6183"/>
                  <a:pt x="16162" y="6183"/>
                </a:cubicBezTo>
                <a:cubicBezTo>
                  <a:pt x="16154" y="6183"/>
                  <a:pt x="16147" y="6183"/>
                  <a:pt x="16140" y="6182"/>
                </a:cubicBezTo>
                <a:cubicBezTo>
                  <a:pt x="16130" y="6180"/>
                  <a:pt x="16114" y="6179"/>
                  <a:pt x="16095" y="6179"/>
                </a:cubicBezTo>
                <a:cubicBezTo>
                  <a:pt x="15906" y="6179"/>
                  <a:pt x="15330" y="6255"/>
                  <a:pt x="15132" y="6310"/>
                </a:cubicBezTo>
                <a:cubicBezTo>
                  <a:pt x="14984" y="6350"/>
                  <a:pt x="14936" y="6381"/>
                  <a:pt x="14936" y="6434"/>
                </a:cubicBezTo>
                <a:cubicBezTo>
                  <a:pt x="14936" y="6517"/>
                  <a:pt x="15057" y="6544"/>
                  <a:pt x="15502" y="6544"/>
                </a:cubicBezTo>
                <a:cubicBezTo>
                  <a:pt x="15560" y="6544"/>
                  <a:pt x="15624" y="6543"/>
                  <a:pt x="15694" y="6542"/>
                </a:cubicBezTo>
                <a:cubicBezTo>
                  <a:pt x="15773" y="6542"/>
                  <a:pt x="15839" y="6541"/>
                  <a:pt x="15896" y="6541"/>
                </a:cubicBezTo>
                <a:cubicBezTo>
                  <a:pt x="16167" y="6541"/>
                  <a:pt x="16210" y="6555"/>
                  <a:pt x="16273" y="6612"/>
                </a:cubicBezTo>
                <a:cubicBezTo>
                  <a:pt x="16317" y="6653"/>
                  <a:pt x="16663" y="6838"/>
                  <a:pt x="17034" y="7018"/>
                </a:cubicBezTo>
                <a:cubicBezTo>
                  <a:pt x="17405" y="7199"/>
                  <a:pt x="17701" y="7350"/>
                  <a:pt x="17687" y="7351"/>
                </a:cubicBezTo>
                <a:cubicBezTo>
                  <a:pt x="17571" y="7357"/>
                  <a:pt x="16455" y="7550"/>
                  <a:pt x="16293" y="7592"/>
                </a:cubicBezTo>
                <a:cubicBezTo>
                  <a:pt x="15952" y="7679"/>
                  <a:pt x="14207" y="8252"/>
                  <a:pt x="13832" y="8398"/>
                </a:cubicBezTo>
                <a:cubicBezTo>
                  <a:pt x="13642" y="8472"/>
                  <a:pt x="13286" y="8638"/>
                  <a:pt x="13044" y="8765"/>
                </a:cubicBezTo>
                <a:cubicBezTo>
                  <a:pt x="12801" y="8892"/>
                  <a:pt x="12177" y="9216"/>
                  <a:pt x="11662" y="9484"/>
                </a:cubicBezTo>
                <a:cubicBezTo>
                  <a:pt x="10650" y="10008"/>
                  <a:pt x="10332" y="10186"/>
                  <a:pt x="9989" y="10417"/>
                </a:cubicBezTo>
                <a:cubicBezTo>
                  <a:pt x="9503" y="10743"/>
                  <a:pt x="8053" y="11914"/>
                  <a:pt x="7343" y="12555"/>
                </a:cubicBezTo>
                <a:cubicBezTo>
                  <a:pt x="6989" y="12874"/>
                  <a:pt x="6258" y="13657"/>
                  <a:pt x="6131" y="13852"/>
                </a:cubicBezTo>
                <a:cubicBezTo>
                  <a:pt x="6075" y="13936"/>
                  <a:pt x="6008" y="13985"/>
                  <a:pt x="5905" y="14011"/>
                </a:cubicBezTo>
                <a:cubicBezTo>
                  <a:pt x="5589" y="14091"/>
                  <a:pt x="4983" y="14313"/>
                  <a:pt x="4739" y="14436"/>
                </a:cubicBezTo>
                <a:cubicBezTo>
                  <a:pt x="4605" y="14503"/>
                  <a:pt x="4491" y="14553"/>
                  <a:pt x="4470" y="14553"/>
                </a:cubicBezTo>
                <a:cubicBezTo>
                  <a:pt x="4469" y="14553"/>
                  <a:pt x="4468" y="14553"/>
                  <a:pt x="4467" y="14552"/>
                </a:cubicBezTo>
                <a:cubicBezTo>
                  <a:pt x="4416" y="14502"/>
                  <a:pt x="6358" y="12489"/>
                  <a:pt x="7082" y="11841"/>
                </a:cubicBezTo>
                <a:cubicBezTo>
                  <a:pt x="8090" y="10940"/>
                  <a:pt x="8638" y="10537"/>
                  <a:pt x="9575" y="10005"/>
                </a:cubicBezTo>
                <a:cubicBezTo>
                  <a:pt x="10071" y="9724"/>
                  <a:pt x="10223" y="9620"/>
                  <a:pt x="10187" y="9584"/>
                </a:cubicBezTo>
                <a:cubicBezTo>
                  <a:pt x="10186" y="9583"/>
                  <a:pt x="10185" y="9583"/>
                  <a:pt x="10182" y="9583"/>
                </a:cubicBezTo>
                <a:cubicBezTo>
                  <a:pt x="10114" y="9583"/>
                  <a:pt x="9409" y="9895"/>
                  <a:pt x="8884" y="10160"/>
                </a:cubicBezTo>
                <a:cubicBezTo>
                  <a:pt x="7805" y="10707"/>
                  <a:pt x="6359" y="11863"/>
                  <a:pt x="4966" y="13299"/>
                </a:cubicBezTo>
                <a:cubicBezTo>
                  <a:pt x="4359" y="13924"/>
                  <a:pt x="3537" y="14877"/>
                  <a:pt x="3510" y="14991"/>
                </a:cubicBezTo>
                <a:cubicBezTo>
                  <a:pt x="3494" y="15052"/>
                  <a:pt x="3427" y="15113"/>
                  <a:pt x="3385" y="15113"/>
                </a:cubicBezTo>
                <a:cubicBezTo>
                  <a:pt x="3377" y="15113"/>
                  <a:pt x="3369" y="15110"/>
                  <a:pt x="3363" y="15104"/>
                </a:cubicBezTo>
                <a:cubicBezTo>
                  <a:pt x="3338" y="15080"/>
                  <a:pt x="3498" y="14567"/>
                  <a:pt x="3625" y="14270"/>
                </a:cubicBezTo>
                <a:cubicBezTo>
                  <a:pt x="3781" y="13901"/>
                  <a:pt x="4239" y="13019"/>
                  <a:pt x="4515" y="12553"/>
                </a:cubicBezTo>
                <a:cubicBezTo>
                  <a:pt x="4645" y="12332"/>
                  <a:pt x="4740" y="12211"/>
                  <a:pt x="4793" y="12197"/>
                </a:cubicBezTo>
                <a:cubicBezTo>
                  <a:pt x="4839" y="12186"/>
                  <a:pt x="5098" y="11975"/>
                  <a:pt x="5371" y="11731"/>
                </a:cubicBezTo>
                <a:cubicBezTo>
                  <a:pt x="6073" y="11104"/>
                  <a:pt x="6467" y="10813"/>
                  <a:pt x="8247" y="9621"/>
                </a:cubicBezTo>
                <a:cubicBezTo>
                  <a:pt x="10370" y="8199"/>
                  <a:pt x="10556" y="8090"/>
                  <a:pt x="11815" y="7526"/>
                </a:cubicBezTo>
                <a:cubicBezTo>
                  <a:pt x="12113" y="7393"/>
                  <a:pt x="12552" y="7187"/>
                  <a:pt x="12790" y="7067"/>
                </a:cubicBezTo>
                <a:cubicBezTo>
                  <a:pt x="13149" y="6888"/>
                  <a:pt x="13445" y="6771"/>
                  <a:pt x="13897" y="6635"/>
                </a:cubicBezTo>
                <a:cubicBezTo>
                  <a:pt x="13924" y="6628"/>
                  <a:pt x="13941" y="6606"/>
                  <a:pt x="13941" y="6581"/>
                </a:cubicBezTo>
                <a:cubicBezTo>
                  <a:pt x="13941" y="6562"/>
                  <a:pt x="13913" y="6553"/>
                  <a:pt x="13864" y="6553"/>
                </a:cubicBezTo>
                <a:cubicBezTo>
                  <a:pt x="13658" y="6553"/>
                  <a:pt x="13075" y="6709"/>
                  <a:pt x="12565" y="6912"/>
                </a:cubicBezTo>
                <a:cubicBezTo>
                  <a:pt x="12320" y="7009"/>
                  <a:pt x="11822" y="7199"/>
                  <a:pt x="11458" y="7335"/>
                </a:cubicBezTo>
                <a:cubicBezTo>
                  <a:pt x="10328" y="7756"/>
                  <a:pt x="9777" y="8047"/>
                  <a:pt x="7982" y="9177"/>
                </a:cubicBezTo>
                <a:cubicBezTo>
                  <a:pt x="6250" y="10265"/>
                  <a:pt x="5844" y="10555"/>
                  <a:pt x="5098" y="11240"/>
                </a:cubicBezTo>
                <a:cubicBezTo>
                  <a:pt x="4705" y="11601"/>
                  <a:pt x="4650" y="11640"/>
                  <a:pt x="4514" y="11646"/>
                </a:cubicBezTo>
                <a:cubicBezTo>
                  <a:pt x="4165" y="11663"/>
                  <a:pt x="2918" y="11885"/>
                  <a:pt x="2285" y="12042"/>
                </a:cubicBezTo>
                <a:cubicBezTo>
                  <a:pt x="1928" y="12130"/>
                  <a:pt x="1628" y="12196"/>
                  <a:pt x="1596" y="12196"/>
                </a:cubicBezTo>
                <a:cubicBezTo>
                  <a:pt x="1595" y="12196"/>
                  <a:pt x="1594" y="12196"/>
                  <a:pt x="1593" y="12196"/>
                </a:cubicBezTo>
                <a:cubicBezTo>
                  <a:pt x="1580" y="12184"/>
                  <a:pt x="2461" y="11468"/>
                  <a:pt x="3366" y="10754"/>
                </a:cubicBezTo>
                <a:cubicBezTo>
                  <a:pt x="3670" y="10514"/>
                  <a:pt x="4223" y="10079"/>
                  <a:pt x="4598" y="9783"/>
                </a:cubicBezTo>
                <a:cubicBezTo>
                  <a:pt x="6065" y="8628"/>
                  <a:pt x="6187" y="8549"/>
                  <a:pt x="7584" y="7827"/>
                </a:cubicBezTo>
                <a:cubicBezTo>
                  <a:pt x="8879" y="7158"/>
                  <a:pt x="9506" y="6888"/>
                  <a:pt x="10254" y="6671"/>
                </a:cubicBezTo>
                <a:cubicBezTo>
                  <a:pt x="10571" y="6580"/>
                  <a:pt x="11057" y="6432"/>
                  <a:pt x="11329" y="6343"/>
                </a:cubicBezTo>
                <a:cubicBezTo>
                  <a:pt x="11995" y="6127"/>
                  <a:pt x="12230" y="6069"/>
                  <a:pt x="13518" y="5812"/>
                </a:cubicBezTo>
                <a:cubicBezTo>
                  <a:pt x="14959" y="5525"/>
                  <a:pt x="16368" y="5350"/>
                  <a:pt x="17913" y="5262"/>
                </a:cubicBezTo>
                <a:cubicBezTo>
                  <a:pt x="17914" y="5262"/>
                  <a:pt x="17914" y="5262"/>
                  <a:pt x="17915" y="5262"/>
                </a:cubicBezTo>
                <a:close/>
                <a:moveTo>
                  <a:pt x="18193" y="7575"/>
                </a:moveTo>
                <a:cubicBezTo>
                  <a:pt x="18261" y="7578"/>
                  <a:pt x="18490" y="7676"/>
                  <a:pt x="18803" y="7843"/>
                </a:cubicBezTo>
                <a:cubicBezTo>
                  <a:pt x="19233" y="8071"/>
                  <a:pt x="19299" y="8117"/>
                  <a:pt x="19278" y="8179"/>
                </a:cubicBezTo>
                <a:cubicBezTo>
                  <a:pt x="19267" y="8209"/>
                  <a:pt x="19257" y="8223"/>
                  <a:pt x="19246" y="8223"/>
                </a:cubicBezTo>
                <a:cubicBezTo>
                  <a:pt x="19239" y="8223"/>
                  <a:pt x="19232" y="8218"/>
                  <a:pt x="19225" y="8207"/>
                </a:cubicBezTo>
                <a:cubicBezTo>
                  <a:pt x="19208" y="8179"/>
                  <a:pt x="19162" y="8165"/>
                  <a:pt x="19080" y="8165"/>
                </a:cubicBezTo>
                <a:cubicBezTo>
                  <a:pt x="18964" y="8165"/>
                  <a:pt x="18777" y="8193"/>
                  <a:pt x="18505" y="8250"/>
                </a:cubicBezTo>
                <a:cubicBezTo>
                  <a:pt x="18273" y="8300"/>
                  <a:pt x="17957" y="8350"/>
                  <a:pt x="17805" y="8365"/>
                </a:cubicBezTo>
                <a:cubicBezTo>
                  <a:pt x="17655" y="8380"/>
                  <a:pt x="17488" y="8407"/>
                  <a:pt x="17438" y="8426"/>
                </a:cubicBezTo>
                <a:cubicBezTo>
                  <a:pt x="17349" y="8459"/>
                  <a:pt x="17348" y="8463"/>
                  <a:pt x="17415" y="8512"/>
                </a:cubicBezTo>
                <a:cubicBezTo>
                  <a:pt x="17462" y="8546"/>
                  <a:pt x="17650" y="8561"/>
                  <a:pt x="17886" y="8561"/>
                </a:cubicBezTo>
                <a:cubicBezTo>
                  <a:pt x="18316" y="8561"/>
                  <a:pt x="18906" y="8511"/>
                  <a:pt x="19103" y="8435"/>
                </a:cubicBezTo>
                <a:cubicBezTo>
                  <a:pt x="19119" y="8429"/>
                  <a:pt x="19132" y="8425"/>
                  <a:pt x="19141" y="8425"/>
                </a:cubicBezTo>
                <a:cubicBezTo>
                  <a:pt x="19176" y="8425"/>
                  <a:pt x="19164" y="8475"/>
                  <a:pt x="19105" y="8629"/>
                </a:cubicBezTo>
                <a:cubicBezTo>
                  <a:pt x="19054" y="8765"/>
                  <a:pt x="19030" y="8787"/>
                  <a:pt x="18938" y="8787"/>
                </a:cubicBezTo>
                <a:cubicBezTo>
                  <a:pt x="18806" y="8787"/>
                  <a:pt x="17985" y="8913"/>
                  <a:pt x="17613" y="8991"/>
                </a:cubicBezTo>
                <a:cubicBezTo>
                  <a:pt x="17137" y="9089"/>
                  <a:pt x="16657" y="9256"/>
                  <a:pt x="15704" y="9654"/>
                </a:cubicBezTo>
                <a:cubicBezTo>
                  <a:pt x="13967" y="10381"/>
                  <a:pt x="13515" y="10658"/>
                  <a:pt x="11681" y="12134"/>
                </a:cubicBezTo>
                <a:cubicBezTo>
                  <a:pt x="9592" y="13815"/>
                  <a:pt x="8740" y="14681"/>
                  <a:pt x="7329" y="16566"/>
                </a:cubicBezTo>
                <a:cubicBezTo>
                  <a:pt x="6800" y="17272"/>
                  <a:pt x="6515" y="17694"/>
                  <a:pt x="6286" y="18111"/>
                </a:cubicBezTo>
                <a:lnTo>
                  <a:pt x="6146" y="18368"/>
                </a:lnTo>
                <a:lnTo>
                  <a:pt x="6146" y="18185"/>
                </a:lnTo>
                <a:cubicBezTo>
                  <a:pt x="6146" y="18063"/>
                  <a:pt x="6172" y="17958"/>
                  <a:pt x="6223" y="17873"/>
                </a:cubicBezTo>
                <a:cubicBezTo>
                  <a:pt x="6265" y="17804"/>
                  <a:pt x="6512" y="17346"/>
                  <a:pt x="6771" y="16856"/>
                </a:cubicBezTo>
                <a:cubicBezTo>
                  <a:pt x="7029" y="16368"/>
                  <a:pt x="7328" y="15827"/>
                  <a:pt x="7434" y="15657"/>
                </a:cubicBezTo>
                <a:cubicBezTo>
                  <a:pt x="8317" y="14232"/>
                  <a:pt x="9688" y="12804"/>
                  <a:pt x="11625" y="11289"/>
                </a:cubicBezTo>
                <a:cubicBezTo>
                  <a:pt x="12189" y="10850"/>
                  <a:pt x="12732" y="10497"/>
                  <a:pt x="13493" y="10078"/>
                </a:cubicBezTo>
                <a:cubicBezTo>
                  <a:pt x="13862" y="9874"/>
                  <a:pt x="14417" y="9552"/>
                  <a:pt x="14726" y="9361"/>
                </a:cubicBezTo>
                <a:cubicBezTo>
                  <a:pt x="15034" y="9170"/>
                  <a:pt x="15382" y="8967"/>
                  <a:pt x="15498" y="8910"/>
                </a:cubicBezTo>
                <a:cubicBezTo>
                  <a:pt x="15723" y="8799"/>
                  <a:pt x="15761" y="8749"/>
                  <a:pt x="15620" y="8749"/>
                </a:cubicBezTo>
                <a:cubicBezTo>
                  <a:pt x="15472" y="8749"/>
                  <a:pt x="15293" y="8828"/>
                  <a:pt x="13899" y="9515"/>
                </a:cubicBezTo>
                <a:cubicBezTo>
                  <a:pt x="12839" y="10038"/>
                  <a:pt x="12432" y="10259"/>
                  <a:pt x="11985" y="10558"/>
                </a:cubicBezTo>
                <a:cubicBezTo>
                  <a:pt x="10922" y="11267"/>
                  <a:pt x="9980" y="12043"/>
                  <a:pt x="9028" y="12996"/>
                </a:cubicBezTo>
                <a:cubicBezTo>
                  <a:pt x="7778" y="14244"/>
                  <a:pt x="7172" y="15101"/>
                  <a:pt x="6302" y="16851"/>
                </a:cubicBezTo>
                <a:cubicBezTo>
                  <a:pt x="6165" y="17126"/>
                  <a:pt x="6043" y="17355"/>
                  <a:pt x="6031" y="17355"/>
                </a:cubicBezTo>
                <a:cubicBezTo>
                  <a:pt x="5970" y="17355"/>
                  <a:pt x="5926" y="16774"/>
                  <a:pt x="5959" y="16432"/>
                </a:cubicBezTo>
                <a:cubicBezTo>
                  <a:pt x="5996" y="16069"/>
                  <a:pt x="6172" y="15225"/>
                  <a:pt x="6291" y="14835"/>
                </a:cubicBezTo>
                <a:cubicBezTo>
                  <a:pt x="6328" y="14714"/>
                  <a:pt x="6370" y="14540"/>
                  <a:pt x="6386" y="14449"/>
                </a:cubicBezTo>
                <a:cubicBezTo>
                  <a:pt x="6445" y="14090"/>
                  <a:pt x="7856" y="12706"/>
                  <a:pt x="9493" y="11399"/>
                </a:cubicBezTo>
                <a:cubicBezTo>
                  <a:pt x="10294" y="10761"/>
                  <a:pt x="10618" y="10559"/>
                  <a:pt x="11816" y="9960"/>
                </a:cubicBezTo>
                <a:cubicBezTo>
                  <a:pt x="12148" y="9795"/>
                  <a:pt x="12655" y="9531"/>
                  <a:pt x="12950" y="9372"/>
                </a:cubicBezTo>
                <a:cubicBezTo>
                  <a:pt x="13244" y="9211"/>
                  <a:pt x="13665" y="9009"/>
                  <a:pt x="13888" y="8918"/>
                </a:cubicBezTo>
                <a:cubicBezTo>
                  <a:pt x="14634" y="8614"/>
                  <a:pt x="16526" y="7988"/>
                  <a:pt x="17055" y="7870"/>
                </a:cubicBezTo>
                <a:cubicBezTo>
                  <a:pt x="17341" y="7807"/>
                  <a:pt x="17687" y="7715"/>
                  <a:pt x="17829" y="7664"/>
                </a:cubicBezTo>
                <a:cubicBezTo>
                  <a:pt x="17968" y="7615"/>
                  <a:pt x="18131" y="7575"/>
                  <a:pt x="18193" y="7575"/>
                </a:cubicBezTo>
                <a:close/>
                <a:moveTo>
                  <a:pt x="21408" y="0"/>
                </a:moveTo>
                <a:cubicBezTo>
                  <a:pt x="21343" y="0"/>
                  <a:pt x="21278" y="23"/>
                  <a:pt x="21219" y="69"/>
                </a:cubicBezTo>
                <a:cubicBezTo>
                  <a:pt x="21158" y="118"/>
                  <a:pt x="21082" y="270"/>
                  <a:pt x="20987" y="539"/>
                </a:cubicBezTo>
                <a:cubicBezTo>
                  <a:pt x="20911" y="756"/>
                  <a:pt x="20733" y="1183"/>
                  <a:pt x="20591" y="1485"/>
                </a:cubicBezTo>
                <a:cubicBezTo>
                  <a:pt x="20452" y="1788"/>
                  <a:pt x="20304" y="2115"/>
                  <a:pt x="20266" y="2212"/>
                </a:cubicBezTo>
                <a:cubicBezTo>
                  <a:pt x="20227" y="2308"/>
                  <a:pt x="20072" y="2666"/>
                  <a:pt x="19921" y="3005"/>
                </a:cubicBezTo>
                <a:cubicBezTo>
                  <a:pt x="19771" y="3345"/>
                  <a:pt x="19577" y="3833"/>
                  <a:pt x="19493" y="4092"/>
                </a:cubicBezTo>
                <a:cubicBezTo>
                  <a:pt x="19378" y="4442"/>
                  <a:pt x="19336" y="4540"/>
                  <a:pt x="19293" y="4540"/>
                </a:cubicBezTo>
                <a:cubicBezTo>
                  <a:pt x="19289" y="4540"/>
                  <a:pt x="19284" y="4539"/>
                  <a:pt x="19280" y="4537"/>
                </a:cubicBezTo>
                <a:cubicBezTo>
                  <a:pt x="18984" y="4409"/>
                  <a:pt x="18662" y="4321"/>
                  <a:pt x="17951" y="4176"/>
                </a:cubicBezTo>
                <a:cubicBezTo>
                  <a:pt x="17154" y="4014"/>
                  <a:pt x="16522" y="3943"/>
                  <a:pt x="15791" y="3943"/>
                </a:cubicBezTo>
                <a:cubicBezTo>
                  <a:pt x="15542" y="3943"/>
                  <a:pt x="15280" y="3952"/>
                  <a:pt x="14997" y="3967"/>
                </a:cubicBezTo>
                <a:cubicBezTo>
                  <a:pt x="13971" y="4025"/>
                  <a:pt x="13384" y="4096"/>
                  <a:pt x="12507" y="4268"/>
                </a:cubicBezTo>
                <a:cubicBezTo>
                  <a:pt x="11203" y="4523"/>
                  <a:pt x="11022" y="4575"/>
                  <a:pt x="9598" y="5095"/>
                </a:cubicBezTo>
                <a:cubicBezTo>
                  <a:pt x="8109" y="5640"/>
                  <a:pt x="7766" y="5809"/>
                  <a:pt x="6033" y="6850"/>
                </a:cubicBezTo>
                <a:cubicBezTo>
                  <a:pt x="5007" y="7466"/>
                  <a:pt x="4529" y="7788"/>
                  <a:pt x="3930" y="8266"/>
                </a:cubicBezTo>
                <a:cubicBezTo>
                  <a:pt x="2532" y="9381"/>
                  <a:pt x="1" y="12259"/>
                  <a:pt x="1" y="12734"/>
                </a:cubicBezTo>
                <a:cubicBezTo>
                  <a:pt x="1" y="12862"/>
                  <a:pt x="159" y="12981"/>
                  <a:pt x="328" y="12981"/>
                </a:cubicBezTo>
                <a:cubicBezTo>
                  <a:pt x="402" y="12981"/>
                  <a:pt x="575" y="12950"/>
                  <a:pt x="719" y="12911"/>
                </a:cubicBezTo>
                <a:cubicBezTo>
                  <a:pt x="860" y="12872"/>
                  <a:pt x="1200" y="12796"/>
                  <a:pt x="1473" y="12742"/>
                </a:cubicBezTo>
                <a:cubicBezTo>
                  <a:pt x="1746" y="12688"/>
                  <a:pt x="2201" y="12585"/>
                  <a:pt x="2485" y="12513"/>
                </a:cubicBezTo>
                <a:cubicBezTo>
                  <a:pt x="2923" y="12404"/>
                  <a:pt x="3926" y="12214"/>
                  <a:pt x="4054" y="12214"/>
                </a:cubicBezTo>
                <a:cubicBezTo>
                  <a:pt x="4061" y="12214"/>
                  <a:pt x="4066" y="12215"/>
                  <a:pt x="4067" y="12216"/>
                </a:cubicBezTo>
                <a:cubicBezTo>
                  <a:pt x="4072" y="12222"/>
                  <a:pt x="4017" y="12327"/>
                  <a:pt x="3946" y="12448"/>
                </a:cubicBezTo>
                <a:cubicBezTo>
                  <a:pt x="3679" y="12897"/>
                  <a:pt x="3062" y="14148"/>
                  <a:pt x="2967" y="14434"/>
                </a:cubicBezTo>
                <a:cubicBezTo>
                  <a:pt x="2856" y="14774"/>
                  <a:pt x="2760" y="15240"/>
                  <a:pt x="2760" y="15446"/>
                </a:cubicBezTo>
                <a:cubicBezTo>
                  <a:pt x="2760" y="15615"/>
                  <a:pt x="2869" y="15764"/>
                  <a:pt x="3017" y="15796"/>
                </a:cubicBezTo>
                <a:cubicBezTo>
                  <a:pt x="3027" y="15798"/>
                  <a:pt x="3039" y="15799"/>
                  <a:pt x="3053" y="15799"/>
                </a:cubicBezTo>
                <a:cubicBezTo>
                  <a:pt x="3210" y="15799"/>
                  <a:pt x="3580" y="15651"/>
                  <a:pt x="4047" y="15402"/>
                </a:cubicBezTo>
                <a:cubicBezTo>
                  <a:pt x="5009" y="14887"/>
                  <a:pt x="5613" y="14603"/>
                  <a:pt x="5739" y="14603"/>
                </a:cubicBezTo>
                <a:cubicBezTo>
                  <a:pt x="5750" y="14603"/>
                  <a:pt x="5757" y="14604"/>
                  <a:pt x="5761" y="14608"/>
                </a:cubicBezTo>
                <a:cubicBezTo>
                  <a:pt x="5768" y="14617"/>
                  <a:pt x="5732" y="14790"/>
                  <a:pt x="5683" y="14987"/>
                </a:cubicBezTo>
                <a:cubicBezTo>
                  <a:pt x="5381" y="16168"/>
                  <a:pt x="5337" y="16717"/>
                  <a:pt x="5477" y="17514"/>
                </a:cubicBezTo>
                <a:cubicBezTo>
                  <a:pt x="5569" y="18040"/>
                  <a:pt x="5581" y="18223"/>
                  <a:pt x="5537" y="18470"/>
                </a:cubicBezTo>
                <a:cubicBezTo>
                  <a:pt x="5509" y="18636"/>
                  <a:pt x="5514" y="18650"/>
                  <a:pt x="5662" y="18826"/>
                </a:cubicBezTo>
                <a:cubicBezTo>
                  <a:pt x="5786" y="18974"/>
                  <a:pt x="5903" y="19046"/>
                  <a:pt x="6028" y="19046"/>
                </a:cubicBezTo>
                <a:cubicBezTo>
                  <a:pt x="6077" y="19046"/>
                  <a:pt x="6128" y="19035"/>
                  <a:pt x="6180" y="19013"/>
                </a:cubicBezTo>
                <a:cubicBezTo>
                  <a:pt x="6354" y="18943"/>
                  <a:pt x="6645" y="18594"/>
                  <a:pt x="6795" y="18281"/>
                </a:cubicBezTo>
                <a:cubicBezTo>
                  <a:pt x="6940" y="17977"/>
                  <a:pt x="7198" y="17600"/>
                  <a:pt x="7766" y="16872"/>
                </a:cubicBezTo>
                <a:cubicBezTo>
                  <a:pt x="9146" y="15098"/>
                  <a:pt x="10068" y="14179"/>
                  <a:pt x="12061" y="12581"/>
                </a:cubicBezTo>
                <a:cubicBezTo>
                  <a:pt x="13336" y="11558"/>
                  <a:pt x="14003" y="11094"/>
                  <a:pt x="14684" y="10751"/>
                </a:cubicBezTo>
                <a:cubicBezTo>
                  <a:pt x="15071" y="10556"/>
                  <a:pt x="16652" y="9869"/>
                  <a:pt x="17086" y="9706"/>
                </a:cubicBezTo>
                <a:cubicBezTo>
                  <a:pt x="17281" y="9634"/>
                  <a:pt x="18803" y="9239"/>
                  <a:pt x="18888" y="9239"/>
                </a:cubicBezTo>
                <a:cubicBezTo>
                  <a:pt x="18890" y="9239"/>
                  <a:pt x="18891" y="9239"/>
                  <a:pt x="18891" y="9240"/>
                </a:cubicBezTo>
                <a:cubicBezTo>
                  <a:pt x="18903" y="9251"/>
                  <a:pt x="18611" y="10359"/>
                  <a:pt x="18447" y="10920"/>
                </a:cubicBezTo>
                <a:cubicBezTo>
                  <a:pt x="18293" y="11453"/>
                  <a:pt x="17987" y="12955"/>
                  <a:pt x="17987" y="13178"/>
                </a:cubicBezTo>
                <a:cubicBezTo>
                  <a:pt x="17987" y="13374"/>
                  <a:pt x="18109" y="13494"/>
                  <a:pt x="18267" y="13494"/>
                </a:cubicBezTo>
                <a:cubicBezTo>
                  <a:pt x="18335" y="13494"/>
                  <a:pt x="18409" y="13472"/>
                  <a:pt x="18483" y="13425"/>
                </a:cubicBezTo>
                <a:cubicBezTo>
                  <a:pt x="18543" y="13387"/>
                  <a:pt x="18736" y="13226"/>
                  <a:pt x="18912" y="13066"/>
                </a:cubicBezTo>
                <a:cubicBezTo>
                  <a:pt x="19604" y="12442"/>
                  <a:pt x="20119" y="11988"/>
                  <a:pt x="20475" y="11685"/>
                </a:cubicBezTo>
                <a:cubicBezTo>
                  <a:pt x="21060" y="11192"/>
                  <a:pt x="22235" y="10333"/>
                  <a:pt x="22322" y="10333"/>
                </a:cubicBezTo>
                <a:cubicBezTo>
                  <a:pt x="22341" y="10333"/>
                  <a:pt x="22467" y="10584"/>
                  <a:pt x="22602" y="10893"/>
                </a:cubicBezTo>
                <a:cubicBezTo>
                  <a:pt x="23108" y="12041"/>
                  <a:pt x="23856" y="13395"/>
                  <a:pt x="24151" y="13706"/>
                </a:cubicBezTo>
                <a:cubicBezTo>
                  <a:pt x="24278" y="13838"/>
                  <a:pt x="24324" y="13864"/>
                  <a:pt x="24437" y="13864"/>
                </a:cubicBezTo>
                <a:cubicBezTo>
                  <a:pt x="24626" y="13864"/>
                  <a:pt x="24736" y="13747"/>
                  <a:pt x="24785" y="13493"/>
                </a:cubicBezTo>
                <a:cubicBezTo>
                  <a:pt x="24806" y="13383"/>
                  <a:pt x="24883" y="12918"/>
                  <a:pt x="24957" y="12458"/>
                </a:cubicBezTo>
                <a:cubicBezTo>
                  <a:pt x="25029" y="11996"/>
                  <a:pt x="25147" y="11342"/>
                  <a:pt x="25218" y="11004"/>
                </a:cubicBezTo>
                <a:cubicBezTo>
                  <a:pt x="25290" y="10666"/>
                  <a:pt x="25374" y="10252"/>
                  <a:pt x="25406" y="10085"/>
                </a:cubicBezTo>
                <a:cubicBezTo>
                  <a:pt x="25449" y="9863"/>
                  <a:pt x="25471" y="9798"/>
                  <a:pt x="25509" y="9798"/>
                </a:cubicBezTo>
                <a:cubicBezTo>
                  <a:pt x="25514" y="9798"/>
                  <a:pt x="25518" y="9799"/>
                  <a:pt x="25523" y="9800"/>
                </a:cubicBezTo>
                <a:cubicBezTo>
                  <a:pt x="25618" y="9830"/>
                  <a:pt x="26435" y="9960"/>
                  <a:pt x="26778" y="10001"/>
                </a:cubicBezTo>
                <a:cubicBezTo>
                  <a:pt x="27296" y="10062"/>
                  <a:pt x="27805" y="10093"/>
                  <a:pt x="28250" y="10093"/>
                </a:cubicBezTo>
                <a:cubicBezTo>
                  <a:pt x="28746" y="10093"/>
                  <a:pt x="29162" y="10055"/>
                  <a:pt x="29422" y="9980"/>
                </a:cubicBezTo>
                <a:cubicBezTo>
                  <a:pt x="29676" y="9907"/>
                  <a:pt x="29830" y="9759"/>
                  <a:pt x="29830" y="9590"/>
                </a:cubicBezTo>
                <a:cubicBezTo>
                  <a:pt x="29830" y="9425"/>
                  <a:pt x="29783" y="9362"/>
                  <a:pt x="29243" y="8807"/>
                </a:cubicBezTo>
                <a:cubicBezTo>
                  <a:pt x="28986" y="8543"/>
                  <a:pt x="28540" y="8057"/>
                  <a:pt x="28247" y="7721"/>
                </a:cubicBezTo>
                <a:cubicBezTo>
                  <a:pt x="27733" y="7133"/>
                  <a:pt x="26934" y="6306"/>
                  <a:pt x="26655" y="6074"/>
                </a:cubicBezTo>
                <a:lnTo>
                  <a:pt x="26520" y="5960"/>
                </a:lnTo>
                <a:lnTo>
                  <a:pt x="26782" y="5177"/>
                </a:lnTo>
                <a:cubicBezTo>
                  <a:pt x="27512" y="3003"/>
                  <a:pt x="27734" y="2279"/>
                  <a:pt x="27734" y="2073"/>
                </a:cubicBezTo>
                <a:cubicBezTo>
                  <a:pt x="27734" y="1779"/>
                  <a:pt x="27593" y="1616"/>
                  <a:pt x="27340" y="1616"/>
                </a:cubicBezTo>
                <a:cubicBezTo>
                  <a:pt x="27287" y="1616"/>
                  <a:pt x="27056" y="1715"/>
                  <a:pt x="26828" y="1837"/>
                </a:cubicBezTo>
                <a:cubicBezTo>
                  <a:pt x="26265" y="2134"/>
                  <a:pt x="23867" y="3506"/>
                  <a:pt x="23599" y="3684"/>
                </a:cubicBezTo>
                <a:cubicBezTo>
                  <a:pt x="23488" y="3758"/>
                  <a:pt x="23388" y="3816"/>
                  <a:pt x="23375" y="3816"/>
                </a:cubicBezTo>
                <a:cubicBezTo>
                  <a:pt x="23374" y="3816"/>
                  <a:pt x="23373" y="3816"/>
                  <a:pt x="23373" y="3815"/>
                </a:cubicBezTo>
                <a:cubicBezTo>
                  <a:pt x="23368" y="3809"/>
                  <a:pt x="23224" y="3383"/>
                  <a:pt x="23051" y="2865"/>
                </a:cubicBezTo>
                <a:cubicBezTo>
                  <a:pt x="22879" y="2345"/>
                  <a:pt x="22655" y="1744"/>
                  <a:pt x="22550" y="1524"/>
                </a:cubicBezTo>
                <a:cubicBezTo>
                  <a:pt x="22346" y="1090"/>
                  <a:pt x="21788" y="228"/>
                  <a:pt x="21618" y="85"/>
                </a:cubicBezTo>
                <a:cubicBezTo>
                  <a:pt x="21554" y="29"/>
                  <a:pt x="21481" y="0"/>
                  <a:pt x="2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30"/>
          <p:cNvGrpSpPr/>
          <p:nvPr/>
        </p:nvGrpSpPr>
        <p:grpSpPr>
          <a:xfrm>
            <a:off x="5706525" y="2135750"/>
            <a:ext cx="536950" cy="670950"/>
            <a:chOff x="3633850" y="1912100"/>
            <a:chExt cx="536950" cy="670950"/>
          </a:xfrm>
        </p:grpSpPr>
        <p:sp>
          <p:nvSpPr>
            <p:cNvPr id="299" name="Google Shape;299;p30"/>
            <p:cNvSpPr/>
            <p:nvPr/>
          </p:nvSpPr>
          <p:spPr>
            <a:xfrm>
              <a:off x="3768625" y="2200875"/>
              <a:ext cx="250750" cy="250975"/>
            </a:xfrm>
            <a:custGeom>
              <a:avLst/>
              <a:gdLst/>
              <a:ahLst/>
              <a:cxnLst/>
              <a:rect l="l" t="t" r="r" b="b"/>
              <a:pathLst>
                <a:path w="10030" h="10039" extrusionOk="0">
                  <a:moveTo>
                    <a:pt x="3952" y="1290"/>
                  </a:moveTo>
                  <a:cubicBezTo>
                    <a:pt x="3968" y="1290"/>
                    <a:pt x="4091" y="1567"/>
                    <a:pt x="4225" y="1906"/>
                  </a:cubicBezTo>
                  <a:cubicBezTo>
                    <a:pt x="4360" y="2245"/>
                    <a:pt x="4549" y="2762"/>
                    <a:pt x="4645" y="3055"/>
                  </a:cubicBezTo>
                  <a:cubicBezTo>
                    <a:pt x="4818" y="3582"/>
                    <a:pt x="4939" y="3791"/>
                    <a:pt x="5073" y="3791"/>
                  </a:cubicBezTo>
                  <a:cubicBezTo>
                    <a:pt x="5228" y="3791"/>
                    <a:pt x="6177" y="2938"/>
                    <a:pt x="6618" y="2401"/>
                  </a:cubicBezTo>
                  <a:cubicBezTo>
                    <a:pt x="6734" y="2259"/>
                    <a:pt x="6838" y="2148"/>
                    <a:pt x="6855" y="2148"/>
                  </a:cubicBezTo>
                  <a:cubicBezTo>
                    <a:pt x="6856" y="2148"/>
                    <a:pt x="6856" y="2148"/>
                    <a:pt x="6857" y="2149"/>
                  </a:cubicBezTo>
                  <a:cubicBezTo>
                    <a:pt x="6867" y="2158"/>
                    <a:pt x="6799" y="2448"/>
                    <a:pt x="6705" y="2798"/>
                  </a:cubicBezTo>
                  <a:cubicBezTo>
                    <a:pt x="6423" y="3847"/>
                    <a:pt x="6408" y="4162"/>
                    <a:pt x="6640" y="4269"/>
                  </a:cubicBezTo>
                  <a:cubicBezTo>
                    <a:pt x="6960" y="4416"/>
                    <a:pt x="8142" y="4738"/>
                    <a:pt x="8689" y="4828"/>
                  </a:cubicBezTo>
                  <a:lnTo>
                    <a:pt x="8979" y="4876"/>
                  </a:lnTo>
                  <a:lnTo>
                    <a:pt x="8466" y="5210"/>
                  </a:lnTo>
                  <a:cubicBezTo>
                    <a:pt x="8182" y="5395"/>
                    <a:pt x="7834" y="5614"/>
                    <a:pt x="7688" y="5698"/>
                  </a:cubicBezTo>
                  <a:cubicBezTo>
                    <a:pt x="7537" y="5784"/>
                    <a:pt x="7412" y="5883"/>
                    <a:pt x="7399" y="5927"/>
                  </a:cubicBezTo>
                  <a:cubicBezTo>
                    <a:pt x="7342" y="6109"/>
                    <a:pt x="7489" y="6501"/>
                    <a:pt x="7990" y="7504"/>
                  </a:cubicBezTo>
                  <a:cubicBezTo>
                    <a:pt x="8182" y="7891"/>
                    <a:pt x="8330" y="8204"/>
                    <a:pt x="8319" y="8204"/>
                  </a:cubicBezTo>
                  <a:cubicBezTo>
                    <a:pt x="8309" y="8204"/>
                    <a:pt x="8037" y="8070"/>
                    <a:pt x="7717" y="7911"/>
                  </a:cubicBezTo>
                  <a:cubicBezTo>
                    <a:pt x="7103" y="7604"/>
                    <a:pt x="6755" y="7467"/>
                    <a:pt x="6544" y="7467"/>
                  </a:cubicBezTo>
                  <a:cubicBezTo>
                    <a:pt x="6445" y="7467"/>
                    <a:pt x="6376" y="7497"/>
                    <a:pt x="6324" y="7553"/>
                  </a:cubicBezTo>
                  <a:cubicBezTo>
                    <a:pt x="6234" y="7650"/>
                    <a:pt x="6155" y="7940"/>
                    <a:pt x="6096" y="8389"/>
                  </a:cubicBezTo>
                  <a:cubicBezTo>
                    <a:pt x="6073" y="8561"/>
                    <a:pt x="6046" y="8723"/>
                    <a:pt x="6038" y="8751"/>
                  </a:cubicBezTo>
                  <a:cubicBezTo>
                    <a:pt x="6037" y="8752"/>
                    <a:pt x="6036" y="8753"/>
                    <a:pt x="6035" y="8753"/>
                  </a:cubicBezTo>
                  <a:cubicBezTo>
                    <a:pt x="6013" y="8753"/>
                    <a:pt x="5872" y="8505"/>
                    <a:pt x="5711" y="8182"/>
                  </a:cubicBezTo>
                  <a:cubicBezTo>
                    <a:pt x="5296" y="7358"/>
                    <a:pt x="4966" y="6780"/>
                    <a:pt x="4881" y="6733"/>
                  </a:cubicBezTo>
                  <a:cubicBezTo>
                    <a:pt x="4863" y="6723"/>
                    <a:pt x="4842" y="6718"/>
                    <a:pt x="4814" y="6718"/>
                  </a:cubicBezTo>
                  <a:cubicBezTo>
                    <a:pt x="4771" y="6718"/>
                    <a:pt x="4713" y="6731"/>
                    <a:pt x="4636" y="6759"/>
                  </a:cubicBezTo>
                  <a:cubicBezTo>
                    <a:pt x="4499" y="6808"/>
                    <a:pt x="4366" y="6911"/>
                    <a:pt x="4058" y="7210"/>
                  </a:cubicBezTo>
                  <a:cubicBezTo>
                    <a:pt x="3679" y="7577"/>
                    <a:pt x="3563" y="7697"/>
                    <a:pt x="3146" y="8145"/>
                  </a:cubicBezTo>
                  <a:lnTo>
                    <a:pt x="2976" y="8329"/>
                  </a:lnTo>
                  <a:lnTo>
                    <a:pt x="3138" y="7614"/>
                  </a:lnTo>
                  <a:cubicBezTo>
                    <a:pt x="3226" y="7221"/>
                    <a:pt x="3349" y="6724"/>
                    <a:pt x="3410" y="6508"/>
                  </a:cubicBezTo>
                  <a:cubicBezTo>
                    <a:pt x="3470" y="6295"/>
                    <a:pt x="3521" y="6060"/>
                    <a:pt x="3521" y="5990"/>
                  </a:cubicBezTo>
                  <a:cubicBezTo>
                    <a:pt x="3521" y="5876"/>
                    <a:pt x="3504" y="5853"/>
                    <a:pt x="3383" y="5791"/>
                  </a:cubicBezTo>
                  <a:cubicBezTo>
                    <a:pt x="3305" y="5752"/>
                    <a:pt x="3187" y="5688"/>
                    <a:pt x="3116" y="5646"/>
                  </a:cubicBezTo>
                  <a:cubicBezTo>
                    <a:pt x="3045" y="5604"/>
                    <a:pt x="2774" y="5474"/>
                    <a:pt x="2509" y="5356"/>
                  </a:cubicBezTo>
                  <a:cubicBezTo>
                    <a:pt x="2245" y="5237"/>
                    <a:pt x="1758" y="5008"/>
                    <a:pt x="1423" y="4844"/>
                  </a:cubicBezTo>
                  <a:lnTo>
                    <a:pt x="816" y="4548"/>
                  </a:lnTo>
                  <a:lnTo>
                    <a:pt x="1277" y="4522"/>
                  </a:lnTo>
                  <a:cubicBezTo>
                    <a:pt x="1964" y="4482"/>
                    <a:pt x="3402" y="4286"/>
                    <a:pt x="3517" y="4216"/>
                  </a:cubicBezTo>
                  <a:cubicBezTo>
                    <a:pt x="3611" y="4158"/>
                    <a:pt x="3924" y="2061"/>
                    <a:pt x="3924" y="1485"/>
                  </a:cubicBezTo>
                  <a:cubicBezTo>
                    <a:pt x="3924" y="1378"/>
                    <a:pt x="3938" y="1290"/>
                    <a:pt x="3952" y="1290"/>
                  </a:cubicBezTo>
                  <a:close/>
                  <a:moveTo>
                    <a:pt x="3805" y="1"/>
                  </a:moveTo>
                  <a:cubicBezTo>
                    <a:pt x="3758" y="1"/>
                    <a:pt x="3709" y="15"/>
                    <a:pt x="3660" y="43"/>
                  </a:cubicBezTo>
                  <a:cubicBezTo>
                    <a:pt x="3626" y="63"/>
                    <a:pt x="3581" y="142"/>
                    <a:pt x="3562" y="216"/>
                  </a:cubicBezTo>
                  <a:cubicBezTo>
                    <a:pt x="3527" y="347"/>
                    <a:pt x="3512" y="492"/>
                    <a:pt x="3390" y="1905"/>
                  </a:cubicBezTo>
                  <a:cubicBezTo>
                    <a:pt x="3358" y="2276"/>
                    <a:pt x="3309" y="2780"/>
                    <a:pt x="3279" y="3029"/>
                  </a:cubicBezTo>
                  <a:cubicBezTo>
                    <a:pt x="3251" y="3276"/>
                    <a:pt x="3226" y="3558"/>
                    <a:pt x="3226" y="3653"/>
                  </a:cubicBezTo>
                  <a:cubicBezTo>
                    <a:pt x="3226" y="3848"/>
                    <a:pt x="3226" y="3848"/>
                    <a:pt x="2730" y="3885"/>
                  </a:cubicBezTo>
                  <a:cubicBezTo>
                    <a:pt x="2568" y="3896"/>
                    <a:pt x="2264" y="3922"/>
                    <a:pt x="2050" y="3942"/>
                  </a:cubicBezTo>
                  <a:cubicBezTo>
                    <a:pt x="1837" y="3962"/>
                    <a:pt x="1425" y="3993"/>
                    <a:pt x="1131" y="4014"/>
                  </a:cubicBezTo>
                  <a:cubicBezTo>
                    <a:pt x="528" y="4057"/>
                    <a:pt x="241" y="4120"/>
                    <a:pt x="112" y="4239"/>
                  </a:cubicBezTo>
                  <a:cubicBezTo>
                    <a:pt x="1" y="4343"/>
                    <a:pt x="0" y="4490"/>
                    <a:pt x="108" y="4591"/>
                  </a:cubicBezTo>
                  <a:cubicBezTo>
                    <a:pt x="456" y="4909"/>
                    <a:pt x="2087" y="5727"/>
                    <a:pt x="3087" y="6084"/>
                  </a:cubicBezTo>
                  <a:cubicBezTo>
                    <a:pt x="3143" y="6104"/>
                    <a:pt x="3140" y="6128"/>
                    <a:pt x="3045" y="6355"/>
                  </a:cubicBezTo>
                  <a:cubicBezTo>
                    <a:pt x="2911" y="6674"/>
                    <a:pt x="2799" y="7051"/>
                    <a:pt x="2567" y="7962"/>
                  </a:cubicBezTo>
                  <a:cubicBezTo>
                    <a:pt x="2360" y="8779"/>
                    <a:pt x="2345" y="8922"/>
                    <a:pt x="2455" y="9062"/>
                  </a:cubicBezTo>
                  <a:cubicBezTo>
                    <a:pt x="2506" y="9128"/>
                    <a:pt x="2596" y="9163"/>
                    <a:pt x="2691" y="9163"/>
                  </a:cubicBezTo>
                  <a:cubicBezTo>
                    <a:pt x="2750" y="9163"/>
                    <a:pt x="2812" y="9150"/>
                    <a:pt x="2869" y="9122"/>
                  </a:cubicBezTo>
                  <a:cubicBezTo>
                    <a:pt x="2914" y="9099"/>
                    <a:pt x="3337" y="8686"/>
                    <a:pt x="3815" y="8201"/>
                  </a:cubicBezTo>
                  <a:cubicBezTo>
                    <a:pt x="4291" y="7716"/>
                    <a:pt x="4698" y="7321"/>
                    <a:pt x="4720" y="7321"/>
                  </a:cubicBezTo>
                  <a:cubicBezTo>
                    <a:pt x="4802" y="7324"/>
                    <a:pt x="5495" y="8843"/>
                    <a:pt x="5821" y="9729"/>
                  </a:cubicBezTo>
                  <a:cubicBezTo>
                    <a:pt x="5904" y="9956"/>
                    <a:pt x="5982" y="10039"/>
                    <a:pt x="6122" y="10039"/>
                  </a:cubicBezTo>
                  <a:cubicBezTo>
                    <a:pt x="6133" y="10039"/>
                    <a:pt x="6145" y="10038"/>
                    <a:pt x="6158" y="10037"/>
                  </a:cubicBezTo>
                  <a:cubicBezTo>
                    <a:pt x="6383" y="10017"/>
                    <a:pt x="6418" y="9932"/>
                    <a:pt x="6557" y="9029"/>
                  </a:cubicBezTo>
                  <a:cubicBezTo>
                    <a:pt x="6626" y="8587"/>
                    <a:pt x="6696" y="8153"/>
                    <a:pt x="6710" y="8068"/>
                  </a:cubicBezTo>
                  <a:lnTo>
                    <a:pt x="6739" y="7911"/>
                  </a:lnTo>
                  <a:lnTo>
                    <a:pt x="7143" y="8155"/>
                  </a:lnTo>
                  <a:cubicBezTo>
                    <a:pt x="7366" y="8290"/>
                    <a:pt x="7797" y="8529"/>
                    <a:pt x="8107" y="8690"/>
                  </a:cubicBezTo>
                  <a:cubicBezTo>
                    <a:pt x="8497" y="8891"/>
                    <a:pt x="8695" y="8979"/>
                    <a:pt x="8827" y="8979"/>
                  </a:cubicBezTo>
                  <a:cubicBezTo>
                    <a:pt x="8906" y="8979"/>
                    <a:pt x="8961" y="8947"/>
                    <a:pt x="9019" y="8888"/>
                  </a:cubicBezTo>
                  <a:cubicBezTo>
                    <a:pt x="9172" y="8735"/>
                    <a:pt x="9146" y="8565"/>
                    <a:pt x="8889" y="8086"/>
                  </a:cubicBezTo>
                  <a:cubicBezTo>
                    <a:pt x="8589" y="7523"/>
                    <a:pt x="7990" y="6324"/>
                    <a:pt x="7944" y="6188"/>
                  </a:cubicBezTo>
                  <a:cubicBezTo>
                    <a:pt x="7907" y="6080"/>
                    <a:pt x="7910" y="6076"/>
                    <a:pt x="8060" y="6016"/>
                  </a:cubicBezTo>
                  <a:cubicBezTo>
                    <a:pt x="8259" y="5937"/>
                    <a:pt x="8788" y="5625"/>
                    <a:pt x="9414" y="5215"/>
                  </a:cubicBezTo>
                  <a:cubicBezTo>
                    <a:pt x="9947" y="4867"/>
                    <a:pt x="10029" y="4771"/>
                    <a:pt x="9957" y="4580"/>
                  </a:cubicBezTo>
                  <a:cubicBezTo>
                    <a:pt x="9906" y="4445"/>
                    <a:pt x="9759" y="4392"/>
                    <a:pt x="9296" y="4344"/>
                  </a:cubicBezTo>
                  <a:cubicBezTo>
                    <a:pt x="8657" y="4276"/>
                    <a:pt x="8042" y="4146"/>
                    <a:pt x="7185" y="3895"/>
                  </a:cubicBezTo>
                  <a:cubicBezTo>
                    <a:pt x="6979" y="3835"/>
                    <a:pt x="6940" y="3811"/>
                    <a:pt x="6961" y="3759"/>
                  </a:cubicBezTo>
                  <a:cubicBezTo>
                    <a:pt x="7011" y="3640"/>
                    <a:pt x="7127" y="3175"/>
                    <a:pt x="7220" y="2714"/>
                  </a:cubicBezTo>
                  <a:cubicBezTo>
                    <a:pt x="7271" y="2461"/>
                    <a:pt x="7362" y="2080"/>
                    <a:pt x="7421" y="1873"/>
                  </a:cubicBezTo>
                  <a:cubicBezTo>
                    <a:pt x="7557" y="1398"/>
                    <a:pt x="7560" y="1278"/>
                    <a:pt x="7437" y="1156"/>
                  </a:cubicBezTo>
                  <a:cubicBezTo>
                    <a:pt x="7392" y="1110"/>
                    <a:pt x="7346" y="1084"/>
                    <a:pt x="7293" y="1084"/>
                  </a:cubicBezTo>
                  <a:cubicBezTo>
                    <a:pt x="7137" y="1084"/>
                    <a:pt x="6910" y="1303"/>
                    <a:pt x="6398" y="1894"/>
                  </a:cubicBezTo>
                  <a:cubicBezTo>
                    <a:pt x="6203" y="2117"/>
                    <a:pt x="5869" y="2484"/>
                    <a:pt x="5652" y="2712"/>
                  </a:cubicBezTo>
                  <a:lnTo>
                    <a:pt x="5256" y="3126"/>
                  </a:lnTo>
                  <a:lnTo>
                    <a:pt x="5121" y="2733"/>
                  </a:lnTo>
                  <a:cubicBezTo>
                    <a:pt x="5011" y="2412"/>
                    <a:pt x="4436" y="987"/>
                    <a:pt x="4145" y="310"/>
                  </a:cubicBezTo>
                  <a:cubicBezTo>
                    <a:pt x="4058" y="108"/>
                    <a:pt x="3936" y="1"/>
                    <a:pt x="38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3633850" y="1912100"/>
              <a:ext cx="536950" cy="670950"/>
            </a:xfrm>
            <a:custGeom>
              <a:avLst/>
              <a:gdLst/>
              <a:ahLst/>
              <a:cxnLst/>
              <a:rect l="l" t="t" r="r" b="b"/>
              <a:pathLst>
                <a:path w="21478" h="26838" extrusionOk="0">
                  <a:moveTo>
                    <a:pt x="18079" y="4145"/>
                  </a:moveTo>
                  <a:cubicBezTo>
                    <a:pt x="18085" y="4145"/>
                    <a:pt x="18047" y="4298"/>
                    <a:pt x="17997" y="4486"/>
                  </a:cubicBezTo>
                  <a:cubicBezTo>
                    <a:pt x="17939" y="4706"/>
                    <a:pt x="17879" y="4850"/>
                    <a:pt x="17828" y="4892"/>
                  </a:cubicBezTo>
                  <a:cubicBezTo>
                    <a:pt x="17790" y="4924"/>
                    <a:pt x="17754" y="4945"/>
                    <a:pt x="17740" y="4945"/>
                  </a:cubicBezTo>
                  <a:cubicBezTo>
                    <a:pt x="17738" y="4945"/>
                    <a:pt x="17737" y="4945"/>
                    <a:pt x="17735" y="4944"/>
                  </a:cubicBezTo>
                  <a:cubicBezTo>
                    <a:pt x="17729" y="4935"/>
                    <a:pt x="17739" y="4807"/>
                    <a:pt x="17758" y="4657"/>
                  </a:cubicBezTo>
                  <a:cubicBezTo>
                    <a:pt x="17791" y="4403"/>
                    <a:pt x="17803" y="4377"/>
                    <a:pt x="17932" y="4265"/>
                  </a:cubicBezTo>
                  <a:cubicBezTo>
                    <a:pt x="18010" y="4200"/>
                    <a:pt x="18074" y="4145"/>
                    <a:pt x="18079" y="4145"/>
                  </a:cubicBezTo>
                  <a:close/>
                  <a:moveTo>
                    <a:pt x="17425" y="4626"/>
                  </a:moveTo>
                  <a:cubicBezTo>
                    <a:pt x="17447" y="4626"/>
                    <a:pt x="17465" y="4682"/>
                    <a:pt x="17465" y="4785"/>
                  </a:cubicBezTo>
                  <a:cubicBezTo>
                    <a:pt x="17465" y="4972"/>
                    <a:pt x="17414" y="5139"/>
                    <a:pt x="17354" y="5139"/>
                  </a:cubicBezTo>
                  <a:cubicBezTo>
                    <a:pt x="17328" y="5139"/>
                    <a:pt x="17322" y="5088"/>
                    <a:pt x="17335" y="5000"/>
                  </a:cubicBezTo>
                  <a:cubicBezTo>
                    <a:pt x="17348" y="4923"/>
                    <a:pt x="17366" y="4809"/>
                    <a:pt x="17377" y="4740"/>
                  </a:cubicBezTo>
                  <a:cubicBezTo>
                    <a:pt x="17389" y="4662"/>
                    <a:pt x="17408" y="4626"/>
                    <a:pt x="17425" y="4626"/>
                  </a:cubicBezTo>
                  <a:close/>
                  <a:moveTo>
                    <a:pt x="2921" y="4578"/>
                  </a:moveTo>
                  <a:cubicBezTo>
                    <a:pt x="2942" y="4578"/>
                    <a:pt x="2997" y="4613"/>
                    <a:pt x="3114" y="4692"/>
                  </a:cubicBezTo>
                  <a:cubicBezTo>
                    <a:pt x="3272" y="4802"/>
                    <a:pt x="3340" y="4873"/>
                    <a:pt x="3355" y="4947"/>
                  </a:cubicBezTo>
                  <a:cubicBezTo>
                    <a:pt x="3411" y="5236"/>
                    <a:pt x="3421" y="5362"/>
                    <a:pt x="3374" y="5362"/>
                  </a:cubicBezTo>
                  <a:cubicBezTo>
                    <a:pt x="3349" y="5362"/>
                    <a:pt x="3309" y="5327"/>
                    <a:pt x="3250" y="5263"/>
                  </a:cubicBezTo>
                  <a:cubicBezTo>
                    <a:pt x="3160" y="5166"/>
                    <a:pt x="2966" y="4797"/>
                    <a:pt x="2919" y="4630"/>
                  </a:cubicBezTo>
                  <a:cubicBezTo>
                    <a:pt x="2909" y="4596"/>
                    <a:pt x="2906" y="4578"/>
                    <a:pt x="2921" y="4578"/>
                  </a:cubicBezTo>
                  <a:close/>
                  <a:moveTo>
                    <a:pt x="3677" y="5029"/>
                  </a:moveTo>
                  <a:cubicBezTo>
                    <a:pt x="3693" y="5029"/>
                    <a:pt x="3716" y="5046"/>
                    <a:pt x="3745" y="5081"/>
                  </a:cubicBezTo>
                  <a:cubicBezTo>
                    <a:pt x="3768" y="5108"/>
                    <a:pt x="3798" y="5216"/>
                    <a:pt x="3809" y="5319"/>
                  </a:cubicBezTo>
                  <a:cubicBezTo>
                    <a:pt x="3824" y="5450"/>
                    <a:pt x="3825" y="5490"/>
                    <a:pt x="3797" y="5490"/>
                  </a:cubicBezTo>
                  <a:cubicBezTo>
                    <a:pt x="3791" y="5490"/>
                    <a:pt x="3782" y="5488"/>
                    <a:pt x="3772" y="5484"/>
                  </a:cubicBezTo>
                  <a:cubicBezTo>
                    <a:pt x="3705" y="5459"/>
                    <a:pt x="3689" y="5419"/>
                    <a:pt x="3653" y="5183"/>
                  </a:cubicBezTo>
                  <a:cubicBezTo>
                    <a:pt x="3638" y="5082"/>
                    <a:pt x="3648" y="5029"/>
                    <a:pt x="3677" y="5029"/>
                  </a:cubicBezTo>
                  <a:close/>
                  <a:moveTo>
                    <a:pt x="12182" y="596"/>
                  </a:moveTo>
                  <a:cubicBezTo>
                    <a:pt x="12681" y="596"/>
                    <a:pt x="13531" y="623"/>
                    <a:pt x="13916" y="656"/>
                  </a:cubicBezTo>
                  <a:cubicBezTo>
                    <a:pt x="15196" y="765"/>
                    <a:pt x="16174" y="1074"/>
                    <a:pt x="17033" y="1647"/>
                  </a:cubicBezTo>
                  <a:cubicBezTo>
                    <a:pt x="17514" y="1969"/>
                    <a:pt x="17681" y="2108"/>
                    <a:pt x="17802" y="2298"/>
                  </a:cubicBezTo>
                  <a:cubicBezTo>
                    <a:pt x="18069" y="2718"/>
                    <a:pt x="17820" y="3173"/>
                    <a:pt x="17132" y="3520"/>
                  </a:cubicBezTo>
                  <a:cubicBezTo>
                    <a:pt x="16844" y="3665"/>
                    <a:pt x="16768" y="3691"/>
                    <a:pt x="15830" y="3973"/>
                  </a:cubicBezTo>
                  <a:cubicBezTo>
                    <a:pt x="15072" y="4200"/>
                    <a:pt x="14894" y="4243"/>
                    <a:pt x="14428" y="4310"/>
                  </a:cubicBezTo>
                  <a:cubicBezTo>
                    <a:pt x="14207" y="4342"/>
                    <a:pt x="13900" y="4401"/>
                    <a:pt x="13744" y="4440"/>
                  </a:cubicBezTo>
                  <a:cubicBezTo>
                    <a:pt x="13588" y="4480"/>
                    <a:pt x="13240" y="4530"/>
                    <a:pt x="12971" y="4551"/>
                  </a:cubicBezTo>
                  <a:cubicBezTo>
                    <a:pt x="12702" y="4572"/>
                    <a:pt x="12291" y="4614"/>
                    <a:pt x="12059" y="4644"/>
                  </a:cubicBezTo>
                  <a:cubicBezTo>
                    <a:pt x="11811" y="4676"/>
                    <a:pt x="11113" y="4707"/>
                    <a:pt x="10375" y="4722"/>
                  </a:cubicBezTo>
                  <a:cubicBezTo>
                    <a:pt x="10100" y="4727"/>
                    <a:pt x="9848" y="4730"/>
                    <a:pt x="9612" y="4730"/>
                  </a:cubicBezTo>
                  <a:cubicBezTo>
                    <a:pt x="8630" y="4730"/>
                    <a:pt x="7920" y="4682"/>
                    <a:pt x="6939" y="4562"/>
                  </a:cubicBezTo>
                  <a:cubicBezTo>
                    <a:pt x="6891" y="4556"/>
                    <a:pt x="6856" y="4553"/>
                    <a:pt x="6829" y="4553"/>
                  </a:cubicBezTo>
                  <a:cubicBezTo>
                    <a:pt x="6778" y="4553"/>
                    <a:pt x="6763" y="4565"/>
                    <a:pt x="6763" y="4595"/>
                  </a:cubicBezTo>
                  <a:cubicBezTo>
                    <a:pt x="6763" y="4820"/>
                    <a:pt x="8600" y="5022"/>
                    <a:pt x="10473" y="5022"/>
                  </a:cubicBezTo>
                  <a:cubicBezTo>
                    <a:pt x="10665" y="5022"/>
                    <a:pt x="10856" y="5020"/>
                    <a:pt x="11047" y="5015"/>
                  </a:cubicBezTo>
                  <a:cubicBezTo>
                    <a:pt x="11532" y="5005"/>
                    <a:pt x="12028" y="4978"/>
                    <a:pt x="12150" y="4958"/>
                  </a:cubicBezTo>
                  <a:cubicBezTo>
                    <a:pt x="12272" y="4939"/>
                    <a:pt x="12613" y="4904"/>
                    <a:pt x="12907" y="4881"/>
                  </a:cubicBezTo>
                  <a:cubicBezTo>
                    <a:pt x="13212" y="4859"/>
                    <a:pt x="13601" y="4803"/>
                    <a:pt x="13809" y="4755"/>
                  </a:cubicBezTo>
                  <a:cubicBezTo>
                    <a:pt x="14007" y="4707"/>
                    <a:pt x="14306" y="4649"/>
                    <a:pt x="14466" y="4627"/>
                  </a:cubicBezTo>
                  <a:cubicBezTo>
                    <a:pt x="14887" y="4567"/>
                    <a:pt x="15265" y="4472"/>
                    <a:pt x="16165" y="4200"/>
                  </a:cubicBezTo>
                  <a:cubicBezTo>
                    <a:pt x="17011" y="3943"/>
                    <a:pt x="17378" y="3784"/>
                    <a:pt x="17655" y="3553"/>
                  </a:cubicBezTo>
                  <a:cubicBezTo>
                    <a:pt x="17747" y="3476"/>
                    <a:pt x="17801" y="3442"/>
                    <a:pt x="17819" y="3442"/>
                  </a:cubicBezTo>
                  <a:cubicBezTo>
                    <a:pt x="17852" y="3442"/>
                    <a:pt x="17774" y="3549"/>
                    <a:pt x="17599" y="3719"/>
                  </a:cubicBezTo>
                  <a:cubicBezTo>
                    <a:pt x="17208" y="4101"/>
                    <a:pt x="16065" y="4709"/>
                    <a:pt x="15249" y="4970"/>
                  </a:cubicBezTo>
                  <a:cubicBezTo>
                    <a:pt x="14424" y="5232"/>
                    <a:pt x="13774" y="5371"/>
                    <a:pt x="12774" y="5492"/>
                  </a:cubicBezTo>
                  <a:cubicBezTo>
                    <a:pt x="12436" y="5534"/>
                    <a:pt x="11959" y="5553"/>
                    <a:pt x="11407" y="5553"/>
                  </a:cubicBezTo>
                  <a:cubicBezTo>
                    <a:pt x="9707" y="5553"/>
                    <a:pt x="7285" y="5373"/>
                    <a:pt x="5933" y="5114"/>
                  </a:cubicBezTo>
                  <a:cubicBezTo>
                    <a:pt x="5013" y="4936"/>
                    <a:pt x="3810" y="4470"/>
                    <a:pt x="3292" y="4089"/>
                  </a:cubicBezTo>
                  <a:cubicBezTo>
                    <a:pt x="3083" y="3934"/>
                    <a:pt x="2976" y="3727"/>
                    <a:pt x="2972" y="3477"/>
                  </a:cubicBezTo>
                  <a:cubicBezTo>
                    <a:pt x="2971" y="3327"/>
                    <a:pt x="2993" y="3277"/>
                    <a:pt x="3129" y="3113"/>
                  </a:cubicBezTo>
                  <a:cubicBezTo>
                    <a:pt x="3215" y="3005"/>
                    <a:pt x="3322" y="2897"/>
                    <a:pt x="3369" y="2866"/>
                  </a:cubicBezTo>
                  <a:lnTo>
                    <a:pt x="3454" y="2810"/>
                  </a:lnTo>
                  <a:lnTo>
                    <a:pt x="3382" y="2935"/>
                  </a:lnTo>
                  <a:cubicBezTo>
                    <a:pt x="3224" y="3208"/>
                    <a:pt x="3251" y="3504"/>
                    <a:pt x="3457" y="3756"/>
                  </a:cubicBezTo>
                  <a:cubicBezTo>
                    <a:pt x="3520" y="3833"/>
                    <a:pt x="3614" y="3913"/>
                    <a:pt x="3667" y="3934"/>
                  </a:cubicBezTo>
                  <a:cubicBezTo>
                    <a:pt x="3948" y="4044"/>
                    <a:pt x="4300" y="4117"/>
                    <a:pt x="4792" y="4166"/>
                  </a:cubicBezTo>
                  <a:cubicBezTo>
                    <a:pt x="5097" y="4196"/>
                    <a:pt x="5422" y="4231"/>
                    <a:pt x="5520" y="4243"/>
                  </a:cubicBezTo>
                  <a:cubicBezTo>
                    <a:pt x="5571" y="4250"/>
                    <a:pt x="5610" y="4253"/>
                    <a:pt x="5639" y="4253"/>
                  </a:cubicBezTo>
                  <a:cubicBezTo>
                    <a:pt x="5772" y="4253"/>
                    <a:pt x="5659" y="4185"/>
                    <a:pt x="5372" y="4117"/>
                  </a:cubicBezTo>
                  <a:cubicBezTo>
                    <a:pt x="5195" y="4075"/>
                    <a:pt x="4905" y="4022"/>
                    <a:pt x="4733" y="4001"/>
                  </a:cubicBezTo>
                  <a:cubicBezTo>
                    <a:pt x="3873" y="3895"/>
                    <a:pt x="3485" y="3673"/>
                    <a:pt x="3485" y="3287"/>
                  </a:cubicBezTo>
                  <a:cubicBezTo>
                    <a:pt x="3485" y="3100"/>
                    <a:pt x="3574" y="2950"/>
                    <a:pt x="3827" y="2703"/>
                  </a:cubicBezTo>
                  <a:cubicBezTo>
                    <a:pt x="4296" y="2247"/>
                    <a:pt x="4942" y="1864"/>
                    <a:pt x="5674" y="1609"/>
                  </a:cubicBezTo>
                  <a:cubicBezTo>
                    <a:pt x="6160" y="1438"/>
                    <a:pt x="7105" y="1234"/>
                    <a:pt x="8377" y="1023"/>
                  </a:cubicBezTo>
                  <a:cubicBezTo>
                    <a:pt x="9904" y="770"/>
                    <a:pt x="10707" y="672"/>
                    <a:pt x="11872" y="602"/>
                  </a:cubicBezTo>
                  <a:cubicBezTo>
                    <a:pt x="11940" y="598"/>
                    <a:pt x="12048" y="596"/>
                    <a:pt x="12182" y="596"/>
                  </a:cubicBezTo>
                  <a:close/>
                  <a:moveTo>
                    <a:pt x="17035" y="4850"/>
                  </a:moveTo>
                  <a:cubicBezTo>
                    <a:pt x="17049" y="4850"/>
                    <a:pt x="17060" y="4936"/>
                    <a:pt x="17060" y="5044"/>
                  </a:cubicBezTo>
                  <a:cubicBezTo>
                    <a:pt x="17060" y="5157"/>
                    <a:pt x="17042" y="5256"/>
                    <a:pt x="17017" y="5276"/>
                  </a:cubicBezTo>
                  <a:cubicBezTo>
                    <a:pt x="16953" y="5324"/>
                    <a:pt x="15961" y="5691"/>
                    <a:pt x="15895" y="5691"/>
                  </a:cubicBezTo>
                  <a:cubicBezTo>
                    <a:pt x="15889" y="5691"/>
                    <a:pt x="15884" y="5631"/>
                    <a:pt x="15884" y="5553"/>
                  </a:cubicBezTo>
                  <a:cubicBezTo>
                    <a:pt x="15884" y="5419"/>
                    <a:pt x="15890" y="5413"/>
                    <a:pt x="16095" y="5332"/>
                  </a:cubicBezTo>
                  <a:cubicBezTo>
                    <a:pt x="16212" y="5288"/>
                    <a:pt x="16465" y="5160"/>
                    <a:pt x="16657" y="5051"/>
                  </a:cubicBezTo>
                  <a:cubicBezTo>
                    <a:pt x="16848" y="4944"/>
                    <a:pt x="17018" y="4851"/>
                    <a:pt x="17034" y="4850"/>
                  </a:cubicBezTo>
                  <a:cubicBezTo>
                    <a:pt x="17034" y="4850"/>
                    <a:pt x="17034" y="4850"/>
                    <a:pt x="17035" y="4850"/>
                  </a:cubicBezTo>
                  <a:close/>
                  <a:moveTo>
                    <a:pt x="15426" y="5586"/>
                  </a:moveTo>
                  <a:cubicBezTo>
                    <a:pt x="15466" y="5586"/>
                    <a:pt x="15480" y="5607"/>
                    <a:pt x="15480" y="5651"/>
                  </a:cubicBezTo>
                  <a:cubicBezTo>
                    <a:pt x="15480" y="5688"/>
                    <a:pt x="15489" y="5746"/>
                    <a:pt x="15499" y="5773"/>
                  </a:cubicBezTo>
                  <a:cubicBezTo>
                    <a:pt x="15514" y="5812"/>
                    <a:pt x="15443" y="5847"/>
                    <a:pt x="15214" y="5907"/>
                  </a:cubicBezTo>
                  <a:cubicBezTo>
                    <a:pt x="15045" y="5953"/>
                    <a:pt x="14881" y="5997"/>
                    <a:pt x="14845" y="6006"/>
                  </a:cubicBezTo>
                  <a:cubicBezTo>
                    <a:pt x="14835" y="6009"/>
                    <a:pt x="14826" y="6011"/>
                    <a:pt x="14819" y="6011"/>
                  </a:cubicBezTo>
                  <a:cubicBezTo>
                    <a:pt x="14788" y="6011"/>
                    <a:pt x="14781" y="5981"/>
                    <a:pt x="14781" y="5896"/>
                  </a:cubicBezTo>
                  <a:cubicBezTo>
                    <a:pt x="14781" y="5770"/>
                    <a:pt x="14786" y="5765"/>
                    <a:pt x="14992" y="5709"/>
                  </a:cubicBezTo>
                  <a:cubicBezTo>
                    <a:pt x="15109" y="5675"/>
                    <a:pt x="15244" y="5636"/>
                    <a:pt x="15296" y="5617"/>
                  </a:cubicBezTo>
                  <a:cubicBezTo>
                    <a:pt x="15356" y="5597"/>
                    <a:pt x="15398" y="5586"/>
                    <a:pt x="15426" y="5586"/>
                  </a:cubicBezTo>
                  <a:close/>
                  <a:moveTo>
                    <a:pt x="14461" y="5841"/>
                  </a:moveTo>
                  <a:cubicBezTo>
                    <a:pt x="14475" y="5841"/>
                    <a:pt x="14486" y="5897"/>
                    <a:pt x="14486" y="5965"/>
                  </a:cubicBezTo>
                  <a:cubicBezTo>
                    <a:pt x="14486" y="6036"/>
                    <a:pt x="14483" y="6095"/>
                    <a:pt x="14477" y="6095"/>
                  </a:cubicBezTo>
                  <a:cubicBezTo>
                    <a:pt x="14471" y="6095"/>
                    <a:pt x="14412" y="6111"/>
                    <a:pt x="14347" y="6129"/>
                  </a:cubicBezTo>
                  <a:lnTo>
                    <a:pt x="14225" y="6164"/>
                  </a:lnTo>
                  <a:lnTo>
                    <a:pt x="14237" y="6032"/>
                  </a:lnTo>
                  <a:cubicBezTo>
                    <a:pt x="14249" y="5901"/>
                    <a:pt x="14291" y="5864"/>
                    <a:pt x="14461" y="5841"/>
                  </a:cubicBezTo>
                  <a:cubicBezTo>
                    <a:pt x="14461" y="5841"/>
                    <a:pt x="14461" y="5841"/>
                    <a:pt x="14461" y="5841"/>
                  </a:cubicBezTo>
                  <a:close/>
                  <a:moveTo>
                    <a:pt x="4137" y="5253"/>
                  </a:moveTo>
                  <a:cubicBezTo>
                    <a:pt x="4142" y="5253"/>
                    <a:pt x="4147" y="5254"/>
                    <a:pt x="4153" y="5256"/>
                  </a:cubicBezTo>
                  <a:cubicBezTo>
                    <a:pt x="4183" y="5267"/>
                    <a:pt x="4465" y="5360"/>
                    <a:pt x="4781" y="5464"/>
                  </a:cubicBezTo>
                  <a:cubicBezTo>
                    <a:pt x="5098" y="5568"/>
                    <a:pt x="5595" y="5700"/>
                    <a:pt x="5884" y="5757"/>
                  </a:cubicBezTo>
                  <a:lnTo>
                    <a:pt x="6412" y="5860"/>
                  </a:lnTo>
                  <a:lnTo>
                    <a:pt x="6434" y="6023"/>
                  </a:lnTo>
                  <a:cubicBezTo>
                    <a:pt x="6447" y="6112"/>
                    <a:pt x="6450" y="6194"/>
                    <a:pt x="6443" y="6202"/>
                  </a:cubicBezTo>
                  <a:cubicBezTo>
                    <a:pt x="6442" y="6204"/>
                    <a:pt x="6435" y="6205"/>
                    <a:pt x="6423" y="6205"/>
                  </a:cubicBezTo>
                  <a:cubicBezTo>
                    <a:pt x="6305" y="6205"/>
                    <a:pt x="5701" y="6096"/>
                    <a:pt x="5302" y="6002"/>
                  </a:cubicBezTo>
                  <a:cubicBezTo>
                    <a:pt x="4951" y="5920"/>
                    <a:pt x="4239" y="5678"/>
                    <a:pt x="4182" y="5624"/>
                  </a:cubicBezTo>
                  <a:cubicBezTo>
                    <a:pt x="4168" y="5610"/>
                    <a:pt x="4144" y="5519"/>
                    <a:pt x="4129" y="5419"/>
                  </a:cubicBezTo>
                  <a:cubicBezTo>
                    <a:pt x="4110" y="5293"/>
                    <a:pt x="4111" y="5253"/>
                    <a:pt x="4137" y="5253"/>
                  </a:cubicBezTo>
                  <a:close/>
                  <a:moveTo>
                    <a:pt x="6803" y="5911"/>
                  </a:moveTo>
                  <a:cubicBezTo>
                    <a:pt x="6839" y="5911"/>
                    <a:pt x="6875" y="5923"/>
                    <a:pt x="6885" y="5939"/>
                  </a:cubicBezTo>
                  <a:cubicBezTo>
                    <a:pt x="6892" y="5955"/>
                    <a:pt x="6911" y="6046"/>
                    <a:pt x="6925" y="6145"/>
                  </a:cubicBezTo>
                  <a:cubicBezTo>
                    <a:pt x="6944" y="6279"/>
                    <a:pt x="6944" y="6313"/>
                    <a:pt x="6909" y="6313"/>
                  </a:cubicBezTo>
                  <a:cubicBezTo>
                    <a:pt x="6903" y="6313"/>
                    <a:pt x="6896" y="6312"/>
                    <a:pt x="6888" y="6310"/>
                  </a:cubicBezTo>
                  <a:cubicBezTo>
                    <a:pt x="6844" y="6301"/>
                    <a:pt x="6812" y="6236"/>
                    <a:pt x="6781" y="6104"/>
                  </a:cubicBezTo>
                  <a:cubicBezTo>
                    <a:pt x="6740" y="5927"/>
                    <a:pt x="6743" y="5911"/>
                    <a:pt x="6803" y="5911"/>
                  </a:cubicBezTo>
                  <a:close/>
                  <a:moveTo>
                    <a:pt x="7241" y="5960"/>
                  </a:moveTo>
                  <a:lnTo>
                    <a:pt x="7434" y="5979"/>
                  </a:lnTo>
                  <a:cubicBezTo>
                    <a:pt x="7540" y="5988"/>
                    <a:pt x="7629" y="5997"/>
                    <a:pt x="7631" y="6000"/>
                  </a:cubicBezTo>
                  <a:cubicBezTo>
                    <a:pt x="7634" y="6002"/>
                    <a:pt x="7645" y="6108"/>
                    <a:pt x="7658" y="6237"/>
                  </a:cubicBezTo>
                  <a:lnTo>
                    <a:pt x="7682" y="6471"/>
                  </a:lnTo>
                  <a:lnTo>
                    <a:pt x="7528" y="6445"/>
                  </a:lnTo>
                  <a:cubicBezTo>
                    <a:pt x="7326" y="6413"/>
                    <a:pt x="7292" y="6375"/>
                    <a:pt x="7264" y="6148"/>
                  </a:cubicBezTo>
                  <a:lnTo>
                    <a:pt x="7241" y="5960"/>
                  </a:lnTo>
                  <a:close/>
                  <a:moveTo>
                    <a:pt x="13742" y="5993"/>
                  </a:moveTo>
                  <a:cubicBezTo>
                    <a:pt x="13811" y="5993"/>
                    <a:pt x="13824" y="6024"/>
                    <a:pt x="13838" y="6102"/>
                  </a:cubicBezTo>
                  <a:cubicBezTo>
                    <a:pt x="13851" y="6165"/>
                    <a:pt x="13856" y="6222"/>
                    <a:pt x="13849" y="6228"/>
                  </a:cubicBezTo>
                  <a:cubicBezTo>
                    <a:pt x="13827" y="6250"/>
                    <a:pt x="12709" y="6426"/>
                    <a:pt x="12242" y="6480"/>
                  </a:cubicBezTo>
                  <a:cubicBezTo>
                    <a:pt x="11606" y="6554"/>
                    <a:pt x="10627" y="6598"/>
                    <a:pt x="9778" y="6598"/>
                  </a:cubicBezTo>
                  <a:cubicBezTo>
                    <a:pt x="9464" y="6598"/>
                    <a:pt x="9168" y="6592"/>
                    <a:pt x="8914" y="6579"/>
                  </a:cubicBezTo>
                  <a:cubicBezTo>
                    <a:pt x="8454" y="6556"/>
                    <a:pt x="8072" y="6533"/>
                    <a:pt x="8065" y="6528"/>
                  </a:cubicBezTo>
                  <a:cubicBezTo>
                    <a:pt x="8060" y="6522"/>
                    <a:pt x="8044" y="6405"/>
                    <a:pt x="8032" y="6268"/>
                  </a:cubicBezTo>
                  <a:cubicBezTo>
                    <a:pt x="8011" y="6072"/>
                    <a:pt x="8007" y="6029"/>
                    <a:pt x="8048" y="6029"/>
                  </a:cubicBezTo>
                  <a:cubicBezTo>
                    <a:pt x="8059" y="6029"/>
                    <a:pt x="8074" y="6033"/>
                    <a:pt x="8094" y="6037"/>
                  </a:cubicBezTo>
                  <a:cubicBezTo>
                    <a:pt x="8319" y="6089"/>
                    <a:pt x="10459" y="6185"/>
                    <a:pt x="11378" y="6185"/>
                  </a:cubicBezTo>
                  <a:cubicBezTo>
                    <a:pt x="11390" y="6185"/>
                    <a:pt x="11401" y="6185"/>
                    <a:pt x="11412" y="6185"/>
                  </a:cubicBezTo>
                  <a:cubicBezTo>
                    <a:pt x="12382" y="6185"/>
                    <a:pt x="12971" y="6140"/>
                    <a:pt x="13548" y="6022"/>
                  </a:cubicBezTo>
                  <a:cubicBezTo>
                    <a:pt x="13641" y="6004"/>
                    <a:pt x="13702" y="5993"/>
                    <a:pt x="13742" y="5993"/>
                  </a:cubicBezTo>
                  <a:close/>
                  <a:moveTo>
                    <a:pt x="19431" y="23400"/>
                  </a:moveTo>
                  <a:cubicBezTo>
                    <a:pt x="19452" y="23400"/>
                    <a:pt x="19445" y="23426"/>
                    <a:pt x="19424" y="23481"/>
                  </a:cubicBezTo>
                  <a:cubicBezTo>
                    <a:pt x="19408" y="23523"/>
                    <a:pt x="19343" y="23600"/>
                    <a:pt x="19276" y="23656"/>
                  </a:cubicBezTo>
                  <a:lnTo>
                    <a:pt x="19156" y="23757"/>
                  </a:lnTo>
                  <a:lnTo>
                    <a:pt x="19156" y="23650"/>
                  </a:lnTo>
                  <a:cubicBezTo>
                    <a:pt x="19156" y="23567"/>
                    <a:pt x="19185" y="23526"/>
                    <a:pt x="19292" y="23466"/>
                  </a:cubicBezTo>
                  <a:cubicBezTo>
                    <a:pt x="19368" y="23422"/>
                    <a:pt x="19411" y="23400"/>
                    <a:pt x="19431" y="23400"/>
                  </a:cubicBezTo>
                  <a:close/>
                  <a:moveTo>
                    <a:pt x="18941" y="23656"/>
                  </a:moveTo>
                  <a:cubicBezTo>
                    <a:pt x="18953" y="23656"/>
                    <a:pt x="18959" y="23684"/>
                    <a:pt x="18965" y="23745"/>
                  </a:cubicBezTo>
                  <a:cubicBezTo>
                    <a:pt x="18971" y="23813"/>
                    <a:pt x="18959" y="23887"/>
                    <a:pt x="18934" y="23916"/>
                  </a:cubicBezTo>
                  <a:cubicBezTo>
                    <a:pt x="18911" y="23946"/>
                    <a:pt x="18880" y="23969"/>
                    <a:pt x="18866" y="23969"/>
                  </a:cubicBezTo>
                  <a:cubicBezTo>
                    <a:pt x="18827" y="23969"/>
                    <a:pt x="18864" y="23741"/>
                    <a:pt x="18913" y="23679"/>
                  </a:cubicBezTo>
                  <a:cubicBezTo>
                    <a:pt x="18925" y="23664"/>
                    <a:pt x="18934" y="23656"/>
                    <a:pt x="18941" y="23656"/>
                  </a:cubicBezTo>
                  <a:close/>
                  <a:moveTo>
                    <a:pt x="18671" y="23786"/>
                  </a:moveTo>
                  <a:cubicBezTo>
                    <a:pt x="18704" y="23786"/>
                    <a:pt x="18715" y="23809"/>
                    <a:pt x="18701" y="23846"/>
                  </a:cubicBezTo>
                  <a:cubicBezTo>
                    <a:pt x="18689" y="23878"/>
                    <a:pt x="18679" y="23957"/>
                    <a:pt x="18679" y="24024"/>
                  </a:cubicBezTo>
                  <a:cubicBezTo>
                    <a:pt x="18679" y="24122"/>
                    <a:pt x="18653" y="24159"/>
                    <a:pt x="18528" y="24242"/>
                  </a:cubicBezTo>
                  <a:cubicBezTo>
                    <a:pt x="18456" y="24289"/>
                    <a:pt x="18418" y="24312"/>
                    <a:pt x="18402" y="24312"/>
                  </a:cubicBezTo>
                  <a:cubicBezTo>
                    <a:pt x="18390" y="24312"/>
                    <a:pt x="18390" y="24299"/>
                    <a:pt x="18398" y="24275"/>
                  </a:cubicBezTo>
                  <a:cubicBezTo>
                    <a:pt x="18410" y="24238"/>
                    <a:pt x="18433" y="24136"/>
                    <a:pt x="18454" y="24043"/>
                  </a:cubicBezTo>
                  <a:cubicBezTo>
                    <a:pt x="18490" y="23881"/>
                    <a:pt x="18570" y="23786"/>
                    <a:pt x="18671" y="23786"/>
                  </a:cubicBezTo>
                  <a:close/>
                  <a:moveTo>
                    <a:pt x="2950" y="23258"/>
                  </a:moveTo>
                  <a:cubicBezTo>
                    <a:pt x="2981" y="23258"/>
                    <a:pt x="3076" y="23325"/>
                    <a:pt x="3361" y="23531"/>
                  </a:cubicBezTo>
                  <a:cubicBezTo>
                    <a:pt x="3539" y="23661"/>
                    <a:pt x="3557" y="23693"/>
                    <a:pt x="3726" y="24122"/>
                  </a:cubicBezTo>
                  <a:cubicBezTo>
                    <a:pt x="3824" y="24373"/>
                    <a:pt x="3942" y="24654"/>
                    <a:pt x="3990" y="24749"/>
                  </a:cubicBezTo>
                  <a:cubicBezTo>
                    <a:pt x="4054" y="24879"/>
                    <a:pt x="4073" y="24920"/>
                    <a:pt x="4044" y="24920"/>
                  </a:cubicBezTo>
                  <a:cubicBezTo>
                    <a:pt x="4033" y="24920"/>
                    <a:pt x="4013" y="24913"/>
                    <a:pt x="3985" y="24902"/>
                  </a:cubicBezTo>
                  <a:cubicBezTo>
                    <a:pt x="3843" y="24848"/>
                    <a:pt x="2938" y="23444"/>
                    <a:pt x="2938" y="23278"/>
                  </a:cubicBezTo>
                  <a:cubicBezTo>
                    <a:pt x="2938" y="23266"/>
                    <a:pt x="2940" y="23258"/>
                    <a:pt x="2950" y="23258"/>
                  </a:cubicBezTo>
                  <a:close/>
                  <a:moveTo>
                    <a:pt x="18193" y="23995"/>
                  </a:moveTo>
                  <a:cubicBezTo>
                    <a:pt x="18193" y="23995"/>
                    <a:pt x="18193" y="23995"/>
                    <a:pt x="18193" y="23995"/>
                  </a:cubicBezTo>
                  <a:cubicBezTo>
                    <a:pt x="18203" y="24000"/>
                    <a:pt x="18188" y="24121"/>
                    <a:pt x="18163" y="24265"/>
                  </a:cubicBezTo>
                  <a:cubicBezTo>
                    <a:pt x="18110" y="24563"/>
                    <a:pt x="18098" y="24576"/>
                    <a:pt x="17665" y="24791"/>
                  </a:cubicBezTo>
                  <a:lnTo>
                    <a:pt x="17399" y="24923"/>
                  </a:lnTo>
                  <a:lnTo>
                    <a:pt x="17372" y="24654"/>
                  </a:lnTo>
                  <a:cubicBezTo>
                    <a:pt x="17359" y="24506"/>
                    <a:pt x="17353" y="24356"/>
                    <a:pt x="17360" y="24322"/>
                  </a:cubicBezTo>
                  <a:cubicBezTo>
                    <a:pt x="17369" y="24275"/>
                    <a:pt x="17486" y="24220"/>
                    <a:pt x="17777" y="24122"/>
                  </a:cubicBezTo>
                  <a:cubicBezTo>
                    <a:pt x="17994" y="24050"/>
                    <a:pt x="18177" y="23995"/>
                    <a:pt x="18193" y="23995"/>
                  </a:cubicBezTo>
                  <a:close/>
                  <a:moveTo>
                    <a:pt x="18530" y="4346"/>
                  </a:moveTo>
                  <a:cubicBezTo>
                    <a:pt x="18573" y="4346"/>
                    <a:pt x="18631" y="4379"/>
                    <a:pt x="18719" y="4442"/>
                  </a:cubicBezTo>
                  <a:cubicBezTo>
                    <a:pt x="18832" y="4521"/>
                    <a:pt x="18937" y="4757"/>
                    <a:pt x="18937" y="4930"/>
                  </a:cubicBezTo>
                  <a:cubicBezTo>
                    <a:pt x="18937" y="5072"/>
                    <a:pt x="18683" y="5522"/>
                    <a:pt x="18460" y="5772"/>
                  </a:cubicBezTo>
                  <a:cubicBezTo>
                    <a:pt x="18281" y="5974"/>
                    <a:pt x="17351" y="6574"/>
                    <a:pt x="16744" y="6878"/>
                  </a:cubicBezTo>
                  <a:cubicBezTo>
                    <a:pt x="16253" y="7126"/>
                    <a:pt x="15788" y="7292"/>
                    <a:pt x="15017" y="7494"/>
                  </a:cubicBezTo>
                  <a:cubicBezTo>
                    <a:pt x="14289" y="7685"/>
                    <a:pt x="14266" y="7695"/>
                    <a:pt x="14266" y="7788"/>
                  </a:cubicBezTo>
                  <a:cubicBezTo>
                    <a:pt x="14266" y="7857"/>
                    <a:pt x="14300" y="7889"/>
                    <a:pt x="14416" y="7889"/>
                  </a:cubicBezTo>
                  <a:cubicBezTo>
                    <a:pt x="14494" y="7889"/>
                    <a:pt x="14610" y="7874"/>
                    <a:pt x="14777" y="7847"/>
                  </a:cubicBezTo>
                  <a:cubicBezTo>
                    <a:pt x="15245" y="7770"/>
                    <a:pt x="16213" y="7579"/>
                    <a:pt x="16294" y="7548"/>
                  </a:cubicBezTo>
                  <a:cubicBezTo>
                    <a:pt x="16302" y="7545"/>
                    <a:pt x="16309" y="7543"/>
                    <a:pt x="16315" y="7543"/>
                  </a:cubicBezTo>
                  <a:cubicBezTo>
                    <a:pt x="16346" y="7543"/>
                    <a:pt x="16348" y="7593"/>
                    <a:pt x="16336" y="7777"/>
                  </a:cubicBezTo>
                  <a:cubicBezTo>
                    <a:pt x="16316" y="8063"/>
                    <a:pt x="16397" y="8506"/>
                    <a:pt x="16503" y="8686"/>
                  </a:cubicBezTo>
                  <a:cubicBezTo>
                    <a:pt x="16542" y="8751"/>
                    <a:pt x="16606" y="8806"/>
                    <a:pt x="16657" y="8812"/>
                  </a:cubicBezTo>
                  <a:cubicBezTo>
                    <a:pt x="16671" y="8815"/>
                    <a:pt x="16683" y="8816"/>
                    <a:pt x="16692" y="8816"/>
                  </a:cubicBezTo>
                  <a:cubicBezTo>
                    <a:pt x="16742" y="8816"/>
                    <a:pt x="16738" y="8773"/>
                    <a:pt x="16718" y="8518"/>
                  </a:cubicBezTo>
                  <a:cubicBezTo>
                    <a:pt x="16705" y="8350"/>
                    <a:pt x="16678" y="8045"/>
                    <a:pt x="16657" y="7847"/>
                  </a:cubicBezTo>
                  <a:cubicBezTo>
                    <a:pt x="16635" y="7647"/>
                    <a:pt x="16632" y="7469"/>
                    <a:pt x="16647" y="7453"/>
                  </a:cubicBezTo>
                  <a:cubicBezTo>
                    <a:pt x="16663" y="7437"/>
                    <a:pt x="16758" y="7393"/>
                    <a:pt x="16861" y="7352"/>
                  </a:cubicBezTo>
                  <a:lnTo>
                    <a:pt x="17044" y="7281"/>
                  </a:lnTo>
                  <a:lnTo>
                    <a:pt x="17044" y="7748"/>
                  </a:lnTo>
                  <a:cubicBezTo>
                    <a:pt x="17044" y="8266"/>
                    <a:pt x="17128" y="8720"/>
                    <a:pt x="17247" y="8862"/>
                  </a:cubicBezTo>
                  <a:cubicBezTo>
                    <a:pt x="17284" y="8905"/>
                    <a:pt x="17302" y="8926"/>
                    <a:pt x="17319" y="8926"/>
                  </a:cubicBezTo>
                  <a:cubicBezTo>
                    <a:pt x="17334" y="8926"/>
                    <a:pt x="17348" y="8910"/>
                    <a:pt x="17371" y="8880"/>
                  </a:cubicBezTo>
                  <a:cubicBezTo>
                    <a:pt x="17414" y="8823"/>
                    <a:pt x="17419" y="8665"/>
                    <a:pt x="17403" y="7973"/>
                  </a:cubicBezTo>
                  <a:lnTo>
                    <a:pt x="17383" y="7134"/>
                  </a:lnTo>
                  <a:lnTo>
                    <a:pt x="17539" y="7055"/>
                  </a:lnTo>
                  <a:cubicBezTo>
                    <a:pt x="17614" y="7018"/>
                    <a:pt x="17685" y="6990"/>
                    <a:pt x="17706" y="6990"/>
                  </a:cubicBezTo>
                  <a:cubicBezTo>
                    <a:pt x="17708" y="6990"/>
                    <a:pt x="17710" y="6990"/>
                    <a:pt x="17711" y="6991"/>
                  </a:cubicBezTo>
                  <a:cubicBezTo>
                    <a:pt x="17721" y="6998"/>
                    <a:pt x="17710" y="7079"/>
                    <a:pt x="17689" y="7167"/>
                  </a:cubicBezTo>
                  <a:cubicBezTo>
                    <a:pt x="17668" y="7257"/>
                    <a:pt x="17640" y="7535"/>
                    <a:pt x="17627" y="7789"/>
                  </a:cubicBezTo>
                  <a:cubicBezTo>
                    <a:pt x="17592" y="8487"/>
                    <a:pt x="17688" y="8741"/>
                    <a:pt x="18154" y="9191"/>
                  </a:cubicBezTo>
                  <a:cubicBezTo>
                    <a:pt x="18273" y="9304"/>
                    <a:pt x="18468" y="9473"/>
                    <a:pt x="18589" y="9566"/>
                  </a:cubicBezTo>
                  <a:cubicBezTo>
                    <a:pt x="18986" y="9870"/>
                    <a:pt x="19909" y="10808"/>
                    <a:pt x="20049" y="11047"/>
                  </a:cubicBezTo>
                  <a:cubicBezTo>
                    <a:pt x="20336" y="11539"/>
                    <a:pt x="20452" y="11944"/>
                    <a:pt x="20631" y="13081"/>
                  </a:cubicBezTo>
                  <a:cubicBezTo>
                    <a:pt x="20766" y="13938"/>
                    <a:pt x="20822" y="14869"/>
                    <a:pt x="20775" y="15498"/>
                  </a:cubicBezTo>
                  <a:cubicBezTo>
                    <a:pt x="20740" y="15948"/>
                    <a:pt x="20378" y="18890"/>
                    <a:pt x="20204" y="20128"/>
                  </a:cubicBezTo>
                  <a:cubicBezTo>
                    <a:pt x="20099" y="20866"/>
                    <a:pt x="19867" y="22067"/>
                    <a:pt x="19741" y="22522"/>
                  </a:cubicBezTo>
                  <a:lnTo>
                    <a:pt x="19656" y="22824"/>
                  </a:lnTo>
                  <a:lnTo>
                    <a:pt x="19307" y="23013"/>
                  </a:lnTo>
                  <a:cubicBezTo>
                    <a:pt x="17784" y="23835"/>
                    <a:pt x="16574" y="24311"/>
                    <a:pt x="15430" y="24541"/>
                  </a:cubicBezTo>
                  <a:cubicBezTo>
                    <a:pt x="14131" y="24801"/>
                    <a:pt x="13265" y="24914"/>
                    <a:pt x="12157" y="24970"/>
                  </a:cubicBezTo>
                  <a:cubicBezTo>
                    <a:pt x="11871" y="24984"/>
                    <a:pt x="11587" y="24991"/>
                    <a:pt x="11306" y="24991"/>
                  </a:cubicBezTo>
                  <a:cubicBezTo>
                    <a:pt x="10535" y="24991"/>
                    <a:pt x="9788" y="24938"/>
                    <a:pt x="9100" y="24834"/>
                  </a:cubicBezTo>
                  <a:cubicBezTo>
                    <a:pt x="8755" y="24784"/>
                    <a:pt x="8031" y="24675"/>
                    <a:pt x="7482" y="24596"/>
                  </a:cubicBezTo>
                  <a:cubicBezTo>
                    <a:pt x="6934" y="24516"/>
                    <a:pt x="6407" y="24428"/>
                    <a:pt x="6305" y="24402"/>
                  </a:cubicBezTo>
                  <a:cubicBezTo>
                    <a:pt x="6142" y="24358"/>
                    <a:pt x="4717" y="23841"/>
                    <a:pt x="4195" y="23636"/>
                  </a:cubicBezTo>
                  <a:cubicBezTo>
                    <a:pt x="4085" y="23592"/>
                    <a:pt x="3699" y="23361"/>
                    <a:pt x="3330" y="23120"/>
                  </a:cubicBezTo>
                  <a:lnTo>
                    <a:pt x="2664" y="22682"/>
                  </a:lnTo>
                  <a:lnTo>
                    <a:pt x="2337" y="22030"/>
                  </a:lnTo>
                  <a:cubicBezTo>
                    <a:pt x="1927" y="21215"/>
                    <a:pt x="1791" y="20854"/>
                    <a:pt x="1452" y="19677"/>
                  </a:cubicBezTo>
                  <a:cubicBezTo>
                    <a:pt x="739" y="17198"/>
                    <a:pt x="619" y="16523"/>
                    <a:pt x="620" y="15014"/>
                  </a:cubicBezTo>
                  <a:cubicBezTo>
                    <a:pt x="622" y="13208"/>
                    <a:pt x="752" y="12433"/>
                    <a:pt x="1236" y="11358"/>
                  </a:cubicBezTo>
                  <a:cubicBezTo>
                    <a:pt x="1535" y="10696"/>
                    <a:pt x="1933" y="9944"/>
                    <a:pt x="2034" y="9853"/>
                  </a:cubicBezTo>
                  <a:cubicBezTo>
                    <a:pt x="2745" y="9220"/>
                    <a:pt x="2934" y="8812"/>
                    <a:pt x="2867" y="8065"/>
                  </a:cubicBezTo>
                  <a:cubicBezTo>
                    <a:pt x="2852" y="7903"/>
                    <a:pt x="2844" y="7768"/>
                    <a:pt x="2846" y="7763"/>
                  </a:cubicBezTo>
                  <a:cubicBezTo>
                    <a:pt x="2846" y="7763"/>
                    <a:pt x="2847" y="7763"/>
                    <a:pt x="2848" y="7763"/>
                  </a:cubicBezTo>
                  <a:cubicBezTo>
                    <a:pt x="2863" y="7763"/>
                    <a:pt x="2934" y="7782"/>
                    <a:pt x="3015" y="7806"/>
                  </a:cubicBezTo>
                  <a:cubicBezTo>
                    <a:pt x="3177" y="7854"/>
                    <a:pt x="3178" y="7857"/>
                    <a:pt x="3173" y="8017"/>
                  </a:cubicBezTo>
                  <a:cubicBezTo>
                    <a:pt x="3166" y="8227"/>
                    <a:pt x="3066" y="8619"/>
                    <a:pt x="2931" y="8973"/>
                  </a:cubicBezTo>
                  <a:cubicBezTo>
                    <a:pt x="2822" y="9262"/>
                    <a:pt x="2813" y="9431"/>
                    <a:pt x="2892" y="9431"/>
                  </a:cubicBezTo>
                  <a:cubicBezTo>
                    <a:pt x="2926" y="9431"/>
                    <a:pt x="2975" y="9401"/>
                    <a:pt x="3039" y="9337"/>
                  </a:cubicBezTo>
                  <a:cubicBezTo>
                    <a:pt x="3273" y="9103"/>
                    <a:pt x="3528" y="8443"/>
                    <a:pt x="3528" y="8073"/>
                  </a:cubicBezTo>
                  <a:cubicBezTo>
                    <a:pt x="3528" y="7972"/>
                    <a:pt x="3530" y="7942"/>
                    <a:pt x="3572" y="7942"/>
                  </a:cubicBezTo>
                  <a:cubicBezTo>
                    <a:pt x="3586" y="7942"/>
                    <a:pt x="3606" y="7946"/>
                    <a:pt x="3631" y="7951"/>
                  </a:cubicBezTo>
                  <a:cubicBezTo>
                    <a:pt x="4492" y="8132"/>
                    <a:pt x="6057" y="8304"/>
                    <a:pt x="6672" y="8304"/>
                  </a:cubicBezTo>
                  <a:cubicBezTo>
                    <a:pt x="6822" y="8304"/>
                    <a:pt x="6915" y="8294"/>
                    <a:pt x="6929" y="8271"/>
                  </a:cubicBezTo>
                  <a:cubicBezTo>
                    <a:pt x="6945" y="8245"/>
                    <a:pt x="6949" y="8220"/>
                    <a:pt x="6939" y="8210"/>
                  </a:cubicBezTo>
                  <a:cubicBezTo>
                    <a:pt x="6930" y="8199"/>
                    <a:pt x="6403" y="8076"/>
                    <a:pt x="5768" y="7935"/>
                  </a:cubicBezTo>
                  <a:cubicBezTo>
                    <a:pt x="3189" y="7363"/>
                    <a:pt x="3081" y="7334"/>
                    <a:pt x="2480" y="7020"/>
                  </a:cubicBezTo>
                  <a:cubicBezTo>
                    <a:pt x="1895" y="6717"/>
                    <a:pt x="1548" y="6311"/>
                    <a:pt x="1512" y="5891"/>
                  </a:cubicBezTo>
                  <a:cubicBezTo>
                    <a:pt x="1475" y="5447"/>
                    <a:pt x="1725" y="5193"/>
                    <a:pt x="2376" y="5013"/>
                  </a:cubicBezTo>
                  <a:cubicBezTo>
                    <a:pt x="2390" y="5009"/>
                    <a:pt x="2403" y="5007"/>
                    <a:pt x="2414" y="5007"/>
                  </a:cubicBezTo>
                  <a:cubicBezTo>
                    <a:pt x="2455" y="5007"/>
                    <a:pt x="2481" y="5035"/>
                    <a:pt x="2520" y="5110"/>
                  </a:cubicBezTo>
                  <a:lnTo>
                    <a:pt x="2582" y="5231"/>
                  </a:lnTo>
                  <a:lnTo>
                    <a:pt x="2487" y="5168"/>
                  </a:lnTo>
                  <a:cubicBezTo>
                    <a:pt x="2435" y="5135"/>
                    <a:pt x="2375" y="5107"/>
                    <a:pt x="2355" y="5107"/>
                  </a:cubicBezTo>
                  <a:cubicBezTo>
                    <a:pt x="2279" y="5107"/>
                    <a:pt x="2316" y="5316"/>
                    <a:pt x="2422" y="5482"/>
                  </a:cubicBezTo>
                  <a:cubicBezTo>
                    <a:pt x="2608" y="5776"/>
                    <a:pt x="2929" y="5951"/>
                    <a:pt x="3551" y="6096"/>
                  </a:cubicBezTo>
                  <a:cubicBezTo>
                    <a:pt x="3733" y="6139"/>
                    <a:pt x="3978" y="6207"/>
                    <a:pt x="4097" y="6248"/>
                  </a:cubicBezTo>
                  <a:cubicBezTo>
                    <a:pt x="4704" y="6456"/>
                    <a:pt x="6776" y="6908"/>
                    <a:pt x="7849" y="7063"/>
                  </a:cubicBezTo>
                  <a:cubicBezTo>
                    <a:pt x="8063" y="7094"/>
                    <a:pt x="8820" y="7110"/>
                    <a:pt x="9614" y="7110"/>
                  </a:cubicBezTo>
                  <a:cubicBezTo>
                    <a:pt x="10421" y="7110"/>
                    <a:pt x="11267" y="7094"/>
                    <a:pt x="11620" y="7062"/>
                  </a:cubicBezTo>
                  <a:cubicBezTo>
                    <a:pt x="13588" y="6883"/>
                    <a:pt x="15268" y="6509"/>
                    <a:pt x="16843" y="5899"/>
                  </a:cubicBezTo>
                  <a:cubicBezTo>
                    <a:pt x="17636" y="5589"/>
                    <a:pt x="18258" y="5255"/>
                    <a:pt x="18422" y="5045"/>
                  </a:cubicBezTo>
                  <a:cubicBezTo>
                    <a:pt x="18521" y="4919"/>
                    <a:pt x="18510" y="4767"/>
                    <a:pt x="18401" y="4740"/>
                  </a:cubicBezTo>
                  <a:lnTo>
                    <a:pt x="18323" y="4720"/>
                  </a:lnTo>
                  <a:lnTo>
                    <a:pt x="18397" y="4525"/>
                  </a:lnTo>
                  <a:cubicBezTo>
                    <a:pt x="18442" y="4402"/>
                    <a:pt x="18474" y="4346"/>
                    <a:pt x="18530" y="4346"/>
                  </a:cubicBezTo>
                  <a:close/>
                  <a:moveTo>
                    <a:pt x="3943" y="23897"/>
                  </a:moveTo>
                  <a:cubicBezTo>
                    <a:pt x="3945" y="23897"/>
                    <a:pt x="4073" y="23945"/>
                    <a:pt x="4225" y="24004"/>
                  </a:cubicBezTo>
                  <a:lnTo>
                    <a:pt x="4501" y="24110"/>
                  </a:lnTo>
                  <a:lnTo>
                    <a:pt x="4723" y="24657"/>
                  </a:lnTo>
                  <a:cubicBezTo>
                    <a:pt x="4846" y="24959"/>
                    <a:pt x="4966" y="25240"/>
                    <a:pt x="4992" y="25286"/>
                  </a:cubicBezTo>
                  <a:cubicBezTo>
                    <a:pt x="5018" y="25329"/>
                    <a:pt x="5029" y="25369"/>
                    <a:pt x="5019" y="25369"/>
                  </a:cubicBezTo>
                  <a:cubicBezTo>
                    <a:pt x="5008" y="25369"/>
                    <a:pt x="4892" y="25317"/>
                    <a:pt x="4762" y="25253"/>
                  </a:cubicBezTo>
                  <a:lnTo>
                    <a:pt x="4528" y="25137"/>
                  </a:lnTo>
                  <a:lnTo>
                    <a:pt x="4231" y="24541"/>
                  </a:lnTo>
                  <a:cubicBezTo>
                    <a:pt x="3958" y="23993"/>
                    <a:pt x="3915" y="23897"/>
                    <a:pt x="3943" y="23897"/>
                  </a:cubicBezTo>
                  <a:close/>
                  <a:moveTo>
                    <a:pt x="4933" y="24294"/>
                  </a:moveTo>
                  <a:cubicBezTo>
                    <a:pt x="4967" y="24294"/>
                    <a:pt x="5076" y="24325"/>
                    <a:pt x="5203" y="24372"/>
                  </a:cubicBezTo>
                  <a:lnTo>
                    <a:pt x="5484" y="24475"/>
                  </a:lnTo>
                  <a:lnTo>
                    <a:pt x="5657" y="25022"/>
                  </a:lnTo>
                  <a:cubicBezTo>
                    <a:pt x="5751" y="25324"/>
                    <a:pt x="5841" y="25592"/>
                    <a:pt x="5857" y="25619"/>
                  </a:cubicBezTo>
                  <a:cubicBezTo>
                    <a:pt x="5873" y="25646"/>
                    <a:pt x="5878" y="25660"/>
                    <a:pt x="5853" y="25660"/>
                  </a:cubicBezTo>
                  <a:cubicBezTo>
                    <a:pt x="5825" y="25660"/>
                    <a:pt x="5761" y="25643"/>
                    <a:pt x="5636" y="25607"/>
                  </a:cubicBezTo>
                  <a:cubicBezTo>
                    <a:pt x="5525" y="25575"/>
                    <a:pt x="5437" y="25534"/>
                    <a:pt x="5437" y="25515"/>
                  </a:cubicBezTo>
                  <a:cubicBezTo>
                    <a:pt x="5437" y="25497"/>
                    <a:pt x="5321" y="25222"/>
                    <a:pt x="5180" y="24905"/>
                  </a:cubicBezTo>
                  <a:cubicBezTo>
                    <a:pt x="5039" y="24589"/>
                    <a:pt x="4923" y="24314"/>
                    <a:pt x="4923" y="24298"/>
                  </a:cubicBezTo>
                  <a:cubicBezTo>
                    <a:pt x="4923" y="24296"/>
                    <a:pt x="4926" y="24294"/>
                    <a:pt x="4933" y="24294"/>
                  </a:cubicBezTo>
                  <a:close/>
                  <a:moveTo>
                    <a:pt x="17031" y="24342"/>
                  </a:moveTo>
                  <a:cubicBezTo>
                    <a:pt x="17048" y="24342"/>
                    <a:pt x="17060" y="24505"/>
                    <a:pt x="17060" y="24701"/>
                  </a:cubicBezTo>
                  <a:lnTo>
                    <a:pt x="17060" y="25066"/>
                  </a:lnTo>
                  <a:lnTo>
                    <a:pt x="16755" y="25176"/>
                  </a:lnTo>
                  <a:cubicBezTo>
                    <a:pt x="14766" y="25895"/>
                    <a:pt x="12999" y="26185"/>
                    <a:pt x="10311" y="26238"/>
                  </a:cubicBezTo>
                  <a:cubicBezTo>
                    <a:pt x="10086" y="26242"/>
                    <a:pt x="9880" y="26245"/>
                    <a:pt x="9688" y="26245"/>
                  </a:cubicBezTo>
                  <a:cubicBezTo>
                    <a:pt x="8534" y="26245"/>
                    <a:pt x="7891" y="26157"/>
                    <a:pt x="6714" y="25873"/>
                  </a:cubicBezTo>
                  <a:lnTo>
                    <a:pt x="6206" y="25750"/>
                  </a:lnTo>
                  <a:lnTo>
                    <a:pt x="6047" y="25292"/>
                  </a:lnTo>
                  <a:cubicBezTo>
                    <a:pt x="5959" y="25042"/>
                    <a:pt x="5868" y="24787"/>
                    <a:pt x="5846" y="24732"/>
                  </a:cubicBezTo>
                  <a:cubicBezTo>
                    <a:pt x="5825" y="24676"/>
                    <a:pt x="5805" y="24622"/>
                    <a:pt x="5805" y="24615"/>
                  </a:cubicBezTo>
                  <a:cubicBezTo>
                    <a:pt x="5805" y="24614"/>
                    <a:pt x="5807" y="24613"/>
                    <a:pt x="5810" y="24613"/>
                  </a:cubicBezTo>
                  <a:cubicBezTo>
                    <a:pt x="5828" y="24613"/>
                    <a:pt x="5888" y="24630"/>
                    <a:pt x="5959" y="24654"/>
                  </a:cubicBezTo>
                  <a:cubicBezTo>
                    <a:pt x="6240" y="24753"/>
                    <a:pt x="6548" y="24811"/>
                    <a:pt x="7593" y="24964"/>
                  </a:cubicBezTo>
                  <a:cubicBezTo>
                    <a:pt x="8155" y="25045"/>
                    <a:pt x="8768" y="25139"/>
                    <a:pt x="8950" y="25171"/>
                  </a:cubicBezTo>
                  <a:cubicBezTo>
                    <a:pt x="9253" y="25223"/>
                    <a:pt x="9783" y="25250"/>
                    <a:pt x="10377" y="25250"/>
                  </a:cubicBezTo>
                  <a:cubicBezTo>
                    <a:pt x="10912" y="25250"/>
                    <a:pt x="11499" y="25228"/>
                    <a:pt x="12021" y="25185"/>
                  </a:cubicBezTo>
                  <a:cubicBezTo>
                    <a:pt x="12535" y="25140"/>
                    <a:pt x="13160" y="25081"/>
                    <a:pt x="13403" y="25053"/>
                  </a:cubicBezTo>
                  <a:cubicBezTo>
                    <a:pt x="14069" y="24972"/>
                    <a:pt x="15784" y="24653"/>
                    <a:pt x="16433" y="24489"/>
                  </a:cubicBezTo>
                  <a:cubicBezTo>
                    <a:pt x="16746" y="24410"/>
                    <a:pt x="17017" y="24344"/>
                    <a:pt x="17030" y="24342"/>
                  </a:cubicBezTo>
                  <a:cubicBezTo>
                    <a:pt x="17031" y="24342"/>
                    <a:pt x="17031" y="24342"/>
                    <a:pt x="17031" y="24342"/>
                  </a:cubicBezTo>
                  <a:close/>
                  <a:moveTo>
                    <a:pt x="12064" y="1"/>
                  </a:moveTo>
                  <a:cubicBezTo>
                    <a:pt x="11845" y="1"/>
                    <a:pt x="11672" y="4"/>
                    <a:pt x="11581" y="12"/>
                  </a:cubicBezTo>
                  <a:cubicBezTo>
                    <a:pt x="10357" y="121"/>
                    <a:pt x="9663" y="212"/>
                    <a:pt x="8086" y="469"/>
                  </a:cubicBezTo>
                  <a:cubicBezTo>
                    <a:pt x="6943" y="656"/>
                    <a:pt x="6168" y="828"/>
                    <a:pt x="5402" y="1062"/>
                  </a:cubicBezTo>
                  <a:cubicBezTo>
                    <a:pt x="4441" y="1357"/>
                    <a:pt x="4420" y="1368"/>
                    <a:pt x="3544" y="2007"/>
                  </a:cubicBezTo>
                  <a:cubicBezTo>
                    <a:pt x="2927" y="2458"/>
                    <a:pt x="2770" y="2597"/>
                    <a:pt x="2618" y="2831"/>
                  </a:cubicBezTo>
                  <a:cubicBezTo>
                    <a:pt x="2380" y="3198"/>
                    <a:pt x="2241" y="3901"/>
                    <a:pt x="2311" y="4386"/>
                  </a:cubicBezTo>
                  <a:cubicBezTo>
                    <a:pt x="2331" y="4523"/>
                    <a:pt x="2342" y="4639"/>
                    <a:pt x="2338" y="4640"/>
                  </a:cubicBezTo>
                  <a:cubicBezTo>
                    <a:pt x="2334" y="4643"/>
                    <a:pt x="2221" y="4662"/>
                    <a:pt x="2085" y="4685"/>
                  </a:cubicBezTo>
                  <a:cubicBezTo>
                    <a:pt x="1662" y="4755"/>
                    <a:pt x="1289" y="4993"/>
                    <a:pt x="1125" y="5299"/>
                  </a:cubicBezTo>
                  <a:cubicBezTo>
                    <a:pt x="1056" y="5427"/>
                    <a:pt x="1044" y="5509"/>
                    <a:pt x="1044" y="5836"/>
                  </a:cubicBezTo>
                  <a:cubicBezTo>
                    <a:pt x="1044" y="6215"/>
                    <a:pt x="1047" y="6228"/>
                    <a:pt x="1188" y="6491"/>
                  </a:cubicBezTo>
                  <a:cubicBezTo>
                    <a:pt x="1373" y="6836"/>
                    <a:pt x="1641" y="7107"/>
                    <a:pt x="2042" y="7351"/>
                  </a:cubicBezTo>
                  <a:lnTo>
                    <a:pt x="2358" y="7543"/>
                  </a:lnTo>
                  <a:lnTo>
                    <a:pt x="2345" y="8076"/>
                  </a:lnTo>
                  <a:cubicBezTo>
                    <a:pt x="2328" y="8767"/>
                    <a:pt x="2270" y="8906"/>
                    <a:pt x="1821" y="9342"/>
                  </a:cubicBezTo>
                  <a:cubicBezTo>
                    <a:pt x="1432" y="9720"/>
                    <a:pt x="1135" y="10170"/>
                    <a:pt x="764" y="10941"/>
                  </a:cubicBezTo>
                  <a:cubicBezTo>
                    <a:pt x="343" y="11816"/>
                    <a:pt x="171" y="12408"/>
                    <a:pt x="64" y="13358"/>
                  </a:cubicBezTo>
                  <a:cubicBezTo>
                    <a:pt x="1" y="13917"/>
                    <a:pt x="2" y="15864"/>
                    <a:pt x="65" y="16318"/>
                  </a:cubicBezTo>
                  <a:cubicBezTo>
                    <a:pt x="202" y="17297"/>
                    <a:pt x="522" y="18617"/>
                    <a:pt x="955" y="19996"/>
                  </a:cubicBezTo>
                  <a:cubicBezTo>
                    <a:pt x="1339" y="21220"/>
                    <a:pt x="1410" y="21387"/>
                    <a:pt x="2480" y="23582"/>
                  </a:cubicBezTo>
                  <a:cubicBezTo>
                    <a:pt x="2770" y="24178"/>
                    <a:pt x="3057" y="24654"/>
                    <a:pt x="3323" y="24980"/>
                  </a:cubicBezTo>
                  <a:cubicBezTo>
                    <a:pt x="3409" y="25086"/>
                    <a:pt x="3626" y="25232"/>
                    <a:pt x="4101" y="25504"/>
                  </a:cubicBezTo>
                  <a:cubicBezTo>
                    <a:pt x="5064" y="26053"/>
                    <a:pt x="5255" y="26127"/>
                    <a:pt x="6462" y="26420"/>
                  </a:cubicBezTo>
                  <a:cubicBezTo>
                    <a:pt x="7882" y="26763"/>
                    <a:pt x="8495" y="26837"/>
                    <a:pt x="9827" y="26837"/>
                  </a:cubicBezTo>
                  <a:cubicBezTo>
                    <a:pt x="11725" y="26837"/>
                    <a:pt x="13644" y="26633"/>
                    <a:pt x="15058" y="26279"/>
                  </a:cubicBezTo>
                  <a:cubicBezTo>
                    <a:pt x="15716" y="26115"/>
                    <a:pt x="16852" y="25747"/>
                    <a:pt x="17411" y="25516"/>
                  </a:cubicBezTo>
                  <a:cubicBezTo>
                    <a:pt x="18008" y="25271"/>
                    <a:pt x="18567" y="24920"/>
                    <a:pt x="19077" y="24471"/>
                  </a:cubicBezTo>
                  <a:cubicBezTo>
                    <a:pt x="19175" y="24386"/>
                    <a:pt x="19375" y="24222"/>
                    <a:pt x="19525" y="24105"/>
                  </a:cubicBezTo>
                  <a:cubicBezTo>
                    <a:pt x="19868" y="23838"/>
                    <a:pt x="19929" y="23751"/>
                    <a:pt x="20111" y="23239"/>
                  </a:cubicBezTo>
                  <a:cubicBezTo>
                    <a:pt x="20523" y="22085"/>
                    <a:pt x="20710" y="21068"/>
                    <a:pt x="21145" y="17640"/>
                  </a:cubicBezTo>
                  <a:cubicBezTo>
                    <a:pt x="21473" y="15055"/>
                    <a:pt x="21478" y="14512"/>
                    <a:pt x="21178" y="12810"/>
                  </a:cubicBezTo>
                  <a:cubicBezTo>
                    <a:pt x="21003" y="11813"/>
                    <a:pt x="20900" y="11442"/>
                    <a:pt x="20664" y="10961"/>
                  </a:cubicBezTo>
                  <a:cubicBezTo>
                    <a:pt x="20423" y="10470"/>
                    <a:pt x="20327" y="10366"/>
                    <a:pt x="18649" y="8776"/>
                  </a:cubicBezTo>
                  <a:cubicBezTo>
                    <a:pt x="18228" y="8377"/>
                    <a:pt x="18217" y="8334"/>
                    <a:pt x="18249" y="7411"/>
                  </a:cubicBezTo>
                  <a:cubicBezTo>
                    <a:pt x="18263" y="7055"/>
                    <a:pt x="18286" y="6727"/>
                    <a:pt x="18301" y="6685"/>
                  </a:cubicBezTo>
                  <a:cubicBezTo>
                    <a:pt x="18317" y="6643"/>
                    <a:pt x="18436" y="6538"/>
                    <a:pt x="18568" y="6450"/>
                  </a:cubicBezTo>
                  <a:cubicBezTo>
                    <a:pt x="18969" y="6182"/>
                    <a:pt x="19441" y="5462"/>
                    <a:pt x="19480" y="5057"/>
                  </a:cubicBezTo>
                  <a:cubicBezTo>
                    <a:pt x="19525" y="4578"/>
                    <a:pt x="19134" y="4023"/>
                    <a:pt x="18712" y="3966"/>
                  </a:cubicBezTo>
                  <a:lnTo>
                    <a:pt x="18558" y="3945"/>
                  </a:lnTo>
                  <a:lnTo>
                    <a:pt x="18581" y="3293"/>
                  </a:lnTo>
                  <a:cubicBezTo>
                    <a:pt x="18602" y="2704"/>
                    <a:pt x="18598" y="2616"/>
                    <a:pt x="18531" y="2401"/>
                  </a:cubicBezTo>
                  <a:cubicBezTo>
                    <a:pt x="18442" y="2117"/>
                    <a:pt x="18217" y="1766"/>
                    <a:pt x="18006" y="1583"/>
                  </a:cubicBezTo>
                  <a:cubicBezTo>
                    <a:pt x="17766" y="1376"/>
                    <a:pt x="16998" y="878"/>
                    <a:pt x="16675" y="720"/>
                  </a:cubicBezTo>
                  <a:cubicBezTo>
                    <a:pt x="16014" y="399"/>
                    <a:pt x="15236" y="187"/>
                    <a:pt x="14313" y="75"/>
                  </a:cubicBezTo>
                  <a:cubicBezTo>
                    <a:pt x="13967" y="37"/>
                    <a:pt x="12777" y="1"/>
                    <a:pt x="12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3820525" y="2105550"/>
              <a:ext cx="147925" cy="22100"/>
            </a:xfrm>
            <a:custGeom>
              <a:avLst/>
              <a:gdLst/>
              <a:ahLst/>
              <a:cxnLst/>
              <a:rect l="l" t="t" r="r" b="b"/>
              <a:pathLst>
                <a:path w="5917" h="884" extrusionOk="0">
                  <a:moveTo>
                    <a:pt x="5682" y="1"/>
                  </a:moveTo>
                  <a:cubicBezTo>
                    <a:pt x="5569" y="1"/>
                    <a:pt x="5411" y="29"/>
                    <a:pt x="5199" y="83"/>
                  </a:cubicBezTo>
                  <a:cubicBezTo>
                    <a:pt x="4975" y="142"/>
                    <a:pt x="4638" y="214"/>
                    <a:pt x="4444" y="246"/>
                  </a:cubicBezTo>
                  <a:cubicBezTo>
                    <a:pt x="3962" y="326"/>
                    <a:pt x="1832" y="515"/>
                    <a:pt x="880" y="562"/>
                  </a:cubicBezTo>
                  <a:cubicBezTo>
                    <a:pt x="277" y="590"/>
                    <a:pt x="85" y="612"/>
                    <a:pt x="43" y="654"/>
                  </a:cubicBezTo>
                  <a:cubicBezTo>
                    <a:pt x="1" y="699"/>
                    <a:pt x="0" y="712"/>
                    <a:pt x="38" y="727"/>
                  </a:cubicBezTo>
                  <a:cubicBezTo>
                    <a:pt x="157" y="769"/>
                    <a:pt x="1245" y="863"/>
                    <a:pt x="1815" y="880"/>
                  </a:cubicBezTo>
                  <a:cubicBezTo>
                    <a:pt x="1887" y="883"/>
                    <a:pt x="1965" y="884"/>
                    <a:pt x="2048" y="884"/>
                  </a:cubicBezTo>
                  <a:cubicBezTo>
                    <a:pt x="3037" y="884"/>
                    <a:pt x="4759" y="728"/>
                    <a:pt x="5335" y="579"/>
                  </a:cubicBezTo>
                  <a:cubicBezTo>
                    <a:pt x="5805" y="458"/>
                    <a:pt x="5916" y="383"/>
                    <a:pt x="5916" y="184"/>
                  </a:cubicBezTo>
                  <a:cubicBezTo>
                    <a:pt x="5916" y="60"/>
                    <a:pt x="5847" y="1"/>
                    <a:pt x="5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3718250" y="2118800"/>
              <a:ext cx="15600" cy="26475"/>
            </a:xfrm>
            <a:custGeom>
              <a:avLst/>
              <a:gdLst/>
              <a:ahLst/>
              <a:cxnLst/>
              <a:rect l="l" t="t" r="r" b="b"/>
              <a:pathLst>
                <a:path w="624" h="1059" extrusionOk="0">
                  <a:moveTo>
                    <a:pt x="459" y="0"/>
                  </a:moveTo>
                  <a:cubicBezTo>
                    <a:pt x="430" y="0"/>
                    <a:pt x="401" y="15"/>
                    <a:pt x="376" y="44"/>
                  </a:cubicBezTo>
                  <a:cubicBezTo>
                    <a:pt x="300" y="137"/>
                    <a:pt x="1" y="897"/>
                    <a:pt x="11" y="972"/>
                  </a:cubicBezTo>
                  <a:cubicBezTo>
                    <a:pt x="20" y="1032"/>
                    <a:pt x="49" y="1059"/>
                    <a:pt x="91" y="1059"/>
                  </a:cubicBezTo>
                  <a:cubicBezTo>
                    <a:pt x="189" y="1059"/>
                    <a:pt x="355" y="908"/>
                    <a:pt x="470" y="682"/>
                  </a:cubicBezTo>
                  <a:cubicBezTo>
                    <a:pt x="580" y="467"/>
                    <a:pt x="623" y="135"/>
                    <a:pt x="555" y="53"/>
                  </a:cubicBezTo>
                  <a:cubicBezTo>
                    <a:pt x="525" y="18"/>
                    <a:pt x="492"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3734850" y="2127150"/>
              <a:ext cx="10725" cy="16050"/>
            </a:xfrm>
            <a:custGeom>
              <a:avLst/>
              <a:gdLst/>
              <a:ahLst/>
              <a:cxnLst/>
              <a:rect l="l" t="t" r="r" b="b"/>
              <a:pathLst>
                <a:path w="429" h="642" extrusionOk="0">
                  <a:moveTo>
                    <a:pt x="240" y="0"/>
                  </a:moveTo>
                  <a:cubicBezTo>
                    <a:pt x="225" y="0"/>
                    <a:pt x="208" y="14"/>
                    <a:pt x="177" y="38"/>
                  </a:cubicBezTo>
                  <a:cubicBezTo>
                    <a:pt x="0" y="180"/>
                    <a:pt x="2" y="642"/>
                    <a:pt x="160" y="642"/>
                  </a:cubicBezTo>
                  <a:cubicBezTo>
                    <a:pt x="171" y="642"/>
                    <a:pt x="182" y="639"/>
                    <a:pt x="195" y="635"/>
                  </a:cubicBezTo>
                  <a:cubicBezTo>
                    <a:pt x="350" y="576"/>
                    <a:pt x="429" y="171"/>
                    <a:pt x="309" y="52"/>
                  </a:cubicBezTo>
                  <a:cubicBezTo>
                    <a:pt x="274" y="17"/>
                    <a:pt x="258"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3658075" y="2177475"/>
              <a:ext cx="53925" cy="297975"/>
            </a:xfrm>
            <a:custGeom>
              <a:avLst/>
              <a:gdLst/>
              <a:ahLst/>
              <a:cxnLst/>
              <a:rect l="l" t="t" r="r" b="b"/>
              <a:pathLst>
                <a:path w="2157" h="11919" extrusionOk="0">
                  <a:moveTo>
                    <a:pt x="1247" y="1"/>
                  </a:moveTo>
                  <a:cubicBezTo>
                    <a:pt x="1207" y="1"/>
                    <a:pt x="1117" y="83"/>
                    <a:pt x="1000" y="231"/>
                  </a:cubicBezTo>
                  <a:cubicBezTo>
                    <a:pt x="661" y="663"/>
                    <a:pt x="386" y="1323"/>
                    <a:pt x="223" y="2088"/>
                  </a:cubicBezTo>
                  <a:cubicBezTo>
                    <a:pt x="34" y="2980"/>
                    <a:pt x="0" y="3343"/>
                    <a:pt x="2" y="4381"/>
                  </a:cubicBezTo>
                  <a:cubicBezTo>
                    <a:pt x="3" y="5444"/>
                    <a:pt x="29" y="5705"/>
                    <a:pt x="257" y="6947"/>
                  </a:cubicBezTo>
                  <a:cubicBezTo>
                    <a:pt x="404" y="7743"/>
                    <a:pt x="512" y="8143"/>
                    <a:pt x="957" y="9528"/>
                  </a:cubicBezTo>
                  <a:cubicBezTo>
                    <a:pt x="1306" y="10621"/>
                    <a:pt x="1505" y="11130"/>
                    <a:pt x="1766" y="11611"/>
                  </a:cubicBezTo>
                  <a:cubicBezTo>
                    <a:pt x="1906" y="11868"/>
                    <a:pt x="1950" y="11919"/>
                    <a:pt x="2024" y="11919"/>
                  </a:cubicBezTo>
                  <a:cubicBezTo>
                    <a:pt x="2157" y="11919"/>
                    <a:pt x="2141" y="11808"/>
                    <a:pt x="1954" y="11463"/>
                  </a:cubicBezTo>
                  <a:cubicBezTo>
                    <a:pt x="1692" y="10979"/>
                    <a:pt x="1510" y="10462"/>
                    <a:pt x="1158" y="9227"/>
                  </a:cubicBezTo>
                  <a:cubicBezTo>
                    <a:pt x="775" y="7877"/>
                    <a:pt x="715" y="7618"/>
                    <a:pt x="569" y="6718"/>
                  </a:cubicBezTo>
                  <a:cubicBezTo>
                    <a:pt x="334" y="5253"/>
                    <a:pt x="277" y="4442"/>
                    <a:pt x="347" y="3532"/>
                  </a:cubicBezTo>
                  <a:cubicBezTo>
                    <a:pt x="441" y="2308"/>
                    <a:pt x="678" y="1290"/>
                    <a:pt x="1049" y="519"/>
                  </a:cubicBezTo>
                  <a:cubicBezTo>
                    <a:pt x="1171" y="268"/>
                    <a:pt x="1269" y="52"/>
                    <a:pt x="1269" y="34"/>
                  </a:cubicBezTo>
                  <a:cubicBezTo>
                    <a:pt x="1269" y="12"/>
                    <a:pt x="1261" y="1"/>
                    <a:pt x="1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4134625" y="2291600"/>
              <a:ext cx="5950" cy="24625"/>
            </a:xfrm>
            <a:custGeom>
              <a:avLst/>
              <a:gdLst/>
              <a:ahLst/>
              <a:cxnLst/>
              <a:rect l="l" t="t" r="r" b="b"/>
              <a:pathLst>
                <a:path w="238" h="985" extrusionOk="0">
                  <a:moveTo>
                    <a:pt x="153" y="0"/>
                  </a:moveTo>
                  <a:cubicBezTo>
                    <a:pt x="135" y="0"/>
                    <a:pt x="103" y="43"/>
                    <a:pt x="84" y="90"/>
                  </a:cubicBezTo>
                  <a:cubicBezTo>
                    <a:pt x="64" y="140"/>
                    <a:pt x="38" y="341"/>
                    <a:pt x="24" y="541"/>
                  </a:cubicBezTo>
                  <a:cubicBezTo>
                    <a:pt x="1" y="853"/>
                    <a:pt x="6" y="908"/>
                    <a:pt x="60" y="952"/>
                  </a:cubicBezTo>
                  <a:cubicBezTo>
                    <a:pt x="87" y="974"/>
                    <a:pt x="104" y="985"/>
                    <a:pt x="121" y="985"/>
                  </a:cubicBezTo>
                  <a:cubicBezTo>
                    <a:pt x="138" y="985"/>
                    <a:pt x="154" y="972"/>
                    <a:pt x="180" y="947"/>
                  </a:cubicBezTo>
                  <a:cubicBezTo>
                    <a:pt x="226" y="903"/>
                    <a:pt x="237" y="809"/>
                    <a:pt x="235" y="512"/>
                  </a:cubicBezTo>
                  <a:cubicBezTo>
                    <a:pt x="232" y="118"/>
                    <a:pt x="21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4118300" y="2340250"/>
              <a:ext cx="20250" cy="116725"/>
            </a:xfrm>
            <a:custGeom>
              <a:avLst/>
              <a:gdLst/>
              <a:ahLst/>
              <a:cxnLst/>
              <a:rect l="l" t="t" r="r" b="b"/>
              <a:pathLst>
                <a:path w="810" h="4669" extrusionOk="0">
                  <a:moveTo>
                    <a:pt x="769" y="0"/>
                  </a:moveTo>
                  <a:cubicBezTo>
                    <a:pt x="751" y="0"/>
                    <a:pt x="727" y="24"/>
                    <a:pt x="701" y="73"/>
                  </a:cubicBezTo>
                  <a:cubicBezTo>
                    <a:pt x="652" y="168"/>
                    <a:pt x="579" y="643"/>
                    <a:pt x="423" y="1898"/>
                  </a:cubicBezTo>
                  <a:cubicBezTo>
                    <a:pt x="351" y="2487"/>
                    <a:pt x="225" y="3299"/>
                    <a:pt x="143" y="3709"/>
                  </a:cubicBezTo>
                  <a:cubicBezTo>
                    <a:pt x="63" y="4117"/>
                    <a:pt x="1" y="4490"/>
                    <a:pt x="8" y="4534"/>
                  </a:cubicBezTo>
                  <a:cubicBezTo>
                    <a:pt x="14" y="4577"/>
                    <a:pt x="46" y="4630"/>
                    <a:pt x="82" y="4651"/>
                  </a:cubicBezTo>
                  <a:cubicBezTo>
                    <a:pt x="100" y="4662"/>
                    <a:pt x="118" y="4668"/>
                    <a:pt x="135" y="4668"/>
                  </a:cubicBezTo>
                  <a:cubicBezTo>
                    <a:pt x="224" y="4668"/>
                    <a:pt x="304" y="4514"/>
                    <a:pt x="388" y="4182"/>
                  </a:cubicBezTo>
                  <a:cubicBezTo>
                    <a:pt x="561" y="3501"/>
                    <a:pt x="620" y="2942"/>
                    <a:pt x="736" y="960"/>
                  </a:cubicBezTo>
                  <a:cubicBezTo>
                    <a:pt x="757" y="606"/>
                    <a:pt x="784" y="245"/>
                    <a:pt x="795" y="158"/>
                  </a:cubicBezTo>
                  <a:cubicBezTo>
                    <a:pt x="809" y="57"/>
                    <a:pt x="796"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307"/>
        <p:cNvGrpSpPr/>
        <p:nvPr/>
      </p:nvGrpSpPr>
      <p:grpSpPr>
        <a:xfrm>
          <a:off x="0" y="0"/>
          <a:ext cx="0" cy="0"/>
          <a:chOff x="0" y="0"/>
          <a:chExt cx="0" cy="0"/>
        </a:xfrm>
      </p:grpSpPr>
      <p:grpSp>
        <p:nvGrpSpPr>
          <p:cNvPr id="308" name="Google Shape;308;p31"/>
          <p:cNvGrpSpPr/>
          <p:nvPr/>
        </p:nvGrpSpPr>
        <p:grpSpPr>
          <a:xfrm>
            <a:off x="0" y="1212"/>
            <a:ext cx="9144052" cy="5143522"/>
            <a:chOff x="0" y="1212"/>
            <a:chExt cx="9144052" cy="5143522"/>
          </a:xfrm>
        </p:grpSpPr>
        <p:sp>
          <p:nvSpPr>
            <p:cNvPr id="309" name="Google Shape;309;p31"/>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0" name="Google Shape;310;p31"/>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311" name="Google Shape;311;p31"/>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grpSp>
        <p:nvGrpSpPr>
          <p:cNvPr id="312" name="Google Shape;312;p31"/>
          <p:cNvGrpSpPr/>
          <p:nvPr/>
        </p:nvGrpSpPr>
        <p:grpSpPr>
          <a:xfrm>
            <a:off x="310350" y="3691975"/>
            <a:ext cx="1282225" cy="1168275"/>
            <a:chOff x="315800" y="3691975"/>
            <a:chExt cx="1282225" cy="1168275"/>
          </a:xfrm>
        </p:grpSpPr>
        <p:sp>
          <p:nvSpPr>
            <p:cNvPr id="313" name="Google Shape;313;p31"/>
            <p:cNvSpPr/>
            <p:nvPr/>
          </p:nvSpPr>
          <p:spPr>
            <a:xfrm>
              <a:off x="315800" y="3691975"/>
              <a:ext cx="1282225" cy="1168275"/>
            </a:xfrm>
            <a:custGeom>
              <a:avLst/>
              <a:gdLst/>
              <a:ahLst/>
              <a:cxnLst/>
              <a:rect l="l" t="t" r="r" b="b"/>
              <a:pathLst>
                <a:path w="51289" h="46731" extrusionOk="0">
                  <a:moveTo>
                    <a:pt x="3292" y="1"/>
                  </a:moveTo>
                  <a:lnTo>
                    <a:pt x="2935" y="2931"/>
                  </a:lnTo>
                  <a:cubicBezTo>
                    <a:pt x="0" y="27061"/>
                    <a:pt x="5838" y="43806"/>
                    <a:pt x="6087" y="44508"/>
                  </a:cubicBezTo>
                  <a:lnTo>
                    <a:pt x="6881" y="46731"/>
                  </a:lnTo>
                  <a:lnTo>
                    <a:pt x="51288" y="46535"/>
                  </a:lnTo>
                  <a:lnTo>
                    <a:pt x="49396" y="41953"/>
                  </a:lnTo>
                  <a:cubicBezTo>
                    <a:pt x="43610" y="27951"/>
                    <a:pt x="45945" y="3909"/>
                    <a:pt x="45971" y="3669"/>
                  </a:cubicBezTo>
                  <a:lnTo>
                    <a:pt x="46341"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1"/>
            <p:cNvSpPr/>
            <p:nvPr/>
          </p:nvSpPr>
          <p:spPr>
            <a:xfrm>
              <a:off x="400025" y="3775300"/>
              <a:ext cx="1073600" cy="1001425"/>
            </a:xfrm>
            <a:custGeom>
              <a:avLst/>
              <a:gdLst/>
              <a:ahLst/>
              <a:cxnLst/>
              <a:rect l="l" t="t" r="r" b="b"/>
              <a:pathLst>
                <a:path w="42944" h="40057" extrusionOk="0">
                  <a:moveTo>
                    <a:pt x="2873" y="0"/>
                  </a:moveTo>
                  <a:cubicBezTo>
                    <a:pt x="0" y="23626"/>
                    <a:pt x="5857" y="40055"/>
                    <a:pt x="5857" y="40056"/>
                  </a:cubicBezTo>
                  <a:lnTo>
                    <a:pt x="42944" y="39893"/>
                  </a:lnTo>
                  <a:cubicBezTo>
                    <a:pt x="36762" y="24929"/>
                    <a:pt x="39285" y="0"/>
                    <a:pt x="39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1"/>
            <p:cNvSpPr/>
            <p:nvPr/>
          </p:nvSpPr>
          <p:spPr>
            <a:xfrm>
              <a:off x="400025" y="3775300"/>
              <a:ext cx="1073600" cy="997325"/>
            </a:xfrm>
            <a:custGeom>
              <a:avLst/>
              <a:gdLst/>
              <a:ahLst/>
              <a:cxnLst/>
              <a:rect l="l" t="t" r="r" b="b"/>
              <a:pathLst>
                <a:path w="42944" h="39893" extrusionOk="0">
                  <a:moveTo>
                    <a:pt x="2873" y="0"/>
                  </a:moveTo>
                  <a:cubicBezTo>
                    <a:pt x="0" y="23626"/>
                    <a:pt x="8182" y="36975"/>
                    <a:pt x="8182" y="36975"/>
                  </a:cubicBezTo>
                  <a:lnTo>
                    <a:pt x="42944" y="39893"/>
                  </a:lnTo>
                  <a:cubicBezTo>
                    <a:pt x="36762" y="24929"/>
                    <a:pt x="39285" y="0"/>
                    <a:pt x="39285" y="0"/>
                  </a:cubicBezTo>
                  <a:close/>
                </a:path>
              </a:pathLst>
            </a:custGeom>
            <a:solidFill>
              <a:srgbClr val="FFFFFF">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31"/>
          <p:cNvGrpSpPr/>
          <p:nvPr/>
        </p:nvGrpSpPr>
        <p:grpSpPr>
          <a:xfrm>
            <a:off x="3313550" y="4040800"/>
            <a:ext cx="1000750" cy="782900"/>
            <a:chOff x="4420800" y="4084425"/>
            <a:chExt cx="1000750" cy="782900"/>
          </a:xfrm>
        </p:grpSpPr>
        <p:sp>
          <p:nvSpPr>
            <p:cNvPr id="317" name="Google Shape;317;p31"/>
            <p:cNvSpPr/>
            <p:nvPr/>
          </p:nvSpPr>
          <p:spPr>
            <a:xfrm>
              <a:off x="4420800" y="4084425"/>
              <a:ext cx="1000750" cy="782900"/>
            </a:xfrm>
            <a:custGeom>
              <a:avLst/>
              <a:gdLst/>
              <a:ahLst/>
              <a:cxnLst/>
              <a:rect l="l" t="t" r="r" b="b"/>
              <a:pathLst>
                <a:path w="40030" h="31316" extrusionOk="0">
                  <a:moveTo>
                    <a:pt x="22447" y="0"/>
                  </a:moveTo>
                  <a:cubicBezTo>
                    <a:pt x="20801" y="0"/>
                    <a:pt x="19018" y="298"/>
                    <a:pt x="17003" y="904"/>
                  </a:cubicBezTo>
                  <a:cubicBezTo>
                    <a:pt x="16202" y="1145"/>
                    <a:pt x="15366" y="1435"/>
                    <a:pt x="14515" y="1767"/>
                  </a:cubicBezTo>
                  <a:lnTo>
                    <a:pt x="14249" y="1871"/>
                  </a:lnTo>
                  <a:lnTo>
                    <a:pt x="14005" y="2018"/>
                  </a:lnTo>
                  <a:cubicBezTo>
                    <a:pt x="13521" y="2311"/>
                    <a:pt x="9193" y="4962"/>
                    <a:pt x="6621" y="7908"/>
                  </a:cubicBezTo>
                  <a:cubicBezTo>
                    <a:pt x="6538" y="8002"/>
                    <a:pt x="6442" y="8114"/>
                    <a:pt x="6344" y="8240"/>
                  </a:cubicBezTo>
                  <a:cubicBezTo>
                    <a:pt x="6055" y="8615"/>
                    <a:pt x="5567" y="9317"/>
                    <a:pt x="4670" y="11090"/>
                  </a:cubicBezTo>
                  <a:cubicBezTo>
                    <a:pt x="3802" y="12802"/>
                    <a:pt x="2882" y="14852"/>
                    <a:pt x="2264" y="16268"/>
                  </a:cubicBezTo>
                  <a:cubicBezTo>
                    <a:pt x="1839" y="17246"/>
                    <a:pt x="1423" y="18228"/>
                    <a:pt x="1093" y="19034"/>
                  </a:cubicBezTo>
                  <a:cubicBezTo>
                    <a:pt x="908" y="19485"/>
                    <a:pt x="761" y="19858"/>
                    <a:pt x="658" y="20125"/>
                  </a:cubicBezTo>
                  <a:cubicBezTo>
                    <a:pt x="0" y="21858"/>
                    <a:pt x="263" y="23663"/>
                    <a:pt x="1381" y="25082"/>
                  </a:cubicBezTo>
                  <a:cubicBezTo>
                    <a:pt x="2399" y="26369"/>
                    <a:pt x="4001" y="27265"/>
                    <a:pt x="6742" y="28078"/>
                  </a:cubicBezTo>
                  <a:cubicBezTo>
                    <a:pt x="7157" y="28200"/>
                    <a:pt x="7600" y="28323"/>
                    <a:pt x="8059" y="28442"/>
                  </a:cubicBezTo>
                  <a:cubicBezTo>
                    <a:pt x="8996" y="28686"/>
                    <a:pt x="10016" y="29017"/>
                    <a:pt x="11094" y="29366"/>
                  </a:cubicBezTo>
                  <a:cubicBezTo>
                    <a:pt x="13910" y="30279"/>
                    <a:pt x="17102" y="31316"/>
                    <a:pt x="20445" y="31316"/>
                  </a:cubicBezTo>
                  <a:cubicBezTo>
                    <a:pt x="20655" y="31316"/>
                    <a:pt x="20864" y="31311"/>
                    <a:pt x="21077" y="31301"/>
                  </a:cubicBezTo>
                  <a:cubicBezTo>
                    <a:pt x="26220" y="31096"/>
                    <a:pt x="31815" y="28679"/>
                    <a:pt x="34054" y="27430"/>
                  </a:cubicBezTo>
                  <a:cubicBezTo>
                    <a:pt x="36903" y="25839"/>
                    <a:pt x="38861" y="23427"/>
                    <a:pt x="39075" y="23158"/>
                  </a:cubicBezTo>
                  <a:cubicBezTo>
                    <a:pt x="39908" y="22105"/>
                    <a:pt x="40030" y="20657"/>
                    <a:pt x="39382" y="19482"/>
                  </a:cubicBezTo>
                  <a:cubicBezTo>
                    <a:pt x="39334" y="19396"/>
                    <a:pt x="38201" y="17338"/>
                    <a:pt x="36835" y="14973"/>
                  </a:cubicBezTo>
                  <a:lnTo>
                    <a:pt x="36726" y="14786"/>
                  </a:lnTo>
                  <a:cubicBezTo>
                    <a:pt x="36446" y="14301"/>
                    <a:pt x="36159" y="13809"/>
                    <a:pt x="35869" y="13319"/>
                  </a:cubicBezTo>
                  <a:cubicBezTo>
                    <a:pt x="35110" y="12038"/>
                    <a:pt x="34454" y="10968"/>
                    <a:pt x="33919" y="10140"/>
                  </a:cubicBezTo>
                  <a:cubicBezTo>
                    <a:pt x="33804" y="9964"/>
                    <a:pt x="33692" y="9794"/>
                    <a:pt x="33590" y="9641"/>
                  </a:cubicBezTo>
                  <a:lnTo>
                    <a:pt x="33410" y="9376"/>
                  </a:lnTo>
                  <a:cubicBezTo>
                    <a:pt x="33228" y="9109"/>
                    <a:pt x="33038" y="8751"/>
                    <a:pt x="32837" y="8372"/>
                  </a:cubicBezTo>
                  <a:cubicBezTo>
                    <a:pt x="32720" y="8149"/>
                    <a:pt x="32602" y="7927"/>
                    <a:pt x="32478" y="7707"/>
                  </a:cubicBezTo>
                  <a:cubicBezTo>
                    <a:pt x="32440" y="7637"/>
                    <a:pt x="32401" y="7558"/>
                    <a:pt x="32358" y="7467"/>
                  </a:cubicBezTo>
                  <a:cubicBezTo>
                    <a:pt x="32282" y="7301"/>
                    <a:pt x="32203" y="7121"/>
                    <a:pt x="32118" y="6932"/>
                  </a:cubicBezTo>
                  <a:cubicBezTo>
                    <a:pt x="31202" y="4857"/>
                    <a:pt x="29059" y="0"/>
                    <a:pt x="22447"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a:off x="4715875" y="4167775"/>
              <a:ext cx="438450" cy="216475"/>
            </a:xfrm>
            <a:custGeom>
              <a:avLst/>
              <a:gdLst/>
              <a:ahLst/>
              <a:cxnLst/>
              <a:rect l="l" t="t" r="r" b="b"/>
              <a:pathLst>
                <a:path w="17538" h="8659" extrusionOk="0">
                  <a:moveTo>
                    <a:pt x="10643" y="1"/>
                  </a:moveTo>
                  <a:cubicBezTo>
                    <a:pt x="9410" y="1"/>
                    <a:pt x="7935" y="227"/>
                    <a:pt x="6158" y="762"/>
                  </a:cubicBezTo>
                  <a:cubicBezTo>
                    <a:pt x="3127" y="2980"/>
                    <a:pt x="1" y="5222"/>
                    <a:pt x="1037" y="8303"/>
                  </a:cubicBezTo>
                  <a:cubicBezTo>
                    <a:pt x="1037" y="8481"/>
                    <a:pt x="1839" y="8658"/>
                    <a:pt x="2649" y="8658"/>
                  </a:cubicBezTo>
                  <a:cubicBezTo>
                    <a:pt x="2984" y="8658"/>
                    <a:pt x="3320" y="8628"/>
                    <a:pt x="3602" y="8555"/>
                  </a:cubicBezTo>
                  <a:cubicBezTo>
                    <a:pt x="6488" y="7551"/>
                    <a:pt x="9373" y="6299"/>
                    <a:pt x="12259" y="6047"/>
                  </a:cubicBezTo>
                  <a:cubicBezTo>
                    <a:pt x="14030" y="5990"/>
                    <a:pt x="15796" y="5821"/>
                    <a:pt x="17538" y="5552"/>
                  </a:cubicBezTo>
                  <a:cubicBezTo>
                    <a:pt x="16618" y="3596"/>
                    <a:pt x="15558" y="1"/>
                    <a:pt x="106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4508775" y="4588300"/>
              <a:ext cx="321200" cy="118200"/>
            </a:xfrm>
            <a:custGeom>
              <a:avLst/>
              <a:gdLst/>
              <a:ahLst/>
              <a:cxnLst/>
              <a:rect l="l" t="t" r="r" b="b"/>
              <a:pathLst>
                <a:path w="12848" h="4728" extrusionOk="0">
                  <a:moveTo>
                    <a:pt x="655" y="143"/>
                  </a:moveTo>
                  <a:cubicBezTo>
                    <a:pt x="484" y="562"/>
                    <a:pt x="347" y="908"/>
                    <a:pt x="253" y="1155"/>
                  </a:cubicBezTo>
                  <a:cubicBezTo>
                    <a:pt x="1" y="1821"/>
                    <a:pt x="95" y="2378"/>
                    <a:pt x="477" y="2862"/>
                  </a:cubicBezTo>
                  <a:cubicBezTo>
                    <a:pt x="1077" y="3622"/>
                    <a:pt x="2387" y="4199"/>
                    <a:pt x="4168" y="4728"/>
                  </a:cubicBezTo>
                  <a:cubicBezTo>
                    <a:pt x="6057" y="4460"/>
                    <a:pt x="8058" y="4419"/>
                    <a:pt x="9963" y="4012"/>
                  </a:cubicBezTo>
                  <a:cubicBezTo>
                    <a:pt x="10924" y="3760"/>
                    <a:pt x="12848" y="2759"/>
                    <a:pt x="11886" y="2258"/>
                  </a:cubicBezTo>
                  <a:cubicBezTo>
                    <a:pt x="9000" y="0"/>
                    <a:pt x="4489" y="988"/>
                    <a:pt x="655" y="14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4525100" y="4186800"/>
              <a:ext cx="807100" cy="597200"/>
            </a:xfrm>
            <a:custGeom>
              <a:avLst/>
              <a:gdLst/>
              <a:ahLst/>
              <a:cxnLst/>
              <a:rect l="l" t="t" r="r" b="b"/>
              <a:pathLst>
                <a:path w="32284" h="23888" extrusionOk="0">
                  <a:moveTo>
                    <a:pt x="13789" y="1"/>
                  </a:moveTo>
                  <a:cubicBezTo>
                    <a:pt x="13091" y="210"/>
                    <a:pt x="12349" y="467"/>
                    <a:pt x="11553" y="778"/>
                  </a:cubicBezTo>
                  <a:cubicBezTo>
                    <a:pt x="11553" y="778"/>
                    <a:pt x="7261" y="3367"/>
                    <a:pt x="4958" y="6004"/>
                  </a:cubicBezTo>
                  <a:cubicBezTo>
                    <a:pt x="4913" y="6055"/>
                    <a:pt x="4862" y="6114"/>
                    <a:pt x="4810" y="6183"/>
                  </a:cubicBezTo>
                  <a:cubicBezTo>
                    <a:pt x="4464" y="6629"/>
                    <a:pt x="3993" y="7471"/>
                    <a:pt x="3469" y="8503"/>
                  </a:cubicBezTo>
                  <a:cubicBezTo>
                    <a:pt x="2719" y="9979"/>
                    <a:pt x="1869" y="11846"/>
                    <a:pt x="1144" y="13507"/>
                  </a:cubicBezTo>
                  <a:cubicBezTo>
                    <a:pt x="697" y="14530"/>
                    <a:pt x="298" y="15476"/>
                    <a:pt x="1" y="16203"/>
                  </a:cubicBezTo>
                  <a:cubicBezTo>
                    <a:pt x="3835" y="17050"/>
                    <a:pt x="8345" y="16060"/>
                    <a:pt x="11231" y="18318"/>
                  </a:cubicBezTo>
                  <a:cubicBezTo>
                    <a:pt x="12194" y="18817"/>
                    <a:pt x="10269" y="19821"/>
                    <a:pt x="9307" y="20071"/>
                  </a:cubicBezTo>
                  <a:cubicBezTo>
                    <a:pt x="7400" y="20476"/>
                    <a:pt x="5401" y="20518"/>
                    <a:pt x="3512" y="20785"/>
                  </a:cubicBezTo>
                  <a:cubicBezTo>
                    <a:pt x="3894" y="20898"/>
                    <a:pt x="4297" y="21010"/>
                    <a:pt x="4721" y="21121"/>
                  </a:cubicBezTo>
                  <a:cubicBezTo>
                    <a:pt x="8227" y="22032"/>
                    <a:pt x="12276" y="23887"/>
                    <a:pt x="16270" y="23887"/>
                  </a:cubicBezTo>
                  <a:cubicBezTo>
                    <a:pt x="16435" y="23887"/>
                    <a:pt x="16600" y="23884"/>
                    <a:pt x="16766" y="23878"/>
                  </a:cubicBezTo>
                  <a:cubicBezTo>
                    <a:pt x="20917" y="23713"/>
                    <a:pt x="25894" y="21740"/>
                    <a:pt x="28249" y="20427"/>
                  </a:cubicBezTo>
                  <a:cubicBezTo>
                    <a:pt x="30604" y="19112"/>
                    <a:pt x="32284" y="16994"/>
                    <a:pt x="32284" y="16994"/>
                  </a:cubicBezTo>
                  <a:cubicBezTo>
                    <a:pt x="32284" y="16994"/>
                    <a:pt x="31139" y="14909"/>
                    <a:pt x="29777" y="12548"/>
                  </a:cubicBezTo>
                  <a:cubicBezTo>
                    <a:pt x="29741" y="12488"/>
                    <a:pt x="29705" y="12425"/>
                    <a:pt x="29668" y="12361"/>
                  </a:cubicBezTo>
                  <a:cubicBezTo>
                    <a:pt x="23111" y="13141"/>
                    <a:pt x="16843" y="14810"/>
                    <a:pt x="10271" y="14810"/>
                  </a:cubicBezTo>
                  <a:cubicBezTo>
                    <a:pt x="10271" y="14810"/>
                    <a:pt x="10271" y="14059"/>
                    <a:pt x="10592" y="13809"/>
                  </a:cubicBezTo>
                  <a:cubicBezTo>
                    <a:pt x="15961" y="11500"/>
                    <a:pt x="22229" y="10598"/>
                    <a:pt x="26949" y="7864"/>
                  </a:cubicBezTo>
                  <a:cubicBezTo>
                    <a:pt x="26846" y="7705"/>
                    <a:pt x="26745" y="7550"/>
                    <a:pt x="26648" y="7406"/>
                  </a:cubicBezTo>
                  <a:cubicBezTo>
                    <a:pt x="26595" y="7326"/>
                    <a:pt x="26540" y="7247"/>
                    <a:pt x="26488" y="7169"/>
                  </a:cubicBezTo>
                  <a:cubicBezTo>
                    <a:pt x="26065" y="6553"/>
                    <a:pt x="25755" y="5882"/>
                    <a:pt x="25396" y="5239"/>
                  </a:cubicBezTo>
                  <a:cubicBezTo>
                    <a:pt x="25320" y="5103"/>
                    <a:pt x="25245" y="4955"/>
                    <a:pt x="25169" y="4793"/>
                  </a:cubicBezTo>
                  <a:cubicBezTo>
                    <a:pt x="23428" y="5062"/>
                    <a:pt x="21661" y="5230"/>
                    <a:pt x="19890" y="5288"/>
                  </a:cubicBezTo>
                  <a:cubicBezTo>
                    <a:pt x="17004" y="5539"/>
                    <a:pt x="14119" y="6793"/>
                    <a:pt x="11233" y="7794"/>
                  </a:cubicBezTo>
                  <a:cubicBezTo>
                    <a:pt x="10951" y="7867"/>
                    <a:pt x="10614" y="7898"/>
                    <a:pt x="10279" y="7898"/>
                  </a:cubicBezTo>
                  <a:cubicBezTo>
                    <a:pt x="9470" y="7898"/>
                    <a:pt x="8668" y="7720"/>
                    <a:pt x="8668" y="7542"/>
                  </a:cubicBezTo>
                  <a:cubicBezTo>
                    <a:pt x="7632" y="4461"/>
                    <a:pt x="10759" y="2216"/>
                    <a:pt x="137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4781850" y="4383275"/>
              <a:ext cx="484950" cy="173700"/>
            </a:xfrm>
            <a:custGeom>
              <a:avLst/>
              <a:gdLst/>
              <a:ahLst/>
              <a:cxnLst/>
              <a:rect l="l" t="t" r="r" b="b"/>
              <a:pathLst>
                <a:path w="19398" h="6948" extrusionOk="0">
                  <a:moveTo>
                    <a:pt x="16679" y="1"/>
                  </a:moveTo>
                  <a:cubicBezTo>
                    <a:pt x="11959" y="2735"/>
                    <a:pt x="5691" y="3638"/>
                    <a:pt x="322" y="5946"/>
                  </a:cubicBezTo>
                  <a:cubicBezTo>
                    <a:pt x="1" y="6197"/>
                    <a:pt x="1" y="6948"/>
                    <a:pt x="1" y="6948"/>
                  </a:cubicBezTo>
                  <a:cubicBezTo>
                    <a:pt x="6573" y="6948"/>
                    <a:pt x="12841" y="5281"/>
                    <a:pt x="19398" y="4500"/>
                  </a:cubicBezTo>
                  <a:cubicBezTo>
                    <a:pt x="19120" y="4026"/>
                    <a:pt x="18839" y="3543"/>
                    <a:pt x="18556" y="3062"/>
                  </a:cubicBezTo>
                  <a:cubicBezTo>
                    <a:pt x="17898" y="1951"/>
                    <a:pt x="17244" y="872"/>
                    <a:pt x="1667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4961450" y="4258250"/>
              <a:ext cx="69500" cy="89050"/>
            </a:xfrm>
            <a:custGeom>
              <a:avLst/>
              <a:gdLst/>
              <a:ahLst/>
              <a:cxnLst/>
              <a:rect l="l" t="t" r="r" b="b"/>
              <a:pathLst>
                <a:path w="2780" h="3562" extrusionOk="0">
                  <a:moveTo>
                    <a:pt x="1150" y="0"/>
                  </a:moveTo>
                  <a:cubicBezTo>
                    <a:pt x="516" y="0"/>
                    <a:pt x="1" y="1028"/>
                    <a:pt x="1" y="2012"/>
                  </a:cubicBezTo>
                  <a:cubicBezTo>
                    <a:pt x="1" y="2994"/>
                    <a:pt x="516" y="3561"/>
                    <a:pt x="1150" y="3561"/>
                  </a:cubicBezTo>
                  <a:cubicBezTo>
                    <a:pt x="1783" y="3561"/>
                    <a:pt x="2779" y="2763"/>
                    <a:pt x="2779" y="1781"/>
                  </a:cubicBezTo>
                  <a:cubicBezTo>
                    <a:pt x="2779" y="797"/>
                    <a:pt x="1783" y="0"/>
                    <a:pt x="11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4704250" y="4539725"/>
              <a:ext cx="69475" cy="89050"/>
            </a:xfrm>
            <a:custGeom>
              <a:avLst/>
              <a:gdLst/>
              <a:ahLst/>
              <a:cxnLst/>
              <a:rect l="l" t="t" r="r" b="b"/>
              <a:pathLst>
                <a:path w="2779" h="3562" extrusionOk="0">
                  <a:moveTo>
                    <a:pt x="1149" y="1"/>
                  </a:moveTo>
                  <a:cubicBezTo>
                    <a:pt x="516" y="1"/>
                    <a:pt x="0" y="1029"/>
                    <a:pt x="0" y="2012"/>
                  </a:cubicBezTo>
                  <a:cubicBezTo>
                    <a:pt x="0" y="2995"/>
                    <a:pt x="516" y="3562"/>
                    <a:pt x="1149" y="3562"/>
                  </a:cubicBezTo>
                  <a:cubicBezTo>
                    <a:pt x="1782" y="3562"/>
                    <a:pt x="2779" y="2765"/>
                    <a:pt x="2779" y="1781"/>
                  </a:cubicBezTo>
                  <a:cubicBezTo>
                    <a:pt x="2779" y="798"/>
                    <a:pt x="1782" y="1"/>
                    <a:pt x="11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5037200" y="4312875"/>
              <a:ext cx="46225" cy="68775"/>
            </a:xfrm>
            <a:custGeom>
              <a:avLst/>
              <a:gdLst/>
              <a:ahLst/>
              <a:cxnLst/>
              <a:rect l="l" t="t" r="r" b="b"/>
              <a:pathLst>
                <a:path w="1849" h="2751" extrusionOk="0">
                  <a:moveTo>
                    <a:pt x="1102" y="1"/>
                  </a:moveTo>
                  <a:cubicBezTo>
                    <a:pt x="1101" y="1"/>
                    <a:pt x="1101" y="1"/>
                    <a:pt x="1101" y="1"/>
                  </a:cubicBezTo>
                  <a:cubicBezTo>
                    <a:pt x="689" y="1"/>
                    <a:pt x="1" y="977"/>
                    <a:pt x="1" y="1628"/>
                  </a:cubicBezTo>
                  <a:cubicBezTo>
                    <a:pt x="1" y="2277"/>
                    <a:pt x="689" y="2751"/>
                    <a:pt x="1101" y="2751"/>
                  </a:cubicBezTo>
                  <a:cubicBezTo>
                    <a:pt x="1514" y="2751"/>
                    <a:pt x="1849" y="2224"/>
                    <a:pt x="1849" y="1573"/>
                  </a:cubicBezTo>
                  <a:cubicBezTo>
                    <a:pt x="1849" y="925"/>
                    <a:pt x="1515" y="1"/>
                    <a:pt x="11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p:nvPr/>
          </p:nvSpPr>
          <p:spPr>
            <a:xfrm>
              <a:off x="4670400" y="4485275"/>
              <a:ext cx="46250" cy="68800"/>
            </a:xfrm>
            <a:custGeom>
              <a:avLst/>
              <a:gdLst/>
              <a:ahLst/>
              <a:cxnLst/>
              <a:rect l="l" t="t" r="r" b="b"/>
              <a:pathLst>
                <a:path w="1850" h="2752" extrusionOk="0">
                  <a:moveTo>
                    <a:pt x="1101" y="0"/>
                  </a:moveTo>
                  <a:cubicBezTo>
                    <a:pt x="1101" y="0"/>
                    <a:pt x="1100" y="0"/>
                    <a:pt x="1100" y="0"/>
                  </a:cubicBezTo>
                  <a:cubicBezTo>
                    <a:pt x="688" y="0"/>
                    <a:pt x="0" y="977"/>
                    <a:pt x="0" y="1627"/>
                  </a:cubicBezTo>
                  <a:cubicBezTo>
                    <a:pt x="0" y="2278"/>
                    <a:pt x="688" y="2752"/>
                    <a:pt x="1100" y="2752"/>
                  </a:cubicBezTo>
                  <a:cubicBezTo>
                    <a:pt x="1514" y="2752"/>
                    <a:pt x="1850" y="2223"/>
                    <a:pt x="1850" y="1573"/>
                  </a:cubicBezTo>
                  <a:cubicBezTo>
                    <a:pt x="1850" y="924"/>
                    <a:pt x="1516"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1"/>
            <p:cNvSpPr/>
            <p:nvPr/>
          </p:nvSpPr>
          <p:spPr>
            <a:xfrm>
              <a:off x="4972300" y="4369600"/>
              <a:ext cx="64925" cy="65050"/>
            </a:xfrm>
            <a:custGeom>
              <a:avLst/>
              <a:gdLst/>
              <a:ahLst/>
              <a:cxnLst/>
              <a:rect l="l" t="t" r="r" b="b"/>
              <a:pathLst>
                <a:path w="2597" h="2602" extrusionOk="0">
                  <a:moveTo>
                    <a:pt x="1299" y="1"/>
                  </a:moveTo>
                  <a:cubicBezTo>
                    <a:pt x="718" y="1"/>
                    <a:pt x="1" y="519"/>
                    <a:pt x="1" y="1281"/>
                  </a:cubicBezTo>
                  <a:cubicBezTo>
                    <a:pt x="1" y="2045"/>
                    <a:pt x="967" y="2601"/>
                    <a:pt x="1547" y="2601"/>
                  </a:cubicBezTo>
                  <a:cubicBezTo>
                    <a:pt x="2126" y="2601"/>
                    <a:pt x="2597" y="1982"/>
                    <a:pt x="2597" y="1220"/>
                  </a:cubicBezTo>
                  <a:cubicBezTo>
                    <a:pt x="2597" y="456"/>
                    <a:pt x="1879" y="1"/>
                    <a:pt x="12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31"/>
          <p:cNvGrpSpPr/>
          <p:nvPr/>
        </p:nvGrpSpPr>
        <p:grpSpPr>
          <a:xfrm>
            <a:off x="1786725" y="2895975"/>
            <a:ext cx="1701475" cy="1282000"/>
            <a:chOff x="5626625" y="2426900"/>
            <a:chExt cx="1701475" cy="1282000"/>
          </a:xfrm>
        </p:grpSpPr>
        <p:sp>
          <p:nvSpPr>
            <p:cNvPr id="328" name="Google Shape;328;p31"/>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31"/>
          <p:cNvSpPr/>
          <p:nvPr/>
        </p:nvSpPr>
        <p:spPr>
          <a:xfrm>
            <a:off x="3014800" y="2187500"/>
            <a:ext cx="175700" cy="167025"/>
          </a:xfrm>
          <a:custGeom>
            <a:avLst/>
            <a:gdLst/>
            <a:ahLst/>
            <a:cxnLst/>
            <a:rect l="l" t="t" r="r" b="b"/>
            <a:pathLst>
              <a:path w="7028" h="6681" extrusionOk="0">
                <a:moveTo>
                  <a:pt x="2885" y="4510"/>
                </a:moveTo>
                <a:cubicBezTo>
                  <a:pt x="2906" y="4510"/>
                  <a:pt x="2912" y="4514"/>
                  <a:pt x="2902" y="4523"/>
                </a:cubicBezTo>
                <a:cubicBezTo>
                  <a:pt x="2868" y="4553"/>
                  <a:pt x="2679" y="4643"/>
                  <a:pt x="2652" y="4643"/>
                </a:cubicBezTo>
                <a:cubicBezTo>
                  <a:pt x="2650" y="4643"/>
                  <a:pt x="2649" y="4642"/>
                  <a:pt x="2649" y="4641"/>
                </a:cubicBezTo>
                <a:cubicBezTo>
                  <a:pt x="2649" y="4619"/>
                  <a:pt x="2841" y="4512"/>
                  <a:pt x="2885" y="4510"/>
                </a:cubicBezTo>
                <a:close/>
                <a:moveTo>
                  <a:pt x="4667" y="4256"/>
                </a:moveTo>
                <a:cubicBezTo>
                  <a:pt x="4693" y="4256"/>
                  <a:pt x="4739" y="4268"/>
                  <a:pt x="4820" y="4292"/>
                </a:cubicBezTo>
                <a:cubicBezTo>
                  <a:pt x="4891" y="4313"/>
                  <a:pt x="5239" y="4371"/>
                  <a:pt x="5592" y="4420"/>
                </a:cubicBezTo>
                <a:cubicBezTo>
                  <a:pt x="6185" y="4505"/>
                  <a:pt x="6390" y="4568"/>
                  <a:pt x="6316" y="4641"/>
                </a:cubicBezTo>
                <a:cubicBezTo>
                  <a:pt x="6315" y="4642"/>
                  <a:pt x="6311" y="4643"/>
                  <a:pt x="6305" y="4643"/>
                </a:cubicBezTo>
                <a:cubicBezTo>
                  <a:pt x="6194" y="4643"/>
                  <a:pt x="5332" y="4466"/>
                  <a:pt x="5023" y="4377"/>
                </a:cubicBezTo>
                <a:cubicBezTo>
                  <a:pt x="4923" y="4349"/>
                  <a:pt x="4796" y="4325"/>
                  <a:pt x="4739" y="4325"/>
                </a:cubicBezTo>
                <a:cubicBezTo>
                  <a:pt x="4684" y="4325"/>
                  <a:pt x="4636" y="4308"/>
                  <a:pt x="4636" y="4288"/>
                </a:cubicBezTo>
                <a:cubicBezTo>
                  <a:pt x="4636" y="4267"/>
                  <a:pt x="4642" y="4256"/>
                  <a:pt x="4667" y="4256"/>
                </a:cubicBezTo>
                <a:close/>
                <a:moveTo>
                  <a:pt x="2466" y="4734"/>
                </a:moveTo>
                <a:cubicBezTo>
                  <a:pt x="2475" y="4734"/>
                  <a:pt x="2452" y="4758"/>
                  <a:pt x="2415" y="4787"/>
                </a:cubicBezTo>
                <a:cubicBezTo>
                  <a:pt x="2316" y="4861"/>
                  <a:pt x="1761" y="5140"/>
                  <a:pt x="1718" y="5140"/>
                </a:cubicBezTo>
                <a:cubicBezTo>
                  <a:pt x="1715" y="5140"/>
                  <a:pt x="1715" y="5138"/>
                  <a:pt x="1718" y="5135"/>
                </a:cubicBezTo>
                <a:cubicBezTo>
                  <a:pt x="1756" y="5094"/>
                  <a:pt x="2428" y="4734"/>
                  <a:pt x="2466" y="4734"/>
                </a:cubicBezTo>
                <a:close/>
                <a:moveTo>
                  <a:pt x="3477" y="814"/>
                </a:moveTo>
                <a:lnTo>
                  <a:pt x="3524" y="1016"/>
                </a:lnTo>
                <a:cubicBezTo>
                  <a:pt x="3548" y="1127"/>
                  <a:pt x="3594" y="1423"/>
                  <a:pt x="3624" y="1676"/>
                </a:cubicBezTo>
                <a:cubicBezTo>
                  <a:pt x="3655" y="1930"/>
                  <a:pt x="3686" y="2188"/>
                  <a:pt x="3693" y="2255"/>
                </a:cubicBezTo>
                <a:cubicBezTo>
                  <a:pt x="3710" y="2407"/>
                  <a:pt x="3756" y="2484"/>
                  <a:pt x="3896" y="2484"/>
                </a:cubicBezTo>
                <a:cubicBezTo>
                  <a:pt x="4049" y="2484"/>
                  <a:pt x="4312" y="2393"/>
                  <a:pt x="4773" y="2207"/>
                </a:cubicBezTo>
                <a:cubicBezTo>
                  <a:pt x="5150" y="2054"/>
                  <a:pt x="5528" y="1896"/>
                  <a:pt x="5605" y="1856"/>
                </a:cubicBezTo>
                <a:cubicBezTo>
                  <a:pt x="5674" y="1821"/>
                  <a:pt x="5737" y="1798"/>
                  <a:pt x="5757" y="1798"/>
                </a:cubicBezTo>
                <a:cubicBezTo>
                  <a:pt x="5759" y="1798"/>
                  <a:pt x="5761" y="1798"/>
                  <a:pt x="5762" y="1799"/>
                </a:cubicBezTo>
                <a:cubicBezTo>
                  <a:pt x="5771" y="1807"/>
                  <a:pt x="5617" y="2019"/>
                  <a:pt x="5420" y="2271"/>
                </a:cubicBezTo>
                <a:cubicBezTo>
                  <a:pt x="4873" y="2973"/>
                  <a:pt x="4821" y="3042"/>
                  <a:pt x="4821" y="3077"/>
                </a:cubicBezTo>
                <a:cubicBezTo>
                  <a:pt x="4821" y="3122"/>
                  <a:pt x="5117" y="3548"/>
                  <a:pt x="5227" y="3660"/>
                </a:cubicBezTo>
                <a:cubicBezTo>
                  <a:pt x="5279" y="3713"/>
                  <a:pt x="5465" y="3881"/>
                  <a:pt x="5638" y="4033"/>
                </a:cubicBezTo>
                <a:cubicBezTo>
                  <a:pt x="5810" y="4183"/>
                  <a:pt x="5948" y="4314"/>
                  <a:pt x="5943" y="4319"/>
                </a:cubicBezTo>
                <a:cubicBezTo>
                  <a:pt x="5942" y="4320"/>
                  <a:pt x="5938" y="4320"/>
                  <a:pt x="5932" y="4320"/>
                </a:cubicBezTo>
                <a:cubicBezTo>
                  <a:pt x="5836" y="4320"/>
                  <a:pt x="5134" y="4210"/>
                  <a:pt x="4913" y="4159"/>
                </a:cubicBezTo>
                <a:cubicBezTo>
                  <a:pt x="4766" y="4124"/>
                  <a:pt x="4666" y="4105"/>
                  <a:pt x="4595" y="4105"/>
                </a:cubicBezTo>
                <a:cubicBezTo>
                  <a:pt x="4482" y="4105"/>
                  <a:pt x="4437" y="4153"/>
                  <a:pt x="4384" y="4264"/>
                </a:cubicBezTo>
                <a:cubicBezTo>
                  <a:pt x="4343" y="4348"/>
                  <a:pt x="4250" y="4724"/>
                  <a:pt x="4175" y="5095"/>
                </a:cubicBezTo>
                <a:cubicBezTo>
                  <a:pt x="4064" y="5653"/>
                  <a:pt x="4024" y="5855"/>
                  <a:pt x="3990" y="5855"/>
                </a:cubicBezTo>
                <a:cubicBezTo>
                  <a:pt x="3970" y="5855"/>
                  <a:pt x="3952" y="5788"/>
                  <a:pt x="3923" y="5684"/>
                </a:cubicBezTo>
                <a:cubicBezTo>
                  <a:pt x="3887" y="5554"/>
                  <a:pt x="3811" y="5305"/>
                  <a:pt x="3755" y="5132"/>
                </a:cubicBezTo>
                <a:cubicBezTo>
                  <a:pt x="3698" y="4959"/>
                  <a:pt x="3640" y="4725"/>
                  <a:pt x="3625" y="4618"/>
                </a:cubicBezTo>
                <a:cubicBezTo>
                  <a:pt x="3599" y="4411"/>
                  <a:pt x="3451" y="4143"/>
                  <a:pt x="3365" y="4143"/>
                </a:cubicBezTo>
                <a:cubicBezTo>
                  <a:pt x="3270" y="4143"/>
                  <a:pt x="2732" y="4378"/>
                  <a:pt x="2258" y="4628"/>
                </a:cubicBezTo>
                <a:cubicBezTo>
                  <a:pt x="2007" y="4759"/>
                  <a:pt x="1798" y="4859"/>
                  <a:pt x="1771" y="4859"/>
                </a:cubicBezTo>
                <a:cubicBezTo>
                  <a:pt x="1769" y="4859"/>
                  <a:pt x="1768" y="4858"/>
                  <a:pt x="1768" y="4857"/>
                </a:cubicBezTo>
                <a:cubicBezTo>
                  <a:pt x="1768" y="4842"/>
                  <a:pt x="1808" y="4778"/>
                  <a:pt x="1856" y="4716"/>
                </a:cubicBezTo>
                <a:cubicBezTo>
                  <a:pt x="1978" y="4554"/>
                  <a:pt x="2338" y="3933"/>
                  <a:pt x="2410" y="3760"/>
                </a:cubicBezTo>
                <a:cubicBezTo>
                  <a:pt x="2486" y="3574"/>
                  <a:pt x="2484" y="3569"/>
                  <a:pt x="1853" y="2980"/>
                </a:cubicBezTo>
                <a:cubicBezTo>
                  <a:pt x="1045" y="2223"/>
                  <a:pt x="502" y="1683"/>
                  <a:pt x="524" y="1660"/>
                </a:cubicBezTo>
                <a:cubicBezTo>
                  <a:pt x="528" y="1656"/>
                  <a:pt x="548" y="1654"/>
                  <a:pt x="578" y="1654"/>
                </a:cubicBezTo>
                <a:cubicBezTo>
                  <a:pt x="639" y="1654"/>
                  <a:pt x="742" y="1661"/>
                  <a:pt x="854" y="1674"/>
                </a:cubicBezTo>
                <a:cubicBezTo>
                  <a:pt x="1921" y="1801"/>
                  <a:pt x="2156" y="1823"/>
                  <a:pt x="2484" y="1833"/>
                </a:cubicBezTo>
                <a:lnTo>
                  <a:pt x="2851" y="1843"/>
                </a:lnTo>
                <a:lnTo>
                  <a:pt x="2987" y="1665"/>
                </a:lnTo>
                <a:cubicBezTo>
                  <a:pt x="3061" y="1568"/>
                  <a:pt x="3203" y="1333"/>
                  <a:pt x="3299" y="1151"/>
                </a:cubicBezTo>
                <a:lnTo>
                  <a:pt x="3477" y="814"/>
                </a:lnTo>
                <a:close/>
                <a:moveTo>
                  <a:pt x="3474" y="1"/>
                </a:moveTo>
                <a:cubicBezTo>
                  <a:pt x="3438" y="1"/>
                  <a:pt x="3402" y="9"/>
                  <a:pt x="3374" y="25"/>
                </a:cubicBezTo>
                <a:cubicBezTo>
                  <a:pt x="3335" y="48"/>
                  <a:pt x="3222" y="241"/>
                  <a:pt x="3122" y="458"/>
                </a:cubicBezTo>
                <a:cubicBezTo>
                  <a:pt x="3022" y="676"/>
                  <a:pt x="2871" y="993"/>
                  <a:pt x="2785" y="1170"/>
                </a:cubicBezTo>
                <a:lnTo>
                  <a:pt x="2631" y="1491"/>
                </a:lnTo>
                <a:lnTo>
                  <a:pt x="2374" y="1473"/>
                </a:lnTo>
                <a:cubicBezTo>
                  <a:pt x="2232" y="1462"/>
                  <a:pt x="1918" y="1428"/>
                  <a:pt x="1675" y="1399"/>
                </a:cubicBezTo>
                <a:cubicBezTo>
                  <a:pt x="1038" y="1319"/>
                  <a:pt x="643" y="1276"/>
                  <a:pt x="399" y="1276"/>
                </a:cubicBezTo>
                <a:cubicBezTo>
                  <a:pt x="88" y="1276"/>
                  <a:pt x="21" y="1345"/>
                  <a:pt x="9" y="1495"/>
                </a:cubicBezTo>
                <a:cubicBezTo>
                  <a:pt x="0" y="1590"/>
                  <a:pt x="30" y="1671"/>
                  <a:pt x="120" y="1807"/>
                </a:cubicBezTo>
                <a:cubicBezTo>
                  <a:pt x="283" y="2055"/>
                  <a:pt x="1031" y="2822"/>
                  <a:pt x="1528" y="3251"/>
                </a:cubicBezTo>
                <a:cubicBezTo>
                  <a:pt x="1752" y="3444"/>
                  <a:pt x="1939" y="3615"/>
                  <a:pt x="1945" y="3632"/>
                </a:cubicBezTo>
                <a:cubicBezTo>
                  <a:pt x="1961" y="3678"/>
                  <a:pt x="1751" y="4088"/>
                  <a:pt x="1459" y="4581"/>
                </a:cubicBezTo>
                <a:cubicBezTo>
                  <a:pt x="1179" y="5051"/>
                  <a:pt x="1016" y="5370"/>
                  <a:pt x="982" y="5510"/>
                </a:cubicBezTo>
                <a:cubicBezTo>
                  <a:pt x="964" y="5591"/>
                  <a:pt x="977" y="5633"/>
                  <a:pt x="1048" y="5706"/>
                </a:cubicBezTo>
                <a:cubicBezTo>
                  <a:pt x="1098" y="5756"/>
                  <a:pt x="1160" y="5798"/>
                  <a:pt x="1190" y="5798"/>
                </a:cubicBezTo>
                <a:cubicBezTo>
                  <a:pt x="1253" y="5798"/>
                  <a:pt x="2528" y="5158"/>
                  <a:pt x="2907" y="4936"/>
                </a:cubicBezTo>
                <a:lnTo>
                  <a:pt x="3182" y="4776"/>
                </a:lnTo>
                <a:lnTo>
                  <a:pt x="3242" y="4982"/>
                </a:lnTo>
                <a:cubicBezTo>
                  <a:pt x="3554" y="6070"/>
                  <a:pt x="3673" y="6383"/>
                  <a:pt x="3860" y="6582"/>
                </a:cubicBezTo>
                <a:cubicBezTo>
                  <a:pt x="3921" y="6647"/>
                  <a:pt x="3993" y="6680"/>
                  <a:pt x="4063" y="6680"/>
                </a:cubicBezTo>
                <a:cubicBezTo>
                  <a:pt x="4122" y="6680"/>
                  <a:pt x="4179" y="6656"/>
                  <a:pt x="4224" y="6608"/>
                </a:cubicBezTo>
                <a:cubicBezTo>
                  <a:pt x="4261" y="6567"/>
                  <a:pt x="4317" y="6450"/>
                  <a:pt x="4351" y="6343"/>
                </a:cubicBezTo>
                <a:cubicBezTo>
                  <a:pt x="4441" y="6058"/>
                  <a:pt x="4593" y="5273"/>
                  <a:pt x="4623" y="4945"/>
                </a:cubicBezTo>
                <a:cubicBezTo>
                  <a:pt x="4637" y="4787"/>
                  <a:pt x="4652" y="4658"/>
                  <a:pt x="4655" y="4658"/>
                </a:cubicBezTo>
                <a:cubicBezTo>
                  <a:pt x="4660" y="4658"/>
                  <a:pt x="4763" y="4698"/>
                  <a:pt x="4880" y="4746"/>
                </a:cubicBezTo>
                <a:cubicBezTo>
                  <a:pt x="5104" y="4837"/>
                  <a:pt x="6538" y="5174"/>
                  <a:pt x="6701" y="5174"/>
                </a:cubicBezTo>
                <a:cubicBezTo>
                  <a:pt x="6900" y="5174"/>
                  <a:pt x="7028" y="4981"/>
                  <a:pt x="6957" y="4792"/>
                </a:cubicBezTo>
                <a:cubicBezTo>
                  <a:pt x="6889" y="4615"/>
                  <a:pt x="6520" y="4163"/>
                  <a:pt x="6322" y="4017"/>
                </a:cubicBezTo>
                <a:cubicBezTo>
                  <a:pt x="6115" y="3863"/>
                  <a:pt x="5697" y="3501"/>
                  <a:pt x="5398" y="3216"/>
                </a:cubicBezTo>
                <a:lnTo>
                  <a:pt x="5216" y="3041"/>
                </a:lnTo>
                <a:lnTo>
                  <a:pt x="5434" y="2809"/>
                </a:lnTo>
                <a:cubicBezTo>
                  <a:pt x="5630" y="2600"/>
                  <a:pt x="6047" y="2109"/>
                  <a:pt x="6467" y="1595"/>
                </a:cubicBezTo>
                <a:cubicBezTo>
                  <a:pt x="6677" y="1338"/>
                  <a:pt x="6677" y="1174"/>
                  <a:pt x="6466" y="1094"/>
                </a:cubicBezTo>
                <a:cubicBezTo>
                  <a:pt x="6435" y="1082"/>
                  <a:pt x="6411" y="1074"/>
                  <a:pt x="6379" y="1074"/>
                </a:cubicBezTo>
                <a:cubicBezTo>
                  <a:pt x="6285" y="1074"/>
                  <a:pt x="6125" y="1148"/>
                  <a:pt x="5520" y="1432"/>
                </a:cubicBezTo>
                <a:cubicBezTo>
                  <a:pt x="4950" y="1699"/>
                  <a:pt x="4148" y="2003"/>
                  <a:pt x="4020" y="2003"/>
                </a:cubicBezTo>
                <a:cubicBezTo>
                  <a:pt x="4011" y="2003"/>
                  <a:pt x="4005" y="2001"/>
                  <a:pt x="4003" y="1998"/>
                </a:cubicBezTo>
                <a:cubicBezTo>
                  <a:pt x="3987" y="1974"/>
                  <a:pt x="3974" y="1848"/>
                  <a:pt x="3974" y="1716"/>
                </a:cubicBezTo>
                <a:cubicBezTo>
                  <a:pt x="3972" y="1285"/>
                  <a:pt x="3775" y="220"/>
                  <a:pt x="3672" y="86"/>
                </a:cubicBezTo>
                <a:cubicBezTo>
                  <a:pt x="3630" y="32"/>
                  <a:pt x="3549" y="1"/>
                  <a:pt x="3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4008375" y="3719038"/>
            <a:ext cx="305925" cy="99625"/>
          </a:xfrm>
          <a:custGeom>
            <a:avLst/>
            <a:gdLst/>
            <a:ahLst/>
            <a:cxnLst/>
            <a:rect l="l" t="t" r="r" b="b"/>
            <a:pathLst>
              <a:path w="12237" h="3985" extrusionOk="0">
                <a:moveTo>
                  <a:pt x="4245" y="1"/>
                </a:moveTo>
                <a:cubicBezTo>
                  <a:pt x="3928" y="1"/>
                  <a:pt x="3622" y="19"/>
                  <a:pt x="3341" y="57"/>
                </a:cubicBezTo>
                <a:cubicBezTo>
                  <a:pt x="2352" y="193"/>
                  <a:pt x="828" y="610"/>
                  <a:pt x="381" y="869"/>
                </a:cubicBezTo>
                <a:cubicBezTo>
                  <a:pt x="101" y="1030"/>
                  <a:pt x="0" y="1244"/>
                  <a:pt x="143" y="1374"/>
                </a:cubicBezTo>
                <a:cubicBezTo>
                  <a:pt x="184" y="1413"/>
                  <a:pt x="231" y="1433"/>
                  <a:pt x="299" y="1433"/>
                </a:cubicBezTo>
                <a:cubicBezTo>
                  <a:pt x="388" y="1433"/>
                  <a:pt x="512" y="1398"/>
                  <a:pt x="708" y="1326"/>
                </a:cubicBezTo>
                <a:cubicBezTo>
                  <a:pt x="1590" y="1000"/>
                  <a:pt x="3005" y="666"/>
                  <a:pt x="3827" y="589"/>
                </a:cubicBezTo>
                <a:cubicBezTo>
                  <a:pt x="3996" y="573"/>
                  <a:pt x="4177" y="565"/>
                  <a:pt x="4366" y="565"/>
                </a:cubicBezTo>
                <a:cubicBezTo>
                  <a:pt x="5129" y="565"/>
                  <a:pt x="6012" y="692"/>
                  <a:pt x="6714" y="911"/>
                </a:cubicBezTo>
                <a:cubicBezTo>
                  <a:pt x="7347" y="1109"/>
                  <a:pt x="9481" y="2196"/>
                  <a:pt x="10109" y="2640"/>
                </a:cubicBezTo>
                <a:cubicBezTo>
                  <a:pt x="10234" y="2727"/>
                  <a:pt x="10337" y="2804"/>
                  <a:pt x="10337" y="2807"/>
                </a:cubicBezTo>
                <a:cubicBezTo>
                  <a:pt x="10337" y="2812"/>
                  <a:pt x="10077" y="2816"/>
                  <a:pt x="9758" y="2817"/>
                </a:cubicBezTo>
                <a:cubicBezTo>
                  <a:pt x="9324" y="2819"/>
                  <a:pt x="9141" y="2833"/>
                  <a:pt x="9030" y="2877"/>
                </a:cubicBezTo>
                <a:cubicBezTo>
                  <a:pt x="8848" y="2949"/>
                  <a:pt x="8839" y="3042"/>
                  <a:pt x="9008" y="3155"/>
                </a:cubicBezTo>
                <a:cubicBezTo>
                  <a:pt x="9177" y="3269"/>
                  <a:pt x="9299" y="3297"/>
                  <a:pt x="10049" y="3407"/>
                </a:cubicBezTo>
                <a:cubicBezTo>
                  <a:pt x="10796" y="3515"/>
                  <a:pt x="10897" y="3540"/>
                  <a:pt x="11238" y="3690"/>
                </a:cubicBezTo>
                <a:cubicBezTo>
                  <a:pt x="11613" y="3854"/>
                  <a:pt x="12008" y="3985"/>
                  <a:pt x="12120" y="3985"/>
                </a:cubicBezTo>
                <a:cubicBezTo>
                  <a:pt x="12135" y="3985"/>
                  <a:pt x="12145" y="3982"/>
                  <a:pt x="12149" y="3978"/>
                </a:cubicBezTo>
                <a:cubicBezTo>
                  <a:pt x="12237" y="3891"/>
                  <a:pt x="12183" y="3750"/>
                  <a:pt x="11967" y="3511"/>
                </a:cubicBezTo>
                <a:cubicBezTo>
                  <a:pt x="11850" y="3380"/>
                  <a:pt x="11652" y="3158"/>
                  <a:pt x="11532" y="3022"/>
                </a:cubicBezTo>
                <a:cubicBezTo>
                  <a:pt x="11410" y="2883"/>
                  <a:pt x="11087" y="2517"/>
                  <a:pt x="10811" y="2205"/>
                </a:cubicBezTo>
                <a:cubicBezTo>
                  <a:pt x="10294" y="1621"/>
                  <a:pt x="9616" y="970"/>
                  <a:pt x="9416" y="867"/>
                </a:cubicBezTo>
                <a:cubicBezTo>
                  <a:pt x="9363" y="839"/>
                  <a:pt x="9316" y="825"/>
                  <a:pt x="9280" y="825"/>
                </a:cubicBezTo>
                <a:cubicBezTo>
                  <a:pt x="9228" y="825"/>
                  <a:pt x="9196" y="853"/>
                  <a:pt x="9196" y="906"/>
                </a:cubicBezTo>
                <a:cubicBezTo>
                  <a:pt x="9196" y="969"/>
                  <a:pt x="9486" y="1402"/>
                  <a:pt x="9784" y="1785"/>
                </a:cubicBezTo>
                <a:cubicBezTo>
                  <a:pt x="9879" y="1906"/>
                  <a:pt x="9968" y="2025"/>
                  <a:pt x="9982" y="2051"/>
                </a:cubicBezTo>
                <a:cubicBezTo>
                  <a:pt x="9984" y="2053"/>
                  <a:pt x="9983" y="2054"/>
                  <a:pt x="9981" y="2054"/>
                </a:cubicBezTo>
                <a:cubicBezTo>
                  <a:pt x="9959" y="2054"/>
                  <a:pt x="9756" y="1933"/>
                  <a:pt x="9500" y="1766"/>
                </a:cubicBezTo>
                <a:cubicBezTo>
                  <a:pt x="8927" y="1391"/>
                  <a:pt x="7439" y="605"/>
                  <a:pt x="7003" y="446"/>
                </a:cubicBezTo>
                <a:cubicBezTo>
                  <a:pt x="6225" y="162"/>
                  <a:pt x="5185" y="1"/>
                  <a:pt x="4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3401925" y="2818800"/>
            <a:ext cx="763150" cy="452850"/>
          </a:xfrm>
          <a:custGeom>
            <a:avLst/>
            <a:gdLst/>
            <a:ahLst/>
            <a:cxnLst/>
            <a:rect l="l" t="t" r="r" b="b"/>
            <a:pathLst>
              <a:path w="30526" h="18114" extrusionOk="0">
                <a:moveTo>
                  <a:pt x="14731" y="616"/>
                </a:moveTo>
                <a:cubicBezTo>
                  <a:pt x="15227" y="616"/>
                  <a:pt x="15853" y="637"/>
                  <a:pt x="16140" y="670"/>
                </a:cubicBezTo>
                <a:cubicBezTo>
                  <a:pt x="17927" y="874"/>
                  <a:pt x="20133" y="1605"/>
                  <a:pt x="21339" y="2391"/>
                </a:cubicBezTo>
                <a:cubicBezTo>
                  <a:pt x="22395" y="3079"/>
                  <a:pt x="23074" y="3640"/>
                  <a:pt x="23792" y="4416"/>
                </a:cubicBezTo>
                <a:cubicBezTo>
                  <a:pt x="24616" y="5309"/>
                  <a:pt x="25162" y="6020"/>
                  <a:pt x="25753" y="6976"/>
                </a:cubicBezTo>
                <a:cubicBezTo>
                  <a:pt x="26057" y="7469"/>
                  <a:pt x="26157" y="7664"/>
                  <a:pt x="26957" y="9330"/>
                </a:cubicBezTo>
                <a:cubicBezTo>
                  <a:pt x="27516" y="10496"/>
                  <a:pt x="27606" y="10707"/>
                  <a:pt x="27816" y="11345"/>
                </a:cubicBezTo>
                <a:cubicBezTo>
                  <a:pt x="27947" y="11746"/>
                  <a:pt x="27959" y="11864"/>
                  <a:pt x="27859" y="11864"/>
                </a:cubicBezTo>
                <a:cubicBezTo>
                  <a:pt x="27851" y="11864"/>
                  <a:pt x="27842" y="11863"/>
                  <a:pt x="27832" y="11861"/>
                </a:cubicBezTo>
                <a:cubicBezTo>
                  <a:pt x="27774" y="11852"/>
                  <a:pt x="27738" y="11798"/>
                  <a:pt x="27687" y="11648"/>
                </a:cubicBezTo>
                <a:cubicBezTo>
                  <a:pt x="27652" y="11537"/>
                  <a:pt x="27548" y="11287"/>
                  <a:pt x="27458" y="11096"/>
                </a:cubicBezTo>
                <a:cubicBezTo>
                  <a:pt x="27368" y="10904"/>
                  <a:pt x="27126" y="10372"/>
                  <a:pt x="26917" y="9912"/>
                </a:cubicBezTo>
                <a:cubicBezTo>
                  <a:pt x="26206" y="8338"/>
                  <a:pt x="25189" y="6672"/>
                  <a:pt x="24413" y="5814"/>
                </a:cubicBezTo>
                <a:cubicBezTo>
                  <a:pt x="23835" y="5175"/>
                  <a:pt x="22935" y="4388"/>
                  <a:pt x="22299" y="3965"/>
                </a:cubicBezTo>
                <a:cubicBezTo>
                  <a:pt x="22034" y="3789"/>
                  <a:pt x="21630" y="3515"/>
                  <a:pt x="21392" y="3350"/>
                </a:cubicBezTo>
                <a:cubicBezTo>
                  <a:pt x="21158" y="3187"/>
                  <a:pt x="20835" y="2985"/>
                  <a:pt x="20678" y="2905"/>
                </a:cubicBezTo>
                <a:cubicBezTo>
                  <a:pt x="19769" y="2435"/>
                  <a:pt x="17548" y="1744"/>
                  <a:pt x="16286" y="1538"/>
                </a:cubicBezTo>
                <a:cubicBezTo>
                  <a:pt x="15553" y="1419"/>
                  <a:pt x="14791" y="1358"/>
                  <a:pt x="14078" y="1358"/>
                </a:cubicBezTo>
                <a:cubicBezTo>
                  <a:pt x="13497" y="1358"/>
                  <a:pt x="12948" y="1399"/>
                  <a:pt x="12475" y="1480"/>
                </a:cubicBezTo>
                <a:cubicBezTo>
                  <a:pt x="11551" y="1638"/>
                  <a:pt x="10276" y="2051"/>
                  <a:pt x="9514" y="2437"/>
                </a:cubicBezTo>
                <a:cubicBezTo>
                  <a:pt x="9064" y="2667"/>
                  <a:pt x="8838" y="2852"/>
                  <a:pt x="7984" y="3691"/>
                </a:cubicBezTo>
                <a:cubicBezTo>
                  <a:pt x="7488" y="4179"/>
                  <a:pt x="7333" y="4359"/>
                  <a:pt x="7027" y="4806"/>
                </a:cubicBezTo>
                <a:cubicBezTo>
                  <a:pt x="6825" y="5101"/>
                  <a:pt x="6599" y="5456"/>
                  <a:pt x="6521" y="5597"/>
                </a:cubicBezTo>
                <a:cubicBezTo>
                  <a:pt x="6446" y="5738"/>
                  <a:pt x="6269" y="6053"/>
                  <a:pt x="6131" y="6296"/>
                </a:cubicBezTo>
                <a:cubicBezTo>
                  <a:pt x="5993" y="6540"/>
                  <a:pt x="5783" y="6976"/>
                  <a:pt x="5662" y="7271"/>
                </a:cubicBezTo>
                <a:cubicBezTo>
                  <a:pt x="5541" y="7565"/>
                  <a:pt x="5395" y="7913"/>
                  <a:pt x="5334" y="8046"/>
                </a:cubicBezTo>
                <a:cubicBezTo>
                  <a:pt x="5156" y="8438"/>
                  <a:pt x="4779" y="9665"/>
                  <a:pt x="4646" y="10283"/>
                </a:cubicBezTo>
                <a:cubicBezTo>
                  <a:pt x="4578" y="10599"/>
                  <a:pt x="4464" y="11046"/>
                  <a:pt x="4391" y="11280"/>
                </a:cubicBezTo>
                <a:cubicBezTo>
                  <a:pt x="4320" y="11512"/>
                  <a:pt x="4250" y="11804"/>
                  <a:pt x="4237" y="11929"/>
                </a:cubicBezTo>
                <a:lnTo>
                  <a:pt x="4213" y="12155"/>
                </a:lnTo>
                <a:lnTo>
                  <a:pt x="4045" y="12076"/>
                </a:lnTo>
                <a:cubicBezTo>
                  <a:pt x="3952" y="12031"/>
                  <a:pt x="3871" y="11993"/>
                  <a:pt x="3863" y="11991"/>
                </a:cubicBezTo>
                <a:cubicBezTo>
                  <a:pt x="3850" y="11984"/>
                  <a:pt x="4152" y="10805"/>
                  <a:pt x="4478" y="9587"/>
                </a:cubicBezTo>
                <a:cubicBezTo>
                  <a:pt x="4718" y="8690"/>
                  <a:pt x="4826" y="8396"/>
                  <a:pt x="5239" y="7498"/>
                </a:cubicBezTo>
                <a:cubicBezTo>
                  <a:pt x="6217" y="5380"/>
                  <a:pt x="7354" y="3762"/>
                  <a:pt x="8547" y="2796"/>
                </a:cubicBezTo>
                <a:cubicBezTo>
                  <a:pt x="8973" y="2451"/>
                  <a:pt x="9754" y="1939"/>
                  <a:pt x="10213" y="1704"/>
                </a:cubicBezTo>
                <a:cubicBezTo>
                  <a:pt x="11087" y="1256"/>
                  <a:pt x="12722" y="808"/>
                  <a:pt x="14100" y="637"/>
                </a:cubicBezTo>
                <a:cubicBezTo>
                  <a:pt x="14213" y="623"/>
                  <a:pt x="14452" y="616"/>
                  <a:pt x="14731" y="616"/>
                </a:cubicBezTo>
                <a:close/>
                <a:moveTo>
                  <a:pt x="14454" y="6027"/>
                </a:moveTo>
                <a:cubicBezTo>
                  <a:pt x="15071" y="6027"/>
                  <a:pt x="16150" y="6067"/>
                  <a:pt x="16415" y="6110"/>
                </a:cubicBezTo>
                <a:cubicBezTo>
                  <a:pt x="16883" y="6185"/>
                  <a:pt x="17424" y="6316"/>
                  <a:pt x="17849" y="6456"/>
                </a:cubicBezTo>
                <a:cubicBezTo>
                  <a:pt x="18394" y="6635"/>
                  <a:pt x="19582" y="7112"/>
                  <a:pt x="20056" y="7342"/>
                </a:cubicBezTo>
                <a:cubicBezTo>
                  <a:pt x="20445" y="7530"/>
                  <a:pt x="20663" y="7664"/>
                  <a:pt x="21363" y="8142"/>
                </a:cubicBezTo>
                <a:cubicBezTo>
                  <a:pt x="21453" y="8205"/>
                  <a:pt x="21753" y="8401"/>
                  <a:pt x="22024" y="8578"/>
                </a:cubicBezTo>
                <a:cubicBezTo>
                  <a:pt x="22447" y="8853"/>
                  <a:pt x="22615" y="8992"/>
                  <a:pt x="23159" y="9529"/>
                </a:cubicBezTo>
                <a:cubicBezTo>
                  <a:pt x="23531" y="9896"/>
                  <a:pt x="23912" y="10311"/>
                  <a:pt x="24070" y="10526"/>
                </a:cubicBezTo>
                <a:cubicBezTo>
                  <a:pt x="24220" y="10728"/>
                  <a:pt x="24420" y="10992"/>
                  <a:pt x="24514" y="11111"/>
                </a:cubicBezTo>
                <a:cubicBezTo>
                  <a:pt x="24651" y="11287"/>
                  <a:pt x="24674" y="11339"/>
                  <a:pt x="24640" y="11386"/>
                </a:cubicBezTo>
                <a:cubicBezTo>
                  <a:pt x="24616" y="11419"/>
                  <a:pt x="24565" y="11507"/>
                  <a:pt x="24524" y="11583"/>
                </a:cubicBezTo>
                <a:cubicBezTo>
                  <a:pt x="24483" y="11661"/>
                  <a:pt x="24440" y="11722"/>
                  <a:pt x="24426" y="11722"/>
                </a:cubicBezTo>
                <a:cubicBezTo>
                  <a:pt x="24413" y="11722"/>
                  <a:pt x="24329" y="11653"/>
                  <a:pt x="24240" y="11571"/>
                </a:cubicBezTo>
                <a:cubicBezTo>
                  <a:pt x="24152" y="11490"/>
                  <a:pt x="23983" y="11380"/>
                  <a:pt x="23869" y="11329"/>
                </a:cubicBezTo>
                <a:cubicBezTo>
                  <a:pt x="23755" y="11281"/>
                  <a:pt x="23639" y="11228"/>
                  <a:pt x="23616" y="11213"/>
                </a:cubicBezTo>
                <a:cubicBezTo>
                  <a:pt x="23590" y="11200"/>
                  <a:pt x="23495" y="11041"/>
                  <a:pt x="23399" y="10858"/>
                </a:cubicBezTo>
                <a:cubicBezTo>
                  <a:pt x="23043" y="10171"/>
                  <a:pt x="22595" y="9602"/>
                  <a:pt x="21765" y="8778"/>
                </a:cubicBezTo>
                <a:cubicBezTo>
                  <a:pt x="21442" y="8457"/>
                  <a:pt x="21232" y="8293"/>
                  <a:pt x="20592" y="7865"/>
                </a:cubicBezTo>
                <a:cubicBezTo>
                  <a:pt x="19331" y="7021"/>
                  <a:pt x="18874" y="6833"/>
                  <a:pt x="17572" y="6625"/>
                </a:cubicBezTo>
                <a:cubicBezTo>
                  <a:pt x="17084" y="6546"/>
                  <a:pt x="16556" y="6508"/>
                  <a:pt x="16052" y="6508"/>
                </a:cubicBezTo>
                <a:cubicBezTo>
                  <a:pt x="15423" y="6508"/>
                  <a:pt x="14833" y="6568"/>
                  <a:pt x="14409" y="6685"/>
                </a:cubicBezTo>
                <a:cubicBezTo>
                  <a:pt x="13728" y="6874"/>
                  <a:pt x="11599" y="7876"/>
                  <a:pt x="11124" y="8232"/>
                </a:cubicBezTo>
                <a:cubicBezTo>
                  <a:pt x="10789" y="8483"/>
                  <a:pt x="9614" y="9743"/>
                  <a:pt x="9418" y="10060"/>
                </a:cubicBezTo>
                <a:cubicBezTo>
                  <a:pt x="9321" y="10218"/>
                  <a:pt x="8947" y="10795"/>
                  <a:pt x="8585" y="11343"/>
                </a:cubicBezTo>
                <a:lnTo>
                  <a:pt x="7928" y="12340"/>
                </a:lnTo>
                <a:lnTo>
                  <a:pt x="7719" y="12267"/>
                </a:lnTo>
                <a:cubicBezTo>
                  <a:pt x="7575" y="12215"/>
                  <a:pt x="7383" y="12187"/>
                  <a:pt x="7085" y="12174"/>
                </a:cubicBezTo>
                <a:lnTo>
                  <a:pt x="6659" y="12156"/>
                </a:lnTo>
                <a:lnTo>
                  <a:pt x="6828" y="11839"/>
                </a:lnTo>
                <a:cubicBezTo>
                  <a:pt x="7077" y="11372"/>
                  <a:pt x="7810" y="10235"/>
                  <a:pt x="8055" y="9939"/>
                </a:cubicBezTo>
                <a:cubicBezTo>
                  <a:pt x="8171" y="9797"/>
                  <a:pt x="8461" y="9443"/>
                  <a:pt x="8699" y="9150"/>
                </a:cubicBezTo>
                <a:cubicBezTo>
                  <a:pt x="8936" y="8860"/>
                  <a:pt x="9163" y="8585"/>
                  <a:pt x="9202" y="8540"/>
                </a:cubicBezTo>
                <a:cubicBezTo>
                  <a:pt x="9324" y="8403"/>
                  <a:pt x="10520" y="7366"/>
                  <a:pt x="10696" y="7244"/>
                </a:cubicBezTo>
                <a:cubicBezTo>
                  <a:pt x="11270" y="6849"/>
                  <a:pt x="12844" y="6236"/>
                  <a:pt x="13599" y="6114"/>
                </a:cubicBezTo>
                <a:cubicBezTo>
                  <a:pt x="13791" y="6083"/>
                  <a:pt x="13989" y="6050"/>
                  <a:pt x="14041" y="6041"/>
                </a:cubicBezTo>
                <a:cubicBezTo>
                  <a:pt x="14097" y="6031"/>
                  <a:pt x="14250" y="6027"/>
                  <a:pt x="14454" y="6027"/>
                </a:cubicBezTo>
                <a:close/>
                <a:moveTo>
                  <a:pt x="14080" y="1799"/>
                </a:moveTo>
                <a:cubicBezTo>
                  <a:pt x="14366" y="1799"/>
                  <a:pt x="14674" y="1809"/>
                  <a:pt x="15018" y="1828"/>
                </a:cubicBezTo>
                <a:cubicBezTo>
                  <a:pt x="16225" y="1895"/>
                  <a:pt x="17232" y="2097"/>
                  <a:pt x="18762" y="2581"/>
                </a:cubicBezTo>
                <a:cubicBezTo>
                  <a:pt x="19961" y="2960"/>
                  <a:pt x="20527" y="3219"/>
                  <a:pt x="21253" y="3724"/>
                </a:cubicBezTo>
                <a:cubicBezTo>
                  <a:pt x="21506" y="3900"/>
                  <a:pt x="21874" y="4150"/>
                  <a:pt x="22073" y="4282"/>
                </a:cubicBezTo>
                <a:cubicBezTo>
                  <a:pt x="22566" y="4607"/>
                  <a:pt x="22978" y="4957"/>
                  <a:pt x="23633" y="5604"/>
                </a:cubicBezTo>
                <a:cubicBezTo>
                  <a:pt x="24678" y="6639"/>
                  <a:pt x="25575" y="8038"/>
                  <a:pt x="26609" y="10246"/>
                </a:cubicBezTo>
                <a:cubicBezTo>
                  <a:pt x="26861" y="10782"/>
                  <a:pt x="27136" y="11338"/>
                  <a:pt x="27225" y="11481"/>
                </a:cubicBezTo>
                <a:cubicBezTo>
                  <a:pt x="27312" y="11625"/>
                  <a:pt x="27410" y="11792"/>
                  <a:pt x="27439" y="11851"/>
                </a:cubicBezTo>
                <a:lnTo>
                  <a:pt x="27495" y="11959"/>
                </a:lnTo>
                <a:lnTo>
                  <a:pt x="27274" y="12063"/>
                </a:lnTo>
                <a:cubicBezTo>
                  <a:pt x="27173" y="12112"/>
                  <a:pt x="27078" y="12142"/>
                  <a:pt x="27041" y="12142"/>
                </a:cubicBezTo>
                <a:cubicBezTo>
                  <a:pt x="27034" y="12142"/>
                  <a:pt x="27029" y="12141"/>
                  <a:pt x="27026" y="12139"/>
                </a:cubicBezTo>
                <a:cubicBezTo>
                  <a:pt x="27011" y="12123"/>
                  <a:pt x="26978" y="12044"/>
                  <a:pt x="26953" y="11962"/>
                </a:cubicBezTo>
                <a:cubicBezTo>
                  <a:pt x="26882" y="11734"/>
                  <a:pt x="26778" y="11546"/>
                  <a:pt x="26635" y="11388"/>
                </a:cubicBezTo>
                <a:cubicBezTo>
                  <a:pt x="26562" y="11307"/>
                  <a:pt x="26405" y="11042"/>
                  <a:pt x="26288" y="10800"/>
                </a:cubicBezTo>
                <a:cubicBezTo>
                  <a:pt x="26044" y="10295"/>
                  <a:pt x="25255" y="9085"/>
                  <a:pt x="24918" y="8695"/>
                </a:cubicBezTo>
                <a:cubicBezTo>
                  <a:pt x="24794" y="8553"/>
                  <a:pt x="24510" y="8220"/>
                  <a:pt x="24288" y="7963"/>
                </a:cubicBezTo>
                <a:cubicBezTo>
                  <a:pt x="23904" y="7517"/>
                  <a:pt x="22944" y="6632"/>
                  <a:pt x="22213" y="6050"/>
                </a:cubicBezTo>
                <a:cubicBezTo>
                  <a:pt x="21808" y="5728"/>
                  <a:pt x="20142" y="4628"/>
                  <a:pt x="19763" y="4435"/>
                </a:cubicBezTo>
                <a:cubicBezTo>
                  <a:pt x="18399" y="3735"/>
                  <a:pt x="16254" y="3275"/>
                  <a:pt x="14475" y="3275"/>
                </a:cubicBezTo>
                <a:cubicBezTo>
                  <a:pt x="14251" y="3275"/>
                  <a:pt x="14033" y="3282"/>
                  <a:pt x="13823" y="3297"/>
                </a:cubicBezTo>
                <a:cubicBezTo>
                  <a:pt x="12564" y="3387"/>
                  <a:pt x="11246" y="3735"/>
                  <a:pt x="10528" y="4168"/>
                </a:cubicBezTo>
                <a:cubicBezTo>
                  <a:pt x="9964" y="4507"/>
                  <a:pt x="9113" y="5139"/>
                  <a:pt x="8802" y="5449"/>
                </a:cubicBezTo>
                <a:cubicBezTo>
                  <a:pt x="8167" y="6083"/>
                  <a:pt x="7525" y="6849"/>
                  <a:pt x="7191" y="7374"/>
                </a:cubicBezTo>
                <a:cubicBezTo>
                  <a:pt x="6907" y="7818"/>
                  <a:pt x="6222" y="8948"/>
                  <a:pt x="5995" y="9344"/>
                </a:cubicBezTo>
                <a:cubicBezTo>
                  <a:pt x="5842" y="9614"/>
                  <a:pt x="4702" y="12308"/>
                  <a:pt x="4702" y="12401"/>
                </a:cubicBezTo>
                <a:cubicBezTo>
                  <a:pt x="4702" y="12435"/>
                  <a:pt x="4689" y="12453"/>
                  <a:pt x="4669" y="12453"/>
                </a:cubicBezTo>
                <a:cubicBezTo>
                  <a:pt x="4649" y="12453"/>
                  <a:pt x="4621" y="12435"/>
                  <a:pt x="4592" y="12401"/>
                </a:cubicBezTo>
                <a:cubicBezTo>
                  <a:pt x="4527" y="12321"/>
                  <a:pt x="4570" y="12103"/>
                  <a:pt x="4779" y="11453"/>
                </a:cubicBezTo>
                <a:cubicBezTo>
                  <a:pt x="4879" y="11140"/>
                  <a:pt x="5011" y="10662"/>
                  <a:pt x="5073" y="10385"/>
                </a:cubicBezTo>
                <a:cubicBezTo>
                  <a:pt x="5204" y="9797"/>
                  <a:pt x="5623" y="8535"/>
                  <a:pt x="5845" y="8061"/>
                </a:cubicBezTo>
                <a:cubicBezTo>
                  <a:pt x="5929" y="7879"/>
                  <a:pt x="6063" y="7565"/>
                  <a:pt x="6144" y="7361"/>
                </a:cubicBezTo>
                <a:cubicBezTo>
                  <a:pt x="6273" y="7035"/>
                  <a:pt x="6576" y="6457"/>
                  <a:pt x="7030" y="5673"/>
                </a:cubicBezTo>
                <a:cubicBezTo>
                  <a:pt x="7112" y="5531"/>
                  <a:pt x="7338" y="5193"/>
                  <a:pt x="7534" y="4922"/>
                </a:cubicBezTo>
                <a:cubicBezTo>
                  <a:pt x="7845" y="4485"/>
                  <a:pt x="7972" y="4347"/>
                  <a:pt x="8611" y="3754"/>
                </a:cubicBezTo>
                <a:cubicBezTo>
                  <a:pt x="9074" y="3324"/>
                  <a:pt x="9420" y="3034"/>
                  <a:pt x="9571" y="2949"/>
                </a:cubicBezTo>
                <a:cubicBezTo>
                  <a:pt x="9909" y="2760"/>
                  <a:pt x="10491" y="2524"/>
                  <a:pt x="11143" y="2311"/>
                </a:cubicBezTo>
                <a:cubicBezTo>
                  <a:pt x="12270" y="1941"/>
                  <a:pt x="13023" y="1799"/>
                  <a:pt x="14080" y="1799"/>
                </a:cubicBezTo>
                <a:close/>
                <a:moveTo>
                  <a:pt x="14558" y="3689"/>
                </a:moveTo>
                <a:cubicBezTo>
                  <a:pt x="14980" y="3689"/>
                  <a:pt x="15428" y="3714"/>
                  <a:pt x="15919" y="3763"/>
                </a:cubicBezTo>
                <a:cubicBezTo>
                  <a:pt x="17217" y="3894"/>
                  <a:pt x="18703" y="4294"/>
                  <a:pt x="19634" y="4765"/>
                </a:cubicBezTo>
                <a:cubicBezTo>
                  <a:pt x="20233" y="5069"/>
                  <a:pt x="21837" y="6099"/>
                  <a:pt x="22282" y="6467"/>
                </a:cubicBezTo>
                <a:cubicBezTo>
                  <a:pt x="23127" y="7164"/>
                  <a:pt x="23696" y="7689"/>
                  <a:pt x="24004" y="8062"/>
                </a:cubicBezTo>
                <a:cubicBezTo>
                  <a:pt x="24138" y="8224"/>
                  <a:pt x="24387" y="8519"/>
                  <a:pt x="24555" y="8714"/>
                </a:cubicBezTo>
                <a:cubicBezTo>
                  <a:pt x="24884" y="9100"/>
                  <a:pt x="25634" y="10184"/>
                  <a:pt x="25927" y="10700"/>
                </a:cubicBezTo>
                <a:cubicBezTo>
                  <a:pt x="26024" y="10874"/>
                  <a:pt x="26106" y="11023"/>
                  <a:pt x="26106" y="11032"/>
                </a:cubicBezTo>
                <a:cubicBezTo>
                  <a:pt x="26106" y="11036"/>
                  <a:pt x="26058" y="11037"/>
                  <a:pt x="25980" y="11037"/>
                </a:cubicBezTo>
                <a:cubicBezTo>
                  <a:pt x="25901" y="11037"/>
                  <a:pt x="25793" y="11036"/>
                  <a:pt x="25674" y="11032"/>
                </a:cubicBezTo>
                <a:cubicBezTo>
                  <a:pt x="25586" y="11029"/>
                  <a:pt x="25514" y="11027"/>
                  <a:pt x="25452" y="11027"/>
                </a:cubicBezTo>
                <a:cubicBezTo>
                  <a:pt x="25261" y="11027"/>
                  <a:pt x="25172" y="11043"/>
                  <a:pt x="25057" y="11087"/>
                </a:cubicBezTo>
                <a:lnTo>
                  <a:pt x="24874" y="11157"/>
                </a:lnTo>
                <a:lnTo>
                  <a:pt x="24640" y="10770"/>
                </a:lnTo>
                <a:cubicBezTo>
                  <a:pt x="24294" y="10198"/>
                  <a:pt x="24130" y="9999"/>
                  <a:pt x="23424" y="9295"/>
                </a:cubicBezTo>
                <a:cubicBezTo>
                  <a:pt x="22803" y="8675"/>
                  <a:pt x="22743" y="8627"/>
                  <a:pt x="21967" y="8109"/>
                </a:cubicBezTo>
                <a:cubicBezTo>
                  <a:pt x="21523" y="7812"/>
                  <a:pt x="21026" y="7475"/>
                  <a:pt x="20864" y="7364"/>
                </a:cubicBezTo>
                <a:cubicBezTo>
                  <a:pt x="20133" y="6853"/>
                  <a:pt x="18150" y="6035"/>
                  <a:pt x="17088" y="5805"/>
                </a:cubicBezTo>
                <a:cubicBezTo>
                  <a:pt x="16353" y="5647"/>
                  <a:pt x="15899" y="5603"/>
                  <a:pt x="14962" y="5602"/>
                </a:cubicBezTo>
                <a:cubicBezTo>
                  <a:pt x="14954" y="5602"/>
                  <a:pt x="14945" y="5602"/>
                  <a:pt x="14937" y="5602"/>
                </a:cubicBezTo>
                <a:cubicBezTo>
                  <a:pt x="13705" y="5602"/>
                  <a:pt x="13261" y="5681"/>
                  <a:pt x="12129" y="6102"/>
                </a:cubicBezTo>
                <a:cubicBezTo>
                  <a:pt x="11406" y="6372"/>
                  <a:pt x="10648" y="6747"/>
                  <a:pt x="10309" y="7005"/>
                </a:cubicBezTo>
                <a:cubicBezTo>
                  <a:pt x="9636" y="7514"/>
                  <a:pt x="8895" y="8227"/>
                  <a:pt x="8399" y="8839"/>
                </a:cubicBezTo>
                <a:cubicBezTo>
                  <a:pt x="8134" y="9166"/>
                  <a:pt x="7825" y="9545"/>
                  <a:pt x="7710" y="9685"/>
                </a:cubicBezTo>
                <a:cubicBezTo>
                  <a:pt x="7440" y="10015"/>
                  <a:pt x="6744" y="11100"/>
                  <a:pt x="6431" y="11686"/>
                </a:cubicBezTo>
                <a:cubicBezTo>
                  <a:pt x="6069" y="12358"/>
                  <a:pt x="6069" y="12358"/>
                  <a:pt x="5871" y="12478"/>
                </a:cubicBezTo>
                <a:cubicBezTo>
                  <a:pt x="5691" y="12585"/>
                  <a:pt x="5476" y="12795"/>
                  <a:pt x="5361" y="12974"/>
                </a:cubicBezTo>
                <a:lnTo>
                  <a:pt x="5304" y="13062"/>
                </a:lnTo>
                <a:lnTo>
                  <a:pt x="5170" y="12917"/>
                </a:lnTo>
                <a:cubicBezTo>
                  <a:pt x="5095" y="12836"/>
                  <a:pt x="5035" y="12743"/>
                  <a:pt x="5033" y="12706"/>
                </a:cubicBezTo>
                <a:cubicBezTo>
                  <a:pt x="5032" y="12669"/>
                  <a:pt x="5113" y="12455"/>
                  <a:pt x="5212" y="12229"/>
                </a:cubicBezTo>
                <a:cubicBezTo>
                  <a:pt x="5478" y="11618"/>
                  <a:pt x="5825" y="10807"/>
                  <a:pt x="6029" y="10315"/>
                </a:cubicBezTo>
                <a:cubicBezTo>
                  <a:pt x="6268" y="9735"/>
                  <a:pt x="6330" y="9617"/>
                  <a:pt x="6837" y="8775"/>
                </a:cubicBezTo>
                <a:cubicBezTo>
                  <a:pt x="7502" y="7667"/>
                  <a:pt x="7865" y="7137"/>
                  <a:pt x="8203" y="6774"/>
                </a:cubicBezTo>
                <a:cubicBezTo>
                  <a:pt x="8368" y="6594"/>
                  <a:pt x="8646" y="6284"/>
                  <a:pt x="8813" y="6089"/>
                </a:cubicBezTo>
                <a:cubicBezTo>
                  <a:pt x="9147" y="5698"/>
                  <a:pt x="9321" y="5550"/>
                  <a:pt x="10090" y="5010"/>
                </a:cubicBezTo>
                <a:cubicBezTo>
                  <a:pt x="10910" y="4433"/>
                  <a:pt x="11392" y="4209"/>
                  <a:pt x="12330" y="3966"/>
                </a:cubicBezTo>
                <a:cubicBezTo>
                  <a:pt x="13049" y="3779"/>
                  <a:pt x="13756" y="3689"/>
                  <a:pt x="14558" y="3689"/>
                </a:cubicBezTo>
                <a:close/>
                <a:moveTo>
                  <a:pt x="25514" y="11556"/>
                </a:moveTo>
                <a:cubicBezTo>
                  <a:pt x="25702" y="11556"/>
                  <a:pt x="25947" y="11579"/>
                  <a:pt x="26060" y="11614"/>
                </a:cubicBezTo>
                <a:cubicBezTo>
                  <a:pt x="26125" y="11636"/>
                  <a:pt x="26225" y="11707"/>
                  <a:pt x="26288" y="11777"/>
                </a:cubicBezTo>
                <a:cubicBezTo>
                  <a:pt x="26425" y="11932"/>
                  <a:pt x="26608" y="12310"/>
                  <a:pt x="26661" y="12549"/>
                </a:cubicBezTo>
                <a:cubicBezTo>
                  <a:pt x="26702" y="12735"/>
                  <a:pt x="26736" y="12818"/>
                  <a:pt x="26832" y="12818"/>
                </a:cubicBezTo>
                <a:cubicBezTo>
                  <a:pt x="26900" y="12818"/>
                  <a:pt x="27001" y="12775"/>
                  <a:pt x="27159" y="12696"/>
                </a:cubicBezTo>
                <a:cubicBezTo>
                  <a:pt x="27623" y="12468"/>
                  <a:pt x="27922" y="12385"/>
                  <a:pt x="28278" y="12385"/>
                </a:cubicBezTo>
                <a:cubicBezTo>
                  <a:pt x="28679" y="12385"/>
                  <a:pt x="28941" y="12434"/>
                  <a:pt x="29188" y="12553"/>
                </a:cubicBezTo>
                <a:cubicBezTo>
                  <a:pt x="29592" y="12749"/>
                  <a:pt x="29971" y="13212"/>
                  <a:pt x="29971" y="13511"/>
                </a:cubicBezTo>
                <a:cubicBezTo>
                  <a:pt x="29971" y="13675"/>
                  <a:pt x="29811" y="14088"/>
                  <a:pt x="29676" y="14272"/>
                </a:cubicBezTo>
                <a:cubicBezTo>
                  <a:pt x="29615" y="14356"/>
                  <a:pt x="29566" y="14448"/>
                  <a:pt x="29566" y="14482"/>
                </a:cubicBezTo>
                <a:cubicBezTo>
                  <a:pt x="29566" y="14513"/>
                  <a:pt x="29658" y="14656"/>
                  <a:pt x="29770" y="14795"/>
                </a:cubicBezTo>
                <a:cubicBezTo>
                  <a:pt x="29921" y="14983"/>
                  <a:pt x="29995" y="15118"/>
                  <a:pt x="30051" y="15307"/>
                </a:cubicBezTo>
                <a:lnTo>
                  <a:pt x="30129" y="15563"/>
                </a:lnTo>
                <a:lnTo>
                  <a:pt x="30024" y="15762"/>
                </a:lnTo>
                <a:cubicBezTo>
                  <a:pt x="29782" y="16214"/>
                  <a:pt x="29416" y="16457"/>
                  <a:pt x="28924" y="16495"/>
                </a:cubicBezTo>
                <a:cubicBezTo>
                  <a:pt x="28855" y="16501"/>
                  <a:pt x="28801" y="16504"/>
                  <a:pt x="28756" y="16504"/>
                </a:cubicBezTo>
                <a:cubicBezTo>
                  <a:pt x="28641" y="16504"/>
                  <a:pt x="28580" y="16482"/>
                  <a:pt x="28449" y="16416"/>
                </a:cubicBezTo>
                <a:cubicBezTo>
                  <a:pt x="28322" y="16355"/>
                  <a:pt x="28161" y="16225"/>
                  <a:pt x="28016" y="16071"/>
                </a:cubicBezTo>
                <a:cubicBezTo>
                  <a:pt x="27750" y="15787"/>
                  <a:pt x="27590" y="15664"/>
                  <a:pt x="27483" y="15664"/>
                </a:cubicBezTo>
                <a:cubicBezTo>
                  <a:pt x="27476" y="15664"/>
                  <a:pt x="27470" y="15665"/>
                  <a:pt x="27463" y="15666"/>
                </a:cubicBezTo>
                <a:cubicBezTo>
                  <a:pt x="27386" y="15676"/>
                  <a:pt x="27375" y="15707"/>
                  <a:pt x="27338" y="16013"/>
                </a:cubicBezTo>
                <a:cubicBezTo>
                  <a:pt x="27291" y="16388"/>
                  <a:pt x="27233" y="16526"/>
                  <a:pt x="27059" y="16674"/>
                </a:cubicBezTo>
                <a:cubicBezTo>
                  <a:pt x="26828" y="16869"/>
                  <a:pt x="26525" y="16973"/>
                  <a:pt x="26217" y="16973"/>
                </a:cubicBezTo>
                <a:cubicBezTo>
                  <a:pt x="26107" y="16973"/>
                  <a:pt x="25995" y="16960"/>
                  <a:pt x="25887" y="16932"/>
                </a:cubicBezTo>
                <a:cubicBezTo>
                  <a:pt x="25358" y="16796"/>
                  <a:pt x="25141" y="16625"/>
                  <a:pt x="24868" y="16127"/>
                </a:cubicBezTo>
                <a:cubicBezTo>
                  <a:pt x="24784" y="15973"/>
                  <a:pt x="24672" y="15818"/>
                  <a:pt x="24621" y="15786"/>
                </a:cubicBezTo>
                <a:cubicBezTo>
                  <a:pt x="24586" y="15763"/>
                  <a:pt x="24561" y="15750"/>
                  <a:pt x="24527" y="15750"/>
                </a:cubicBezTo>
                <a:cubicBezTo>
                  <a:pt x="24478" y="15750"/>
                  <a:pt x="24410" y="15776"/>
                  <a:pt x="24262" y="15837"/>
                </a:cubicBezTo>
                <a:cubicBezTo>
                  <a:pt x="23887" y="15991"/>
                  <a:pt x="23636" y="16062"/>
                  <a:pt x="23401" y="16062"/>
                </a:cubicBezTo>
                <a:cubicBezTo>
                  <a:pt x="23262" y="16062"/>
                  <a:pt x="23128" y="16037"/>
                  <a:pt x="22978" y="15990"/>
                </a:cubicBezTo>
                <a:cubicBezTo>
                  <a:pt x="22471" y="15830"/>
                  <a:pt x="22022" y="15295"/>
                  <a:pt x="21917" y="14722"/>
                </a:cubicBezTo>
                <a:cubicBezTo>
                  <a:pt x="21843" y="14327"/>
                  <a:pt x="21898" y="14216"/>
                  <a:pt x="22309" y="13921"/>
                </a:cubicBezTo>
                <a:cubicBezTo>
                  <a:pt x="22409" y="13851"/>
                  <a:pt x="22473" y="13816"/>
                  <a:pt x="22509" y="13816"/>
                </a:cubicBezTo>
                <a:cubicBezTo>
                  <a:pt x="22520" y="13816"/>
                  <a:pt x="22528" y="13819"/>
                  <a:pt x="22534" y="13825"/>
                </a:cubicBezTo>
                <a:cubicBezTo>
                  <a:pt x="22551" y="13842"/>
                  <a:pt x="22600" y="13852"/>
                  <a:pt x="22655" y="13852"/>
                </a:cubicBezTo>
                <a:cubicBezTo>
                  <a:pt x="22668" y="13852"/>
                  <a:pt x="22682" y="13852"/>
                  <a:pt x="22695" y="13851"/>
                </a:cubicBezTo>
                <a:cubicBezTo>
                  <a:pt x="22890" y="13834"/>
                  <a:pt x="22878" y="13726"/>
                  <a:pt x="22634" y="13248"/>
                </a:cubicBezTo>
                <a:cubicBezTo>
                  <a:pt x="22358" y="12711"/>
                  <a:pt x="22350" y="12579"/>
                  <a:pt x="22566" y="12152"/>
                </a:cubicBezTo>
                <a:cubicBezTo>
                  <a:pt x="22750" y="11783"/>
                  <a:pt x="22823" y="11718"/>
                  <a:pt x="23137" y="11718"/>
                </a:cubicBezTo>
                <a:cubicBezTo>
                  <a:pt x="23159" y="11718"/>
                  <a:pt x="23182" y="11718"/>
                  <a:pt x="23206" y="11719"/>
                </a:cubicBezTo>
                <a:cubicBezTo>
                  <a:pt x="23681" y="11728"/>
                  <a:pt x="24180" y="11958"/>
                  <a:pt x="24270" y="12211"/>
                </a:cubicBezTo>
                <a:cubicBezTo>
                  <a:pt x="24300" y="12295"/>
                  <a:pt x="24377" y="12343"/>
                  <a:pt x="24466" y="12343"/>
                </a:cubicBezTo>
                <a:cubicBezTo>
                  <a:pt x="24507" y="12343"/>
                  <a:pt x="24551" y="12332"/>
                  <a:pt x="24594" y="12310"/>
                </a:cubicBezTo>
                <a:cubicBezTo>
                  <a:pt x="24647" y="12282"/>
                  <a:pt x="24759" y="12153"/>
                  <a:pt x="24846" y="12020"/>
                </a:cubicBezTo>
                <a:cubicBezTo>
                  <a:pt x="25030" y="11740"/>
                  <a:pt x="25146" y="11624"/>
                  <a:pt x="25289" y="11577"/>
                </a:cubicBezTo>
                <a:cubicBezTo>
                  <a:pt x="25329" y="11563"/>
                  <a:pt x="25414" y="11556"/>
                  <a:pt x="25514" y="11556"/>
                </a:cubicBezTo>
                <a:close/>
                <a:moveTo>
                  <a:pt x="3488" y="12504"/>
                </a:moveTo>
                <a:cubicBezTo>
                  <a:pt x="3580" y="12504"/>
                  <a:pt x="3670" y="12517"/>
                  <a:pt x="3751" y="12546"/>
                </a:cubicBezTo>
                <a:cubicBezTo>
                  <a:pt x="3969" y="12622"/>
                  <a:pt x="4504" y="12970"/>
                  <a:pt x="4718" y="13174"/>
                </a:cubicBezTo>
                <a:cubicBezTo>
                  <a:pt x="4866" y="13312"/>
                  <a:pt x="4924" y="13400"/>
                  <a:pt x="4954" y="13523"/>
                </a:cubicBezTo>
                <a:cubicBezTo>
                  <a:pt x="5027" y="13814"/>
                  <a:pt x="5055" y="13855"/>
                  <a:pt x="5181" y="13855"/>
                </a:cubicBezTo>
                <a:cubicBezTo>
                  <a:pt x="5351" y="13855"/>
                  <a:pt x="5407" y="13812"/>
                  <a:pt x="5621" y="13498"/>
                </a:cubicBezTo>
                <a:cubicBezTo>
                  <a:pt x="5729" y="13344"/>
                  <a:pt x="5879" y="13155"/>
                  <a:pt x="5953" y="13083"/>
                </a:cubicBezTo>
                <a:cubicBezTo>
                  <a:pt x="6226" y="12819"/>
                  <a:pt x="6637" y="12681"/>
                  <a:pt x="7048" y="12681"/>
                </a:cubicBezTo>
                <a:cubicBezTo>
                  <a:pt x="7357" y="12681"/>
                  <a:pt x="7666" y="12759"/>
                  <a:pt x="7917" y="12920"/>
                </a:cubicBezTo>
                <a:cubicBezTo>
                  <a:pt x="8209" y="13107"/>
                  <a:pt x="8330" y="13274"/>
                  <a:pt x="8416" y="13606"/>
                </a:cubicBezTo>
                <a:cubicBezTo>
                  <a:pt x="8452" y="13745"/>
                  <a:pt x="8446" y="13809"/>
                  <a:pt x="8383" y="14023"/>
                </a:cubicBezTo>
                <a:cubicBezTo>
                  <a:pt x="8335" y="14184"/>
                  <a:pt x="8320" y="14289"/>
                  <a:pt x="8342" y="14316"/>
                </a:cubicBezTo>
                <a:cubicBezTo>
                  <a:pt x="8358" y="14336"/>
                  <a:pt x="8410" y="14346"/>
                  <a:pt x="8488" y="14346"/>
                </a:cubicBezTo>
                <a:cubicBezTo>
                  <a:pt x="8514" y="14346"/>
                  <a:pt x="8543" y="14345"/>
                  <a:pt x="8575" y="14342"/>
                </a:cubicBezTo>
                <a:cubicBezTo>
                  <a:pt x="8600" y="14340"/>
                  <a:pt x="8626" y="14339"/>
                  <a:pt x="8653" y="14339"/>
                </a:cubicBezTo>
                <a:cubicBezTo>
                  <a:pt x="8854" y="14339"/>
                  <a:pt x="9115" y="14393"/>
                  <a:pt x="9262" y="14467"/>
                </a:cubicBezTo>
                <a:cubicBezTo>
                  <a:pt x="9528" y="14600"/>
                  <a:pt x="9763" y="14975"/>
                  <a:pt x="9718" y="15186"/>
                </a:cubicBezTo>
                <a:lnTo>
                  <a:pt x="9693" y="15300"/>
                </a:lnTo>
                <a:lnTo>
                  <a:pt x="9577" y="15083"/>
                </a:lnTo>
                <a:cubicBezTo>
                  <a:pt x="9416" y="14780"/>
                  <a:pt x="9229" y="14605"/>
                  <a:pt x="8997" y="14537"/>
                </a:cubicBezTo>
                <a:cubicBezTo>
                  <a:pt x="8874" y="14500"/>
                  <a:pt x="8738" y="14481"/>
                  <a:pt x="8624" y="14481"/>
                </a:cubicBezTo>
                <a:cubicBezTo>
                  <a:pt x="8534" y="14481"/>
                  <a:pt x="8458" y="14493"/>
                  <a:pt x="8414" y="14517"/>
                </a:cubicBezTo>
                <a:cubicBezTo>
                  <a:pt x="8286" y="14585"/>
                  <a:pt x="8336" y="14616"/>
                  <a:pt x="8605" y="14640"/>
                </a:cubicBezTo>
                <a:cubicBezTo>
                  <a:pt x="8987" y="14673"/>
                  <a:pt x="9169" y="14775"/>
                  <a:pt x="9360" y="15068"/>
                </a:cubicBezTo>
                <a:cubicBezTo>
                  <a:pt x="9530" y="15329"/>
                  <a:pt x="9571" y="15471"/>
                  <a:pt x="9545" y="15712"/>
                </a:cubicBezTo>
                <a:cubicBezTo>
                  <a:pt x="9522" y="15922"/>
                  <a:pt x="9288" y="16273"/>
                  <a:pt x="9112" y="16362"/>
                </a:cubicBezTo>
                <a:cubicBezTo>
                  <a:pt x="8988" y="16425"/>
                  <a:pt x="8825" y="16457"/>
                  <a:pt x="8635" y="16457"/>
                </a:cubicBezTo>
                <a:cubicBezTo>
                  <a:pt x="8501" y="16457"/>
                  <a:pt x="8353" y="16441"/>
                  <a:pt x="8197" y="16409"/>
                </a:cubicBezTo>
                <a:cubicBezTo>
                  <a:pt x="8043" y="16378"/>
                  <a:pt x="7948" y="16363"/>
                  <a:pt x="7882" y="16363"/>
                </a:cubicBezTo>
                <a:cubicBezTo>
                  <a:pt x="7836" y="16363"/>
                  <a:pt x="7803" y="16370"/>
                  <a:pt x="7773" y="16383"/>
                </a:cubicBezTo>
                <a:cubicBezTo>
                  <a:pt x="7644" y="16441"/>
                  <a:pt x="7617" y="16588"/>
                  <a:pt x="7692" y="16798"/>
                </a:cubicBezTo>
                <a:cubicBezTo>
                  <a:pt x="7750" y="16960"/>
                  <a:pt x="7751" y="16984"/>
                  <a:pt x="7698" y="17084"/>
                </a:cubicBezTo>
                <a:cubicBezTo>
                  <a:pt x="7530" y="17414"/>
                  <a:pt x="7003" y="17639"/>
                  <a:pt x="6418" y="17639"/>
                </a:cubicBezTo>
                <a:cubicBezTo>
                  <a:pt x="6391" y="17639"/>
                  <a:pt x="6363" y="17638"/>
                  <a:pt x="6336" y="17637"/>
                </a:cubicBezTo>
                <a:cubicBezTo>
                  <a:pt x="5891" y="17619"/>
                  <a:pt x="5736" y="17540"/>
                  <a:pt x="5291" y="17101"/>
                </a:cubicBezTo>
                <a:cubicBezTo>
                  <a:pt x="4997" y="16811"/>
                  <a:pt x="4927" y="16759"/>
                  <a:pt x="4823" y="16759"/>
                </a:cubicBezTo>
                <a:cubicBezTo>
                  <a:pt x="4702" y="16759"/>
                  <a:pt x="4552" y="16891"/>
                  <a:pt x="4552" y="16999"/>
                </a:cubicBezTo>
                <a:cubicBezTo>
                  <a:pt x="4552" y="17162"/>
                  <a:pt x="4011" y="17385"/>
                  <a:pt x="3614" y="17385"/>
                </a:cubicBezTo>
                <a:cubicBezTo>
                  <a:pt x="3163" y="17385"/>
                  <a:pt x="2692" y="17043"/>
                  <a:pt x="2396" y="16503"/>
                </a:cubicBezTo>
                <a:cubicBezTo>
                  <a:pt x="2234" y="16204"/>
                  <a:pt x="2099" y="16084"/>
                  <a:pt x="1852" y="16024"/>
                </a:cubicBezTo>
                <a:cubicBezTo>
                  <a:pt x="1469" y="15929"/>
                  <a:pt x="1370" y="15869"/>
                  <a:pt x="1064" y="15560"/>
                </a:cubicBezTo>
                <a:cubicBezTo>
                  <a:pt x="693" y="15186"/>
                  <a:pt x="611" y="15020"/>
                  <a:pt x="586" y="14598"/>
                </a:cubicBezTo>
                <a:cubicBezTo>
                  <a:pt x="564" y="14204"/>
                  <a:pt x="629" y="14025"/>
                  <a:pt x="877" y="13802"/>
                </a:cubicBezTo>
                <a:cubicBezTo>
                  <a:pt x="1150" y="13556"/>
                  <a:pt x="1428" y="13435"/>
                  <a:pt x="1719" y="13435"/>
                </a:cubicBezTo>
                <a:cubicBezTo>
                  <a:pt x="2024" y="13435"/>
                  <a:pt x="2093" y="13475"/>
                  <a:pt x="2150" y="13682"/>
                </a:cubicBezTo>
                <a:cubicBezTo>
                  <a:pt x="2211" y="13908"/>
                  <a:pt x="2354" y="14055"/>
                  <a:pt x="2481" y="14055"/>
                </a:cubicBezTo>
                <a:cubicBezTo>
                  <a:pt x="2524" y="14055"/>
                  <a:pt x="2565" y="14038"/>
                  <a:pt x="2601" y="14003"/>
                </a:cubicBezTo>
                <a:cubicBezTo>
                  <a:pt x="2665" y="13938"/>
                  <a:pt x="2672" y="13899"/>
                  <a:pt x="2653" y="13680"/>
                </a:cubicBezTo>
                <a:cubicBezTo>
                  <a:pt x="2619" y="13311"/>
                  <a:pt x="2695" y="12925"/>
                  <a:pt x="2829" y="12770"/>
                </a:cubicBezTo>
                <a:cubicBezTo>
                  <a:pt x="2978" y="12603"/>
                  <a:pt x="3241" y="12504"/>
                  <a:pt x="3488" y="12504"/>
                </a:cubicBezTo>
                <a:close/>
                <a:moveTo>
                  <a:pt x="14683" y="1"/>
                </a:moveTo>
                <a:cubicBezTo>
                  <a:pt x="14569" y="1"/>
                  <a:pt x="14474" y="3"/>
                  <a:pt x="14411" y="9"/>
                </a:cubicBezTo>
                <a:cubicBezTo>
                  <a:pt x="13231" y="111"/>
                  <a:pt x="11492" y="512"/>
                  <a:pt x="10501" y="910"/>
                </a:cubicBezTo>
                <a:cubicBezTo>
                  <a:pt x="9502" y="1310"/>
                  <a:pt x="8401" y="2069"/>
                  <a:pt x="7532" y="2955"/>
                </a:cubicBezTo>
                <a:cubicBezTo>
                  <a:pt x="6955" y="3544"/>
                  <a:pt x="6850" y="3676"/>
                  <a:pt x="6240" y="4589"/>
                </a:cubicBezTo>
                <a:cubicBezTo>
                  <a:pt x="5560" y="5602"/>
                  <a:pt x="4810" y="7049"/>
                  <a:pt x="4373" y="8187"/>
                </a:cubicBezTo>
                <a:cubicBezTo>
                  <a:pt x="4217" y="8592"/>
                  <a:pt x="3506" y="11379"/>
                  <a:pt x="3445" y="11824"/>
                </a:cubicBezTo>
                <a:cubicBezTo>
                  <a:pt x="3435" y="11900"/>
                  <a:pt x="3397" y="11922"/>
                  <a:pt x="3157" y="11983"/>
                </a:cubicBezTo>
                <a:cubicBezTo>
                  <a:pt x="2632" y="12116"/>
                  <a:pt x="2296" y="12411"/>
                  <a:pt x="2184" y="12844"/>
                </a:cubicBezTo>
                <a:cubicBezTo>
                  <a:pt x="2154" y="12961"/>
                  <a:pt x="2123" y="13061"/>
                  <a:pt x="2117" y="13069"/>
                </a:cubicBezTo>
                <a:cubicBezTo>
                  <a:pt x="2116" y="13069"/>
                  <a:pt x="2114" y="13070"/>
                  <a:pt x="2111" y="13070"/>
                </a:cubicBezTo>
                <a:cubicBezTo>
                  <a:pt x="2092" y="13070"/>
                  <a:pt x="2028" y="13051"/>
                  <a:pt x="1958" y="13027"/>
                </a:cubicBezTo>
                <a:cubicBezTo>
                  <a:pt x="1850" y="12989"/>
                  <a:pt x="1732" y="12970"/>
                  <a:pt x="1611" y="12970"/>
                </a:cubicBezTo>
                <a:cubicBezTo>
                  <a:pt x="1061" y="12970"/>
                  <a:pt x="434" y="13347"/>
                  <a:pt x="191" y="13878"/>
                </a:cubicBezTo>
                <a:cubicBezTo>
                  <a:pt x="1" y="14291"/>
                  <a:pt x="47" y="14966"/>
                  <a:pt x="295" y="15401"/>
                </a:cubicBezTo>
                <a:cubicBezTo>
                  <a:pt x="358" y="15512"/>
                  <a:pt x="554" y="15746"/>
                  <a:pt x="727" y="15919"/>
                </a:cubicBezTo>
                <a:cubicBezTo>
                  <a:pt x="1091" y="16283"/>
                  <a:pt x="1344" y="16426"/>
                  <a:pt x="1674" y="16456"/>
                </a:cubicBezTo>
                <a:lnTo>
                  <a:pt x="1893" y="16474"/>
                </a:lnTo>
                <a:lnTo>
                  <a:pt x="2035" y="16754"/>
                </a:lnTo>
                <a:cubicBezTo>
                  <a:pt x="2310" y="17295"/>
                  <a:pt x="2854" y="17728"/>
                  <a:pt x="3379" y="17823"/>
                </a:cubicBezTo>
                <a:cubicBezTo>
                  <a:pt x="3453" y="17836"/>
                  <a:pt x="3533" y="17843"/>
                  <a:pt x="3617" y="17843"/>
                </a:cubicBezTo>
                <a:cubicBezTo>
                  <a:pt x="4028" y="17843"/>
                  <a:pt x="4523" y="17691"/>
                  <a:pt x="4759" y="17477"/>
                </a:cubicBezTo>
                <a:lnTo>
                  <a:pt x="4898" y="17349"/>
                </a:lnTo>
                <a:lnTo>
                  <a:pt x="5175" y="17612"/>
                </a:lnTo>
                <a:cubicBezTo>
                  <a:pt x="5557" y="17976"/>
                  <a:pt x="5810" y="18090"/>
                  <a:pt x="6281" y="18111"/>
                </a:cubicBezTo>
                <a:cubicBezTo>
                  <a:pt x="6325" y="18113"/>
                  <a:pt x="6369" y="18114"/>
                  <a:pt x="6412" y="18114"/>
                </a:cubicBezTo>
                <a:cubicBezTo>
                  <a:pt x="6927" y="18114"/>
                  <a:pt x="7377" y="17975"/>
                  <a:pt x="7756" y="17697"/>
                </a:cubicBezTo>
                <a:cubicBezTo>
                  <a:pt x="7966" y="17543"/>
                  <a:pt x="8154" y="17276"/>
                  <a:pt x="8184" y="17092"/>
                </a:cubicBezTo>
                <a:lnTo>
                  <a:pt x="8205" y="16960"/>
                </a:lnTo>
                <a:lnTo>
                  <a:pt x="8526" y="16975"/>
                </a:lnTo>
                <a:cubicBezTo>
                  <a:pt x="8567" y="16978"/>
                  <a:pt x="8608" y="16979"/>
                  <a:pt x="8647" y="16979"/>
                </a:cubicBezTo>
                <a:cubicBezTo>
                  <a:pt x="9119" y="16979"/>
                  <a:pt x="9473" y="16835"/>
                  <a:pt x="9697" y="16552"/>
                </a:cubicBezTo>
                <a:cubicBezTo>
                  <a:pt x="9948" y="16233"/>
                  <a:pt x="10221" y="15515"/>
                  <a:pt x="10221" y="15172"/>
                </a:cubicBezTo>
                <a:cubicBezTo>
                  <a:pt x="10221" y="14913"/>
                  <a:pt x="10117" y="14676"/>
                  <a:pt x="9885" y="14407"/>
                </a:cubicBezTo>
                <a:cubicBezTo>
                  <a:pt x="9639" y="14121"/>
                  <a:pt x="9460" y="13999"/>
                  <a:pt x="9150" y="13911"/>
                </a:cubicBezTo>
                <a:lnTo>
                  <a:pt x="8945" y="13852"/>
                </a:lnTo>
                <a:lnTo>
                  <a:pt x="8923" y="13661"/>
                </a:lnTo>
                <a:cubicBezTo>
                  <a:pt x="8895" y="13388"/>
                  <a:pt x="8729" y="13005"/>
                  <a:pt x="8560" y="12811"/>
                </a:cubicBezTo>
                <a:cubicBezTo>
                  <a:pt x="8483" y="12722"/>
                  <a:pt x="8418" y="12641"/>
                  <a:pt x="8418" y="12631"/>
                </a:cubicBezTo>
                <a:cubicBezTo>
                  <a:pt x="8418" y="12620"/>
                  <a:pt x="8721" y="12164"/>
                  <a:pt x="9090" y="11618"/>
                </a:cubicBezTo>
                <a:cubicBezTo>
                  <a:pt x="9460" y="11070"/>
                  <a:pt x="9839" y="10501"/>
                  <a:pt x="9934" y="10353"/>
                </a:cubicBezTo>
                <a:cubicBezTo>
                  <a:pt x="10045" y="10182"/>
                  <a:pt x="10363" y="9826"/>
                  <a:pt x="10817" y="9365"/>
                </a:cubicBezTo>
                <a:lnTo>
                  <a:pt x="11526" y="8647"/>
                </a:lnTo>
                <a:lnTo>
                  <a:pt x="12427" y="8184"/>
                </a:lnTo>
                <a:cubicBezTo>
                  <a:pt x="13431" y="7667"/>
                  <a:pt x="14300" y="7301"/>
                  <a:pt x="14733" y="7208"/>
                </a:cubicBezTo>
                <a:cubicBezTo>
                  <a:pt x="14937" y="7165"/>
                  <a:pt x="15481" y="7143"/>
                  <a:pt x="16014" y="7143"/>
                </a:cubicBezTo>
                <a:cubicBezTo>
                  <a:pt x="16458" y="7143"/>
                  <a:pt x="16894" y="7158"/>
                  <a:pt x="17117" y="7192"/>
                </a:cubicBezTo>
                <a:cubicBezTo>
                  <a:pt x="18047" y="7330"/>
                  <a:pt x="18669" y="7503"/>
                  <a:pt x="19209" y="7773"/>
                </a:cubicBezTo>
                <a:cubicBezTo>
                  <a:pt x="19581" y="7959"/>
                  <a:pt x="20723" y="8711"/>
                  <a:pt x="21059" y="8992"/>
                </a:cubicBezTo>
                <a:cubicBezTo>
                  <a:pt x="21407" y="9282"/>
                  <a:pt x="22352" y="10312"/>
                  <a:pt x="22681" y="10761"/>
                </a:cubicBezTo>
                <a:lnTo>
                  <a:pt x="22978" y="11166"/>
                </a:lnTo>
                <a:lnTo>
                  <a:pt x="22774" y="11226"/>
                </a:lnTo>
                <a:cubicBezTo>
                  <a:pt x="22626" y="11268"/>
                  <a:pt x="22526" y="11328"/>
                  <a:pt x="22410" y="11443"/>
                </a:cubicBezTo>
                <a:cubicBezTo>
                  <a:pt x="22222" y="11631"/>
                  <a:pt x="22011" y="12053"/>
                  <a:pt x="21946" y="12373"/>
                </a:cubicBezTo>
                <a:cubicBezTo>
                  <a:pt x="21905" y="12573"/>
                  <a:pt x="21908" y="12631"/>
                  <a:pt x="21965" y="12830"/>
                </a:cubicBezTo>
                <a:cubicBezTo>
                  <a:pt x="22000" y="12955"/>
                  <a:pt x="22078" y="13156"/>
                  <a:pt x="22137" y="13279"/>
                </a:cubicBezTo>
                <a:cubicBezTo>
                  <a:pt x="22197" y="13400"/>
                  <a:pt x="22242" y="13502"/>
                  <a:pt x="22236" y="13507"/>
                </a:cubicBezTo>
                <a:cubicBezTo>
                  <a:pt x="22231" y="13510"/>
                  <a:pt x="22129" y="13550"/>
                  <a:pt x="22007" y="13595"/>
                </a:cubicBezTo>
                <a:cubicBezTo>
                  <a:pt x="21720" y="13701"/>
                  <a:pt x="21514" y="13842"/>
                  <a:pt x="21422" y="14003"/>
                </a:cubicBezTo>
                <a:cubicBezTo>
                  <a:pt x="21358" y="14110"/>
                  <a:pt x="21346" y="14194"/>
                  <a:pt x="21346" y="14521"/>
                </a:cubicBezTo>
                <a:cubicBezTo>
                  <a:pt x="21346" y="14907"/>
                  <a:pt x="21348" y="14913"/>
                  <a:pt x="21508" y="15238"/>
                </a:cubicBezTo>
                <a:cubicBezTo>
                  <a:pt x="21639" y="15503"/>
                  <a:pt x="21730" y="15626"/>
                  <a:pt x="21986" y="15881"/>
                </a:cubicBezTo>
                <a:cubicBezTo>
                  <a:pt x="22430" y="16323"/>
                  <a:pt x="22872" y="16536"/>
                  <a:pt x="23373" y="16536"/>
                </a:cubicBezTo>
                <a:cubicBezTo>
                  <a:pt x="23600" y="16536"/>
                  <a:pt x="23840" y="16492"/>
                  <a:pt x="24097" y="16406"/>
                </a:cubicBezTo>
                <a:lnTo>
                  <a:pt x="24417" y="16298"/>
                </a:lnTo>
                <a:lnTo>
                  <a:pt x="24510" y="16485"/>
                </a:lnTo>
                <a:cubicBezTo>
                  <a:pt x="24652" y="16775"/>
                  <a:pt x="24901" y="17063"/>
                  <a:pt x="25131" y="17199"/>
                </a:cubicBezTo>
                <a:cubicBezTo>
                  <a:pt x="25488" y="17411"/>
                  <a:pt x="25908" y="17529"/>
                  <a:pt x="26283" y="17529"/>
                </a:cubicBezTo>
                <a:cubicBezTo>
                  <a:pt x="26392" y="17529"/>
                  <a:pt x="26496" y="17519"/>
                  <a:pt x="26595" y="17499"/>
                </a:cubicBezTo>
                <a:cubicBezTo>
                  <a:pt x="27085" y="17398"/>
                  <a:pt x="27586" y="17023"/>
                  <a:pt x="27712" y="16662"/>
                </a:cubicBezTo>
                <a:lnTo>
                  <a:pt x="27778" y="16474"/>
                </a:lnTo>
                <a:lnTo>
                  <a:pt x="27936" y="16612"/>
                </a:lnTo>
                <a:cubicBezTo>
                  <a:pt x="28189" y="16833"/>
                  <a:pt x="28453" y="16935"/>
                  <a:pt x="28787" y="16935"/>
                </a:cubicBezTo>
                <a:cubicBezTo>
                  <a:pt x="28881" y="16935"/>
                  <a:pt x="28982" y="16927"/>
                  <a:pt x="29089" y="16911"/>
                </a:cubicBezTo>
                <a:cubicBezTo>
                  <a:pt x="29651" y="16827"/>
                  <a:pt x="30057" y="16535"/>
                  <a:pt x="30387" y="15985"/>
                </a:cubicBezTo>
                <a:cubicBezTo>
                  <a:pt x="30519" y="15765"/>
                  <a:pt x="30526" y="15734"/>
                  <a:pt x="30513" y="15510"/>
                </a:cubicBezTo>
                <a:cubicBezTo>
                  <a:pt x="30495" y="15212"/>
                  <a:pt x="30386" y="14924"/>
                  <a:pt x="30189" y="14669"/>
                </a:cubicBezTo>
                <a:lnTo>
                  <a:pt x="30038" y="14469"/>
                </a:lnTo>
                <a:lnTo>
                  <a:pt x="30113" y="14300"/>
                </a:lnTo>
                <a:cubicBezTo>
                  <a:pt x="30278" y="13929"/>
                  <a:pt x="30320" y="13658"/>
                  <a:pt x="30268" y="13288"/>
                </a:cubicBezTo>
                <a:cubicBezTo>
                  <a:pt x="30204" y="12832"/>
                  <a:pt x="30002" y="12516"/>
                  <a:pt x="29586" y="12217"/>
                </a:cubicBezTo>
                <a:cubicBezTo>
                  <a:pt x="29290" y="12006"/>
                  <a:pt x="29020" y="11909"/>
                  <a:pt x="28582" y="11857"/>
                </a:cubicBezTo>
                <a:lnTo>
                  <a:pt x="28242" y="11818"/>
                </a:lnTo>
                <a:lnTo>
                  <a:pt x="28242" y="11575"/>
                </a:lnTo>
                <a:cubicBezTo>
                  <a:pt x="28242" y="11334"/>
                  <a:pt x="28123" y="10773"/>
                  <a:pt x="27989" y="10394"/>
                </a:cubicBezTo>
                <a:cubicBezTo>
                  <a:pt x="27950" y="10284"/>
                  <a:pt x="27728" y="9771"/>
                  <a:pt x="27496" y="9256"/>
                </a:cubicBezTo>
                <a:cubicBezTo>
                  <a:pt x="27264" y="8742"/>
                  <a:pt x="26996" y="8136"/>
                  <a:pt x="26903" y="7911"/>
                </a:cubicBezTo>
                <a:cubicBezTo>
                  <a:pt x="26534" y="7029"/>
                  <a:pt x="25602" y="5577"/>
                  <a:pt x="24805" y="4642"/>
                </a:cubicBezTo>
                <a:cubicBezTo>
                  <a:pt x="24344" y="4100"/>
                  <a:pt x="23606" y="3335"/>
                  <a:pt x="23274" y="3055"/>
                </a:cubicBezTo>
                <a:cubicBezTo>
                  <a:pt x="22841" y="2686"/>
                  <a:pt x="21791" y="1947"/>
                  <a:pt x="21323" y="1680"/>
                </a:cubicBezTo>
                <a:cubicBezTo>
                  <a:pt x="20002" y="923"/>
                  <a:pt x="17973" y="296"/>
                  <a:pt x="16145" y="80"/>
                </a:cubicBezTo>
                <a:cubicBezTo>
                  <a:pt x="15772" y="34"/>
                  <a:pt x="15098" y="1"/>
                  <a:pt x="14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1"/>
          <p:cNvGrpSpPr/>
          <p:nvPr/>
        </p:nvGrpSpPr>
        <p:grpSpPr>
          <a:xfrm>
            <a:off x="539400" y="2571750"/>
            <a:ext cx="766375" cy="749150"/>
            <a:chOff x="4390200" y="831375"/>
            <a:chExt cx="766375" cy="749150"/>
          </a:xfrm>
        </p:grpSpPr>
        <p:sp>
          <p:nvSpPr>
            <p:cNvPr id="338" name="Google Shape;338;p31"/>
            <p:cNvSpPr/>
            <p:nvPr/>
          </p:nvSpPr>
          <p:spPr>
            <a:xfrm>
              <a:off x="4390200" y="831375"/>
              <a:ext cx="766375" cy="749150"/>
            </a:xfrm>
            <a:custGeom>
              <a:avLst/>
              <a:gdLst/>
              <a:ahLst/>
              <a:cxnLst/>
              <a:rect l="l" t="t" r="r" b="b"/>
              <a:pathLst>
                <a:path w="30655" h="29966" extrusionOk="0">
                  <a:moveTo>
                    <a:pt x="23045" y="1105"/>
                  </a:moveTo>
                  <a:lnTo>
                    <a:pt x="23099" y="1189"/>
                  </a:lnTo>
                  <a:cubicBezTo>
                    <a:pt x="23297" y="1495"/>
                    <a:pt x="23732" y="1847"/>
                    <a:pt x="24195" y="2077"/>
                  </a:cubicBezTo>
                  <a:cubicBezTo>
                    <a:pt x="24481" y="2218"/>
                    <a:pt x="24530" y="2231"/>
                    <a:pt x="24857" y="2245"/>
                  </a:cubicBezTo>
                  <a:cubicBezTo>
                    <a:pt x="24910" y="2247"/>
                    <a:pt x="24961" y="2248"/>
                    <a:pt x="25010" y="2248"/>
                  </a:cubicBezTo>
                  <a:cubicBezTo>
                    <a:pt x="25600" y="2248"/>
                    <a:pt x="25948" y="2084"/>
                    <a:pt x="26822" y="1445"/>
                  </a:cubicBezTo>
                  <a:cubicBezTo>
                    <a:pt x="26848" y="1425"/>
                    <a:pt x="26865" y="1413"/>
                    <a:pt x="26872" y="1413"/>
                  </a:cubicBezTo>
                  <a:lnTo>
                    <a:pt x="26872" y="1413"/>
                  </a:lnTo>
                  <a:cubicBezTo>
                    <a:pt x="26885" y="1413"/>
                    <a:pt x="26871" y="1447"/>
                    <a:pt x="26832" y="1535"/>
                  </a:cubicBezTo>
                  <a:cubicBezTo>
                    <a:pt x="26490" y="2319"/>
                    <a:pt x="26474" y="2867"/>
                    <a:pt x="26778" y="3326"/>
                  </a:cubicBezTo>
                  <a:cubicBezTo>
                    <a:pt x="27068" y="3762"/>
                    <a:pt x="27587" y="4224"/>
                    <a:pt x="28039" y="4445"/>
                  </a:cubicBezTo>
                  <a:cubicBezTo>
                    <a:pt x="28153" y="4500"/>
                    <a:pt x="28248" y="4557"/>
                    <a:pt x="28248" y="4568"/>
                  </a:cubicBezTo>
                  <a:cubicBezTo>
                    <a:pt x="28247" y="4579"/>
                    <a:pt x="28179" y="4619"/>
                    <a:pt x="28095" y="4657"/>
                  </a:cubicBezTo>
                  <a:cubicBezTo>
                    <a:pt x="27745" y="4818"/>
                    <a:pt x="27344" y="5379"/>
                    <a:pt x="27303" y="5761"/>
                  </a:cubicBezTo>
                  <a:cubicBezTo>
                    <a:pt x="27258" y="6189"/>
                    <a:pt x="27469" y="6765"/>
                    <a:pt x="27841" y="7232"/>
                  </a:cubicBezTo>
                  <a:cubicBezTo>
                    <a:pt x="28102" y="7559"/>
                    <a:pt x="28285" y="7718"/>
                    <a:pt x="28801" y="8063"/>
                  </a:cubicBezTo>
                  <a:cubicBezTo>
                    <a:pt x="29046" y="8228"/>
                    <a:pt x="29244" y="8369"/>
                    <a:pt x="29235" y="8376"/>
                  </a:cubicBezTo>
                  <a:cubicBezTo>
                    <a:pt x="29229" y="8383"/>
                    <a:pt x="29128" y="8421"/>
                    <a:pt x="29013" y="8461"/>
                  </a:cubicBezTo>
                  <a:cubicBezTo>
                    <a:pt x="28523" y="8632"/>
                    <a:pt x="27869" y="9178"/>
                    <a:pt x="27650" y="9596"/>
                  </a:cubicBezTo>
                  <a:cubicBezTo>
                    <a:pt x="27176" y="10501"/>
                    <a:pt x="27289" y="11150"/>
                    <a:pt x="28079" y="12038"/>
                  </a:cubicBezTo>
                  <a:cubicBezTo>
                    <a:pt x="28426" y="12429"/>
                    <a:pt x="28770" y="12729"/>
                    <a:pt x="29241" y="13052"/>
                  </a:cubicBezTo>
                  <a:cubicBezTo>
                    <a:pt x="29384" y="13152"/>
                    <a:pt x="29498" y="13237"/>
                    <a:pt x="29498" y="13248"/>
                  </a:cubicBezTo>
                  <a:cubicBezTo>
                    <a:pt x="29498" y="13258"/>
                    <a:pt x="29368" y="13329"/>
                    <a:pt x="29212" y="13406"/>
                  </a:cubicBezTo>
                  <a:cubicBezTo>
                    <a:pt x="28460" y="13772"/>
                    <a:pt x="28155" y="14229"/>
                    <a:pt x="28111" y="15053"/>
                  </a:cubicBezTo>
                  <a:cubicBezTo>
                    <a:pt x="28095" y="15374"/>
                    <a:pt x="28102" y="15429"/>
                    <a:pt x="28204" y="15722"/>
                  </a:cubicBezTo>
                  <a:cubicBezTo>
                    <a:pt x="28378" y="16228"/>
                    <a:pt x="28508" y="16414"/>
                    <a:pt x="29133" y="17038"/>
                  </a:cubicBezTo>
                  <a:lnTo>
                    <a:pt x="29705" y="17612"/>
                  </a:lnTo>
                  <a:lnTo>
                    <a:pt x="29506" y="17716"/>
                  </a:lnTo>
                  <a:cubicBezTo>
                    <a:pt x="29159" y="17896"/>
                    <a:pt x="28665" y="18546"/>
                    <a:pt x="28495" y="19051"/>
                  </a:cubicBezTo>
                  <a:cubicBezTo>
                    <a:pt x="28389" y="19359"/>
                    <a:pt x="28365" y="20004"/>
                    <a:pt x="28449" y="20291"/>
                  </a:cubicBezTo>
                  <a:cubicBezTo>
                    <a:pt x="28600" y="20804"/>
                    <a:pt x="29003" y="21410"/>
                    <a:pt x="29653" y="22092"/>
                  </a:cubicBezTo>
                  <a:cubicBezTo>
                    <a:pt x="29798" y="22243"/>
                    <a:pt x="29909" y="22373"/>
                    <a:pt x="29900" y="22378"/>
                  </a:cubicBezTo>
                  <a:cubicBezTo>
                    <a:pt x="29893" y="22386"/>
                    <a:pt x="29799" y="22445"/>
                    <a:pt x="29695" y="22509"/>
                  </a:cubicBezTo>
                  <a:cubicBezTo>
                    <a:pt x="29593" y="22574"/>
                    <a:pt x="29465" y="22682"/>
                    <a:pt x="29416" y="22747"/>
                  </a:cubicBezTo>
                  <a:cubicBezTo>
                    <a:pt x="29293" y="22906"/>
                    <a:pt x="29040" y="23413"/>
                    <a:pt x="28951" y="23676"/>
                  </a:cubicBezTo>
                  <a:cubicBezTo>
                    <a:pt x="28827" y="24051"/>
                    <a:pt x="28717" y="24777"/>
                    <a:pt x="28713" y="25258"/>
                  </a:cubicBezTo>
                  <a:lnTo>
                    <a:pt x="28709" y="25703"/>
                  </a:lnTo>
                  <a:lnTo>
                    <a:pt x="28470" y="25485"/>
                  </a:lnTo>
                  <a:cubicBezTo>
                    <a:pt x="28204" y="25244"/>
                    <a:pt x="27701" y="24974"/>
                    <a:pt x="27350" y="24885"/>
                  </a:cubicBezTo>
                  <a:cubicBezTo>
                    <a:pt x="27196" y="24846"/>
                    <a:pt x="27043" y="24827"/>
                    <a:pt x="26889" y="24827"/>
                  </a:cubicBezTo>
                  <a:cubicBezTo>
                    <a:pt x="26567" y="24827"/>
                    <a:pt x="26243" y="24911"/>
                    <a:pt x="25915" y="25079"/>
                  </a:cubicBezTo>
                  <a:cubicBezTo>
                    <a:pt x="25451" y="25317"/>
                    <a:pt x="25160" y="25618"/>
                    <a:pt x="24760" y="26272"/>
                  </a:cubicBezTo>
                  <a:lnTo>
                    <a:pt x="24453" y="26777"/>
                  </a:lnTo>
                  <a:lnTo>
                    <a:pt x="24347" y="26612"/>
                  </a:lnTo>
                  <a:cubicBezTo>
                    <a:pt x="24105" y="26233"/>
                    <a:pt x="23675" y="25944"/>
                    <a:pt x="23155" y="25810"/>
                  </a:cubicBezTo>
                  <a:cubicBezTo>
                    <a:pt x="23003" y="25771"/>
                    <a:pt x="22804" y="25753"/>
                    <a:pt x="22586" y="25753"/>
                  </a:cubicBezTo>
                  <a:cubicBezTo>
                    <a:pt x="22168" y="25753"/>
                    <a:pt x="21679" y="25820"/>
                    <a:pt x="21319" y="25940"/>
                  </a:cubicBezTo>
                  <a:cubicBezTo>
                    <a:pt x="20565" y="26192"/>
                    <a:pt x="20026" y="26704"/>
                    <a:pt x="19463" y="27700"/>
                  </a:cubicBezTo>
                  <a:cubicBezTo>
                    <a:pt x="19378" y="27850"/>
                    <a:pt x="19302" y="27981"/>
                    <a:pt x="19296" y="27986"/>
                  </a:cubicBezTo>
                  <a:cubicBezTo>
                    <a:pt x="19296" y="27987"/>
                    <a:pt x="19296" y="27987"/>
                    <a:pt x="19296" y="27987"/>
                  </a:cubicBezTo>
                  <a:cubicBezTo>
                    <a:pt x="19288" y="27987"/>
                    <a:pt x="19257" y="27904"/>
                    <a:pt x="19226" y="27803"/>
                  </a:cubicBezTo>
                  <a:cubicBezTo>
                    <a:pt x="19193" y="27696"/>
                    <a:pt x="19110" y="27531"/>
                    <a:pt x="19042" y="27439"/>
                  </a:cubicBezTo>
                  <a:cubicBezTo>
                    <a:pt x="18912" y="27259"/>
                    <a:pt x="18522" y="26982"/>
                    <a:pt x="18258" y="26878"/>
                  </a:cubicBezTo>
                  <a:cubicBezTo>
                    <a:pt x="18042" y="26795"/>
                    <a:pt x="17311" y="26672"/>
                    <a:pt x="17029" y="26672"/>
                  </a:cubicBezTo>
                  <a:cubicBezTo>
                    <a:pt x="17028" y="26672"/>
                    <a:pt x="17026" y="26672"/>
                    <a:pt x="17025" y="26672"/>
                  </a:cubicBezTo>
                  <a:cubicBezTo>
                    <a:pt x="16754" y="26673"/>
                    <a:pt x="16363" y="26752"/>
                    <a:pt x="16147" y="26848"/>
                  </a:cubicBezTo>
                  <a:cubicBezTo>
                    <a:pt x="15834" y="26987"/>
                    <a:pt x="15205" y="27620"/>
                    <a:pt x="14796" y="28204"/>
                  </a:cubicBezTo>
                  <a:lnTo>
                    <a:pt x="14587" y="28502"/>
                  </a:lnTo>
                  <a:lnTo>
                    <a:pt x="14466" y="28230"/>
                  </a:lnTo>
                  <a:cubicBezTo>
                    <a:pt x="14370" y="28013"/>
                    <a:pt x="14291" y="27907"/>
                    <a:pt x="14079" y="27707"/>
                  </a:cubicBezTo>
                  <a:cubicBezTo>
                    <a:pt x="13931" y="27568"/>
                    <a:pt x="13721" y="27410"/>
                    <a:pt x="13609" y="27356"/>
                  </a:cubicBezTo>
                  <a:cubicBezTo>
                    <a:pt x="13402" y="27254"/>
                    <a:pt x="13163" y="27203"/>
                    <a:pt x="12918" y="27203"/>
                  </a:cubicBezTo>
                  <a:cubicBezTo>
                    <a:pt x="12723" y="27203"/>
                    <a:pt x="12524" y="27235"/>
                    <a:pt x="12333" y="27301"/>
                  </a:cubicBezTo>
                  <a:cubicBezTo>
                    <a:pt x="11891" y="27454"/>
                    <a:pt x="11606" y="27691"/>
                    <a:pt x="11007" y="28401"/>
                  </a:cubicBezTo>
                  <a:cubicBezTo>
                    <a:pt x="10687" y="28780"/>
                    <a:pt x="10583" y="28898"/>
                    <a:pt x="10539" y="28898"/>
                  </a:cubicBezTo>
                  <a:cubicBezTo>
                    <a:pt x="10523" y="28898"/>
                    <a:pt x="10515" y="28882"/>
                    <a:pt x="10508" y="28857"/>
                  </a:cubicBezTo>
                  <a:cubicBezTo>
                    <a:pt x="10387" y="28478"/>
                    <a:pt x="10281" y="28293"/>
                    <a:pt x="10045" y="28063"/>
                  </a:cubicBezTo>
                  <a:cubicBezTo>
                    <a:pt x="9564" y="27586"/>
                    <a:pt x="9206" y="27412"/>
                    <a:pt x="8651" y="27384"/>
                  </a:cubicBezTo>
                  <a:cubicBezTo>
                    <a:pt x="8606" y="27381"/>
                    <a:pt x="8562" y="27380"/>
                    <a:pt x="8520" y="27380"/>
                  </a:cubicBezTo>
                  <a:cubicBezTo>
                    <a:pt x="8181" y="27380"/>
                    <a:pt x="7926" y="27461"/>
                    <a:pt x="7633" y="27655"/>
                  </a:cubicBezTo>
                  <a:cubicBezTo>
                    <a:pt x="7464" y="27768"/>
                    <a:pt x="6610" y="28626"/>
                    <a:pt x="6316" y="28978"/>
                  </a:cubicBezTo>
                  <a:cubicBezTo>
                    <a:pt x="6262" y="29043"/>
                    <a:pt x="6226" y="29076"/>
                    <a:pt x="6200" y="29076"/>
                  </a:cubicBezTo>
                  <a:cubicBezTo>
                    <a:pt x="6170" y="29076"/>
                    <a:pt x="6153" y="29035"/>
                    <a:pt x="6135" y="28950"/>
                  </a:cubicBezTo>
                  <a:cubicBezTo>
                    <a:pt x="6058" y="28561"/>
                    <a:pt x="5672" y="28339"/>
                    <a:pt x="5115" y="28339"/>
                  </a:cubicBezTo>
                  <a:cubicBezTo>
                    <a:pt x="4983" y="28339"/>
                    <a:pt x="4842" y="28351"/>
                    <a:pt x="4694" y="28377"/>
                  </a:cubicBezTo>
                  <a:cubicBezTo>
                    <a:pt x="4494" y="28412"/>
                    <a:pt x="4292" y="28449"/>
                    <a:pt x="4246" y="28461"/>
                  </a:cubicBezTo>
                  <a:cubicBezTo>
                    <a:pt x="4232" y="28465"/>
                    <a:pt x="4221" y="28467"/>
                    <a:pt x="4213" y="28467"/>
                  </a:cubicBezTo>
                  <a:cubicBezTo>
                    <a:pt x="4177" y="28467"/>
                    <a:pt x="4200" y="28420"/>
                    <a:pt x="4311" y="28232"/>
                  </a:cubicBezTo>
                  <a:cubicBezTo>
                    <a:pt x="4393" y="28092"/>
                    <a:pt x="4519" y="27800"/>
                    <a:pt x="4595" y="27575"/>
                  </a:cubicBezTo>
                  <a:cubicBezTo>
                    <a:pt x="4720" y="27200"/>
                    <a:pt x="4731" y="27137"/>
                    <a:pt x="4733" y="26729"/>
                  </a:cubicBezTo>
                  <a:cubicBezTo>
                    <a:pt x="4735" y="26346"/>
                    <a:pt x="4724" y="26264"/>
                    <a:pt x="4652" y="26108"/>
                  </a:cubicBezTo>
                  <a:cubicBezTo>
                    <a:pt x="4519" y="25821"/>
                    <a:pt x="4319" y="25586"/>
                    <a:pt x="3945" y="25283"/>
                  </a:cubicBezTo>
                  <a:cubicBezTo>
                    <a:pt x="3492" y="24914"/>
                    <a:pt x="3396" y="24847"/>
                    <a:pt x="3054" y="24667"/>
                  </a:cubicBezTo>
                  <a:lnTo>
                    <a:pt x="2770" y="24519"/>
                  </a:lnTo>
                  <a:lnTo>
                    <a:pt x="2943" y="24392"/>
                  </a:lnTo>
                  <a:cubicBezTo>
                    <a:pt x="3169" y="24227"/>
                    <a:pt x="3352" y="23944"/>
                    <a:pt x="3533" y="23492"/>
                  </a:cubicBezTo>
                  <a:cubicBezTo>
                    <a:pt x="3727" y="23006"/>
                    <a:pt x="3723" y="23019"/>
                    <a:pt x="3761" y="22686"/>
                  </a:cubicBezTo>
                  <a:cubicBezTo>
                    <a:pt x="3803" y="22322"/>
                    <a:pt x="3751" y="21781"/>
                    <a:pt x="3650" y="21523"/>
                  </a:cubicBezTo>
                  <a:cubicBezTo>
                    <a:pt x="3548" y="21263"/>
                    <a:pt x="3313" y="20927"/>
                    <a:pt x="3127" y="20772"/>
                  </a:cubicBezTo>
                  <a:cubicBezTo>
                    <a:pt x="3039" y="20699"/>
                    <a:pt x="2738" y="20503"/>
                    <a:pt x="2455" y="20334"/>
                  </a:cubicBezTo>
                  <a:cubicBezTo>
                    <a:pt x="2172" y="20165"/>
                    <a:pt x="1936" y="20011"/>
                    <a:pt x="1929" y="19990"/>
                  </a:cubicBezTo>
                  <a:cubicBezTo>
                    <a:pt x="1922" y="19969"/>
                    <a:pt x="1986" y="19927"/>
                    <a:pt x="2073" y="19892"/>
                  </a:cubicBezTo>
                  <a:cubicBezTo>
                    <a:pt x="2425" y="19756"/>
                    <a:pt x="2856" y="19354"/>
                    <a:pt x="3042" y="18985"/>
                  </a:cubicBezTo>
                  <a:cubicBezTo>
                    <a:pt x="3159" y="18753"/>
                    <a:pt x="3312" y="18231"/>
                    <a:pt x="3339" y="17970"/>
                  </a:cubicBezTo>
                  <a:cubicBezTo>
                    <a:pt x="3385" y="17522"/>
                    <a:pt x="3210" y="16935"/>
                    <a:pt x="2951" y="16676"/>
                  </a:cubicBezTo>
                  <a:cubicBezTo>
                    <a:pt x="2700" y="16424"/>
                    <a:pt x="1828" y="15849"/>
                    <a:pt x="1460" y="15693"/>
                  </a:cubicBezTo>
                  <a:lnTo>
                    <a:pt x="1313" y="15632"/>
                  </a:lnTo>
                  <a:lnTo>
                    <a:pt x="1625" y="15542"/>
                  </a:lnTo>
                  <a:cubicBezTo>
                    <a:pt x="2232" y="15368"/>
                    <a:pt x="2621" y="15043"/>
                    <a:pt x="2896" y="14483"/>
                  </a:cubicBezTo>
                  <a:cubicBezTo>
                    <a:pt x="3018" y="14233"/>
                    <a:pt x="3070" y="14073"/>
                    <a:pt x="3101" y="13850"/>
                  </a:cubicBezTo>
                  <a:cubicBezTo>
                    <a:pt x="3196" y="13174"/>
                    <a:pt x="2967" y="12493"/>
                    <a:pt x="2478" y="12001"/>
                  </a:cubicBezTo>
                  <a:cubicBezTo>
                    <a:pt x="2182" y="11703"/>
                    <a:pt x="1702" y="11336"/>
                    <a:pt x="1338" y="11129"/>
                  </a:cubicBezTo>
                  <a:lnTo>
                    <a:pt x="1073" y="10979"/>
                  </a:lnTo>
                  <a:lnTo>
                    <a:pt x="1356" y="10895"/>
                  </a:lnTo>
                  <a:cubicBezTo>
                    <a:pt x="2341" y="10606"/>
                    <a:pt x="2785" y="10005"/>
                    <a:pt x="2653" y="9136"/>
                  </a:cubicBezTo>
                  <a:cubicBezTo>
                    <a:pt x="2510" y="8198"/>
                    <a:pt x="2098" y="7562"/>
                    <a:pt x="1239" y="6957"/>
                  </a:cubicBezTo>
                  <a:cubicBezTo>
                    <a:pt x="1015" y="6799"/>
                    <a:pt x="789" y="6622"/>
                    <a:pt x="731" y="6563"/>
                  </a:cubicBezTo>
                  <a:lnTo>
                    <a:pt x="628" y="6456"/>
                  </a:lnTo>
                  <a:lnTo>
                    <a:pt x="941" y="6373"/>
                  </a:lnTo>
                  <a:cubicBezTo>
                    <a:pt x="1301" y="6278"/>
                    <a:pt x="1527" y="6135"/>
                    <a:pt x="1765" y="5849"/>
                  </a:cubicBezTo>
                  <a:cubicBezTo>
                    <a:pt x="2102" y="5445"/>
                    <a:pt x="2188" y="5112"/>
                    <a:pt x="2135" y="4450"/>
                  </a:cubicBezTo>
                  <a:cubicBezTo>
                    <a:pt x="2107" y="4111"/>
                    <a:pt x="2020" y="3612"/>
                    <a:pt x="1966" y="3471"/>
                  </a:cubicBezTo>
                  <a:cubicBezTo>
                    <a:pt x="1957" y="3449"/>
                    <a:pt x="1953" y="3434"/>
                    <a:pt x="1964" y="3434"/>
                  </a:cubicBezTo>
                  <a:cubicBezTo>
                    <a:pt x="1989" y="3434"/>
                    <a:pt x="2097" y="3516"/>
                    <a:pt x="2420" y="3761"/>
                  </a:cubicBezTo>
                  <a:cubicBezTo>
                    <a:pt x="2870" y="4106"/>
                    <a:pt x="3041" y="4179"/>
                    <a:pt x="3422" y="4179"/>
                  </a:cubicBezTo>
                  <a:cubicBezTo>
                    <a:pt x="3436" y="4179"/>
                    <a:pt x="3450" y="4179"/>
                    <a:pt x="3464" y="4179"/>
                  </a:cubicBezTo>
                  <a:cubicBezTo>
                    <a:pt x="3846" y="4176"/>
                    <a:pt x="4080" y="4094"/>
                    <a:pt x="4453" y="3830"/>
                  </a:cubicBezTo>
                  <a:cubicBezTo>
                    <a:pt x="4726" y="3639"/>
                    <a:pt x="4924" y="3406"/>
                    <a:pt x="5176" y="2971"/>
                  </a:cubicBezTo>
                  <a:lnTo>
                    <a:pt x="5317" y="2728"/>
                  </a:lnTo>
                  <a:lnTo>
                    <a:pt x="5396" y="2920"/>
                  </a:lnTo>
                  <a:cubicBezTo>
                    <a:pt x="5650" y="3545"/>
                    <a:pt x="5929" y="3862"/>
                    <a:pt x="6461" y="4134"/>
                  </a:cubicBezTo>
                  <a:cubicBezTo>
                    <a:pt x="6645" y="4227"/>
                    <a:pt x="6880" y="4329"/>
                    <a:pt x="6991" y="4361"/>
                  </a:cubicBezTo>
                  <a:cubicBezTo>
                    <a:pt x="7118" y="4398"/>
                    <a:pt x="7314" y="4418"/>
                    <a:pt x="7510" y="4418"/>
                  </a:cubicBezTo>
                  <a:cubicBezTo>
                    <a:pt x="7671" y="4418"/>
                    <a:pt x="7833" y="4405"/>
                    <a:pt x="7959" y="4379"/>
                  </a:cubicBezTo>
                  <a:cubicBezTo>
                    <a:pt x="8220" y="4325"/>
                    <a:pt x="8684" y="4081"/>
                    <a:pt x="8907" y="3878"/>
                  </a:cubicBezTo>
                  <a:cubicBezTo>
                    <a:pt x="9089" y="3715"/>
                    <a:pt x="9380" y="3293"/>
                    <a:pt x="9595" y="2881"/>
                  </a:cubicBezTo>
                  <a:lnTo>
                    <a:pt x="9713" y="2653"/>
                  </a:lnTo>
                  <a:lnTo>
                    <a:pt x="9832" y="2878"/>
                  </a:lnTo>
                  <a:cubicBezTo>
                    <a:pt x="9982" y="3161"/>
                    <a:pt x="10250" y="3404"/>
                    <a:pt x="10581" y="3559"/>
                  </a:cubicBezTo>
                  <a:cubicBezTo>
                    <a:pt x="10886" y="3700"/>
                    <a:pt x="11073" y="3752"/>
                    <a:pt x="11320" y="3752"/>
                  </a:cubicBezTo>
                  <a:cubicBezTo>
                    <a:pt x="11369" y="3752"/>
                    <a:pt x="11420" y="3750"/>
                    <a:pt x="11475" y="3747"/>
                  </a:cubicBezTo>
                  <a:cubicBezTo>
                    <a:pt x="11844" y="3723"/>
                    <a:pt x="12062" y="3644"/>
                    <a:pt x="12424" y="3406"/>
                  </a:cubicBezTo>
                  <a:cubicBezTo>
                    <a:pt x="12824" y="3142"/>
                    <a:pt x="13048" y="2911"/>
                    <a:pt x="13505" y="2293"/>
                  </a:cubicBezTo>
                  <a:lnTo>
                    <a:pt x="13888" y="1775"/>
                  </a:lnTo>
                  <a:lnTo>
                    <a:pt x="13930" y="1937"/>
                  </a:lnTo>
                  <a:cubicBezTo>
                    <a:pt x="13999" y="2203"/>
                    <a:pt x="14145" y="2375"/>
                    <a:pt x="14639" y="2768"/>
                  </a:cubicBezTo>
                  <a:cubicBezTo>
                    <a:pt x="15264" y="3266"/>
                    <a:pt x="15410" y="3334"/>
                    <a:pt x="15860" y="3334"/>
                  </a:cubicBezTo>
                  <a:cubicBezTo>
                    <a:pt x="16452" y="3333"/>
                    <a:pt x="16961" y="3145"/>
                    <a:pt x="17364" y="2779"/>
                  </a:cubicBezTo>
                  <a:cubicBezTo>
                    <a:pt x="17687" y="2485"/>
                    <a:pt x="18123" y="1949"/>
                    <a:pt x="18397" y="1503"/>
                  </a:cubicBezTo>
                  <a:cubicBezTo>
                    <a:pt x="18524" y="1299"/>
                    <a:pt x="18637" y="1138"/>
                    <a:pt x="18659" y="1138"/>
                  </a:cubicBezTo>
                  <a:cubicBezTo>
                    <a:pt x="18660" y="1138"/>
                    <a:pt x="18660" y="1138"/>
                    <a:pt x="18661" y="1139"/>
                  </a:cubicBezTo>
                  <a:cubicBezTo>
                    <a:pt x="18667" y="1155"/>
                    <a:pt x="18729" y="1298"/>
                    <a:pt x="18792" y="1465"/>
                  </a:cubicBezTo>
                  <a:cubicBezTo>
                    <a:pt x="18944" y="1862"/>
                    <a:pt x="19089" y="2072"/>
                    <a:pt x="19322" y="2229"/>
                  </a:cubicBezTo>
                  <a:cubicBezTo>
                    <a:pt x="19643" y="2444"/>
                    <a:pt x="20157" y="2574"/>
                    <a:pt x="20672" y="2574"/>
                  </a:cubicBezTo>
                  <a:cubicBezTo>
                    <a:pt x="20743" y="2574"/>
                    <a:pt x="20815" y="2572"/>
                    <a:pt x="20886" y="2567"/>
                  </a:cubicBezTo>
                  <a:cubicBezTo>
                    <a:pt x="21591" y="2516"/>
                    <a:pt x="21933" y="2361"/>
                    <a:pt x="22418" y="1866"/>
                  </a:cubicBezTo>
                  <a:cubicBezTo>
                    <a:pt x="22603" y="1678"/>
                    <a:pt x="22815" y="1433"/>
                    <a:pt x="22897" y="1316"/>
                  </a:cubicBezTo>
                  <a:lnTo>
                    <a:pt x="23045" y="1105"/>
                  </a:lnTo>
                  <a:close/>
                  <a:moveTo>
                    <a:pt x="27637" y="0"/>
                  </a:moveTo>
                  <a:cubicBezTo>
                    <a:pt x="27636" y="0"/>
                    <a:pt x="27635" y="0"/>
                    <a:pt x="27634" y="0"/>
                  </a:cubicBezTo>
                  <a:cubicBezTo>
                    <a:pt x="27599" y="11"/>
                    <a:pt x="27535" y="25"/>
                    <a:pt x="27494" y="42"/>
                  </a:cubicBezTo>
                  <a:cubicBezTo>
                    <a:pt x="27453" y="60"/>
                    <a:pt x="27347" y="163"/>
                    <a:pt x="27256" y="272"/>
                  </a:cubicBezTo>
                  <a:cubicBezTo>
                    <a:pt x="26490" y="1191"/>
                    <a:pt x="25632" y="1733"/>
                    <a:pt x="24957" y="1733"/>
                  </a:cubicBezTo>
                  <a:cubicBezTo>
                    <a:pt x="24898" y="1733"/>
                    <a:pt x="24839" y="1729"/>
                    <a:pt x="24783" y="1720"/>
                  </a:cubicBezTo>
                  <a:cubicBezTo>
                    <a:pt x="24559" y="1688"/>
                    <a:pt x="24047" y="1390"/>
                    <a:pt x="23794" y="1145"/>
                  </a:cubicBezTo>
                  <a:cubicBezTo>
                    <a:pt x="23595" y="954"/>
                    <a:pt x="23582" y="929"/>
                    <a:pt x="23524" y="649"/>
                  </a:cubicBezTo>
                  <a:cubicBezTo>
                    <a:pt x="23447" y="282"/>
                    <a:pt x="23410" y="206"/>
                    <a:pt x="23279" y="152"/>
                  </a:cubicBezTo>
                  <a:cubicBezTo>
                    <a:pt x="23241" y="136"/>
                    <a:pt x="23213" y="128"/>
                    <a:pt x="23187" y="128"/>
                  </a:cubicBezTo>
                  <a:cubicBezTo>
                    <a:pt x="23153" y="128"/>
                    <a:pt x="23122" y="142"/>
                    <a:pt x="23078" y="171"/>
                  </a:cubicBezTo>
                  <a:cubicBezTo>
                    <a:pt x="23024" y="206"/>
                    <a:pt x="22955" y="282"/>
                    <a:pt x="22920" y="343"/>
                  </a:cubicBezTo>
                  <a:cubicBezTo>
                    <a:pt x="22583" y="954"/>
                    <a:pt x="21980" y="1628"/>
                    <a:pt x="21614" y="1805"/>
                  </a:cubicBezTo>
                  <a:cubicBezTo>
                    <a:pt x="21376" y="1920"/>
                    <a:pt x="21067" y="1979"/>
                    <a:pt x="20743" y="1979"/>
                  </a:cubicBezTo>
                  <a:cubicBezTo>
                    <a:pt x="20506" y="1979"/>
                    <a:pt x="20260" y="1947"/>
                    <a:pt x="20028" y="1883"/>
                  </a:cubicBezTo>
                  <a:cubicBezTo>
                    <a:pt x="19619" y="1770"/>
                    <a:pt x="19540" y="1693"/>
                    <a:pt x="19257" y="1149"/>
                  </a:cubicBezTo>
                  <a:cubicBezTo>
                    <a:pt x="19003" y="657"/>
                    <a:pt x="18889" y="520"/>
                    <a:pt x="18734" y="520"/>
                  </a:cubicBezTo>
                  <a:cubicBezTo>
                    <a:pt x="18579" y="520"/>
                    <a:pt x="18377" y="657"/>
                    <a:pt x="18259" y="841"/>
                  </a:cubicBezTo>
                  <a:cubicBezTo>
                    <a:pt x="17776" y="1587"/>
                    <a:pt x="17615" y="1805"/>
                    <a:pt x="17303" y="2135"/>
                  </a:cubicBezTo>
                  <a:cubicBezTo>
                    <a:pt x="17108" y="2341"/>
                    <a:pt x="16878" y="2551"/>
                    <a:pt x="16792" y="2600"/>
                  </a:cubicBezTo>
                  <a:cubicBezTo>
                    <a:pt x="16581" y="2724"/>
                    <a:pt x="16150" y="2830"/>
                    <a:pt x="15885" y="2830"/>
                  </a:cubicBezTo>
                  <a:cubicBezTo>
                    <a:pt x="15861" y="2830"/>
                    <a:pt x="15838" y="2829"/>
                    <a:pt x="15817" y="2827"/>
                  </a:cubicBezTo>
                  <a:cubicBezTo>
                    <a:pt x="15548" y="2802"/>
                    <a:pt x="15405" y="2725"/>
                    <a:pt x="14916" y="2332"/>
                  </a:cubicBezTo>
                  <a:cubicBezTo>
                    <a:pt x="14460" y="1968"/>
                    <a:pt x="14393" y="1868"/>
                    <a:pt x="14361" y="1509"/>
                  </a:cubicBezTo>
                  <a:cubicBezTo>
                    <a:pt x="14323" y="1075"/>
                    <a:pt x="14216" y="889"/>
                    <a:pt x="14007" y="889"/>
                  </a:cubicBezTo>
                  <a:cubicBezTo>
                    <a:pt x="13864" y="889"/>
                    <a:pt x="13763" y="987"/>
                    <a:pt x="13623" y="1266"/>
                  </a:cubicBezTo>
                  <a:cubicBezTo>
                    <a:pt x="13483" y="1550"/>
                    <a:pt x="12883" y="2389"/>
                    <a:pt x="12636" y="2649"/>
                  </a:cubicBezTo>
                  <a:cubicBezTo>
                    <a:pt x="12420" y="2878"/>
                    <a:pt x="12006" y="3160"/>
                    <a:pt x="11792" y="3223"/>
                  </a:cubicBezTo>
                  <a:cubicBezTo>
                    <a:pt x="11676" y="3257"/>
                    <a:pt x="11554" y="3274"/>
                    <a:pt x="11432" y="3274"/>
                  </a:cubicBezTo>
                  <a:cubicBezTo>
                    <a:pt x="11295" y="3274"/>
                    <a:pt x="11158" y="3253"/>
                    <a:pt x="11031" y="3208"/>
                  </a:cubicBezTo>
                  <a:cubicBezTo>
                    <a:pt x="10462" y="3013"/>
                    <a:pt x="10319" y="2859"/>
                    <a:pt x="10044" y="2150"/>
                  </a:cubicBezTo>
                  <a:cubicBezTo>
                    <a:pt x="9927" y="1846"/>
                    <a:pt x="9819" y="1711"/>
                    <a:pt x="9687" y="1711"/>
                  </a:cubicBezTo>
                  <a:cubicBezTo>
                    <a:pt x="9671" y="1711"/>
                    <a:pt x="9654" y="1713"/>
                    <a:pt x="9637" y="1717"/>
                  </a:cubicBezTo>
                  <a:cubicBezTo>
                    <a:pt x="9505" y="1749"/>
                    <a:pt x="9468" y="1812"/>
                    <a:pt x="9344" y="2209"/>
                  </a:cubicBezTo>
                  <a:cubicBezTo>
                    <a:pt x="9229" y="2577"/>
                    <a:pt x="8931" y="3110"/>
                    <a:pt x="8677" y="3400"/>
                  </a:cubicBezTo>
                  <a:cubicBezTo>
                    <a:pt x="8405" y="3710"/>
                    <a:pt x="7951" y="3901"/>
                    <a:pt x="7490" y="3901"/>
                  </a:cubicBezTo>
                  <a:cubicBezTo>
                    <a:pt x="7463" y="3901"/>
                    <a:pt x="7436" y="3900"/>
                    <a:pt x="7408" y="3898"/>
                  </a:cubicBezTo>
                  <a:cubicBezTo>
                    <a:pt x="7181" y="3888"/>
                    <a:pt x="7097" y="3863"/>
                    <a:pt x="6826" y="3724"/>
                  </a:cubicBezTo>
                  <a:cubicBezTo>
                    <a:pt x="6648" y="3635"/>
                    <a:pt x="6429" y="3492"/>
                    <a:pt x="6331" y="3404"/>
                  </a:cubicBezTo>
                  <a:cubicBezTo>
                    <a:pt x="6117" y="3213"/>
                    <a:pt x="5910" y="2834"/>
                    <a:pt x="5817" y="2462"/>
                  </a:cubicBezTo>
                  <a:cubicBezTo>
                    <a:pt x="5724" y="2098"/>
                    <a:pt x="5675" y="2003"/>
                    <a:pt x="5559" y="1956"/>
                  </a:cubicBezTo>
                  <a:cubicBezTo>
                    <a:pt x="5524" y="1941"/>
                    <a:pt x="5492" y="1933"/>
                    <a:pt x="5461" y="1933"/>
                  </a:cubicBezTo>
                  <a:cubicBezTo>
                    <a:pt x="5333" y="1933"/>
                    <a:pt x="5216" y="2076"/>
                    <a:pt x="4912" y="2543"/>
                  </a:cubicBezTo>
                  <a:cubicBezTo>
                    <a:pt x="4717" y="2846"/>
                    <a:pt x="4482" y="3161"/>
                    <a:pt x="4378" y="3256"/>
                  </a:cubicBezTo>
                  <a:cubicBezTo>
                    <a:pt x="4108" y="3509"/>
                    <a:pt x="3696" y="3673"/>
                    <a:pt x="3381" y="3673"/>
                  </a:cubicBezTo>
                  <a:cubicBezTo>
                    <a:pt x="3306" y="3673"/>
                    <a:pt x="3236" y="3664"/>
                    <a:pt x="3175" y="3644"/>
                  </a:cubicBezTo>
                  <a:cubicBezTo>
                    <a:pt x="3097" y="3619"/>
                    <a:pt x="2722" y="3390"/>
                    <a:pt x="2336" y="3131"/>
                  </a:cubicBezTo>
                  <a:cubicBezTo>
                    <a:pt x="1950" y="2873"/>
                    <a:pt x="1567" y="2627"/>
                    <a:pt x="1481" y="2584"/>
                  </a:cubicBezTo>
                  <a:cubicBezTo>
                    <a:pt x="1406" y="2544"/>
                    <a:pt x="1366" y="2526"/>
                    <a:pt x="1341" y="2526"/>
                  </a:cubicBezTo>
                  <a:cubicBezTo>
                    <a:pt x="1321" y="2526"/>
                    <a:pt x="1311" y="2539"/>
                    <a:pt x="1301" y="2563"/>
                  </a:cubicBezTo>
                  <a:cubicBezTo>
                    <a:pt x="1287" y="2596"/>
                    <a:pt x="1337" y="2933"/>
                    <a:pt x="1409" y="3309"/>
                  </a:cubicBezTo>
                  <a:cubicBezTo>
                    <a:pt x="1575" y="4173"/>
                    <a:pt x="1586" y="4256"/>
                    <a:pt x="1588" y="4680"/>
                  </a:cubicBezTo>
                  <a:cubicBezTo>
                    <a:pt x="1590" y="5100"/>
                    <a:pt x="1550" y="5210"/>
                    <a:pt x="1295" y="5490"/>
                  </a:cubicBezTo>
                  <a:cubicBezTo>
                    <a:pt x="1090" y="5713"/>
                    <a:pt x="1065" y="5727"/>
                    <a:pt x="578" y="5871"/>
                  </a:cubicBezTo>
                  <a:cubicBezTo>
                    <a:pt x="159" y="5994"/>
                    <a:pt x="1" y="6124"/>
                    <a:pt x="1" y="6343"/>
                  </a:cubicBezTo>
                  <a:cubicBezTo>
                    <a:pt x="1" y="6435"/>
                    <a:pt x="30" y="6547"/>
                    <a:pt x="77" y="6622"/>
                  </a:cubicBezTo>
                  <a:cubicBezTo>
                    <a:pt x="191" y="6810"/>
                    <a:pt x="520" y="7117"/>
                    <a:pt x="858" y="7353"/>
                  </a:cubicBezTo>
                  <a:cubicBezTo>
                    <a:pt x="1643" y="7897"/>
                    <a:pt x="2043" y="8546"/>
                    <a:pt x="2087" y="9348"/>
                  </a:cubicBezTo>
                  <a:cubicBezTo>
                    <a:pt x="2103" y="9624"/>
                    <a:pt x="2096" y="9681"/>
                    <a:pt x="2017" y="9825"/>
                  </a:cubicBezTo>
                  <a:cubicBezTo>
                    <a:pt x="1887" y="10073"/>
                    <a:pt x="1679" y="10208"/>
                    <a:pt x="1185" y="10363"/>
                  </a:cubicBezTo>
                  <a:cubicBezTo>
                    <a:pt x="500" y="10579"/>
                    <a:pt x="331" y="10696"/>
                    <a:pt x="331" y="10954"/>
                  </a:cubicBezTo>
                  <a:cubicBezTo>
                    <a:pt x="331" y="11129"/>
                    <a:pt x="476" y="11264"/>
                    <a:pt x="938" y="11524"/>
                  </a:cubicBezTo>
                  <a:cubicBezTo>
                    <a:pt x="1373" y="11769"/>
                    <a:pt x="2049" y="12298"/>
                    <a:pt x="2212" y="12518"/>
                  </a:cubicBezTo>
                  <a:cubicBezTo>
                    <a:pt x="2713" y="13199"/>
                    <a:pt x="2678" y="14093"/>
                    <a:pt x="2129" y="14647"/>
                  </a:cubicBezTo>
                  <a:cubicBezTo>
                    <a:pt x="1904" y="14875"/>
                    <a:pt x="1747" y="14951"/>
                    <a:pt x="1216" y="15083"/>
                  </a:cubicBezTo>
                  <a:cubicBezTo>
                    <a:pt x="635" y="15227"/>
                    <a:pt x="514" y="15308"/>
                    <a:pt x="514" y="15552"/>
                  </a:cubicBezTo>
                  <a:cubicBezTo>
                    <a:pt x="514" y="15779"/>
                    <a:pt x="676" y="15924"/>
                    <a:pt x="1286" y="16246"/>
                  </a:cubicBezTo>
                  <a:cubicBezTo>
                    <a:pt x="1731" y="16481"/>
                    <a:pt x="2349" y="16890"/>
                    <a:pt x="2529" y="17072"/>
                  </a:cubicBezTo>
                  <a:cubicBezTo>
                    <a:pt x="2756" y="17299"/>
                    <a:pt x="2818" y="17851"/>
                    <a:pt x="2672" y="18330"/>
                  </a:cubicBezTo>
                  <a:cubicBezTo>
                    <a:pt x="2494" y="18905"/>
                    <a:pt x="2268" y="19148"/>
                    <a:pt x="1637" y="19444"/>
                  </a:cubicBezTo>
                  <a:cubicBezTo>
                    <a:pt x="1404" y="19553"/>
                    <a:pt x="1194" y="19677"/>
                    <a:pt x="1162" y="19724"/>
                  </a:cubicBezTo>
                  <a:cubicBezTo>
                    <a:pt x="1077" y="19846"/>
                    <a:pt x="1086" y="20057"/>
                    <a:pt x="1181" y="20177"/>
                  </a:cubicBezTo>
                  <a:cubicBezTo>
                    <a:pt x="1251" y="20266"/>
                    <a:pt x="1879" y="20694"/>
                    <a:pt x="2412" y="21017"/>
                  </a:cubicBezTo>
                  <a:cubicBezTo>
                    <a:pt x="2840" y="21275"/>
                    <a:pt x="3057" y="21589"/>
                    <a:pt x="3128" y="22041"/>
                  </a:cubicBezTo>
                  <a:cubicBezTo>
                    <a:pt x="3190" y="22435"/>
                    <a:pt x="3147" y="22761"/>
                    <a:pt x="2973" y="23207"/>
                  </a:cubicBezTo>
                  <a:cubicBezTo>
                    <a:pt x="2774" y="23715"/>
                    <a:pt x="2658" y="23860"/>
                    <a:pt x="2305" y="24044"/>
                  </a:cubicBezTo>
                  <a:cubicBezTo>
                    <a:pt x="1970" y="24218"/>
                    <a:pt x="1847" y="24330"/>
                    <a:pt x="1818" y="24483"/>
                  </a:cubicBezTo>
                  <a:cubicBezTo>
                    <a:pt x="1782" y="24674"/>
                    <a:pt x="1904" y="24810"/>
                    <a:pt x="2213" y="24926"/>
                  </a:cubicBezTo>
                  <a:cubicBezTo>
                    <a:pt x="2614" y="25077"/>
                    <a:pt x="2989" y="25288"/>
                    <a:pt x="3333" y="25557"/>
                  </a:cubicBezTo>
                  <a:cubicBezTo>
                    <a:pt x="3731" y="25866"/>
                    <a:pt x="3975" y="26111"/>
                    <a:pt x="4063" y="26288"/>
                  </a:cubicBezTo>
                  <a:cubicBezTo>
                    <a:pt x="4166" y="26496"/>
                    <a:pt x="4161" y="27064"/>
                    <a:pt x="4051" y="27465"/>
                  </a:cubicBezTo>
                  <a:cubicBezTo>
                    <a:pt x="3952" y="27826"/>
                    <a:pt x="3734" y="28339"/>
                    <a:pt x="3614" y="28492"/>
                  </a:cubicBezTo>
                  <a:cubicBezTo>
                    <a:pt x="3566" y="28554"/>
                    <a:pt x="3463" y="28683"/>
                    <a:pt x="3380" y="28786"/>
                  </a:cubicBezTo>
                  <a:cubicBezTo>
                    <a:pt x="3215" y="28992"/>
                    <a:pt x="3187" y="29157"/>
                    <a:pt x="3300" y="29258"/>
                  </a:cubicBezTo>
                  <a:cubicBezTo>
                    <a:pt x="3340" y="29295"/>
                    <a:pt x="3382" y="29314"/>
                    <a:pt x="3439" y="29314"/>
                  </a:cubicBezTo>
                  <a:cubicBezTo>
                    <a:pt x="3529" y="29314"/>
                    <a:pt x="3657" y="29264"/>
                    <a:pt x="3877" y="29154"/>
                  </a:cubicBezTo>
                  <a:cubicBezTo>
                    <a:pt x="4243" y="28970"/>
                    <a:pt x="4699" y="28863"/>
                    <a:pt x="5057" y="28863"/>
                  </a:cubicBezTo>
                  <a:cubicBezTo>
                    <a:pt x="5193" y="28863"/>
                    <a:pt x="5314" y="28879"/>
                    <a:pt x="5411" y="28911"/>
                  </a:cubicBezTo>
                  <a:cubicBezTo>
                    <a:pt x="5560" y="28960"/>
                    <a:pt x="5586" y="29014"/>
                    <a:pt x="5662" y="29441"/>
                  </a:cubicBezTo>
                  <a:cubicBezTo>
                    <a:pt x="5722" y="29774"/>
                    <a:pt x="5865" y="29966"/>
                    <a:pt x="6045" y="29966"/>
                  </a:cubicBezTo>
                  <a:cubicBezTo>
                    <a:pt x="6079" y="29966"/>
                    <a:pt x="6114" y="29959"/>
                    <a:pt x="6150" y="29945"/>
                  </a:cubicBezTo>
                  <a:cubicBezTo>
                    <a:pt x="6200" y="29926"/>
                    <a:pt x="6366" y="29755"/>
                    <a:pt x="6516" y="29568"/>
                  </a:cubicBezTo>
                  <a:cubicBezTo>
                    <a:pt x="6914" y="29074"/>
                    <a:pt x="7841" y="28177"/>
                    <a:pt x="8070" y="28065"/>
                  </a:cubicBezTo>
                  <a:cubicBezTo>
                    <a:pt x="8220" y="27992"/>
                    <a:pt x="8299" y="27977"/>
                    <a:pt x="8556" y="27977"/>
                  </a:cubicBezTo>
                  <a:cubicBezTo>
                    <a:pt x="8565" y="27977"/>
                    <a:pt x="8574" y="27977"/>
                    <a:pt x="8584" y="27977"/>
                  </a:cubicBezTo>
                  <a:cubicBezTo>
                    <a:pt x="8870" y="27979"/>
                    <a:pt x="8941" y="27993"/>
                    <a:pt x="9116" y="28081"/>
                  </a:cubicBezTo>
                  <a:cubicBezTo>
                    <a:pt x="9226" y="28138"/>
                    <a:pt x="9433" y="28302"/>
                    <a:pt x="9581" y="28450"/>
                  </a:cubicBezTo>
                  <a:cubicBezTo>
                    <a:pt x="9854" y="28723"/>
                    <a:pt x="9846" y="28707"/>
                    <a:pt x="10019" y="29332"/>
                  </a:cubicBezTo>
                  <a:cubicBezTo>
                    <a:pt x="10091" y="29594"/>
                    <a:pt x="10225" y="29748"/>
                    <a:pt x="10374" y="29748"/>
                  </a:cubicBezTo>
                  <a:cubicBezTo>
                    <a:pt x="10388" y="29748"/>
                    <a:pt x="10402" y="29747"/>
                    <a:pt x="10416" y="29744"/>
                  </a:cubicBezTo>
                  <a:cubicBezTo>
                    <a:pt x="10553" y="29720"/>
                    <a:pt x="10920" y="29353"/>
                    <a:pt x="11505" y="28658"/>
                  </a:cubicBezTo>
                  <a:cubicBezTo>
                    <a:pt x="12081" y="27974"/>
                    <a:pt x="12407" y="27771"/>
                    <a:pt x="12932" y="27771"/>
                  </a:cubicBezTo>
                  <a:cubicBezTo>
                    <a:pt x="13438" y="27771"/>
                    <a:pt x="13808" y="28058"/>
                    <a:pt x="14161" y="28728"/>
                  </a:cubicBezTo>
                  <a:cubicBezTo>
                    <a:pt x="14402" y="29184"/>
                    <a:pt x="14451" y="29242"/>
                    <a:pt x="14598" y="29242"/>
                  </a:cubicBezTo>
                  <a:cubicBezTo>
                    <a:pt x="14745" y="29242"/>
                    <a:pt x="14813" y="29173"/>
                    <a:pt x="15185" y="28654"/>
                  </a:cubicBezTo>
                  <a:cubicBezTo>
                    <a:pt x="15575" y="28109"/>
                    <a:pt x="16161" y="27488"/>
                    <a:pt x="16379" y="27388"/>
                  </a:cubicBezTo>
                  <a:cubicBezTo>
                    <a:pt x="16550" y="27309"/>
                    <a:pt x="16741" y="27271"/>
                    <a:pt x="16973" y="27271"/>
                  </a:cubicBezTo>
                  <a:cubicBezTo>
                    <a:pt x="17109" y="27271"/>
                    <a:pt x="17259" y="27284"/>
                    <a:pt x="17427" y="27310"/>
                  </a:cubicBezTo>
                  <a:cubicBezTo>
                    <a:pt x="17902" y="27383"/>
                    <a:pt x="18080" y="27439"/>
                    <a:pt x="18322" y="27594"/>
                  </a:cubicBezTo>
                  <a:cubicBezTo>
                    <a:pt x="18535" y="27731"/>
                    <a:pt x="18616" y="27860"/>
                    <a:pt x="18698" y="28195"/>
                  </a:cubicBezTo>
                  <a:cubicBezTo>
                    <a:pt x="18789" y="28570"/>
                    <a:pt x="18891" y="28733"/>
                    <a:pt x="19073" y="28797"/>
                  </a:cubicBezTo>
                  <a:cubicBezTo>
                    <a:pt x="19132" y="28817"/>
                    <a:pt x="19170" y="28829"/>
                    <a:pt x="19205" y="28829"/>
                  </a:cubicBezTo>
                  <a:cubicBezTo>
                    <a:pt x="19254" y="28829"/>
                    <a:pt x="19299" y="28806"/>
                    <a:pt x="19393" y="28751"/>
                  </a:cubicBezTo>
                  <a:cubicBezTo>
                    <a:pt x="19568" y="28651"/>
                    <a:pt x="19639" y="28555"/>
                    <a:pt x="20080" y="27827"/>
                  </a:cubicBezTo>
                  <a:cubicBezTo>
                    <a:pt x="20626" y="26926"/>
                    <a:pt x="21045" y="26599"/>
                    <a:pt x="21864" y="26430"/>
                  </a:cubicBezTo>
                  <a:cubicBezTo>
                    <a:pt x="22139" y="26373"/>
                    <a:pt x="22362" y="26344"/>
                    <a:pt x="22561" y="26344"/>
                  </a:cubicBezTo>
                  <a:cubicBezTo>
                    <a:pt x="22843" y="26344"/>
                    <a:pt x="23077" y="26403"/>
                    <a:pt x="23338" y="26526"/>
                  </a:cubicBezTo>
                  <a:cubicBezTo>
                    <a:pt x="23618" y="26657"/>
                    <a:pt x="23796" y="26848"/>
                    <a:pt x="23968" y="27205"/>
                  </a:cubicBezTo>
                  <a:cubicBezTo>
                    <a:pt x="24113" y="27507"/>
                    <a:pt x="24229" y="27625"/>
                    <a:pt x="24380" y="27625"/>
                  </a:cubicBezTo>
                  <a:cubicBezTo>
                    <a:pt x="24521" y="27625"/>
                    <a:pt x="24618" y="27541"/>
                    <a:pt x="24771" y="27286"/>
                  </a:cubicBezTo>
                  <a:cubicBezTo>
                    <a:pt x="25072" y="26790"/>
                    <a:pt x="25536" y="26093"/>
                    <a:pt x="25646" y="25976"/>
                  </a:cubicBezTo>
                  <a:cubicBezTo>
                    <a:pt x="25821" y="25787"/>
                    <a:pt x="26171" y="25573"/>
                    <a:pt x="26437" y="25489"/>
                  </a:cubicBezTo>
                  <a:cubicBezTo>
                    <a:pt x="26585" y="25443"/>
                    <a:pt x="26731" y="25420"/>
                    <a:pt x="26878" y="25420"/>
                  </a:cubicBezTo>
                  <a:cubicBezTo>
                    <a:pt x="27152" y="25420"/>
                    <a:pt x="27431" y="25500"/>
                    <a:pt x="27746" y="25666"/>
                  </a:cubicBezTo>
                  <a:cubicBezTo>
                    <a:pt x="27953" y="25775"/>
                    <a:pt x="28102" y="25901"/>
                    <a:pt x="28466" y="26276"/>
                  </a:cubicBezTo>
                  <a:cubicBezTo>
                    <a:pt x="28720" y="26536"/>
                    <a:pt x="28957" y="26795"/>
                    <a:pt x="28994" y="26855"/>
                  </a:cubicBezTo>
                  <a:cubicBezTo>
                    <a:pt x="29051" y="26943"/>
                    <a:pt x="29125" y="26989"/>
                    <a:pt x="29203" y="26989"/>
                  </a:cubicBezTo>
                  <a:cubicBezTo>
                    <a:pt x="29245" y="26989"/>
                    <a:pt x="29288" y="26975"/>
                    <a:pt x="29330" y="26948"/>
                  </a:cubicBezTo>
                  <a:cubicBezTo>
                    <a:pt x="29409" y="26897"/>
                    <a:pt x="29422" y="26861"/>
                    <a:pt x="29422" y="26695"/>
                  </a:cubicBezTo>
                  <a:cubicBezTo>
                    <a:pt x="29422" y="26589"/>
                    <a:pt x="29398" y="26396"/>
                    <a:pt x="29367" y="26266"/>
                  </a:cubicBezTo>
                  <a:cubicBezTo>
                    <a:pt x="29272" y="25865"/>
                    <a:pt x="29236" y="25379"/>
                    <a:pt x="29278" y="25042"/>
                  </a:cubicBezTo>
                  <a:cubicBezTo>
                    <a:pt x="29356" y="24402"/>
                    <a:pt x="29465" y="23926"/>
                    <a:pt x="29616" y="23568"/>
                  </a:cubicBezTo>
                  <a:cubicBezTo>
                    <a:pt x="29808" y="23115"/>
                    <a:pt x="29930" y="22968"/>
                    <a:pt x="30217" y="22839"/>
                  </a:cubicBezTo>
                  <a:cubicBezTo>
                    <a:pt x="30342" y="22782"/>
                    <a:pt x="30482" y="22690"/>
                    <a:pt x="30527" y="22634"/>
                  </a:cubicBezTo>
                  <a:cubicBezTo>
                    <a:pt x="30655" y="22471"/>
                    <a:pt x="30606" y="22361"/>
                    <a:pt x="30240" y="21982"/>
                  </a:cubicBezTo>
                  <a:cubicBezTo>
                    <a:pt x="29749" y="21474"/>
                    <a:pt x="29292" y="20879"/>
                    <a:pt x="29103" y="20503"/>
                  </a:cubicBezTo>
                  <a:cubicBezTo>
                    <a:pt x="28961" y="20219"/>
                    <a:pt x="28935" y="20129"/>
                    <a:pt x="28919" y="19881"/>
                  </a:cubicBezTo>
                  <a:cubicBezTo>
                    <a:pt x="28892" y="19476"/>
                    <a:pt x="28951" y="19205"/>
                    <a:pt x="29139" y="18878"/>
                  </a:cubicBezTo>
                  <a:cubicBezTo>
                    <a:pt x="29374" y="18466"/>
                    <a:pt x="29590" y="18246"/>
                    <a:pt x="29920" y="18086"/>
                  </a:cubicBezTo>
                  <a:cubicBezTo>
                    <a:pt x="30074" y="18011"/>
                    <a:pt x="30240" y="17909"/>
                    <a:pt x="30291" y="17859"/>
                  </a:cubicBezTo>
                  <a:cubicBezTo>
                    <a:pt x="30453" y="17696"/>
                    <a:pt x="30387" y="17469"/>
                    <a:pt x="30116" y="17252"/>
                  </a:cubicBezTo>
                  <a:cubicBezTo>
                    <a:pt x="29851" y="17040"/>
                    <a:pt x="29325" y="16520"/>
                    <a:pt x="29112" y="16260"/>
                  </a:cubicBezTo>
                  <a:cubicBezTo>
                    <a:pt x="28735" y="15798"/>
                    <a:pt x="28575" y="15313"/>
                    <a:pt x="28651" y="14864"/>
                  </a:cubicBezTo>
                  <a:cubicBezTo>
                    <a:pt x="28746" y="14309"/>
                    <a:pt x="28956" y="14072"/>
                    <a:pt x="29632" y="13754"/>
                  </a:cubicBezTo>
                  <a:cubicBezTo>
                    <a:pt x="30033" y="13565"/>
                    <a:pt x="30159" y="13464"/>
                    <a:pt x="30159" y="13327"/>
                  </a:cubicBezTo>
                  <a:cubicBezTo>
                    <a:pt x="30159" y="13144"/>
                    <a:pt x="30042" y="13015"/>
                    <a:pt x="29541" y="12647"/>
                  </a:cubicBezTo>
                  <a:cubicBezTo>
                    <a:pt x="28769" y="12078"/>
                    <a:pt x="28211" y="11500"/>
                    <a:pt x="27999" y="11046"/>
                  </a:cubicBezTo>
                  <a:cubicBezTo>
                    <a:pt x="27856" y="10742"/>
                    <a:pt x="27859" y="10383"/>
                    <a:pt x="28007" y="10024"/>
                  </a:cubicBezTo>
                  <a:cubicBezTo>
                    <a:pt x="28201" y="9551"/>
                    <a:pt x="28802" y="9041"/>
                    <a:pt x="29398" y="8842"/>
                  </a:cubicBezTo>
                  <a:cubicBezTo>
                    <a:pt x="29729" y="8731"/>
                    <a:pt x="29901" y="8594"/>
                    <a:pt x="29901" y="8442"/>
                  </a:cubicBezTo>
                  <a:cubicBezTo>
                    <a:pt x="29901" y="8292"/>
                    <a:pt x="29684" y="8088"/>
                    <a:pt x="29089" y="7685"/>
                  </a:cubicBezTo>
                  <a:cubicBezTo>
                    <a:pt x="28202" y="7083"/>
                    <a:pt x="27812" y="6557"/>
                    <a:pt x="27794" y="5936"/>
                  </a:cubicBezTo>
                  <a:cubicBezTo>
                    <a:pt x="27787" y="5727"/>
                    <a:pt x="27799" y="5691"/>
                    <a:pt x="27935" y="5495"/>
                  </a:cubicBezTo>
                  <a:cubicBezTo>
                    <a:pt x="28126" y="5219"/>
                    <a:pt x="28306" y="5095"/>
                    <a:pt x="28674" y="4983"/>
                  </a:cubicBezTo>
                  <a:cubicBezTo>
                    <a:pt x="29001" y="4883"/>
                    <a:pt x="29093" y="4811"/>
                    <a:pt x="29093" y="4657"/>
                  </a:cubicBezTo>
                  <a:cubicBezTo>
                    <a:pt x="29093" y="4514"/>
                    <a:pt x="28954" y="4396"/>
                    <a:pt x="28501" y="4156"/>
                  </a:cubicBezTo>
                  <a:cubicBezTo>
                    <a:pt x="27996" y="3889"/>
                    <a:pt x="27742" y="3698"/>
                    <a:pt x="27490" y="3395"/>
                  </a:cubicBezTo>
                  <a:cubicBezTo>
                    <a:pt x="27189" y="3034"/>
                    <a:pt x="27093" y="2810"/>
                    <a:pt x="27117" y="2522"/>
                  </a:cubicBezTo>
                  <a:cubicBezTo>
                    <a:pt x="27138" y="2267"/>
                    <a:pt x="27353" y="1581"/>
                    <a:pt x="27646" y="834"/>
                  </a:cubicBezTo>
                  <a:cubicBezTo>
                    <a:pt x="27754" y="558"/>
                    <a:pt x="27843" y="288"/>
                    <a:pt x="27843" y="238"/>
                  </a:cubicBezTo>
                  <a:cubicBezTo>
                    <a:pt x="27843" y="132"/>
                    <a:pt x="27728" y="0"/>
                    <a:pt x="276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4482200" y="921650"/>
              <a:ext cx="591375" cy="531125"/>
            </a:xfrm>
            <a:custGeom>
              <a:avLst/>
              <a:gdLst/>
              <a:ahLst/>
              <a:cxnLst/>
              <a:rect l="l" t="t" r="r" b="b"/>
              <a:pathLst>
                <a:path w="23655" h="21245" extrusionOk="0">
                  <a:moveTo>
                    <a:pt x="21205" y="1"/>
                  </a:moveTo>
                  <a:cubicBezTo>
                    <a:pt x="21158" y="1"/>
                    <a:pt x="21113" y="15"/>
                    <a:pt x="21082" y="46"/>
                  </a:cubicBezTo>
                  <a:cubicBezTo>
                    <a:pt x="20985" y="144"/>
                    <a:pt x="21049" y="737"/>
                    <a:pt x="21275" y="1805"/>
                  </a:cubicBezTo>
                  <a:cubicBezTo>
                    <a:pt x="21345" y="2140"/>
                    <a:pt x="21422" y="2584"/>
                    <a:pt x="21444" y="2798"/>
                  </a:cubicBezTo>
                  <a:cubicBezTo>
                    <a:pt x="21466" y="3010"/>
                    <a:pt x="21540" y="3541"/>
                    <a:pt x="21608" y="3975"/>
                  </a:cubicBezTo>
                  <a:cubicBezTo>
                    <a:pt x="21677" y="4409"/>
                    <a:pt x="21752" y="4956"/>
                    <a:pt x="21773" y="5188"/>
                  </a:cubicBezTo>
                  <a:cubicBezTo>
                    <a:pt x="21796" y="5422"/>
                    <a:pt x="21854" y="5891"/>
                    <a:pt x="21903" y="6237"/>
                  </a:cubicBezTo>
                  <a:cubicBezTo>
                    <a:pt x="21951" y="6582"/>
                    <a:pt x="22009" y="7061"/>
                    <a:pt x="22032" y="7304"/>
                  </a:cubicBezTo>
                  <a:cubicBezTo>
                    <a:pt x="22054" y="7547"/>
                    <a:pt x="22104" y="7977"/>
                    <a:pt x="22144" y="8260"/>
                  </a:cubicBezTo>
                  <a:cubicBezTo>
                    <a:pt x="22184" y="8545"/>
                    <a:pt x="22241" y="9031"/>
                    <a:pt x="22270" y="9347"/>
                  </a:cubicBezTo>
                  <a:cubicBezTo>
                    <a:pt x="22301" y="9664"/>
                    <a:pt x="22349" y="10091"/>
                    <a:pt x="22379" y="10304"/>
                  </a:cubicBezTo>
                  <a:cubicBezTo>
                    <a:pt x="22408" y="10517"/>
                    <a:pt x="22450" y="10902"/>
                    <a:pt x="22473" y="11167"/>
                  </a:cubicBezTo>
                  <a:cubicBezTo>
                    <a:pt x="22495" y="11432"/>
                    <a:pt x="22543" y="11891"/>
                    <a:pt x="22580" y="12197"/>
                  </a:cubicBezTo>
                  <a:cubicBezTo>
                    <a:pt x="22619" y="12502"/>
                    <a:pt x="22660" y="12897"/>
                    <a:pt x="22673" y="13079"/>
                  </a:cubicBezTo>
                  <a:cubicBezTo>
                    <a:pt x="22686" y="13263"/>
                    <a:pt x="22728" y="13616"/>
                    <a:pt x="22767" y="13870"/>
                  </a:cubicBezTo>
                  <a:cubicBezTo>
                    <a:pt x="22805" y="14124"/>
                    <a:pt x="22854" y="14541"/>
                    <a:pt x="22875" y="14802"/>
                  </a:cubicBezTo>
                  <a:cubicBezTo>
                    <a:pt x="22896" y="15063"/>
                    <a:pt x="22954" y="15516"/>
                    <a:pt x="23005" y="15814"/>
                  </a:cubicBezTo>
                  <a:cubicBezTo>
                    <a:pt x="23054" y="16112"/>
                    <a:pt x="23112" y="16567"/>
                    <a:pt x="23134" y="16831"/>
                  </a:cubicBezTo>
                  <a:cubicBezTo>
                    <a:pt x="23158" y="17097"/>
                    <a:pt x="23206" y="17489"/>
                    <a:pt x="23243" y="17714"/>
                  </a:cubicBezTo>
                  <a:cubicBezTo>
                    <a:pt x="23281" y="17938"/>
                    <a:pt x="23322" y="18221"/>
                    <a:pt x="23335" y="18348"/>
                  </a:cubicBezTo>
                  <a:lnTo>
                    <a:pt x="23359" y="18577"/>
                  </a:lnTo>
                  <a:lnTo>
                    <a:pt x="23242" y="18577"/>
                  </a:lnTo>
                  <a:cubicBezTo>
                    <a:pt x="23100" y="18577"/>
                    <a:pt x="21601" y="18856"/>
                    <a:pt x="19258" y="19316"/>
                  </a:cubicBezTo>
                  <a:cubicBezTo>
                    <a:pt x="17330" y="19695"/>
                    <a:pt x="16671" y="19799"/>
                    <a:pt x="15642" y="19881"/>
                  </a:cubicBezTo>
                  <a:cubicBezTo>
                    <a:pt x="14126" y="20002"/>
                    <a:pt x="13596" y="20055"/>
                    <a:pt x="12542" y="20195"/>
                  </a:cubicBezTo>
                  <a:cubicBezTo>
                    <a:pt x="10950" y="20405"/>
                    <a:pt x="10834" y="20416"/>
                    <a:pt x="9489" y="20455"/>
                  </a:cubicBezTo>
                  <a:cubicBezTo>
                    <a:pt x="8813" y="20475"/>
                    <a:pt x="7760" y="20533"/>
                    <a:pt x="7155" y="20581"/>
                  </a:cubicBezTo>
                  <a:cubicBezTo>
                    <a:pt x="6042" y="20674"/>
                    <a:pt x="5429" y="20714"/>
                    <a:pt x="4121" y="20785"/>
                  </a:cubicBezTo>
                  <a:cubicBezTo>
                    <a:pt x="3410" y="20823"/>
                    <a:pt x="2660" y="20902"/>
                    <a:pt x="2447" y="20960"/>
                  </a:cubicBezTo>
                  <a:lnTo>
                    <a:pt x="2336" y="20991"/>
                  </a:lnTo>
                  <a:lnTo>
                    <a:pt x="2270" y="20655"/>
                  </a:lnTo>
                  <a:cubicBezTo>
                    <a:pt x="1949" y="19023"/>
                    <a:pt x="1679" y="17382"/>
                    <a:pt x="1509" y="16039"/>
                  </a:cubicBezTo>
                  <a:cubicBezTo>
                    <a:pt x="1325" y="14599"/>
                    <a:pt x="1039" y="11843"/>
                    <a:pt x="902" y="10211"/>
                  </a:cubicBezTo>
                  <a:cubicBezTo>
                    <a:pt x="830" y="9361"/>
                    <a:pt x="764" y="8608"/>
                    <a:pt x="754" y="8536"/>
                  </a:cubicBezTo>
                  <a:cubicBezTo>
                    <a:pt x="699" y="8160"/>
                    <a:pt x="342" y="4517"/>
                    <a:pt x="274" y="3663"/>
                  </a:cubicBezTo>
                  <a:cubicBezTo>
                    <a:pt x="243" y="3280"/>
                    <a:pt x="181" y="2853"/>
                    <a:pt x="148" y="2799"/>
                  </a:cubicBezTo>
                  <a:cubicBezTo>
                    <a:pt x="136" y="2780"/>
                    <a:pt x="111" y="2768"/>
                    <a:pt x="86" y="2768"/>
                  </a:cubicBezTo>
                  <a:cubicBezTo>
                    <a:pt x="77" y="2768"/>
                    <a:pt x="68" y="2770"/>
                    <a:pt x="60" y="2773"/>
                  </a:cubicBezTo>
                  <a:cubicBezTo>
                    <a:pt x="8" y="2793"/>
                    <a:pt x="1" y="2905"/>
                    <a:pt x="1" y="3707"/>
                  </a:cubicBezTo>
                  <a:cubicBezTo>
                    <a:pt x="1" y="4877"/>
                    <a:pt x="117" y="6535"/>
                    <a:pt x="314" y="8187"/>
                  </a:cubicBezTo>
                  <a:cubicBezTo>
                    <a:pt x="376" y="8704"/>
                    <a:pt x="483" y="9797"/>
                    <a:pt x="588" y="10982"/>
                  </a:cubicBezTo>
                  <a:cubicBezTo>
                    <a:pt x="754" y="12831"/>
                    <a:pt x="1089" y="15811"/>
                    <a:pt x="1272" y="17050"/>
                  </a:cubicBezTo>
                  <a:cubicBezTo>
                    <a:pt x="1424" y="18076"/>
                    <a:pt x="1823" y="20339"/>
                    <a:pt x="1948" y="20867"/>
                  </a:cubicBezTo>
                  <a:cubicBezTo>
                    <a:pt x="1982" y="21015"/>
                    <a:pt x="2045" y="21114"/>
                    <a:pt x="2105" y="21114"/>
                  </a:cubicBezTo>
                  <a:cubicBezTo>
                    <a:pt x="2126" y="21114"/>
                    <a:pt x="2168" y="21146"/>
                    <a:pt x="2202" y="21186"/>
                  </a:cubicBezTo>
                  <a:cubicBezTo>
                    <a:pt x="2237" y="21228"/>
                    <a:pt x="2262" y="21245"/>
                    <a:pt x="2588" y="21245"/>
                  </a:cubicBezTo>
                  <a:cubicBezTo>
                    <a:pt x="2810" y="21245"/>
                    <a:pt x="3171" y="21237"/>
                    <a:pt x="3770" y="21223"/>
                  </a:cubicBezTo>
                  <a:cubicBezTo>
                    <a:pt x="5382" y="21186"/>
                    <a:pt x="5837" y="21160"/>
                    <a:pt x="7339" y="21023"/>
                  </a:cubicBezTo>
                  <a:cubicBezTo>
                    <a:pt x="8579" y="20909"/>
                    <a:pt x="8720" y="20898"/>
                    <a:pt x="9748" y="20855"/>
                  </a:cubicBezTo>
                  <a:cubicBezTo>
                    <a:pt x="10733" y="20814"/>
                    <a:pt x="10972" y="20790"/>
                    <a:pt x="12194" y="20617"/>
                  </a:cubicBezTo>
                  <a:cubicBezTo>
                    <a:pt x="13536" y="20427"/>
                    <a:pt x="14178" y="20352"/>
                    <a:pt x="15025" y="20287"/>
                  </a:cubicBezTo>
                  <a:cubicBezTo>
                    <a:pt x="16608" y="20168"/>
                    <a:pt x="17078" y="20097"/>
                    <a:pt x="19641" y="19605"/>
                  </a:cubicBezTo>
                  <a:cubicBezTo>
                    <a:pt x="20158" y="19506"/>
                    <a:pt x="21017" y="19350"/>
                    <a:pt x="21555" y="19256"/>
                  </a:cubicBezTo>
                  <a:cubicBezTo>
                    <a:pt x="22091" y="19162"/>
                    <a:pt x="22708" y="19054"/>
                    <a:pt x="22930" y="19014"/>
                  </a:cubicBezTo>
                  <a:cubicBezTo>
                    <a:pt x="23335" y="18941"/>
                    <a:pt x="23471" y="18887"/>
                    <a:pt x="23534" y="18766"/>
                  </a:cubicBezTo>
                  <a:cubicBezTo>
                    <a:pt x="23554" y="18730"/>
                    <a:pt x="23588" y="18567"/>
                    <a:pt x="23613" y="18411"/>
                  </a:cubicBezTo>
                  <a:cubicBezTo>
                    <a:pt x="23655" y="18116"/>
                    <a:pt x="23655" y="18116"/>
                    <a:pt x="23505" y="16442"/>
                  </a:cubicBezTo>
                  <a:cubicBezTo>
                    <a:pt x="23487" y="16231"/>
                    <a:pt x="23423" y="15831"/>
                    <a:pt x="23362" y="15559"/>
                  </a:cubicBezTo>
                  <a:cubicBezTo>
                    <a:pt x="23303" y="15288"/>
                    <a:pt x="23244" y="14946"/>
                    <a:pt x="23230" y="14805"/>
                  </a:cubicBezTo>
                  <a:cubicBezTo>
                    <a:pt x="23218" y="14664"/>
                    <a:pt x="23167" y="14258"/>
                    <a:pt x="23120" y="13904"/>
                  </a:cubicBezTo>
                  <a:cubicBezTo>
                    <a:pt x="23072" y="13551"/>
                    <a:pt x="23023" y="13078"/>
                    <a:pt x="23009" y="12855"/>
                  </a:cubicBezTo>
                  <a:cubicBezTo>
                    <a:pt x="22996" y="12634"/>
                    <a:pt x="22961" y="12259"/>
                    <a:pt x="22934" y="12028"/>
                  </a:cubicBezTo>
                  <a:cubicBezTo>
                    <a:pt x="22905" y="11795"/>
                    <a:pt x="22864" y="11366"/>
                    <a:pt x="22842" y="11072"/>
                  </a:cubicBezTo>
                  <a:cubicBezTo>
                    <a:pt x="22819" y="10777"/>
                    <a:pt x="22777" y="10365"/>
                    <a:pt x="22748" y="10153"/>
                  </a:cubicBezTo>
                  <a:cubicBezTo>
                    <a:pt x="22719" y="9939"/>
                    <a:pt x="22669" y="9494"/>
                    <a:pt x="22637" y="9159"/>
                  </a:cubicBezTo>
                  <a:cubicBezTo>
                    <a:pt x="22606" y="8824"/>
                    <a:pt x="22557" y="8403"/>
                    <a:pt x="22529" y="8221"/>
                  </a:cubicBezTo>
                  <a:cubicBezTo>
                    <a:pt x="22501" y="8039"/>
                    <a:pt x="22452" y="7625"/>
                    <a:pt x="22418" y="7301"/>
                  </a:cubicBezTo>
                  <a:cubicBezTo>
                    <a:pt x="22385" y="6978"/>
                    <a:pt x="22320" y="6456"/>
                    <a:pt x="22270" y="6143"/>
                  </a:cubicBezTo>
                  <a:cubicBezTo>
                    <a:pt x="22222" y="5831"/>
                    <a:pt x="22156" y="5328"/>
                    <a:pt x="22122" y="5031"/>
                  </a:cubicBezTo>
                  <a:cubicBezTo>
                    <a:pt x="22090" y="4734"/>
                    <a:pt x="22024" y="4261"/>
                    <a:pt x="21974" y="3982"/>
                  </a:cubicBezTo>
                  <a:cubicBezTo>
                    <a:pt x="21924" y="3703"/>
                    <a:pt x="21858" y="3237"/>
                    <a:pt x="21826" y="2943"/>
                  </a:cubicBezTo>
                  <a:cubicBezTo>
                    <a:pt x="21794" y="2647"/>
                    <a:pt x="21714" y="2130"/>
                    <a:pt x="21645" y="1785"/>
                  </a:cubicBezTo>
                  <a:cubicBezTo>
                    <a:pt x="21536" y="1235"/>
                    <a:pt x="21500" y="998"/>
                    <a:pt x="21423" y="302"/>
                  </a:cubicBezTo>
                  <a:cubicBezTo>
                    <a:pt x="21413" y="218"/>
                    <a:pt x="21384" y="114"/>
                    <a:pt x="21360" y="74"/>
                  </a:cubicBezTo>
                  <a:cubicBezTo>
                    <a:pt x="21331" y="27"/>
                    <a:pt x="21267" y="1"/>
                    <a:pt x="2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4635700" y="926725"/>
              <a:ext cx="364525" cy="39950"/>
            </a:xfrm>
            <a:custGeom>
              <a:avLst/>
              <a:gdLst/>
              <a:ahLst/>
              <a:cxnLst/>
              <a:rect l="l" t="t" r="r" b="b"/>
              <a:pathLst>
                <a:path w="14581" h="1598" extrusionOk="0">
                  <a:moveTo>
                    <a:pt x="13503" y="1"/>
                  </a:moveTo>
                  <a:cubicBezTo>
                    <a:pt x="13276" y="1"/>
                    <a:pt x="12839" y="24"/>
                    <a:pt x="12451" y="58"/>
                  </a:cubicBezTo>
                  <a:cubicBezTo>
                    <a:pt x="12007" y="98"/>
                    <a:pt x="11370" y="163"/>
                    <a:pt x="11036" y="204"/>
                  </a:cubicBezTo>
                  <a:cubicBezTo>
                    <a:pt x="10702" y="244"/>
                    <a:pt x="10185" y="293"/>
                    <a:pt x="9885" y="315"/>
                  </a:cubicBezTo>
                  <a:cubicBezTo>
                    <a:pt x="9586" y="334"/>
                    <a:pt x="9153" y="375"/>
                    <a:pt x="8929" y="404"/>
                  </a:cubicBezTo>
                  <a:cubicBezTo>
                    <a:pt x="8700" y="433"/>
                    <a:pt x="8336" y="468"/>
                    <a:pt x="8112" y="479"/>
                  </a:cubicBezTo>
                  <a:cubicBezTo>
                    <a:pt x="7887" y="491"/>
                    <a:pt x="7460" y="533"/>
                    <a:pt x="7156" y="573"/>
                  </a:cubicBezTo>
                  <a:cubicBezTo>
                    <a:pt x="6851" y="612"/>
                    <a:pt x="6373" y="661"/>
                    <a:pt x="6088" y="681"/>
                  </a:cubicBezTo>
                  <a:cubicBezTo>
                    <a:pt x="5805" y="701"/>
                    <a:pt x="5383" y="743"/>
                    <a:pt x="5151" y="774"/>
                  </a:cubicBezTo>
                  <a:cubicBezTo>
                    <a:pt x="4918" y="803"/>
                    <a:pt x="4450" y="854"/>
                    <a:pt x="4111" y="884"/>
                  </a:cubicBezTo>
                  <a:cubicBezTo>
                    <a:pt x="3771" y="914"/>
                    <a:pt x="3342" y="964"/>
                    <a:pt x="3154" y="992"/>
                  </a:cubicBezTo>
                  <a:cubicBezTo>
                    <a:pt x="2966" y="1021"/>
                    <a:pt x="2567" y="1071"/>
                    <a:pt x="2262" y="1104"/>
                  </a:cubicBezTo>
                  <a:cubicBezTo>
                    <a:pt x="1288" y="1207"/>
                    <a:pt x="1" y="1450"/>
                    <a:pt x="1" y="1531"/>
                  </a:cubicBezTo>
                  <a:cubicBezTo>
                    <a:pt x="1" y="1575"/>
                    <a:pt x="137" y="1598"/>
                    <a:pt x="373" y="1598"/>
                  </a:cubicBezTo>
                  <a:cubicBezTo>
                    <a:pt x="578" y="1598"/>
                    <a:pt x="858" y="1581"/>
                    <a:pt x="1189" y="1547"/>
                  </a:cubicBezTo>
                  <a:cubicBezTo>
                    <a:pt x="1475" y="1519"/>
                    <a:pt x="1935" y="1476"/>
                    <a:pt x="2207" y="1453"/>
                  </a:cubicBezTo>
                  <a:cubicBezTo>
                    <a:pt x="2478" y="1431"/>
                    <a:pt x="2920" y="1381"/>
                    <a:pt x="3182" y="1342"/>
                  </a:cubicBezTo>
                  <a:cubicBezTo>
                    <a:pt x="3444" y="1304"/>
                    <a:pt x="3885" y="1255"/>
                    <a:pt x="4156" y="1232"/>
                  </a:cubicBezTo>
                  <a:cubicBezTo>
                    <a:pt x="4431" y="1209"/>
                    <a:pt x="4893" y="1161"/>
                    <a:pt x="5187" y="1121"/>
                  </a:cubicBezTo>
                  <a:cubicBezTo>
                    <a:pt x="5481" y="1083"/>
                    <a:pt x="5877" y="1041"/>
                    <a:pt x="6070" y="1028"/>
                  </a:cubicBezTo>
                  <a:cubicBezTo>
                    <a:pt x="6261" y="1014"/>
                    <a:pt x="6742" y="965"/>
                    <a:pt x="7137" y="917"/>
                  </a:cubicBezTo>
                  <a:cubicBezTo>
                    <a:pt x="7530" y="870"/>
                    <a:pt x="8044" y="820"/>
                    <a:pt x="8276" y="808"/>
                  </a:cubicBezTo>
                  <a:cubicBezTo>
                    <a:pt x="8509" y="797"/>
                    <a:pt x="8824" y="770"/>
                    <a:pt x="8976" y="749"/>
                  </a:cubicBezTo>
                  <a:cubicBezTo>
                    <a:pt x="9127" y="729"/>
                    <a:pt x="9567" y="697"/>
                    <a:pt x="9952" y="678"/>
                  </a:cubicBezTo>
                  <a:cubicBezTo>
                    <a:pt x="10339" y="659"/>
                    <a:pt x="10784" y="627"/>
                    <a:pt x="10945" y="607"/>
                  </a:cubicBezTo>
                  <a:cubicBezTo>
                    <a:pt x="11106" y="587"/>
                    <a:pt x="11584" y="545"/>
                    <a:pt x="12010" y="513"/>
                  </a:cubicBezTo>
                  <a:cubicBezTo>
                    <a:pt x="12435" y="481"/>
                    <a:pt x="12923" y="440"/>
                    <a:pt x="13095" y="421"/>
                  </a:cubicBezTo>
                  <a:cubicBezTo>
                    <a:pt x="13268" y="401"/>
                    <a:pt x="13514" y="386"/>
                    <a:pt x="13643" y="386"/>
                  </a:cubicBezTo>
                  <a:cubicBezTo>
                    <a:pt x="14169" y="386"/>
                    <a:pt x="14581" y="243"/>
                    <a:pt x="14520" y="81"/>
                  </a:cubicBezTo>
                  <a:cubicBezTo>
                    <a:pt x="14501" y="32"/>
                    <a:pt x="14441" y="20"/>
                    <a:pt x="14206" y="20"/>
                  </a:cubicBezTo>
                  <a:cubicBezTo>
                    <a:pt x="14047" y="20"/>
                    <a:pt x="13768" y="12"/>
                    <a:pt x="13589" y="2"/>
                  </a:cubicBezTo>
                  <a:cubicBezTo>
                    <a:pt x="13565" y="1"/>
                    <a:pt x="13536" y="1"/>
                    <a:pt x="13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4498775" y="941150"/>
              <a:ext cx="561875" cy="497075"/>
            </a:xfrm>
            <a:custGeom>
              <a:avLst/>
              <a:gdLst/>
              <a:ahLst/>
              <a:cxnLst/>
              <a:rect l="l" t="t" r="r" b="b"/>
              <a:pathLst>
                <a:path w="22475" h="19883" extrusionOk="0">
                  <a:moveTo>
                    <a:pt x="19752" y="509"/>
                  </a:moveTo>
                  <a:cubicBezTo>
                    <a:pt x="19759" y="510"/>
                    <a:pt x="19772" y="671"/>
                    <a:pt x="19774" y="869"/>
                  </a:cubicBezTo>
                  <a:cubicBezTo>
                    <a:pt x="19794" y="1877"/>
                    <a:pt x="20207" y="5599"/>
                    <a:pt x="20555" y="7893"/>
                  </a:cubicBezTo>
                  <a:cubicBezTo>
                    <a:pt x="20776" y="9343"/>
                    <a:pt x="20962" y="10671"/>
                    <a:pt x="21092" y="11689"/>
                  </a:cubicBezTo>
                  <a:cubicBezTo>
                    <a:pt x="21230" y="12777"/>
                    <a:pt x="21313" y="13321"/>
                    <a:pt x="21497" y="14373"/>
                  </a:cubicBezTo>
                  <a:cubicBezTo>
                    <a:pt x="21588" y="14888"/>
                    <a:pt x="21695" y="15555"/>
                    <a:pt x="21733" y="15851"/>
                  </a:cubicBezTo>
                  <a:cubicBezTo>
                    <a:pt x="21773" y="16150"/>
                    <a:pt x="21831" y="16513"/>
                    <a:pt x="21863" y="16659"/>
                  </a:cubicBezTo>
                  <a:cubicBezTo>
                    <a:pt x="21894" y="16806"/>
                    <a:pt x="21907" y="16936"/>
                    <a:pt x="21894" y="16948"/>
                  </a:cubicBezTo>
                  <a:cubicBezTo>
                    <a:pt x="21831" y="17004"/>
                    <a:pt x="20411" y="17309"/>
                    <a:pt x="19253" y="17516"/>
                  </a:cubicBezTo>
                  <a:cubicBezTo>
                    <a:pt x="18849" y="17587"/>
                    <a:pt x="17886" y="17729"/>
                    <a:pt x="17115" y="17830"/>
                  </a:cubicBezTo>
                  <a:cubicBezTo>
                    <a:pt x="16342" y="17932"/>
                    <a:pt x="15227" y="18088"/>
                    <a:pt x="14634" y="18177"/>
                  </a:cubicBezTo>
                  <a:cubicBezTo>
                    <a:pt x="11992" y="18577"/>
                    <a:pt x="11350" y="18650"/>
                    <a:pt x="9948" y="18713"/>
                  </a:cubicBezTo>
                  <a:cubicBezTo>
                    <a:pt x="9480" y="18734"/>
                    <a:pt x="8962" y="18761"/>
                    <a:pt x="8789" y="18771"/>
                  </a:cubicBezTo>
                  <a:cubicBezTo>
                    <a:pt x="7638" y="18847"/>
                    <a:pt x="5317" y="19095"/>
                    <a:pt x="4339" y="19247"/>
                  </a:cubicBezTo>
                  <a:cubicBezTo>
                    <a:pt x="3571" y="19367"/>
                    <a:pt x="2471" y="19516"/>
                    <a:pt x="2378" y="19516"/>
                  </a:cubicBezTo>
                  <a:cubicBezTo>
                    <a:pt x="2374" y="19516"/>
                    <a:pt x="2372" y="19516"/>
                    <a:pt x="2372" y="19515"/>
                  </a:cubicBezTo>
                  <a:cubicBezTo>
                    <a:pt x="2361" y="19502"/>
                    <a:pt x="2288" y="19000"/>
                    <a:pt x="2221" y="18475"/>
                  </a:cubicBezTo>
                  <a:cubicBezTo>
                    <a:pt x="2192" y="18251"/>
                    <a:pt x="2145" y="17706"/>
                    <a:pt x="2114" y="17261"/>
                  </a:cubicBezTo>
                  <a:cubicBezTo>
                    <a:pt x="2040" y="16180"/>
                    <a:pt x="1966" y="15358"/>
                    <a:pt x="1857" y="14447"/>
                  </a:cubicBezTo>
                  <a:cubicBezTo>
                    <a:pt x="1729" y="13373"/>
                    <a:pt x="1278" y="9698"/>
                    <a:pt x="1085" y="8157"/>
                  </a:cubicBezTo>
                  <a:cubicBezTo>
                    <a:pt x="996" y="7439"/>
                    <a:pt x="854" y="6271"/>
                    <a:pt x="773" y="5564"/>
                  </a:cubicBezTo>
                  <a:cubicBezTo>
                    <a:pt x="629" y="4331"/>
                    <a:pt x="446" y="3005"/>
                    <a:pt x="376" y="2688"/>
                  </a:cubicBezTo>
                  <a:cubicBezTo>
                    <a:pt x="341" y="2537"/>
                    <a:pt x="341" y="2537"/>
                    <a:pt x="456" y="2516"/>
                  </a:cubicBezTo>
                  <a:cubicBezTo>
                    <a:pt x="785" y="2458"/>
                    <a:pt x="2729" y="2283"/>
                    <a:pt x="3770" y="2216"/>
                  </a:cubicBezTo>
                  <a:cubicBezTo>
                    <a:pt x="4276" y="2185"/>
                    <a:pt x="5341" y="2081"/>
                    <a:pt x="7338" y="1866"/>
                  </a:cubicBezTo>
                  <a:cubicBezTo>
                    <a:pt x="9424" y="1641"/>
                    <a:pt x="9802" y="1608"/>
                    <a:pt x="12193" y="1424"/>
                  </a:cubicBezTo>
                  <a:cubicBezTo>
                    <a:pt x="15161" y="1196"/>
                    <a:pt x="15723" y="1135"/>
                    <a:pt x="17288" y="874"/>
                  </a:cubicBezTo>
                  <a:cubicBezTo>
                    <a:pt x="17763" y="795"/>
                    <a:pt x="18451" y="696"/>
                    <a:pt x="18814" y="654"/>
                  </a:cubicBezTo>
                  <a:cubicBezTo>
                    <a:pt x="19178" y="613"/>
                    <a:pt x="19534" y="564"/>
                    <a:pt x="19604" y="546"/>
                  </a:cubicBezTo>
                  <a:cubicBezTo>
                    <a:pt x="19674" y="527"/>
                    <a:pt x="19741" y="511"/>
                    <a:pt x="19752" y="509"/>
                  </a:cubicBezTo>
                  <a:close/>
                  <a:moveTo>
                    <a:pt x="19767" y="1"/>
                  </a:moveTo>
                  <a:cubicBezTo>
                    <a:pt x="19645" y="1"/>
                    <a:pt x="19478" y="18"/>
                    <a:pt x="19253" y="49"/>
                  </a:cubicBezTo>
                  <a:cubicBezTo>
                    <a:pt x="19070" y="73"/>
                    <a:pt x="18717" y="114"/>
                    <a:pt x="18463" y="140"/>
                  </a:cubicBezTo>
                  <a:cubicBezTo>
                    <a:pt x="18211" y="165"/>
                    <a:pt x="17712" y="234"/>
                    <a:pt x="17361" y="289"/>
                  </a:cubicBezTo>
                  <a:cubicBezTo>
                    <a:pt x="15878" y="531"/>
                    <a:pt x="15260" y="598"/>
                    <a:pt x="12578" y="803"/>
                  </a:cubicBezTo>
                  <a:cubicBezTo>
                    <a:pt x="10003" y="1000"/>
                    <a:pt x="9268" y="1069"/>
                    <a:pt x="7723" y="1266"/>
                  </a:cubicBezTo>
                  <a:cubicBezTo>
                    <a:pt x="4605" y="1664"/>
                    <a:pt x="4560" y="1669"/>
                    <a:pt x="2942" y="1760"/>
                  </a:cubicBezTo>
                  <a:cubicBezTo>
                    <a:pt x="1265" y="1855"/>
                    <a:pt x="778" y="1913"/>
                    <a:pt x="282" y="2076"/>
                  </a:cubicBezTo>
                  <a:cubicBezTo>
                    <a:pt x="23" y="2162"/>
                    <a:pt x="0" y="2219"/>
                    <a:pt x="39" y="2678"/>
                  </a:cubicBezTo>
                  <a:cubicBezTo>
                    <a:pt x="57" y="2890"/>
                    <a:pt x="124" y="3693"/>
                    <a:pt x="185" y="4461"/>
                  </a:cubicBezTo>
                  <a:cubicBezTo>
                    <a:pt x="387" y="6972"/>
                    <a:pt x="566" y="8688"/>
                    <a:pt x="1085" y="13085"/>
                  </a:cubicBezTo>
                  <a:cubicBezTo>
                    <a:pt x="1216" y="14188"/>
                    <a:pt x="1364" y="15561"/>
                    <a:pt x="1413" y="16138"/>
                  </a:cubicBezTo>
                  <a:cubicBezTo>
                    <a:pt x="1593" y="18176"/>
                    <a:pt x="1735" y="19361"/>
                    <a:pt x="1829" y="19602"/>
                  </a:cubicBezTo>
                  <a:cubicBezTo>
                    <a:pt x="1881" y="19734"/>
                    <a:pt x="2115" y="19847"/>
                    <a:pt x="2403" y="19875"/>
                  </a:cubicBezTo>
                  <a:cubicBezTo>
                    <a:pt x="2448" y="19880"/>
                    <a:pt x="2504" y="19882"/>
                    <a:pt x="2569" y="19882"/>
                  </a:cubicBezTo>
                  <a:cubicBezTo>
                    <a:pt x="2899" y="19882"/>
                    <a:pt x="3494" y="19824"/>
                    <a:pt x="4393" y="19706"/>
                  </a:cubicBezTo>
                  <a:cubicBezTo>
                    <a:pt x="6282" y="19458"/>
                    <a:pt x="8130" y="19301"/>
                    <a:pt x="10076" y="19226"/>
                  </a:cubicBezTo>
                  <a:cubicBezTo>
                    <a:pt x="11545" y="19169"/>
                    <a:pt x="12377" y="19075"/>
                    <a:pt x="14948" y="18674"/>
                  </a:cubicBezTo>
                  <a:cubicBezTo>
                    <a:pt x="15455" y="18595"/>
                    <a:pt x="16497" y="18450"/>
                    <a:pt x="17269" y="18346"/>
                  </a:cubicBezTo>
                  <a:cubicBezTo>
                    <a:pt x="18803" y="18143"/>
                    <a:pt x="19678" y="17997"/>
                    <a:pt x="20888" y="17738"/>
                  </a:cubicBezTo>
                  <a:cubicBezTo>
                    <a:pt x="22260" y="17445"/>
                    <a:pt x="22475" y="17359"/>
                    <a:pt x="22413" y="17130"/>
                  </a:cubicBezTo>
                  <a:cubicBezTo>
                    <a:pt x="22401" y="17080"/>
                    <a:pt x="22391" y="16972"/>
                    <a:pt x="22395" y="16895"/>
                  </a:cubicBezTo>
                  <a:cubicBezTo>
                    <a:pt x="22398" y="16816"/>
                    <a:pt x="22376" y="16620"/>
                    <a:pt x="22345" y="16453"/>
                  </a:cubicBezTo>
                  <a:cubicBezTo>
                    <a:pt x="22314" y="16288"/>
                    <a:pt x="22264" y="15949"/>
                    <a:pt x="22229" y="15696"/>
                  </a:cubicBezTo>
                  <a:cubicBezTo>
                    <a:pt x="22196" y="15444"/>
                    <a:pt x="22105" y="14879"/>
                    <a:pt x="22027" y="14446"/>
                  </a:cubicBezTo>
                  <a:cubicBezTo>
                    <a:pt x="21822" y="13303"/>
                    <a:pt x="21757" y="12874"/>
                    <a:pt x="21588" y="11576"/>
                  </a:cubicBezTo>
                  <a:cubicBezTo>
                    <a:pt x="21505" y="10938"/>
                    <a:pt x="21323" y="9616"/>
                    <a:pt x="21183" y="8633"/>
                  </a:cubicBezTo>
                  <a:cubicBezTo>
                    <a:pt x="21043" y="7651"/>
                    <a:pt x="20862" y="6311"/>
                    <a:pt x="20779" y="5655"/>
                  </a:cubicBezTo>
                  <a:cubicBezTo>
                    <a:pt x="20496" y="3388"/>
                    <a:pt x="20261" y="1589"/>
                    <a:pt x="20170" y="975"/>
                  </a:cubicBezTo>
                  <a:cubicBezTo>
                    <a:pt x="20119" y="637"/>
                    <a:pt x="20079" y="305"/>
                    <a:pt x="20079" y="237"/>
                  </a:cubicBezTo>
                  <a:cubicBezTo>
                    <a:pt x="20080" y="71"/>
                    <a:pt x="20014" y="1"/>
                    <a:pt x="19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4485125" y="966225"/>
              <a:ext cx="124300" cy="17900"/>
            </a:xfrm>
            <a:custGeom>
              <a:avLst/>
              <a:gdLst/>
              <a:ahLst/>
              <a:cxnLst/>
              <a:rect l="l" t="t" r="r" b="b"/>
              <a:pathLst>
                <a:path w="4972" h="716" extrusionOk="0">
                  <a:moveTo>
                    <a:pt x="4439" y="0"/>
                  </a:moveTo>
                  <a:cubicBezTo>
                    <a:pt x="4276" y="0"/>
                    <a:pt x="4068" y="6"/>
                    <a:pt x="3818" y="19"/>
                  </a:cubicBezTo>
                  <a:cubicBezTo>
                    <a:pt x="3504" y="35"/>
                    <a:pt x="3107" y="66"/>
                    <a:pt x="2935" y="89"/>
                  </a:cubicBezTo>
                  <a:cubicBezTo>
                    <a:pt x="2763" y="113"/>
                    <a:pt x="2343" y="149"/>
                    <a:pt x="1997" y="170"/>
                  </a:cubicBezTo>
                  <a:cubicBezTo>
                    <a:pt x="1354" y="209"/>
                    <a:pt x="302" y="361"/>
                    <a:pt x="140" y="439"/>
                  </a:cubicBezTo>
                  <a:cubicBezTo>
                    <a:pt x="32" y="490"/>
                    <a:pt x="1" y="586"/>
                    <a:pt x="66" y="664"/>
                  </a:cubicBezTo>
                  <a:cubicBezTo>
                    <a:pt x="95" y="698"/>
                    <a:pt x="176" y="716"/>
                    <a:pt x="305" y="716"/>
                  </a:cubicBezTo>
                  <a:cubicBezTo>
                    <a:pt x="454" y="716"/>
                    <a:pt x="669" y="693"/>
                    <a:pt x="944" y="647"/>
                  </a:cubicBezTo>
                  <a:cubicBezTo>
                    <a:pt x="1180" y="607"/>
                    <a:pt x="1644" y="557"/>
                    <a:pt x="1977" y="535"/>
                  </a:cubicBezTo>
                  <a:cubicBezTo>
                    <a:pt x="2312" y="513"/>
                    <a:pt x="2864" y="456"/>
                    <a:pt x="3209" y="408"/>
                  </a:cubicBezTo>
                  <a:cubicBezTo>
                    <a:pt x="3555" y="361"/>
                    <a:pt x="3941" y="310"/>
                    <a:pt x="4073" y="295"/>
                  </a:cubicBezTo>
                  <a:cubicBezTo>
                    <a:pt x="4596" y="240"/>
                    <a:pt x="4971" y="114"/>
                    <a:pt x="4847" y="36"/>
                  </a:cubicBezTo>
                  <a:cubicBezTo>
                    <a:pt x="4808" y="12"/>
                    <a:pt x="4669" y="0"/>
                    <a:pt x="4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4601525" y="1052750"/>
              <a:ext cx="351625" cy="282700"/>
            </a:xfrm>
            <a:custGeom>
              <a:avLst/>
              <a:gdLst/>
              <a:ahLst/>
              <a:cxnLst/>
              <a:rect l="l" t="t" r="r" b="b"/>
              <a:pathLst>
                <a:path w="14065" h="11308" extrusionOk="0">
                  <a:moveTo>
                    <a:pt x="12470" y="2487"/>
                  </a:moveTo>
                  <a:cubicBezTo>
                    <a:pt x="12652" y="2487"/>
                    <a:pt x="12822" y="2503"/>
                    <a:pt x="12899" y="2535"/>
                  </a:cubicBezTo>
                  <a:cubicBezTo>
                    <a:pt x="13073" y="2608"/>
                    <a:pt x="13222" y="2832"/>
                    <a:pt x="13344" y="3206"/>
                  </a:cubicBezTo>
                  <a:cubicBezTo>
                    <a:pt x="13437" y="3487"/>
                    <a:pt x="13450" y="3585"/>
                    <a:pt x="13449" y="3954"/>
                  </a:cubicBezTo>
                  <a:cubicBezTo>
                    <a:pt x="13447" y="4418"/>
                    <a:pt x="13475" y="4321"/>
                    <a:pt x="13048" y="5333"/>
                  </a:cubicBezTo>
                  <a:cubicBezTo>
                    <a:pt x="12669" y="6229"/>
                    <a:pt x="11970" y="7341"/>
                    <a:pt x="11116" y="8404"/>
                  </a:cubicBezTo>
                  <a:cubicBezTo>
                    <a:pt x="10570" y="9085"/>
                    <a:pt x="10133" y="9681"/>
                    <a:pt x="9831" y="10162"/>
                  </a:cubicBezTo>
                  <a:cubicBezTo>
                    <a:pt x="9662" y="10431"/>
                    <a:pt x="9510" y="10660"/>
                    <a:pt x="9495" y="10671"/>
                  </a:cubicBezTo>
                  <a:cubicBezTo>
                    <a:pt x="9494" y="10671"/>
                    <a:pt x="9493" y="10672"/>
                    <a:pt x="9491" y="10672"/>
                  </a:cubicBezTo>
                  <a:cubicBezTo>
                    <a:pt x="9472" y="10672"/>
                    <a:pt x="9418" y="10594"/>
                    <a:pt x="9366" y="10493"/>
                  </a:cubicBezTo>
                  <a:cubicBezTo>
                    <a:pt x="9186" y="10136"/>
                    <a:pt x="9015" y="9950"/>
                    <a:pt x="8472" y="9516"/>
                  </a:cubicBezTo>
                  <a:cubicBezTo>
                    <a:pt x="8178" y="9281"/>
                    <a:pt x="7827" y="8988"/>
                    <a:pt x="7696" y="8864"/>
                  </a:cubicBezTo>
                  <a:cubicBezTo>
                    <a:pt x="7565" y="8742"/>
                    <a:pt x="7331" y="8539"/>
                    <a:pt x="7175" y="8413"/>
                  </a:cubicBezTo>
                  <a:cubicBezTo>
                    <a:pt x="7021" y="8289"/>
                    <a:pt x="6797" y="8081"/>
                    <a:pt x="6678" y="7951"/>
                  </a:cubicBezTo>
                  <a:cubicBezTo>
                    <a:pt x="6425" y="7675"/>
                    <a:pt x="6044" y="7051"/>
                    <a:pt x="5908" y="6690"/>
                  </a:cubicBezTo>
                  <a:cubicBezTo>
                    <a:pt x="5570" y="5793"/>
                    <a:pt x="5587" y="4579"/>
                    <a:pt x="5944" y="4045"/>
                  </a:cubicBezTo>
                  <a:cubicBezTo>
                    <a:pt x="6123" y="3781"/>
                    <a:pt x="6437" y="3473"/>
                    <a:pt x="6610" y="3397"/>
                  </a:cubicBezTo>
                  <a:cubicBezTo>
                    <a:pt x="6752" y="3335"/>
                    <a:pt x="6923" y="3305"/>
                    <a:pt x="7098" y="3305"/>
                  </a:cubicBezTo>
                  <a:cubicBezTo>
                    <a:pt x="7358" y="3305"/>
                    <a:pt x="7628" y="3372"/>
                    <a:pt x="7821" y="3500"/>
                  </a:cubicBezTo>
                  <a:cubicBezTo>
                    <a:pt x="8040" y="3644"/>
                    <a:pt x="8718" y="4194"/>
                    <a:pt x="8942" y="4409"/>
                  </a:cubicBezTo>
                  <a:cubicBezTo>
                    <a:pt x="9050" y="4514"/>
                    <a:pt x="9227" y="4747"/>
                    <a:pt x="9338" y="4936"/>
                  </a:cubicBezTo>
                  <a:cubicBezTo>
                    <a:pt x="9508" y="5220"/>
                    <a:pt x="9578" y="5306"/>
                    <a:pt x="9665" y="5306"/>
                  </a:cubicBezTo>
                  <a:cubicBezTo>
                    <a:pt x="9683" y="5306"/>
                    <a:pt x="9701" y="5302"/>
                    <a:pt x="9722" y="5296"/>
                  </a:cubicBezTo>
                  <a:cubicBezTo>
                    <a:pt x="9794" y="5273"/>
                    <a:pt x="9802" y="5248"/>
                    <a:pt x="9858" y="4849"/>
                  </a:cubicBezTo>
                  <a:cubicBezTo>
                    <a:pt x="9902" y="4530"/>
                    <a:pt x="10009" y="4289"/>
                    <a:pt x="10306" y="3841"/>
                  </a:cubicBezTo>
                  <a:cubicBezTo>
                    <a:pt x="10576" y="3433"/>
                    <a:pt x="10673" y="3326"/>
                    <a:pt x="11041" y="3028"/>
                  </a:cubicBezTo>
                  <a:cubicBezTo>
                    <a:pt x="11328" y="2796"/>
                    <a:pt x="11652" y="2622"/>
                    <a:pt x="11952" y="2539"/>
                  </a:cubicBezTo>
                  <a:cubicBezTo>
                    <a:pt x="12076" y="2504"/>
                    <a:pt x="12279" y="2487"/>
                    <a:pt x="12470" y="2487"/>
                  </a:cubicBezTo>
                  <a:close/>
                  <a:moveTo>
                    <a:pt x="8210" y="1"/>
                  </a:moveTo>
                  <a:cubicBezTo>
                    <a:pt x="8115" y="1"/>
                    <a:pt x="8018" y="7"/>
                    <a:pt x="7919" y="20"/>
                  </a:cubicBezTo>
                  <a:cubicBezTo>
                    <a:pt x="7434" y="84"/>
                    <a:pt x="6761" y="341"/>
                    <a:pt x="6331" y="627"/>
                  </a:cubicBezTo>
                  <a:cubicBezTo>
                    <a:pt x="5944" y="885"/>
                    <a:pt x="5571" y="1271"/>
                    <a:pt x="5352" y="1639"/>
                  </a:cubicBezTo>
                  <a:cubicBezTo>
                    <a:pt x="5249" y="1812"/>
                    <a:pt x="5120" y="2026"/>
                    <a:pt x="5068" y="2110"/>
                  </a:cubicBezTo>
                  <a:lnTo>
                    <a:pt x="4969" y="2264"/>
                  </a:lnTo>
                  <a:lnTo>
                    <a:pt x="4841" y="2152"/>
                  </a:lnTo>
                  <a:cubicBezTo>
                    <a:pt x="4769" y="2090"/>
                    <a:pt x="4542" y="1939"/>
                    <a:pt x="4336" y="1816"/>
                  </a:cubicBezTo>
                  <a:cubicBezTo>
                    <a:pt x="4130" y="1693"/>
                    <a:pt x="3823" y="1503"/>
                    <a:pt x="3655" y="1397"/>
                  </a:cubicBezTo>
                  <a:cubicBezTo>
                    <a:pt x="3188" y="1097"/>
                    <a:pt x="2718" y="946"/>
                    <a:pt x="2274" y="946"/>
                  </a:cubicBezTo>
                  <a:cubicBezTo>
                    <a:pt x="1983" y="946"/>
                    <a:pt x="1704" y="1010"/>
                    <a:pt x="1442" y="1140"/>
                  </a:cubicBezTo>
                  <a:cubicBezTo>
                    <a:pt x="1229" y="1246"/>
                    <a:pt x="611" y="1882"/>
                    <a:pt x="459" y="2151"/>
                  </a:cubicBezTo>
                  <a:cubicBezTo>
                    <a:pt x="291" y="2451"/>
                    <a:pt x="125" y="2957"/>
                    <a:pt x="77" y="3324"/>
                  </a:cubicBezTo>
                  <a:cubicBezTo>
                    <a:pt x="1" y="3898"/>
                    <a:pt x="119" y="4622"/>
                    <a:pt x="400" y="5292"/>
                  </a:cubicBezTo>
                  <a:cubicBezTo>
                    <a:pt x="532" y="5606"/>
                    <a:pt x="1147" y="6579"/>
                    <a:pt x="1495" y="7024"/>
                  </a:cubicBezTo>
                  <a:cubicBezTo>
                    <a:pt x="1742" y="7339"/>
                    <a:pt x="2630" y="8299"/>
                    <a:pt x="3450" y="9138"/>
                  </a:cubicBezTo>
                  <a:cubicBezTo>
                    <a:pt x="3835" y="9532"/>
                    <a:pt x="4257" y="9978"/>
                    <a:pt x="4387" y="10128"/>
                  </a:cubicBezTo>
                  <a:cubicBezTo>
                    <a:pt x="4589" y="10363"/>
                    <a:pt x="4922" y="10656"/>
                    <a:pt x="5444" y="11060"/>
                  </a:cubicBezTo>
                  <a:cubicBezTo>
                    <a:pt x="5533" y="11128"/>
                    <a:pt x="5631" y="11163"/>
                    <a:pt x="5725" y="11163"/>
                  </a:cubicBezTo>
                  <a:cubicBezTo>
                    <a:pt x="5803" y="11163"/>
                    <a:pt x="5878" y="11139"/>
                    <a:pt x="5940" y="11090"/>
                  </a:cubicBezTo>
                  <a:cubicBezTo>
                    <a:pt x="5993" y="11048"/>
                    <a:pt x="6081" y="10921"/>
                    <a:pt x="6136" y="10804"/>
                  </a:cubicBezTo>
                  <a:cubicBezTo>
                    <a:pt x="6190" y="10688"/>
                    <a:pt x="6331" y="10434"/>
                    <a:pt x="6449" y="10242"/>
                  </a:cubicBezTo>
                  <a:cubicBezTo>
                    <a:pt x="6566" y="10051"/>
                    <a:pt x="6748" y="9715"/>
                    <a:pt x="6851" y="9497"/>
                  </a:cubicBezTo>
                  <a:cubicBezTo>
                    <a:pt x="6955" y="9280"/>
                    <a:pt x="7048" y="9101"/>
                    <a:pt x="7059" y="9101"/>
                  </a:cubicBezTo>
                  <a:cubicBezTo>
                    <a:pt x="7069" y="9101"/>
                    <a:pt x="7219" y="9229"/>
                    <a:pt x="7396" y="9387"/>
                  </a:cubicBezTo>
                  <a:cubicBezTo>
                    <a:pt x="7573" y="9546"/>
                    <a:pt x="7898" y="9818"/>
                    <a:pt x="8125" y="9996"/>
                  </a:cubicBezTo>
                  <a:cubicBezTo>
                    <a:pt x="8625" y="10387"/>
                    <a:pt x="8747" y="10525"/>
                    <a:pt x="8942" y="10922"/>
                  </a:cubicBezTo>
                  <a:cubicBezTo>
                    <a:pt x="9025" y="11091"/>
                    <a:pt x="9125" y="11248"/>
                    <a:pt x="9164" y="11269"/>
                  </a:cubicBezTo>
                  <a:cubicBezTo>
                    <a:pt x="9204" y="11290"/>
                    <a:pt x="9317" y="11307"/>
                    <a:pt x="9421" y="11307"/>
                  </a:cubicBezTo>
                  <a:cubicBezTo>
                    <a:pt x="9680" y="11307"/>
                    <a:pt x="9796" y="11194"/>
                    <a:pt x="10263" y="10480"/>
                  </a:cubicBezTo>
                  <a:cubicBezTo>
                    <a:pt x="10476" y="10157"/>
                    <a:pt x="10766" y="9743"/>
                    <a:pt x="10910" y="9561"/>
                  </a:cubicBezTo>
                  <a:cubicBezTo>
                    <a:pt x="11052" y="9379"/>
                    <a:pt x="11363" y="8986"/>
                    <a:pt x="11595" y="8693"/>
                  </a:cubicBezTo>
                  <a:cubicBezTo>
                    <a:pt x="12503" y="7539"/>
                    <a:pt x="12668" y="7292"/>
                    <a:pt x="13278" y="6169"/>
                  </a:cubicBezTo>
                  <a:cubicBezTo>
                    <a:pt x="13437" y="5875"/>
                    <a:pt x="13898" y="4800"/>
                    <a:pt x="13978" y="4540"/>
                  </a:cubicBezTo>
                  <a:cubicBezTo>
                    <a:pt x="14064" y="4258"/>
                    <a:pt x="14060" y="3613"/>
                    <a:pt x="13971" y="3271"/>
                  </a:cubicBezTo>
                  <a:cubicBezTo>
                    <a:pt x="13885" y="2932"/>
                    <a:pt x="13686" y="2506"/>
                    <a:pt x="13529" y="2315"/>
                  </a:cubicBezTo>
                  <a:cubicBezTo>
                    <a:pt x="13299" y="2034"/>
                    <a:pt x="12904" y="1897"/>
                    <a:pt x="12456" y="1897"/>
                  </a:cubicBezTo>
                  <a:cubicBezTo>
                    <a:pt x="11919" y="1897"/>
                    <a:pt x="11305" y="2094"/>
                    <a:pt x="10805" y="2475"/>
                  </a:cubicBezTo>
                  <a:cubicBezTo>
                    <a:pt x="10416" y="2774"/>
                    <a:pt x="10086" y="3142"/>
                    <a:pt x="9841" y="3550"/>
                  </a:cubicBezTo>
                  <a:cubicBezTo>
                    <a:pt x="9713" y="3765"/>
                    <a:pt x="9584" y="3999"/>
                    <a:pt x="9554" y="4074"/>
                  </a:cubicBezTo>
                  <a:lnTo>
                    <a:pt x="9497" y="4213"/>
                  </a:lnTo>
                  <a:lnTo>
                    <a:pt x="9282" y="3987"/>
                  </a:lnTo>
                  <a:lnTo>
                    <a:pt x="9067" y="3762"/>
                  </a:lnTo>
                  <a:lnTo>
                    <a:pt x="9215" y="3541"/>
                  </a:lnTo>
                  <a:cubicBezTo>
                    <a:pt x="9423" y="3230"/>
                    <a:pt x="9513" y="3008"/>
                    <a:pt x="9660" y="2446"/>
                  </a:cubicBezTo>
                  <a:cubicBezTo>
                    <a:pt x="9824" y="1820"/>
                    <a:pt x="9850" y="1601"/>
                    <a:pt x="9800" y="1269"/>
                  </a:cubicBezTo>
                  <a:cubicBezTo>
                    <a:pt x="9675" y="493"/>
                    <a:pt x="9041" y="1"/>
                    <a:pt x="8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1"/>
          <p:cNvGrpSpPr/>
          <p:nvPr/>
        </p:nvGrpSpPr>
        <p:grpSpPr>
          <a:xfrm>
            <a:off x="1256250" y="1727275"/>
            <a:ext cx="504825" cy="710550"/>
            <a:chOff x="2838025" y="2272950"/>
            <a:chExt cx="504825" cy="710550"/>
          </a:xfrm>
        </p:grpSpPr>
        <p:sp>
          <p:nvSpPr>
            <p:cNvPr id="345" name="Google Shape;345;p31"/>
            <p:cNvSpPr/>
            <p:nvPr/>
          </p:nvSpPr>
          <p:spPr>
            <a:xfrm>
              <a:off x="2838025" y="2272950"/>
              <a:ext cx="504825" cy="710550"/>
            </a:xfrm>
            <a:custGeom>
              <a:avLst/>
              <a:gdLst/>
              <a:ahLst/>
              <a:cxnLst/>
              <a:rect l="l" t="t" r="r" b="b"/>
              <a:pathLst>
                <a:path w="20193" h="28422" extrusionOk="0">
                  <a:moveTo>
                    <a:pt x="14160" y="589"/>
                  </a:moveTo>
                  <a:cubicBezTo>
                    <a:pt x="14246" y="589"/>
                    <a:pt x="14294" y="597"/>
                    <a:pt x="14283" y="615"/>
                  </a:cubicBezTo>
                  <a:cubicBezTo>
                    <a:pt x="14272" y="631"/>
                    <a:pt x="14057" y="781"/>
                    <a:pt x="13802" y="950"/>
                  </a:cubicBezTo>
                  <a:lnTo>
                    <a:pt x="13340" y="1255"/>
                  </a:lnTo>
                  <a:lnTo>
                    <a:pt x="12981" y="1177"/>
                  </a:lnTo>
                  <a:cubicBezTo>
                    <a:pt x="12783" y="1135"/>
                    <a:pt x="12567" y="1089"/>
                    <a:pt x="12496" y="1076"/>
                  </a:cubicBezTo>
                  <a:lnTo>
                    <a:pt x="12369" y="1052"/>
                  </a:lnTo>
                  <a:lnTo>
                    <a:pt x="12495" y="985"/>
                  </a:lnTo>
                  <a:cubicBezTo>
                    <a:pt x="12706" y="871"/>
                    <a:pt x="13301" y="690"/>
                    <a:pt x="13635" y="638"/>
                  </a:cubicBezTo>
                  <a:cubicBezTo>
                    <a:pt x="13847" y="606"/>
                    <a:pt x="14041" y="589"/>
                    <a:pt x="14160" y="589"/>
                  </a:cubicBezTo>
                  <a:close/>
                  <a:moveTo>
                    <a:pt x="14738" y="626"/>
                  </a:moveTo>
                  <a:lnTo>
                    <a:pt x="14986" y="673"/>
                  </a:lnTo>
                  <a:cubicBezTo>
                    <a:pt x="15123" y="700"/>
                    <a:pt x="15305" y="749"/>
                    <a:pt x="15391" y="784"/>
                  </a:cubicBezTo>
                  <a:cubicBezTo>
                    <a:pt x="15475" y="818"/>
                    <a:pt x="15548" y="860"/>
                    <a:pt x="15548" y="876"/>
                  </a:cubicBezTo>
                  <a:cubicBezTo>
                    <a:pt x="15548" y="908"/>
                    <a:pt x="15007" y="1264"/>
                    <a:pt x="14605" y="1497"/>
                  </a:cubicBezTo>
                  <a:lnTo>
                    <a:pt x="14345" y="1649"/>
                  </a:lnTo>
                  <a:lnTo>
                    <a:pt x="14109" y="1544"/>
                  </a:lnTo>
                  <a:cubicBezTo>
                    <a:pt x="13981" y="1487"/>
                    <a:pt x="13836" y="1424"/>
                    <a:pt x="13792" y="1406"/>
                  </a:cubicBezTo>
                  <a:cubicBezTo>
                    <a:pt x="13718" y="1375"/>
                    <a:pt x="13760" y="1335"/>
                    <a:pt x="14225" y="1000"/>
                  </a:cubicBezTo>
                  <a:lnTo>
                    <a:pt x="14738" y="626"/>
                  </a:lnTo>
                  <a:close/>
                  <a:moveTo>
                    <a:pt x="15887" y="1024"/>
                  </a:moveTo>
                  <a:cubicBezTo>
                    <a:pt x="15905" y="1024"/>
                    <a:pt x="16026" y="1080"/>
                    <a:pt x="16162" y="1148"/>
                  </a:cubicBezTo>
                  <a:cubicBezTo>
                    <a:pt x="16614" y="1376"/>
                    <a:pt x="16625" y="1338"/>
                    <a:pt x="15986" y="1718"/>
                  </a:cubicBezTo>
                  <a:cubicBezTo>
                    <a:pt x="15672" y="1904"/>
                    <a:pt x="15392" y="2055"/>
                    <a:pt x="15359" y="2055"/>
                  </a:cubicBezTo>
                  <a:cubicBezTo>
                    <a:pt x="15326" y="2055"/>
                    <a:pt x="15293" y="2071"/>
                    <a:pt x="15285" y="2089"/>
                  </a:cubicBezTo>
                  <a:cubicBezTo>
                    <a:pt x="15284" y="2092"/>
                    <a:pt x="15280" y="2093"/>
                    <a:pt x="15273" y="2093"/>
                  </a:cubicBezTo>
                  <a:cubicBezTo>
                    <a:pt x="15235" y="2093"/>
                    <a:pt x="15111" y="2048"/>
                    <a:pt x="14967" y="1981"/>
                  </a:cubicBezTo>
                  <a:cubicBezTo>
                    <a:pt x="14794" y="1899"/>
                    <a:pt x="14672" y="1821"/>
                    <a:pt x="14684" y="1798"/>
                  </a:cubicBezTo>
                  <a:cubicBezTo>
                    <a:pt x="14695" y="1777"/>
                    <a:pt x="14725" y="1760"/>
                    <a:pt x="14746" y="1760"/>
                  </a:cubicBezTo>
                  <a:cubicBezTo>
                    <a:pt x="14803" y="1760"/>
                    <a:pt x="15260" y="1471"/>
                    <a:pt x="15585" y="1229"/>
                  </a:cubicBezTo>
                  <a:cubicBezTo>
                    <a:pt x="15735" y="1116"/>
                    <a:pt x="15870" y="1024"/>
                    <a:pt x="15887" y="1024"/>
                  </a:cubicBezTo>
                  <a:cubicBezTo>
                    <a:pt x="15887" y="1024"/>
                    <a:pt x="15887" y="1024"/>
                    <a:pt x="15887" y="1024"/>
                  </a:cubicBezTo>
                  <a:close/>
                  <a:moveTo>
                    <a:pt x="16797" y="1530"/>
                  </a:moveTo>
                  <a:cubicBezTo>
                    <a:pt x="16865" y="1530"/>
                    <a:pt x="17150" y="1666"/>
                    <a:pt x="17182" y="1718"/>
                  </a:cubicBezTo>
                  <a:cubicBezTo>
                    <a:pt x="17194" y="1736"/>
                    <a:pt x="16976" y="1871"/>
                    <a:pt x="16696" y="2018"/>
                  </a:cubicBezTo>
                  <a:cubicBezTo>
                    <a:pt x="16416" y="2166"/>
                    <a:pt x="16181" y="2300"/>
                    <a:pt x="16167" y="2320"/>
                  </a:cubicBezTo>
                  <a:cubicBezTo>
                    <a:pt x="16159" y="2332"/>
                    <a:pt x="16136" y="2339"/>
                    <a:pt x="16111" y="2339"/>
                  </a:cubicBezTo>
                  <a:cubicBezTo>
                    <a:pt x="16099" y="2339"/>
                    <a:pt x="16087" y="2338"/>
                    <a:pt x="16076" y="2335"/>
                  </a:cubicBezTo>
                  <a:cubicBezTo>
                    <a:pt x="16039" y="2324"/>
                    <a:pt x="15931" y="2294"/>
                    <a:pt x="15843" y="2272"/>
                  </a:cubicBezTo>
                  <a:lnTo>
                    <a:pt x="15680" y="2230"/>
                  </a:lnTo>
                  <a:lnTo>
                    <a:pt x="15904" y="2111"/>
                  </a:lnTo>
                  <a:cubicBezTo>
                    <a:pt x="16146" y="1982"/>
                    <a:pt x="16752" y="1586"/>
                    <a:pt x="16784" y="1535"/>
                  </a:cubicBezTo>
                  <a:cubicBezTo>
                    <a:pt x="16786" y="1532"/>
                    <a:pt x="16790" y="1530"/>
                    <a:pt x="16797" y="1530"/>
                  </a:cubicBezTo>
                  <a:close/>
                  <a:moveTo>
                    <a:pt x="12156" y="1535"/>
                  </a:moveTo>
                  <a:lnTo>
                    <a:pt x="12273" y="1545"/>
                  </a:lnTo>
                  <a:cubicBezTo>
                    <a:pt x="12385" y="1556"/>
                    <a:pt x="12403" y="1581"/>
                    <a:pt x="12589" y="1970"/>
                  </a:cubicBezTo>
                  <a:cubicBezTo>
                    <a:pt x="12696" y="2198"/>
                    <a:pt x="12780" y="2384"/>
                    <a:pt x="12771" y="2384"/>
                  </a:cubicBezTo>
                  <a:cubicBezTo>
                    <a:pt x="12765" y="2384"/>
                    <a:pt x="12704" y="2297"/>
                    <a:pt x="12636" y="2191"/>
                  </a:cubicBezTo>
                  <a:cubicBezTo>
                    <a:pt x="12568" y="2084"/>
                    <a:pt x="12434" y="1896"/>
                    <a:pt x="12334" y="1767"/>
                  </a:cubicBezTo>
                  <a:lnTo>
                    <a:pt x="12156" y="1535"/>
                  </a:lnTo>
                  <a:close/>
                  <a:moveTo>
                    <a:pt x="17508" y="1871"/>
                  </a:moveTo>
                  <a:cubicBezTo>
                    <a:pt x="17524" y="1871"/>
                    <a:pt x="17649" y="1927"/>
                    <a:pt x="17792" y="1998"/>
                  </a:cubicBezTo>
                  <a:cubicBezTo>
                    <a:pt x="17935" y="2069"/>
                    <a:pt x="18049" y="2139"/>
                    <a:pt x="18049" y="2153"/>
                  </a:cubicBezTo>
                  <a:cubicBezTo>
                    <a:pt x="18049" y="2168"/>
                    <a:pt x="17894" y="2259"/>
                    <a:pt x="17707" y="2354"/>
                  </a:cubicBezTo>
                  <a:lnTo>
                    <a:pt x="17365" y="2527"/>
                  </a:lnTo>
                  <a:lnTo>
                    <a:pt x="17018" y="2489"/>
                  </a:lnTo>
                  <a:cubicBezTo>
                    <a:pt x="16827" y="2468"/>
                    <a:pt x="16651" y="2438"/>
                    <a:pt x="16625" y="2424"/>
                  </a:cubicBezTo>
                  <a:cubicBezTo>
                    <a:pt x="16596" y="2408"/>
                    <a:pt x="16669" y="2350"/>
                    <a:pt x="16827" y="2264"/>
                  </a:cubicBezTo>
                  <a:cubicBezTo>
                    <a:pt x="16963" y="2190"/>
                    <a:pt x="17168" y="2072"/>
                    <a:pt x="17279" y="2002"/>
                  </a:cubicBezTo>
                  <a:cubicBezTo>
                    <a:pt x="17389" y="1931"/>
                    <a:pt x="17493" y="1872"/>
                    <a:pt x="17508" y="1871"/>
                  </a:cubicBezTo>
                  <a:cubicBezTo>
                    <a:pt x="17508" y="1871"/>
                    <a:pt x="17508" y="1871"/>
                    <a:pt x="17508" y="1871"/>
                  </a:cubicBezTo>
                  <a:close/>
                  <a:moveTo>
                    <a:pt x="18360" y="2311"/>
                  </a:moveTo>
                  <a:cubicBezTo>
                    <a:pt x="18360" y="2311"/>
                    <a:pt x="18360" y="2311"/>
                    <a:pt x="18360" y="2311"/>
                  </a:cubicBezTo>
                  <a:cubicBezTo>
                    <a:pt x="18381" y="2313"/>
                    <a:pt x="18472" y="2352"/>
                    <a:pt x="18559" y="2399"/>
                  </a:cubicBezTo>
                  <a:lnTo>
                    <a:pt x="18721" y="2483"/>
                  </a:lnTo>
                  <a:lnTo>
                    <a:pt x="18545" y="2507"/>
                  </a:lnTo>
                  <a:cubicBezTo>
                    <a:pt x="18447" y="2520"/>
                    <a:pt x="18276" y="2531"/>
                    <a:pt x="18162" y="2531"/>
                  </a:cubicBezTo>
                  <a:lnTo>
                    <a:pt x="17956" y="2531"/>
                  </a:lnTo>
                  <a:lnTo>
                    <a:pt x="18140" y="2420"/>
                  </a:lnTo>
                  <a:cubicBezTo>
                    <a:pt x="18241" y="2358"/>
                    <a:pt x="18338" y="2311"/>
                    <a:pt x="18360" y="2311"/>
                  </a:cubicBezTo>
                  <a:close/>
                  <a:moveTo>
                    <a:pt x="18695" y="2906"/>
                  </a:moveTo>
                  <a:cubicBezTo>
                    <a:pt x="18704" y="2906"/>
                    <a:pt x="18711" y="2911"/>
                    <a:pt x="18711" y="2920"/>
                  </a:cubicBezTo>
                  <a:cubicBezTo>
                    <a:pt x="18711" y="2931"/>
                    <a:pt x="18585" y="2997"/>
                    <a:pt x="18431" y="3069"/>
                  </a:cubicBezTo>
                  <a:lnTo>
                    <a:pt x="18151" y="3198"/>
                  </a:lnTo>
                  <a:lnTo>
                    <a:pt x="17993" y="3076"/>
                  </a:lnTo>
                  <a:lnTo>
                    <a:pt x="17835" y="2955"/>
                  </a:lnTo>
                  <a:lnTo>
                    <a:pt x="18245" y="2936"/>
                  </a:lnTo>
                  <a:cubicBezTo>
                    <a:pt x="18469" y="2926"/>
                    <a:pt x="18667" y="2912"/>
                    <a:pt x="18683" y="2908"/>
                  </a:cubicBezTo>
                  <a:cubicBezTo>
                    <a:pt x="18687" y="2906"/>
                    <a:pt x="18691" y="2906"/>
                    <a:pt x="18695" y="2906"/>
                  </a:cubicBezTo>
                  <a:close/>
                  <a:moveTo>
                    <a:pt x="17111" y="2859"/>
                  </a:moveTo>
                  <a:lnTo>
                    <a:pt x="17259" y="2883"/>
                  </a:lnTo>
                  <a:cubicBezTo>
                    <a:pt x="17339" y="2896"/>
                    <a:pt x="17463" y="2947"/>
                    <a:pt x="17534" y="2995"/>
                  </a:cubicBezTo>
                  <a:cubicBezTo>
                    <a:pt x="17604" y="3043"/>
                    <a:pt x="17720" y="3131"/>
                    <a:pt x="17787" y="3187"/>
                  </a:cubicBezTo>
                  <a:lnTo>
                    <a:pt x="17913" y="3292"/>
                  </a:lnTo>
                  <a:lnTo>
                    <a:pt x="17775" y="3338"/>
                  </a:lnTo>
                  <a:lnTo>
                    <a:pt x="17635" y="3385"/>
                  </a:lnTo>
                  <a:lnTo>
                    <a:pt x="17374" y="3122"/>
                  </a:lnTo>
                  <a:lnTo>
                    <a:pt x="17111" y="2859"/>
                  </a:lnTo>
                  <a:close/>
                  <a:moveTo>
                    <a:pt x="16333" y="2721"/>
                  </a:moveTo>
                  <a:cubicBezTo>
                    <a:pt x="16358" y="2721"/>
                    <a:pt x="16401" y="2732"/>
                    <a:pt x="16463" y="2749"/>
                  </a:cubicBezTo>
                  <a:cubicBezTo>
                    <a:pt x="16529" y="2768"/>
                    <a:pt x="16693" y="2883"/>
                    <a:pt x="16822" y="2997"/>
                  </a:cubicBezTo>
                  <a:cubicBezTo>
                    <a:pt x="16951" y="3113"/>
                    <a:pt x="17129" y="3274"/>
                    <a:pt x="17213" y="3348"/>
                  </a:cubicBezTo>
                  <a:lnTo>
                    <a:pt x="17368" y="3483"/>
                  </a:lnTo>
                  <a:lnTo>
                    <a:pt x="17275" y="3518"/>
                  </a:lnTo>
                  <a:cubicBezTo>
                    <a:pt x="17175" y="3554"/>
                    <a:pt x="17117" y="3575"/>
                    <a:pt x="17074" y="3575"/>
                  </a:cubicBezTo>
                  <a:cubicBezTo>
                    <a:pt x="17016" y="3575"/>
                    <a:pt x="16986" y="3535"/>
                    <a:pt x="16917" y="3439"/>
                  </a:cubicBezTo>
                  <a:cubicBezTo>
                    <a:pt x="16854" y="3354"/>
                    <a:pt x="16682" y="3156"/>
                    <a:pt x="16530" y="2997"/>
                  </a:cubicBezTo>
                  <a:cubicBezTo>
                    <a:pt x="16331" y="2790"/>
                    <a:pt x="16272" y="2721"/>
                    <a:pt x="16333" y="2721"/>
                  </a:cubicBezTo>
                  <a:close/>
                  <a:moveTo>
                    <a:pt x="15234" y="2433"/>
                  </a:moveTo>
                  <a:cubicBezTo>
                    <a:pt x="15278" y="2433"/>
                    <a:pt x="15396" y="2461"/>
                    <a:pt x="15511" y="2501"/>
                  </a:cubicBezTo>
                  <a:cubicBezTo>
                    <a:pt x="15599" y="2533"/>
                    <a:pt x="16725" y="3622"/>
                    <a:pt x="16725" y="3676"/>
                  </a:cubicBezTo>
                  <a:cubicBezTo>
                    <a:pt x="16725" y="3710"/>
                    <a:pt x="16469" y="3769"/>
                    <a:pt x="16365" y="3769"/>
                  </a:cubicBezTo>
                  <a:cubicBezTo>
                    <a:pt x="16344" y="3769"/>
                    <a:pt x="16328" y="3766"/>
                    <a:pt x="16324" y="3760"/>
                  </a:cubicBezTo>
                  <a:cubicBezTo>
                    <a:pt x="16308" y="3741"/>
                    <a:pt x="16131" y="3528"/>
                    <a:pt x="15931" y="3285"/>
                  </a:cubicBezTo>
                  <a:cubicBezTo>
                    <a:pt x="15733" y="3043"/>
                    <a:pt x="15490" y="2758"/>
                    <a:pt x="15393" y="2650"/>
                  </a:cubicBezTo>
                  <a:cubicBezTo>
                    <a:pt x="15296" y="2544"/>
                    <a:pt x="15217" y="2449"/>
                    <a:pt x="15217" y="2439"/>
                  </a:cubicBezTo>
                  <a:cubicBezTo>
                    <a:pt x="15217" y="2435"/>
                    <a:pt x="15223" y="2433"/>
                    <a:pt x="15234" y="2433"/>
                  </a:cubicBezTo>
                  <a:close/>
                  <a:moveTo>
                    <a:pt x="13778" y="1871"/>
                  </a:moveTo>
                  <a:cubicBezTo>
                    <a:pt x="13804" y="1871"/>
                    <a:pt x="13973" y="1929"/>
                    <a:pt x="14158" y="2000"/>
                  </a:cubicBezTo>
                  <a:cubicBezTo>
                    <a:pt x="14442" y="2109"/>
                    <a:pt x="14530" y="2163"/>
                    <a:pt x="14677" y="2322"/>
                  </a:cubicBezTo>
                  <a:cubicBezTo>
                    <a:pt x="14941" y="2606"/>
                    <a:pt x="16004" y="3822"/>
                    <a:pt x="16018" y="3856"/>
                  </a:cubicBezTo>
                  <a:cubicBezTo>
                    <a:pt x="16024" y="3872"/>
                    <a:pt x="15914" y="3907"/>
                    <a:pt x="15778" y="3930"/>
                  </a:cubicBezTo>
                  <a:cubicBezTo>
                    <a:pt x="15643" y="3954"/>
                    <a:pt x="15503" y="3982"/>
                    <a:pt x="15471" y="3989"/>
                  </a:cubicBezTo>
                  <a:cubicBezTo>
                    <a:pt x="15469" y="3990"/>
                    <a:pt x="15468" y="3990"/>
                    <a:pt x="15466" y="3990"/>
                  </a:cubicBezTo>
                  <a:cubicBezTo>
                    <a:pt x="15423" y="3990"/>
                    <a:pt x="15310" y="3853"/>
                    <a:pt x="15105" y="3551"/>
                  </a:cubicBezTo>
                  <a:cubicBezTo>
                    <a:pt x="14652" y="2890"/>
                    <a:pt x="14405" y="2574"/>
                    <a:pt x="14051" y="2203"/>
                  </a:cubicBezTo>
                  <a:cubicBezTo>
                    <a:pt x="13877" y="2019"/>
                    <a:pt x="13755" y="1871"/>
                    <a:pt x="13777" y="1871"/>
                  </a:cubicBezTo>
                  <a:cubicBezTo>
                    <a:pt x="13777" y="1871"/>
                    <a:pt x="13778" y="1871"/>
                    <a:pt x="13778" y="1871"/>
                  </a:cubicBezTo>
                  <a:close/>
                  <a:moveTo>
                    <a:pt x="12713" y="1614"/>
                  </a:moveTo>
                  <a:cubicBezTo>
                    <a:pt x="12748" y="1614"/>
                    <a:pt x="12815" y="1627"/>
                    <a:pt x="12933" y="1652"/>
                  </a:cubicBezTo>
                  <a:cubicBezTo>
                    <a:pt x="13108" y="1691"/>
                    <a:pt x="13143" y="1719"/>
                    <a:pt x="13639" y="2258"/>
                  </a:cubicBezTo>
                  <a:cubicBezTo>
                    <a:pt x="13925" y="2567"/>
                    <a:pt x="14335" y="3052"/>
                    <a:pt x="14545" y="3330"/>
                  </a:cubicBezTo>
                  <a:cubicBezTo>
                    <a:pt x="14756" y="3609"/>
                    <a:pt x="14960" y="3871"/>
                    <a:pt x="14997" y="3912"/>
                  </a:cubicBezTo>
                  <a:cubicBezTo>
                    <a:pt x="15084" y="4004"/>
                    <a:pt x="15088" y="4036"/>
                    <a:pt x="14973" y="4036"/>
                  </a:cubicBezTo>
                  <a:cubicBezTo>
                    <a:pt x="14939" y="4036"/>
                    <a:pt x="14894" y="4033"/>
                    <a:pt x="14837" y="4028"/>
                  </a:cubicBezTo>
                  <a:cubicBezTo>
                    <a:pt x="14366" y="3984"/>
                    <a:pt x="13867" y="3704"/>
                    <a:pt x="13580" y="3323"/>
                  </a:cubicBezTo>
                  <a:cubicBezTo>
                    <a:pt x="13456" y="3161"/>
                    <a:pt x="12839" y="2003"/>
                    <a:pt x="12684" y="1643"/>
                  </a:cubicBezTo>
                  <a:cubicBezTo>
                    <a:pt x="12676" y="1624"/>
                    <a:pt x="12682" y="1614"/>
                    <a:pt x="12713" y="1614"/>
                  </a:cubicBezTo>
                  <a:close/>
                  <a:moveTo>
                    <a:pt x="9336" y="8193"/>
                  </a:moveTo>
                  <a:cubicBezTo>
                    <a:pt x="9350" y="8195"/>
                    <a:pt x="9515" y="8231"/>
                    <a:pt x="9704" y="8274"/>
                  </a:cubicBezTo>
                  <a:cubicBezTo>
                    <a:pt x="10711" y="8504"/>
                    <a:pt x="12732" y="9707"/>
                    <a:pt x="13553" y="10564"/>
                  </a:cubicBezTo>
                  <a:cubicBezTo>
                    <a:pt x="14406" y="11458"/>
                    <a:pt x="14857" y="12532"/>
                    <a:pt x="15000" y="14025"/>
                  </a:cubicBezTo>
                  <a:cubicBezTo>
                    <a:pt x="15048" y="14511"/>
                    <a:pt x="15013" y="14901"/>
                    <a:pt x="14904" y="15111"/>
                  </a:cubicBezTo>
                  <a:cubicBezTo>
                    <a:pt x="14786" y="15338"/>
                    <a:pt x="13719" y="15633"/>
                    <a:pt x="11024" y="16183"/>
                  </a:cubicBezTo>
                  <a:cubicBezTo>
                    <a:pt x="10729" y="16244"/>
                    <a:pt x="10185" y="16341"/>
                    <a:pt x="9810" y="16402"/>
                  </a:cubicBezTo>
                  <a:cubicBezTo>
                    <a:pt x="9435" y="16462"/>
                    <a:pt x="9117" y="16526"/>
                    <a:pt x="9101" y="16541"/>
                  </a:cubicBezTo>
                  <a:cubicBezTo>
                    <a:pt x="9003" y="16639"/>
                    <a:pt x="9430" y="16727"/>
                    <a:pt x="10010" y="16727"/>
                  </a:cubicBezTo>
                  <a:cubicBezTo>
                    <a:pt x="10017" y="16727"/>
                    <a:pt x="10024" y="16727"/>
                    <a:pt x="10031" y="16727"/>
                  </a:cubicBezTo>
                  <a:cubicBezTo>
                    <a:pt x="10983" y="16726"/>
                    <a:pt x="13304" y="16342"/>
                    <a:pt x="14212" y="16035"/>
                  </a:cubicBezTo>
                  <a:lnTo>
                    <a:pt x="14628" y="15893"/>
                  </a:lnTo>
                  <a:lnTo>
                    <a:pt x="14755" y="16103"/>
                  </a:lnTo>
                  <a:cubicBezTo>
                    <a:pt x="14982" y="16476"/>
                    <a:pt x="15032" y="16616"/>
                    <a:pt x="15030" y="16894"/>
                  </a:cubicBezTo>
                  <a:cubicBezTo>
                    <a:pt x="15029" y="17260"/>
                    <a:pt x="14916" y="17556"/>
                    <a:pt x="14594" y="18027"/>
                  </a:cubicBezTo>
                  <a:cubicBezTo>
                    <a:pt x="14341" y="18399"/>
                    <a:pt x="14304" y="18435"/>
                    <a:pt x="13946" y="18673"/>
                  </a:cubicBezTo>
                  <a:cubicBezTo>
                    <a:pt x="13573" y="18923"/>
                    <a:pt x="13371" y="19004"/>
                    <a:pt x="13074" y="19004"/>
                  </a:cubicBezTo>
                  <a:cubicBezTo>
                    <a:pt x="13025" y="19004"/>
                    <a:pt x="12974" y="19002"/>
                    <a:pt x="12919" y="18998"/>
                  </a:cubicBezTo>
                  <a:cubicBezTo>
                    <a:pt x="12611" y="18974"/>
                    <a:pt x="12131" y="18825"/>
                    <a:pt x="11915" y="18684"/>
                  </a:cubicBezTo>
                  <a:cubicBezTo>
                    <a:pt x="11834" y="18630"/>
                    <a:pt x="11636" y="18488"/>
                    <a:pt x="11482" y="18372"/>
                  </a:cubicBezTo>
                  <a:cubicBezTo>
                    <a:pt x="11333" y="18260"/>
                    <a:pt x="11204" y="18170"/>
                    <a:pt x="11192" y="18170"/>
                  </a:cubicBezTo>
                  <a:cubicBezTo>
                    <a:pt x="11192" y="18170"/>
                    <a:pt x="11192" y="18171"/>
                    <a:pt x="11192" y="18171"/>
                  </a:cubicBezTo>
                  <a:cubicBezTo>
                    <a:pt x="10945" y="18572"/>
                    <a:pt x="10501" y="19160"/>
                    <a:pt x="10353" y="19285"/>
                  </a:cubicBezTo>
                  <a:cubicBezTo>
                    <a:pt x="10153" y="19452"/>
                    <a:pt x="9901" y="19560"/>
                    <a:pt x="9709" y="19560"/>
                  </a:cubicBezTo>
                  <a:cubicBezTo>
                    <a:pt x="9425" y="19560"/>
                    <a:pt x="8571" y="19421"/>
                    <a:pt x="8443" y="19355"/>
                  </a:cubicBezTo>
                  <a:cubicBezTo>
                    <a:pt x="8267" y="19263"/>
                    <a:pt x="8001" y="18979"/>
                    <a:pt x="7882" y="18751"/>
                  </a:cubicBezTo>
                  <a:cubicBezTo>
                    <a:pt x="7742" y="18487"/>
                    <a:pt x="7467" y="18111"/>
                    <a:pt x="7415" y="18111"/>
                  </a:cubicBezTo>
                  <a:cubicBezTo>
                    <a:pt x="7413" y="18111"/>
                    <a:pt x="7411" y="18111"/>
                    <a:pt x="7410" y="18112"/>
                  </a:cubicBezTo>
                  <a:cubicBezTo>
                    <a:pt x="7394" y="18122"/>
                    <a:pt x="7194" y="18381"/>
                    <a:pt x="6964" y="18689"/>
                  </a:cubicBezTo>
                  <a:cubicBezTo>
                    <a:pt x="6538" y="19259"/>
                    <a:pt x="6374" y="19413"/>
                    <a:pt x="6031" y="19569"/>
                  </a:cubicBezTo>
                  <a:cubicBezTo>
                    <a:pt x="5913" y="19622"/>
                    <a:pt x="5741" y="19649"/>
                    <a:pt x="5560" y="19649"/>
                  </a:cubicBezTo>
                  <a:cubicBezTo>
                    <a:pt x="5400" y="19649"/>
                    <a:pt x="5234" y="19628"/>
                    <a:pt x="5093" y="19586"/>
                  </a:cubicBezTo>
                  <a:cubicBezTo>
                    <a:pt x="4832" y="19507"/>
                    <a:pt x="4264" y="19127"/>
                    <a:pt x="4046" y="18884"/>
                  </a:cubicBezTo>
                  <a:lnTo>
                    <a:pt x="3883" y="18704"/>
                  </a:lnTo>
                  <a:lnTo>
                    <a:pt x="3766" y="18792"/>
                  </a:lnTo>
                  <a:cubicBezTo>
                    <a:pt x="3440" y="19036"/>
                    <a:pt x="3270" y="19126"/>
                    <a:pt x="2887" y="19255"/>
                  </a:cubicBezTo>
                  <a:cubicBezTo>
                    <a:pt x="2516" y="19380"/>
                    <a:pt x="2432" y="19396"/>
                    <a:pt x="2102" y="19396"/>
                  </a:cubicBezTo>
                  <a:cubicBezTo>
                    <a:pt x="1748" y="19396"/>
                    <a:pt x="1720" y="19390"/>
                    <a:pt x="1453" y="19258"/>
                  </a:cubicBezTo>
                  <a:cubicBezTo>
                    <a:pt x="787" y="18930"/>
                    <a:pt x="475" y="18234"/>
                    <a:pt x="685" y="17545"/>
                  </a:cubicBezTo>
                  <a:cubicBezTo>
                    <a:pt x="815" y="17114"/>
                    <a:pt x="703" y="17149"/>
                    <a:pt x="2178" y="17079"/>
                  </a:cubicBezTo>
                  <a:cubicBezTo>
                    <a:pt x="3321" y="17023"/>
                    <a:pt x="4722" y="16917"/>
                    <a:pt x="5168" y="16853"/>
                  </a:cubicBezTo>
                  <a:cubicBezTo>
                    <a:pt x="5420" y="16816"/>
                    <a:pt x="5360" y="16742"/>
                    <a:pt x="5039" y="16695"/>
                  </a:cubicBezTo>
                  <a:cubicBezTo>
                    <a:pt x="4675" y="16643"/>
                    <a:pt x="3529" y="16586"/>
                    <a:pt x="2916" y="16586"/>
                  </a:cubicBezTo>
                  <a:cubicBezTo>
                    <a:pt x="2852" y="16586"/>
                    <a:pt x="2794" y="16587"/>
                    <a:pt x="2744" y="16588"/>
                  </a:cubicBezTo>
                  <a:lnTo>
                    <a:pt x="2287" y="16599"/>
                  </a:lnTo>
                  <a:lnTo>
                    <a:pt x="2202" y="16423"/>
                  </a:lnTo>
                  <a:cubicBezTo>
                    <a:pt x="2109" y="16228"/>
                    <a:pt x="1905" y="15511"/>
                    <a:pt x="1780" y="14944"/>
                  </a:cubicBezTo>
                  <a:cubicBezTo>
                    <a:pt x="1678" y="14477"/>
                    <a:pt x="1671" y="13524"/>
                    <a:pt x="1766" y="12957"/>
                  </a:cubicBezTo>
                  <a:cubicBezTo>
                    <a:pt x="1867" y="12357"/>
                    <a:pt x="2143" y="11390"/>
                    <a:pt x="2397" y="10747"/>
                  </a:cubicBezTo>
                  <a:cubicBezTo>
                    <a:pt x="2505" y="10477"/>
                    <a:pt x="2743" y="10083"/>
                    <a:pt x="2952" y="9827"/>
                  </a:cubicBezTo>
                  <a:cubicBezTo>
                    <a:pt x="3073" y="9679"/>
                    <a:pt x="3096" y="9609"/>
                    <a:pt x="3055" y="9609"/>
                  </a:cubicBezTo>
                  <a:cubicBezTo>
                    <a:pt x="3003" y="9609"/>
                    <a:pt x="2853" y="9715"/>
                    <a:pt x="2670" y="9908"/>
                  </a:cubicBezTo>
                  <a:cubicBezTo>
                    <a:pt x="2276" y="10319"/>
                    <a:pt x="2039" y="10786"/>
                    <a:pt x="1716" y="11783"/>
                  </a:cubicBezTo>
                  <a:cubicBezTo>
                    <a:pt x="1423" y="12684"/>
                    <a:pt x="1325" y="13370"/>
                    <a:pt x="1361" y="14258"/>
                  </a:cubicBezTo>
                  <a:cubicBezTo>
                    <a:pt x="1384" y="14849"/>
                    <a:pt x="1518" y="15508"/>
                    <a:pt x="1762" y="16236"/>
                  </a:cubicBezTo>
                  <a:lnTo>
                    <a:pt x="1889" y="16615"/>
                  </a:lnTo>
                  <a:lnTo>
                    <a:pt x="1674" y="16621"/>
                  </a:lnTo>
                  <a:cubicBezTo>
                    <a:pt x="1556" y="16624"/>
                    <a:pt x="1440" y="16627"/>
                    <a:pt x="1418" y="16630"/>
                  </a:cubicBezTo>
                  <a:cubicBezTo>
                    <a:pt x="1418" y="16630"/>
                    <a:pt x="1418" y="16630"/>
                    <a:pt x="1418" y="16630"/>
                  </a:cubicBezTo>
                  <a:cubicBezTo>
                    <a:pt x="1371" y="16630"/>
                    <a:pt x="1172" y="16073"/>
                    <a:pt x="1051" y="15603"/>
                  </a:cubicBezTo>
                  <a:cubicBezTo>
                    <a:pt x="846" y="14816"/>
                    <a:pt x="914" y="13113"/>
                    <a:pt x="1187" y="12172"/>
                  </a:cubicBezTo>
                  <a:cubicBezTo>
                    <a:pt x="1299" y="11786"/>
                    <a:pt x="1630" y="11020"/>
                    <a:pt x="1851" y="10638"/>
                  </a:cubicBezTo>
                  <a:cubicBezTo>
                    <a:pt x="2262" y="9924"/>
                    <a:pt x="3035" y="9148"/>
                    <a:pt x="3622" y="8855"/>
                  </a:cubicBezTo>
                  <a:cubicBezTo>
                    <a:pt x="3781" y="8776"/>
                    <a:pt x="3897" y="8734"/>
                    <a:pt x="3951" y="8734"/>
                  </a:cubicBezTo>
                  <a:cubicBezTo>
                    <a:pt x="3977" y="8734"/>
                    <a:pt x="3988" y="8743"/>
                    <a:pt x="3985" y="8763"/>
                  </a:cubicBezTo>
                  <a:cubicBezTo>
                    <a:pt x="3980" y="8780"/>
                    <a:pt x="3864" y="8896"/>
                    <a:pt x="3725" y="9018"/>
                  </a:cubicBezTo>
                  <a:cubicBezTo>
                    <a:pt x="3487" y="9227"/>
                    <a:pt x="3402" y="9333"/>
                    <a:pt x="3466" y="9333"/>
                  </a:cubicBezTo>
                  <a:cubicBezTo>
                    <a:pt x="3514" y="9333"/>
                    <a:pt x="3644" y="9274"/>
                    <a:pt x="3854" y="9154"/>
                  </a:cubicBezTo>
                  <a:lnTo>
                    <a:pt x="4163" y="8976"/>
                  </a:lnTo>
                  <a:lnTo>
                    <a:pt x="4471" y="9303"/>
                  </a:lnTo>
                  <a:cubicBezTo>
                    <a:pt x="4986" y="9847"/>
                    <a:pt x="5725" y="10359"/>
                    <a:pt x="6233" y="10526"/>
                  </a:cubicBezTo>
                  <a:cubicBezTo>
                    <a:pt x="6361" y="10568"/>
                    <a:pt x="6504" y="10589"/>
                    <a:pt x="6653" y="10589"/>
                  </a:cubicBezTo>
                  <a:cubicBezTo>
                    <a:pt x="6913" y="10589"/>
                    <a:pt x="7192" y="10527"/>
                    <a:pt x="7455" y="10407"/>
                  </a:cubicBezTo>
                  <a:cubicBezTo>
                    <a:pt x="7842" y="10229"/>
                    <a:pt x="8835" y="9123"/>
                    <a:pt x="9139" y="8531"/>
                  </a:cubicBezTo>
                  <a:cubicBezTo>
                    <a:pt x="9235" y="8344"/>
                    <a:pt x="9324" y="8193"/>
                    <a:pt x="9336" y="8193"/>
                  </a:cubicBezTo>
                  <a:close/>
                  <a:moveTo>
                    <a:pt x="13843" y="19461"/>
                  </a:moveTo>
                  <a:cubicBezTo>
                    <a:pt x="13898" y="19461"/>
                    <a:pt x="13890" y="19505"/>
                    <a:pt x="13872" y="19608"/>
                  </a:cubicBezTo>
                  <a:cubicBezTo>
                    <a:pt x="13857" y="19695"/>
                    <a:pt x="13764" y="20108"/>
                    <a:pt x="13665" y="20536"/>
                  </a:cubicBezTo>
                  <a:cubicBezTo>
                    <a:pt x="13566" y="20962"/>
                    <a:pt x="13437" y="21515"/>
                    <a:pt x="13377" y="21768"/>
                  </a:cubicBezTo>
                  <a:cubicBezTo>
                    <a:pt x="13182" y="22600"/>
                    <a:pt x="12649" y="25759"/>
                    <a:pt x="12494" y="26994"/>
                  </a:cubicBezTo>
                  <a:cubicBezTo>
                    <a:pt x="12453" y="27326"/>
                    <a:pt x="12409" y="27627"/>
                    <a:pt x="12400" y="27662"/>
                  </a:cubicBezTo>
                  <a:cubicBezTo>
                    <a:pt x="12385" y="27715"/>
                    <a:pt x="12339" y="27727"/>
                    <a:pt x="12140" y="27727"/>
                  </a:cubicBezTo>
                  <a:cubicBezTo>
                    <a:pt x="11939" y="27727"/>
                    <a:pt x="11903" y="27717"/>
                    <a:pt x="11921" y="27668"/>
                  </a:cubicBezTo>
                  <a:cubicBezTo>
                    <a:pt x="11989" y="27487"/>
                    <a:pt x="12098" y="26789"/>
                    <a:pt x="12179" y="25997"/>
                  </a:cubicBezTo>
                  <a:cubicBezTo>
                    <a:pt x="12231" y="25501"/>
                    <a:pt x="12322" y="24832"/>
                    <a:pt x="12382" y="24508"/>
                  </a:cubicBezTo>
                  <a:cubicBezTo>
                    <a:pt x="12441" y="24183"/>
                    <a:pt x="12542" y="23574"/>
                    <a:pt x="12606" y="23147"/>
                  </a:cubicBezTo>
                  <a:cubicBezTo>
                    <a:pt x="12670" y="22720"/>
                    <a:pt x="12751" y="22225"/>
                    <a:pt x="12788" y="22044"/>
                  </a:cubicBezTo>
                  <a:cubicBezTo>
                    <a:pt x="12825" y="21861"/>
                    <a:pt x="12890" y="21480"/>
                    <a:pt x="12932" y="21197"/>
                  </a:cubicBezTo>
                  <a:cubicBezTo>
                    <a:pt x="12974" y="20913"/>
                    <a:pt x="13053" y="20447"/>
                    <a:pt x="13108" y="20157"/>
                  </a:cubicBezTo>
                  <a:cubicBezTo>
                    <a:pt x="13203" y="19658"/>
                    <a:pt x="13212" y="19631"/>
                    <a:pt x="13301" y="19612"/>
                  </a:cubicBezTo>
                  <a:cubicBezTo>
                    <a:pt x="13352" y="19602"/>
                    <a:pt x="13487" y="19564"/>
                    <a:pt x="13597" y="19528"/>
                  </a:cubicBezTo>
                  <a:cubicBezTo>
                    <a:pt x="13728" y="19485"/>
                    <a:pt x="13803" y="19461"/>
                    <a:pt x="13843" y="19461"/>
                  </a:cubicBezTo>
                  <a:close/>
                  <a:moveTo>
                    <a:pt x="11355" y="18933"/>
                  </a:moveTo>
                  <a:cubicBezTo>
                    <a:pt x="11364" y="18933"/>
                    <a:pt x="11373" y="18938"/>
                    <a:pt x="11381" y="18946"/>
                  </a:cubicBezTo>
                  <a:cubicBezTo>
                    <a:pt x="11424" y="18986"/>
                    <a:pt x="11423" y="19035"/>
                    <a:pt x="11375" y="19238"/>
                  </a:cubicBezTo>
                  <a:cubicBezTo>
                    <a:pt x="11343" y="19371"/>
                    <a:pt x="11284" y="19770"/>
                    <a:pt x="11243" y="20119"/>
                  </a:cubicBezTo>
                  <a:cubicBezTo>
                    <a:pt x="11202" y="20468"/>
                    <a:pt x="11136" y="20957"/>
                    <a:pt x="11098" y="21199"/>
                  </a:cubicBezTo>
                  <a:cubicBezTo>
                    <a:pt x="11060" y="21441"/>
                    <a:pt x="11011" y="21772"/>
                    <a:pt x="10990" y="21934"/>
                  </a:cubicBezTo>
                  <a:cubicBezTo>
                    <a:pt x="10920" y="22471"/>
                    <a:pt x="10800" y="24330"/>
                    <a:pt x="10811" y="24697"/>
                  </a:cubicBezTo>
                  <a:lnTo>
                    <a:pt x="10821" y="25061"/>
                  </a:lnTo>
                  <a:lnTo>
                    <a:pt x="10887" y="24921"/>
                  </a:lnTo>
                  <a:cubicBezTo>
                    <a:pt x="10986" y="24710"/>
                    <a:pt x="11053" y="24347"/>
                    <a:pt x="11211" y="23148"/>
                  </a:cubicBezTo>
                  <a:cubicBezTo>
                    <a:pt x="11290" y="22541"/>
                    <a:pt x="11404" y="21738"/>
                    <a:pt x="11464" y="21364"/>
                  </a:cubicBezTo>
                  <a:cubicBezTo>
                    <a:pt x="11523" y="20990"/>
                    <a:pt x="11588" y="20437"/>
                    <a:pt x="11610" y="20133"/>
                  </a:cubicBezTo>
                  <a:cubicBezTo>
                    <a:pt x="11657" y="19481"/>
                    <a:pt x="11686" y="19238"/>
                    <a:pt x="11716" y="19238"/>
                  </a:cubicBezTo>
                  <a:cubicBezTo>
                    <a:pt x="11717" y="19238"/>
                    <a:pt x="11718" y="19238"/>
                    <a:pt x="11719" y="19239"/>
                  </a:cubicBezTo>
                  <a:cubicBezTo>
                    <a:pt x="12101" y="19442"/>
                    <a:pt x="12537" y="19597"/>
                    <a:pt x="12734" y="19600"/>
                  </a:cubicBezTo>
                  <a:cubicBezTo>
                    <a:pt x="12911" y="19602"/>
                    <a:pt x="12917" y="19639"/>
                    <a:pt x="12812" y="20046"/>
                  </a:cubicBezTo>
                  <a:cubicBezTo>
                    <a:pt x="12760" y="20256"/>
                    <a:pt x="12665" y="20705"/>
                    <a:pt x="12601" y="21051"/>
                  </a:cubicBezTo>
                  <a:cubicBezTo>
                    <a:pt x="12538" y="21396"/>
                    <a:pt x="12448" y="21856"/>
                    <a:pt x="12401" y="22081"/>
                  </a:cubicBezTo>
                  <a:cubicBezTo>
                    <a:pt x="12353" y="22303"/>
                    <a:pt x="12264" y="22816"/>
                    <a:pt x="12200" y="23221"/>
                  </a:cubicBezTo>
                  <a:cubicBezTo>
                    <a:pt x="12137" y="23626"/>
                    <a:pt x="12038" y="24229"/>
                    <a:pt x="11980" y="24563"/>
                  </a:cubicBezTo>
                  <a:cubicBezTo>
                    <a:pt x="11921" y="24899"/>
                    <a:pt x="11839" y="25542"/>
                    <a:pt x="11797" y="25997"/>
                  </a:cubicBezTo>
                  <a:cubicBezTo>
                    <a:pt x="11726" y="26771"/>
                    <a:pt x="11624" y="27410"/>
                    <a:pt x="11539" y="27634"/>
                  </a:cubicBezTo>
                  <a:lnTo>
                    <a:pt x="11502" y="27729"/>
                  </a:lnTo>
                  <a:lnTo>
                    <a:pt x="11180" y="27703"/>
                  </a:lnTo>
                  <a:cubicBezTo>
                    <a:pt x="11003" y="27689"/>
                    <a:pt x="10855" y="27675"/>
                    <a:pt x="10853" y="27674"/>
                  </a:cubicBezTo>
                  <a:cubicBezTo>
                    <a:pt x="10850" y="27671"/>
                    <a:pt x="10863" y="27557"/>
                    <a:pt x="10883" y="27412"/>
                  </a:cubicBezTo>
                  <a:cubicBezTo>
                    <a:pt x="10925" y="27110"/>
                    <a:pt x="10900" y="26472"/>
                    <a:pt x="10839" y="26302"/>
                  </a:cubicBezTo>
                  <a:cubicBezTo>
                    <a:pt x="10811" y="26224"/>
                    <a:pt x="10759" y="26180"/>
                    <a:pt x="10713" y="26180"/>
                  </a:cubicBezTo>
                  <a:cubicBezTo>
                    <a:pt x="10683" y="26180"/>
                    <a:pt x="10656" y="26199"/>
                    <a:pt x="10640" y="26240"/>
                  </a:cubicBezTo>
                  <a:cubicBezTo>
                    <a:pt x="10627" y="26275"/>
                    <a:pt x="10591" y="26561"/>
                    <a:pt x="10563" y="26876"/>
                  </a:cubicBezTo>
                  <a:cubicBezTo>
                    <a:pt x="10533" y="27193"/>
                    <a:pt x="10499" y="27504"/>
                    <a:pt x="10488" y="27570"/>
                  </a:cubicBezTo>
                  <a:lnTo>
                    <a:pt x="10464" y="27690"/>
                  </a:lnTo>
                  <a:lnTo>
                    <a:pt x="10179" y="27690"/>
                  </a:lnTo>
                  <a:cubicBezTo>
                    <a:pt x="10024" y="27690"/>
                    <a:pt x="9620" y="27679"/>
                    <a:pt x="9289" y="27666"/>
                  </a:cubicBezTo>
                  <a:lnTo>
                    <a:pt x="8684" y="27642"/>
                  </a:lnTo>
                  <a:lnTo>
                    <a:pt x="8684" y="25156"/>
                  </a:lnTo>
                  <a:cubicBezTo>
                    <a:pt x="8684" y="23787"/>
                    <a:pt x="8667" y="22082"/>
                    <a:pt x="8647" y="21363"/>
                  </a:cubicBezTo>
                  <a:cubicBezTo>
                    <a:pt x="8627" y="20646"/>
                    <a:pt x="8611" y="20055"/>
                    <a:pt x="8614" y="20050"/>
                  </a:cubicBezTo>
                  <a:cubicBezTo>
                    <a:pt x="8615" y="20050"/>
                    <a:pt x="8616" y="20050"/>
                    <a:pt x="8618" y="20050"/>
                  </a:cubicBezTo>
                  <a:cubicBezTo>
                    <a:pt x="8645" y="20050"/>
                    <a:pt x="8799" y="20070"/>
                    <a:pt x="8984" y="20098"/>
                  </a:cubicBezTo>
                  <a:cubicBezTo>
                    <a:pt x="9185" y="20128"/>
                    <a:pt x="9491" y="20156"/>
                    <a:pt x="9668" y="20159"/>
                  </a:cubicBezTo>
                  <a:cubicBezTo>
                    <a:pt x="9709" y="20160"/>
                    <a:pt x="9745" y="20160"/>
                    <a:pt x="9778" y="20160"/>
                  </a:cubicBezTo>
                  <a:cubicBezTo>
                    <a:pt x="9985" y="20160"/>
                    <a:pt x="10039" y="20139"/>
                    <a:pt x="10294" y="20012"/>
                  </a:cubicBezTo>
                  <a:cubicBezTo>
                    <a:pt x="10685" y="19821"/>
                    <a:pt x="10956" y="19563"/>
                    <a:pt x="11170" y="19185"/>
                  </a:cubicBezTo>
                  <a:cubicBezTo>
                    <a:pt x="11276" y="18998"/>
                    <a:pt x="11320" y="18933"/>
                    <a:pt x="11355" y="18933"/>
                  </a:cubicBezTo>
                  <a:close/>
                  <a:moveTo>
                    <a:pt x="7434" y="19015"/>
                  </a:moveTo>
                  <a:lnTo>
                    <a:pt x="7544" y="19223"/>
                  </a:lnTo>
                  <a:cubicBezTo>
                    <a:pt x="7609" y="19334"/>
                    <a:pt x="7744" y="19513"/>
                    <a:pt x="7847" y="19618"/>
                  </a:cubicBezTo>
                  <a:cubicBezTo>
                    <a:pt x="7951" y="19721"/>
                    <a:pt x="8122" y="19848"/>
                    <a:pt x="8222" y="19896"/>
                  </a:cubicBezTo>
                  <a:cubicBezTo>
                    <a:pt x="8325" y="19945"/>
                    <a:pt x="8409" y="20009"/>
                    <a:pt x="8409" y="20040"/>
                  </a:cubicBezTo>
                  <a:cubicBezTo>
                    <a:pt x="8409" y="20070"/>
                    <a:pt x="8383" y="20268"/>
                    <a:pt x="8353" y="20482"/>
                  </a:cubicBezTo>
                  <a:cubicBezTo>
                    <a:pt x="8316" y="20745"/>
                    <a:pt x="8288" y="21397"/>
                    <a:pt x="8266" y="22523"/>
                  </a:cubicBezTo>
                  <a:cubicBezTo>
                    <a:pt x="8248" y="23434"/>
                    <a:pt x="8225" y="24268"/>
                    <a:pt x="8213" y="24380"/>
                  </a:cubicBezTo>
                  <a:cubicBezTo>
                    <a:pt x="8201" y="24491"/>
                    <a:pt x="8183" y="25275"/>
                    <a:pt x="8172" y="26122"/>
                  </a:cubicBezTo>
                  <a:lnTo>
                    <a:pt x="8153" y="27660"/>
                  </a:lnTo>
                  <a:lnTo>
                    <a:pt x="7298" y="27677"/>
                  </a:lnTo>
                  <a:lnTo>
                    <a:pt x="6444" y="27695"/>
                  </a:lnTo>
                  <a:lnTo>
                    <a:pt x="6393" y="27523"/>
                  </a:lnTo>
                  <a:cubicBezTo>
                    <a:pt x="6363" y="27428"/>
                    <a:pt x="6304" y="27310"/>
                    <a:pt x="6258" y="27257"/>
                  </a:cubicBezTo>
                  <a:cubicBezTo>
                    <a:pt x="6214" y="27207"/>
                    <a:pt x="6190" y="27185"/>
                    <a:pt x="6167" y="27185"/>
                  </a:cubicBezTo>
                  <a:cubicBezTo>
                    <a:pt x="6151" y="27185"/>
                    <a:pt x="6135" y="27195"/>
                    <a:pt x="6113" y="27213"/>
                  </a:cubicBezTo>
                  <a:cubicBezTo>
                    <a:pt x="6053" y="27263"/>
                    <a:pt x="6055" y="27337"/>
                    <a:pt x="6120" y="27609"/>
                  </a:cubicBezTo>
                  <a:cubicBezTo>
                    <a:pt x="6138" y="27685"/>
                    <a:pt x="6126" y="27690"/>
                    <a:pt x="5941" y="27692"/>
                  </a:cubicBezTo>
                  <a:cubicBezTo>
                    <a:pt x="5834" y="27693"/>
                    <a:pt x="5551" y="27714"/>
                    <a:pt x="5312" y="27739"/>
                  </a:cubicBezTo>
                  <a:lnTo>
                    <a:pt x="4880" y="27786"/>
                  </a:lnTo>
                  <a:lnTo>
                    <a:pt x="4827" y="27621"/>
                  </a:lnTo>
                  <a:cubicBezTo>
                    <a:pt x="4549" y="26747"/>
                    <a:pt x="4328" y="25764"/>
                    <a:pt x="4015" y="24024"/>
                  </a:cubicBezTo>
                  <a:cubicBezTo>
                    <a:pt x="3747" y="22530"/>
                    <a:pt x="3317" y="20675"/>
                    <a:pt x="3077" y="19986"/>
                  </a:cubicBezTo>
                  <a:cubicBezTo>
                    <a:pt x="3036" y="19868"/>
                    <a:pt x="3007" y="19768"/>
                    <a:pt x="3013" y="19762"/>
                  </a:cubicBezTo>
                  <a:cubicBezTo>
                    <a:pt x="3018" y="19757"/>
                    <a:pt x="3156" y="19702"/>
                    <a:pt x="3322" y="19638"/>
                  </a:cubicBezTo>
                  <a:cubicBezTo>
                    <a:pt x="3487" y="19574"/>
                    <a:pt x="3691" y="19471"/>
                    <a:pt x="3778" y="19409"/>
                  </a:cubicBezTo>
                  <a:cubicBezTo>
                    <a:pt x="3861" y="19349"/>
                    <a:pt x="3901" y="19322"/>
                    <a:pt x="3926" y="19322"/>
                  </a:cubicBezTo>
                  <a:cubicBezTo>
                    <a:pt x="3946" y="19322"/>
                    <a:pt x="3957" y="19338"/>
                    <a:pt x="3973" y="19366"/>
                  </a:cubicBezTo>
                  <a:cubicBezTo>
                    <a:pt x="4083" y="19565"/>
                    <a:pt x="4468" y="19904"/>
                    <a:pt x="4721" y="20025"/>
                  </a:cubicBezTo>
                  <a:cubicBezTo>
                    <a:pt x="4869" y="20095"/>
                    <a:pt x="4990" y="20161"/>
                    <a:pt x="4990" y="20171"/>
                  </a:cubicBezTo>
                  <a:cubicBezTo>
                    <a:pt x="4990" y="20179"/>
                    <a:pt x="5032" y="20538"/>
                    <a:pt x="5080" y="20968"/>
                  </a:cubicBezTo>
                  <a:cubicBezTo>
                    <a:pt x="5130" y="21398"/>
                    <a:pt x="5204" y="22081"/>
                    <a:pt x="5245" y="22485"/>
                  </a:cubicBezTo>
                  <a:cubicBezTo>
                    <a:pt x="5377" y="23780"/>
                    <a:pt x="5763" y="26112"/>
                    <a:pt x="5889" y="26377"/>
                  </a:cubicBezTo>
                  <a:cubicBezTo>
                    <a:pt x="5940" y="26485"/>
                    <a:pt x="6011" y="26539"/>
                    <a:pt x="6078" y="26539"/>
                  </a:cubicBezTo>
                  <a:cubicBezTo>
                    <a:pt x="6143" y="26539"/>
                    <a:pt x="6204" y="26488"/>
                    <a:pt x="6238" y="26384"/>
                  </a:cubicBezTo>
                  <a:cubicBezTo>
                    <a:pt x="6284" y="26246"/>
                    <a:pt x="6282" y="26235"/>
                    <a:pt x="6016" y="24730"/>
                  </a:cubicBezTo>
                  <a:cubicBezTo>
                    <a:pt x="5916" y="24163"/>
                    <a:pt x="5777" y="23236"/>
                    <a:pt x="5705" y="22670"/>
                  </a:cubicBezTo>
                  <a:cubicBezTo>
                    <a:pt x="5578" y="21662"/>
                    <a:pt x="5386" y="20410"/>
                    <a:pt x="5339" y="20290"/>
                  </a:cubicBezTo>
                  <a:cubicBezTo>
                    <a:pt x="5319" y="20239"/>
                    <a:pt x="5360" y="20230"/>
                    <a:pt x="5676" y="20216"/>
                  </a:cubicBezTo>
                  <a:cubicBezTo>
                    <a:pt x="5993" y="20203"/>
                    <a:pt x="6070" y="20186"/>
                    <a:pt x="6312" y="20071"/>
                  </a:cubicBezTo>
                  <a:cubicBezTo>
                    <a:pt x="6691" y="19892"/>
                    <a:pt x="6941" y="19682"/>
                    <a:pt x="7209" y="19319"/>
                  </a:cubicBezTo>
                  <a:lnTo>
                    <a:pt x="7434" y="19015"/>
                  </a:lnTo>
                  <a:close/>
                  <a:moveTo>
                    <a:pt x="2765" y="19830"/>
                  </a:moveTo>
                  <a:lnTo>
                    <a:pt x="2826" y="20199"/>
                  </a:lnTo>
                  <a:cubicBezTo>
                    <a:pt x="2860" y="20407"/>
                    <a:pt x="2940" y="20804"/>
                    <a:pt x="3003" y="21088"/>
                  </a:cubicBezTo>
                  <a:cubicBezTo>
                    <a:pt x="3192" y="21925"/>
                    <a:pt x="3436" y="23121"/>
                    <a:pt x="3614" y="24085"/>
                  </a:cubicBezTo>
                  <a:cubicBezTo>
                    <a:pt x="3834" y="25269"/>
                    <a:pt x="4116" y="26567"/>
                    <a:pt x="4272" y="27118"/>
                  </a:cubicBezTo>
                  <a:cubicBezTo>
                    <a:pt x="4488" y="27880"/>
                    <a:pt x="4481" y="27834"/>
                    <a:pt x="4388" y="27856"/>
                  </a:cubicBezTo>
                  <a:cubicBezTo>
                    <a:pt x="4355" y="27863"/>
                    <a:pt x="4295" y="27867"/>
                    <a:pt x="4235" y="27867"/>
                  </a:cubicBezTo>
                  <a:cubicBezTo>
                    <a:pt x="4210" y="27867"/>
                    <a:pt x="4186" y="27867"/>
                    <a:pt x="4163" y="27865"/>
                  </a:cubicBezTo>
                  <a:cubicBezTo>
                    <a:pt x="4029" y="27854"/>
                    <a:pt x="4021" y="27847"/>
                    <a:pt x="3972" y="27670"/>
                  </a:cubicBezTo>
                  <a:cubicBezTo>
                    <a:pt x="3945" y="27568"/>
                    <a:pt x="3839" y="27221"/>
                    <a:pt x="3739" y="26897"/>
                  </a:cubicBezTo>
                  <a:cubicBezTo>
                    <a:pt x="3639" y="26572"/>
                    <a:pt x="3467" y="25963"/>
                    <a:pt x="3356" y="25536"/>
                  </a:cubicBezTo>
                  <a:cubicBezTo>
                    <a:pt x="3245" y="25110"/>
                    <a:pt x="3050" y="24426"/>
                    <a:pt x="2918" y="24009"/>
                  </a:cubicBezTo>
                  <a:cubicBezTo>
                    <a:pt x="2787" y="23594"/>
                    <a:pt x="2636" y="23066"/>
                    <a:pt x="2580" y="22832"/>
                  </a:cubicBezTo>
                  <a:cubicBezTo>
                    <a:pt x="2342" y="21821"/>
                    <a:pt x="2004" y="20508"/>
                    <a:pt x="1919" y="20257"/>
                  </a:cubicBezTo>
                  <a:cubicBezTo>
                    <a:pt x="1868" y="20107"/>
                    <a:pt x="1827" y="19976"/>
                    <a:pt x="1827" y="19965"/>
                  </a:cubicBezTo>
                  <a:cubicBezTo>
                    <a:pt x="1827" y="19953"/>
                    <a:pt x="1953" y="19941"/>
                    <a:pt x="2111" y="19937"/>
                  </a:cubicBezTo>
                  <a:cubicBezTo>
                    <a:pt x="2270" y="19933"/>
                    <a:pt x="2479" y="19908"/>
                    <a:pt x="2581" y="19880"/>
                  </a:cubicBezTo>
                  <a:lnTo>
                    <a:pt x="2765" y="19830"/>
                  </a:lnTo>
                  <a:close/>
                  <a:moveTo>
                    <a:pt x="14204" y="1"/>
                  </a:moveTo>
                  <a:cubicBezTo>
                    <a:pt x="14058" y="1"/>
                    <a:pt x="13917" y="12"/>
                    <a:pt x="13752" y="34"/>
                  </a:cubicBezTo>
                  <a:cubicBezTo>
                    <a:pt x="13131" y="115"/>
                    <a:pt x="12600" y="314"/>
                    <a:pt x="12060" y="667"/>
                  </a:cubicBezTo>
                  <a:cubicBezTo>
                    <a:pt x="11751" y="869"/>
                    <a:pt x="11636" y="923"/>
                    <a:pt x="11375" y="985"/>
                  </a:cubicBezTo>
                  <a:cubicBezTo>
                    <a:pt x="10636" y="1161"/>
                    <a:pt x="9974" y="1471"/>
                    <a:pt x="9108" y="2050"/>
                  </a:cubicBezTo>
                  <a:cubicBezTo>
                    <a:pt x="8399" y="2522"/>
                    <a:pt x="7972" y="2942"/>
                    <a:pt x="7568" y="3562"/>
                  </a:cubicBezTo>
                  <a:cubicBezTo>
                    <a:pt x="7011" y="4416"/>
                    <a:pt x="6710" y="5142"/>
                    <a:pt x="6569" y="5952"/>
                  </a:cubicBezTo>
                  <a:cubicBezTo>
                    <a:pt x="6530" y="6184"/>
                    <a:pt x="6490" y="6379"/>
                    <a:pt x="6481" y="6387"/>
                  </a:cubicBezTo>
                  <a:cubicBezTo>
                    <a:pt x="6480" y="6388"/>
                    <a:pt x="6479" y="6388"/>
                    <a:pt x="6478" y="6388"/>
                  </a:cubicBezTo>
                  <a:cubicBezTo>
                    <a:pt x="6461" y="6388"/>
                    <a:pt x="6396" y="6347"/>
                    <a:pt x="6325" y="6290"/>
                  </a:cubicBezTo>
                  <a:cubicBezTo>
                    <a:pt x="6141" y="6143"/>
                    <a:pt x="5641" y="5894"/>
                    <a:pt x="5420" y="5839"/>
                  </a:cubicBezTo>
                  <a:cubicBezTo>
                    <a:pt x="5347" y="5821"/>
                    <a:pt x="5258" y="5812"/>
                    <a:pt x="5161" y="5812"/>
                  </a:cubicBezTo>
                  <a:cubicBezTo>
                    <a:pt x="4979" y="5812"/>
                    <a:pt x="4770" y="5843"/>
                    <a:pt x="4585" y="5903"/>
                  </a:cubicBezTo>
                  <a:cubicBezTo>
                    <a:pt x="4427" y="5952"/>
                    <a:pt x="4332" y="6019"/>
                    <a:pt x="4146" y="6205"/>
                  </a:cubicBezTo>
                  <a:cubicBezTo>
                    <a:pt x="3630" y="6726"/>
                    <a:pt x="3478" y="7372"/>
                    <a:pt x="3703" y="8089"/>
                  </a:cubicBezTo>
                  <a:cubicBezTo>
                    <a:pt x="3744" y="8219"/>
                    <a:pt x="3777" y="8327"/>
                    <a:pt x="3777" y="8331"/>
                  </a:cubicBezTo>
                  <a:cubicBezTo>
                    <a:pt x="3777" y="8334"/>
                    <a:pt x="3663" y="8372"/>
                    <a:pt x="3519" y="8415"/>
                  </a:cubicBezTo>
                  <a:cubicBezTo>
                    <a:pt x="3115" y="8538"/>
                    <a:pt x="2581" y="8918"/>
                    <a:pt x="2097" y="9426"/>
                  </a:cubicBezTo>
                  <a:cubicBezTo>
                    <a:pt x="1651" y="9893"/>
                    <a:pt x="1433" y="10199"/>
                    <a:pt x="1143" y="10754"/>
                  </a:cubicBezTo>
                  <a:cubicBezTo>
                    <a:pt x="570" y="11849"/>
                    <a:pt x="388" y="12667"/>
                    <a:pt x="382" y="14156"/>
                  </a:cubicBezTo>
                  <a:cubicBezTo>
                    <a:pt x="380" y="15068"/>
                    <a:pt x="431" y="15452"/>
                    <a:pt x="639" y="16051"/>
                  </a:cubicBezTo>
                  <a:cubicBezTo>
                    <a:pt x="823" y="16577"/>
                    <a:pt x="822" y="16556"/>
                    <a:pt x="661" y="16641"/>
                  </a:cubicBezTo>
                  <a:cubicBezTo>
                    <a:pt x="469" y="16743"/>
                    <a:pt x="307" y="16974"/>
                    <a:pt x="194" y="17308"/>
                  </a:cubicBezTo>
                  <a:cubicBezTo>
                    <a:pt x="1" y="17871"/>
                    <a:pt x="38" y="18402"/>
                    <a:pt x="306" y="18937"/>
                  </a:cubicBezTo>
                  <a:cubicBezTo>
                    <a:pt x="454" y="19232"/>
                    <a:pt x="750" y="19528"/>
                    <a:pt x="1067" y="19695"/>
                  </a:cubicBezTo>
                  <a:lnTo>
                    <a:pt x="1273" y="19802"/>
                  </a:lnTo>
                  <a:lnTo>
                    <a:pt x="1440" y="20280"/>
                  </a:lnTo>
                  <a:cubicBezTo>
                    <a:pt x="1608" y="20758"/>
                    <a:pt x="1729" y="21247"/>
                    <a:pt x="2031" y="22652"/>
                  </a:cubicBezTo>
                  <a:cubicBezTo>
                    <a:pt x="2120" y="23068"/>
                    <a:pt x="2236" y="23554"/>
                    <a:pt x="2289" y="23738"/>
                  </a:cubicBezTo>
                  <a:cubicBezTo>
                    <a:pt x="2342" y="23921"/>
                    <a:pt x="2456" y="24315"/>
                    <a:pt x="2545" y="24620"/>
                  </a:cubicBezTo>
                  <a:cubicBezTo>
                    <a:pt x="2635" y="24925"/>
                    <a:pt x="2767" y="25410"/>
                    <a:pt x="2840" y="25706"/>
                  </a:cubicBezTo>
                  <a:cubicBezTo>
                    <a:pt x="2912" y="26000"/>
                    <a:pt x="3056" y="26512"/>
                    <a:pt x="3160" y="26846"/>
                  </a:cubicBezTo>
                  <a:cubicBezTo>
                    <a:pt x="3264" y="27180"/>
                    <a:pt x="3402" y="27634"/>
                    <a:pt x="3470" y="27858"/>
                  </a:cubicBezTo>
                  <a:cubicBezTo>
                    <a:pt x="3606" y="28319"/>
                    <a:pt x="3664" y="28421"/>
                    <a:pt x="3925" y="28421"/>
                  </a:cubicBezTo>
                  <a:cubicBezTo>
                    <a:pt x="3972" y="28421"/>
                    <a:pt x="4026" y="28418"/>
                    <a:pt x="4088" y="28413"/>
                  </a:cubicBezTo>
                  <a:cubicBezTo>
                    <a:pt x="4252" y="28399"/>
                    <a:pt x="4643" y="28355"/>
                    <a:pt x="4956" y="28314"/>
                  </a:cubicBezTo>
                  <a:cubicBezTo>
                    <a:pt x="5801" y="28205"/>
                    <a:pt x="6841" y="28162"/>
                    <a:pt x="8722" y="28162"/>
                  </a:cubicBezTo>
                  <a:cubicBezTo>
                    <a:pt x="8937" y="28162"/>
                    <a:pt x="9164" y="28163"/>
                    <a:pt x="9403" y="28164"/>
                  </a:cubicBezTo>
                  <a:cubicBezTo>
                    <a:pt x="9638" y="28165"/>
                    <a:pt x="9864" y="28165"/>
                    <a:pt x="10077" y="28165"/>
                  </a:cubicBezTo>
                  <a:cubicBezTo>
                    <a:pt x="11032" y="28165"/>
                    <a:pt x="11730" y="28154"/>
                    <a:pt x="11904" y="28135"/>
                  </a:cubicBezTo>
                  <a:cubicBezTo>
                    <a:pt x="12099" y="28114"/>
                    <a:pt x="12364" y="28088"/>
                    <a:pt x="12496" y="28077"/>
                  </a:cubicBezTo>
                  <a:cubicBezTo>
                    <a:pt x="12849" y="28050"/>
                    <a:pt x="12859" y="28034"/>
                    <a:pt x="12943" y="27338"/>
                  </a:cubicBezTo>
                  <a:cubicBezTo>
                    <a:pt x="13047" y="26502"/>
                    <a:pt x="13670" y="22822"/>
                    <a:pt x="13926" y="21549"/>
                  </a:cubicBezTo>
                  <a:cubicBezTo>
                    <a:pt x="14046" y="20953"/>
                    <a:pt x="14155" y="20372"/>
                    <a:pt x="14168" y="20261"/>
                  </a:cubicBezTo>
                  <a:cubicBezTo>
                    <a:pt x="14181" y="20150"/>
                    <a:pt x="14249" y="19846"/>
                    <a:pt x="14322" y="19581"/>
                  </a:cubicBezTo>
                  <a:cubicBezTo>
                    <a:pt x="14449" y="19114"/>
                    <a:pt x="14457" y="19098"/>
                    <a:pt x="14643" y="18919"/>
                  </a:cubicBezTo>
                  <a:cubicBezTo>
                    <a:pt x="14875" y="18697"/>
                    <a:pt x="15293" y="18102"/>
                    <a:pt x="15440" y="17786"/>
                  </a:cubicBezTo>
                  <a:cubicBezTo>
                    <a:pt x="15588" y="17469"/>
                    <a:pt x="15677" y="16943"/>
                    <a:pt x="15626" y="16674"/>
                  </a:cubicBezTo>
                  <a:cubicBezTo>
                    <a:pt x="15579" y="16418"/>
                    <a:pt x="15476" y="16184"/>
                    <a:pt x="15306" y="15946"/>
                  </a:cubicBezTo>
                  <a:lnTo>
                    <a:pt x="15174" y="15764"/>
                  </a:lnTo>
                  <a:lnTo>
                    <a:pt x="15253" y="15632"/>
                  </a:lnTo>
                  <a:cubicBezTo>
                    <a:pt x="15633" y="15001"/>
                    <a:pt x="15683" y="14270"/>
                    <a:pt x="15434" y="13020"/>
                  </a:cubicBezTo>
                  <a:cubicBezTo>
                    <a:pt x="15293" y="12314"/>
                    <a:pt x="14959" y="11486"/>
                    <a:pt x="14583" y="10911"/>
                  </a:cubicBezTo>
                  <a:cubicBezTo>
                    <a:pt x="14337" y="10537"/>
                    <a:pt x="13861" y="9999"/>
                    <a:pt x="13555" y="9754"/>
                  </a:cubicBezTo>
                  <a:cubicBezTo>
                    <a:pt x="12823" y="9164"/>
                    <a:pt x="11811" y="8559"/>
                    <a:pt x="10922" y="8178"/>
                  </a:cubicBezTo>
                  <a:cubicBezTo>
                    <a:pt x="10348" y="7933"/>
                    <a:pt x="10095" y="7866"/>
                    <a:pt x="9750" y="7866"/>
                  </a:cubicBezTo>
                  <a:cubicBezTo>
                    <a:pt x="9602" y="7866"/>
                    <a:pt x="9481" y="7854"/>
                    <a:pt x="9481" y="7838"/>
                  </a:cubicBezTo>
                  <a:cubicBezTo>
                    <a:pt x="9481" y="7823"/>
                    <a:pt x="9524" y="7678"/>
                    <a:pt x="9577" y="7516"/>
                  </a:cubicBezTo>
                  <a:cubicBezTo>
                    <a:pt x="9709" y="7111"/>
                    <a:pt x="9715" y="6711"/>
                    <a:pt x="9594" y="6438"/>
                  </a:cubicBezTo>
                  <a:cubicBezTo>
                    <a:pt x="9429" y="6067"/>
                    <a:pt x="9027" y="5804"/>
                    <a:pt x="8623" y="5804"/>
                  </a:cubicBezTo>
                  <a:cubicBezTo>
                    <a:pt x="8622" y="5804"/>
                    <a:pt x="8622" y="5804"/>
                    <a:pt x="8621" y="5804"/>
                  </a:cubicBezTo>
                  <a:cubicBezTo>
                    <a:pt x="8223" y="5808"/>
                    <a:pt x="7709" y="6013"/>
                    <a:pt x="7385" y="6300"/>
                  </a:cubicBezTo>
                  <a:cubicBezTo>
                    <a:pt x="7282" y="6392"/>
                    <a:pt x="7192" y="6467"/>
                    <a:pt x="7186" y="6467"/>
                  </a:cubicBezTo>
                  <a:cubicBezTo>
                    <a:pt x="7178" y="6467"/>
                    <a:pt x="7198" y="6313"/>
                    <a:pt x="7228" y="6125"/>
                  </a:cubicBezTo>
                  <a:cubicBezTo>
                    <a:pt x="7371" y="5196"/>
                    <a:pt x="8035" y="3872"/>
                    <a:pt x="8690" y="3208"/>
                  </a:cubicBezTo>
                  <a:cubicBezTo>
                    <a:pt x="9099" y="2795"/>
                    <a:pt x="9906" y="2216"/>
                    <a:pt x="10587" y="1851"/>
                  </a:cubicBezTo>
                  <a:cubicBezTo>
                    <a:pt x="10799" y="1738"/>
                    <a:pt x="10979" y="1678"/>
                    <a:pt x="11144" y="1678"/>
                  </a:cubicBezTo>
                  <a:cubicBezTo>
                    <a:pt x="11457" y="1678"/>
                    <a:pt x="11715" y="1894"/>
                    <a:pt x="12032" y="2366"/>
                  </a:cubicBezTo>
                  <a:cubicBezTo>
                    <a:pt x="12357" y="2852"/>
                    <a:pt x="12547" y="3094"/>
                    <a:pt x="12917" y="3499"/>
                  </a:cubicBezTo>
                  <a:cubicBezTo>
                    <a:pt x="13427" y="4055"/>
                    <a:pt x="13897" y="4369"/>
                    <a:pt x="14420" y="4503"/>
                  </a:cubicBezTo>
                  <a:cubicBezTo>
                    <a:pt x="14540" y="4534"/>
                    <a:pt x="14707" y="4549"/>
                    <a:pt x="14900" y="4549"/>
                  </a:cubicBezTo>
                  <a:cubicBezTo>
                    <a:pt x="15220" y="4549"/>
                    <a:pt x="15608" y="4508"/>
                    <a:pt x="15956" y="4431"/>
                  </a:cubicBezTo>
                  <a:cubicBezTo>
                    <a:pt x="16511" y="4310"/>
                    <a:pt x="17517" y="4035"/>
                    <a:pt x="17927" y="3891"/>
                  </a:cubicBezTo>
                  <a:cubicBezTo>
                    <a:pt x="18263" y="3773"/>
                    <a:pt x="19085" y="3379"/>
                    <a:pt x="19733" y="3026"/>
                  </a:cubicBezTo>
                  <a:cubicBezTo>
                    <a:pt x="20134" y="2806"/>
                    <a:pt x="20192" y="2732"/>
                    <a:pt x="20124" y="2536"/>
                  </a:cubicBezTo>
                  <a:cubicBezTo>
                    <a:pt x="20098" y="2463"/>
                    <a:pt x="20043" y="2425"/>
                    <a:pt x="19887" y="2375"/>
                  </a:cubicBezTo>
                  <a:cubicBezTo>
                    <a:pt x="19254" y="2169"/>
                    <a:pt x="18251" y="1676"/>
                    <a:pt x="16871" y="895"/>
                  </a:cubicBezTo>
                  <a:cubicBezTo>
                    <a:pt x="15794" y="284"/>
                    <a:pt x="15423" y="135"/>
                    <a:pt x="14780" y="48"/>
                  </a:cubicBezTo>
                  <a:cubicBezTo>
                    <a:pt x="14550" y="16"/>
                    <a:pt x="14374" y="1"/>
                    <a:pt x="14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014650" y="2687450"/>
              <a:ext cx="29075" cy="8150"/>
            </a:xfrm>
            <a:custGeom>
              <a:avLst/>
              <a:gdLst/>
              <a:ahLst/>
              <a:cxnLst/>
              <a:rect l="l" t="t" r="r" b="b"/>
              <a:pathLst>
                <a:path w="1163" h="326" extrusionOk="0">
                  <a:moveTo>
                    <a:pt x="533" y="0"/>
                  </a:moveTo>
                  <a:cubicBezTo>
                    <a:pt x="278" y="1"/>
                    <a:pt x="164" y="17"/>
                    <a:pt x="104" y="60"/>
                  </a:cubicBezTo>
                  <a:cubicBezTo>
                    <a:pt x="0" y="131"/>
                    <a:pt x="0" y="245"/>
                    <a:pt x="104" y="299"/>
                  </a:cubicBezTo>
                  <a:cubicBezTo>
                    <a:pt x="137" y="317"/>
                    <a:pt x="224" y="325"/>
                    <a:pt x="335" y="325"/>
                  </a:cubicBezTo>
                  <a:cubicBezTo>
                    <a:pt x="526" y="325"/>
                    <a:pt x="788" y="301"/>
                    <a:pt x="971" y="258"/>
                  </a:cubicBezTo>
                  <a:cubicBezTo>
                    <a:pt x="1119" y="224"/>
                    <a:pt x="1162" y="199"/>
                    <a:pt x="1162" y="145"/>
                  </a:cubicBezTo>
                  <a:cubicBezTo>
                    <a:pt x="1162" y="48"/>
                    <a:pt x="956" y="0"/>
                    <a:pt x="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31"/>
          <p:cNvGrpSpPr/>
          <p:nvPr/>
        </p:nvGrpSpPr>
        <p:grpSpPr>
          <a:xfrm>
            <a:off x="2507750" y="4258700"/>
            <a:ext cx="771425" cy="508525"/>
            <a:chOff x="1296875" y="4182325"/>
            <a:chExt cx="771425" cy="508525"/>
          </a:xfrm>
        </p:grpSpPr>
        <p:sp>
          <p:nvSpPr>
            <p:cNvPr id="348" name="Google Shape;348;p31"/>
            <p:cNvSpPr/>
            <p:nvPr/>
          </p:nvSpPr>
          <p:spPr>
            <a:xfrm>
              <a:off x="1296875" y="4182325"/>
              <a:ext cx="771425" cy="508525"/>
            </a:xfrm>
            <a:custGeom>
              <a:avLst/>
              <a:gdLst/>
              <a:ahLst/>
              <a:cxnLst/>
              <a:rect l="l" t="t" r="r" b="b"/>
              <a:pathLst>
                <a:path w="30857" h="20341" extrusionOk="0">
                  <a:moveTo>
                    <a:pt x="20409" y="484"/>
                  </a:moveTo>
                  <a:cubicBezTo>
                    <a:pt x="20532" y="484"/>
                    <a:pt x="20597" y="494"/>
                    <a:pt x="20547" y="516"/>
                  </a:cubicBezTo>
                  <a:cubicBezTo>
                    <a:pt x="20507" y="535"/>
                    <a:pt x="20262" y="592"/>
                    <a:pt x="20006" y="645"/>
                  </a:cubicBezTo>
                  <a:cubicBezTo>
                    <a:pt x="19748" y="698"/>
                    <a:pt x="19384" y="790"/>
                    <a:pt x="19198" y="851"/>
                  </a:cubicBezTo>
                  <a:cubicBezTo>
                    <a:pt x="18583" y="1051"/>
                    <a:pt x="17513" y="1621"/>
                    <a:pt x="17513" y="1748"/>
                  </a:cubicBezTo>
                  <a:cubicBezTo>
                    <a:pt x="17513" y="1781"/>
                    <a:pt x="17524" y="1799"/>
                    <a:pt x="17560" y="1799"/>
                  </a:cubicBezTo>
                  <a:cubicBezTo>
                    <a:pt x="17622" y="1799"/>
                    <a:pt x="17757" y="1744"/>
                    <a:pt x="18036" y="1617"/>
                  </a:cubicBezTo>
                  <a:cubicBezTo>
                    <a:pt x="19077" y="1143"/>
                    <a:pt x="19512" y="1004"/>
                    <a:pt x="20493" y="826"/>
                  </a:cubicBezTo>
                  <a:cubicBezTo>
                    <a:pt x="20813" y="767"/>
                    <a:pt x="21100" y="738"/>
                    <a:pt x="21338" y="738"/>
                  </a:cubicBezTo>
                  <a:cubicBezTo>
                    <a:pt x="21589" y="738"/>
                    <a:pt x="21785" y="770"/>
                    <a:pt x="21909" y="835"/>
                  </a:cubicBezTo>
                  <a:cubicBezTo>
                    <a:pt x="23266" y="1543"/>
                    <a:pt x="23829" y="3389"/>
                    <a:pt x="23453" y="5892"/>
                  </a:cubicBezTo>
                  <a:cubicBezTo>
                    <a:pt x="23421" y="6102"/>
                    <a:pt x="23368" y="6402"/>
                    <a:pt x="23332" y="6563"/>
                  </a:cubicBezTo>
                  <a:lnTo>
                    <a:pt x="23270" y="6857"/>
                  </a:lnTo>
                  <a:lnTo>
                    <a:pt x="22019" y="7455"/>
                  </a:lnTo>
                  <a:cubicBezTo>
                    <a:pt x="21332" y="7785"/>
                    <a:pt x="20375" y="8251"/>
                    <a:pt x="19893" y="8488"/>
                  </a:cubicBezTo>
                  <a:lnTo>
                    <a:pt x="19017" y="8922"/>
                  </a:lnTo>
                  <a:lnTo>
                    <a:pt x="18939" y="8772"/>
                  </a:lnTo>
                  <a:cubicBezTo>
                    <a:pt x="18853" y="8604"/>
                    <a:pt x="18815" y="8551"/>
                    <a:pt x="18770" y="8551"/>
                  </a:cubicBezTo>
                  <a:cubicBezTo>
                    <a:pt x="18761" y="8551"/>
                    <a:pt x="18751" y="8553"/>
                    <a:pt x="18742" y="8557"/>
                  </a:cubicBezTo>
                  <a:cubicBezTo>
                    <a:pt x="18709" y="8571"/>
                    <a:pt x="18690" y="8632"/>
                    <a:pt x="18690" y="8735"/>
                  </a:cubicBezTo>
                  <a:cubicBezTo>
                    <a:pt x="18690" y="8911"/>
                    <a:pt x="18916" y="9405"/>
                    <a:pt x="19075" y="9576"/>
                  </a:cubicBezTo>
                  <a:cubicBezTo>
                    <a:pt x="19135" y="9641"/>
                    <a:pt x="19199" y="9671"/>
                    <a:pt x="19252" y="9671"/>
                  </a:cubicBezTo>
                  <a:cubicBezTo>
                    <a:pt x="19342" y="9671"/>
                    <a:pt x="19405" y="9589"/>
                    <a:pt x="19378" y="9452"/>
                  </a:cubicBezTo>
                  <a:cubicBezTo>
                    <a:pt x="19365" y="9390"/>
                    <a:pt x="19371" y="9341"/>
                    <a:pt x="19392" y="9341"/>
                  </a:cubicBezTo>
                  <a:cubicBezTo>
                    <a:pt x="19433" y="9341"/>
                    <a:pt x="20844" y="8677"/>
                    <a:pt x="22144" y="8049"/>
                  </a:cubicBezTo>
                  <a:cubicBezTo>
                    <a:pt x="22629" y="7814"/>
                    <a:pt x="23034" y="7627"/>
                    <a:pt x="23058" y="7627"/>
                  </a:cubicBezTo>
                  <a:cubicBezTo>
                    <a:pt x="23058" y="7627"/>
                    <a:pt x="23059" y="7627"/>
                    <a:pt x="23059" y="7627"/>
                  </a:cubicBezTo>
                  <a:cubicBezTo>
                    <a:pt x="23104" y="7674"/>
                    <a:pt x="22566" y="9101"/>
                    <a:pt x="22202" y="9900"/>
                  </a:cubicBezTo>
                  <a:cubicBezTo>
                    <a:pt x="20758" y="13067"/>
                    <a:pt x="18537" y="15954"/>
                    <a:pt x="16005" y="17952"/>
                  </a:cubicBezTo>
                  <a:cubicBezTo>
                    <a:pt x="15096" y="18670"/>
                    <a:pt x="13608" y="19602"/>
                    <a:pt x="13372" y="19602"/>
                  </a:cubicBezTo>
                  <a:cubicBezTo>
                    <a:pt x="13287" y="19602"/>
                    <a:pt x="12934" y="19332"/>
                    <a:pt x="12585" y="18999"/>
                  </a:cubicBezTo>
                  <a:cubicBezTo>
                    <a:pt x="12414" y="18836"/>
                    <a:pt x="12108" y="18559"/>
                    <a:pt x="11904" y="18383"/>
                  </a:cubicBezTo>
                  <a:cubicBezTo>
                    <a:pt x="11701" y="18208"/>
                    <a:pt x="11478" y="18003"/>
                    <a:pt x="11408" y="17929"/>
                  </a:cubicBezTo>
                  <a:cubicBezTo>
                    <a:pt x="11338" y="17855"/>
                    <a:pt x="11122" y="17664"/>
                    <a:pt x="10931" y="17509"/>
                  </a:cubicBezTo>
                  <a:cubicBezTo>
                    <a:pt x="10739" y="17353"/>
                    <a:pt x="10465" y="17116"/>
                    <a:pt x="10324" y="16987"/>
                  </a:cubicBezTo>
                  <a:cubicBezTo>
                    <a:pt x="10076" y="16757"/>
                    <a:pt x="9670" y="16422"/>
                    <a:pt x="9044" y="15931"/>
                  </a:cubicBezTo>
                  <a:cubicBezTo>
                    <a:pt x="8893" y="15812"/>
                    <a:pt x="8773" y="15737"/>
                    <a:pt x="8740" y="15737"/>
                  </a:cubicBezTo>
                  <a:cubicBezTo>
                    <a:pt x="8736" y="15737"/>
                    <a:pt x="8733" y="15738"/>
                    <a:pt x="8732" y="15742"/>
                  </a:cubicBezTo>
                  <a:cubicBezTo>
                    <a:pt x="8712" y="15801"/>
                    <a:pt x="9053" y="16144"/>
                    <a:pt x="9626" y="16642"/>
                  </a:cubicBezTo>
                  <a:cubicBezTo>
                    <a:pt x="9892" y="16872"/>
                    <a:pt x="10153" y="17110"/>
                    <a:pt x="10215" y="17175"/>
                  </a:cubicBezTo>
                  <a:cubicBezTo>
                    <a:pt x="10277" y="17241"/>
                    <a:pt x="10438" y="17390"/>
                    <a:pt x="10583" y="17512"/>
                  </a:cubicBezTo>
                  <a:cubicBezTo>
                    <a:pt x="11116" y="17969"/>
                    <a:pt x="12712" y="19513"/>
                    <a:pt x="12653" y="19513"/>
                  </a:cubicBezTo>
                  <a:cubicBezTo>
                    <a:pt x="12651" y="19513"/>
                    <a:pt x="12647" y="19511"/>
                    <a:pt x="12642" y="19508"/>
                  </a:cubicBezTo>
                  <a:cubicBezTo>
                    <a:pt x="12296" y="19300"/>
                    <a:pt x="11366" y="18546"/>
                    <a:pt x="10306" y="17616"/>
                  </a:cubicBezTo>
                  <a:cubicBezTo>
                    <a:pt x="9994" y="17341"/>
                    <a:pt x="9313" y="16762"/>
                    <a:pt x="8799" y="16330"/>
                  </a:cubicBezTo>
                  <a:cubicBezTo>
                    <a:pt x="8284" y="15899"/>
                    <a:pt x="7840" y="15526"/>
                    <a:pt x="7814" y="15501"/>
                  </a:cubicBezTo>
                  <a:cubicBezTo>
                    <a:pt x="7776" y="15465"/>
                    <a:pt x="7842" y="15414"/>
                    <a:pt x="8163" y="15234"/>
                  </a:cubicBezTo>
                  <a:cubicBezTo>
                    <a:pt x="8380" y="15113"/>
                    <a:pt x="8701" y="14911"/>
                    <a:pt x="8871" y="14790"/>
                  </a:cubicBezTo>
                  <a:lnTo>
                    <a:pt x="9182" y="14567"/>
                  </a:lnTo>
                  <a:lnTo>
                    <a:pt x="9297" y="14693"/>
                  </a:lnTo>
                  <a:cubicBezTo>
                    <a:pt x="9373" y="14775"/>
                    <a:pt x="9430" y="14815"/>
                    <a:pt x="9479" y="14815"/>
                  </a:cubicBezTo>
                  <a:cubicBezTo>
                    <a:pt x="9518" y="14815"/>
                    <a:pt x="9552" y="14790"/>
                    <a:pt x="9587" y="14740"/>
                  </a:cubicBezTo>
                  <a:cubicBezTo>
                    <a:pt x="9654" y="14644"/>
                    <a:pt x="9638" y="14600"/>
                    <a:pt x="9429" y="14306"/>
                  </a:cubicBezTo>
                  <a:cubicBezTo>
                    <a:pt x="9335" y="14174"/>
                    <a:pt x="9214" y="13996"/>
                    <a:pt x="9159" y="13908"/>
                  </a:cubicBezTo>
                  <a:cubicBezTo>
                    <a:pt x="9090" y="13801"/>
                    <a:pt x="9026" y="13753"/>
                    <a:pt x="8980" y="13753"/>
                  </a:cubicBezTo>
                  <a:cubicBezTo>
                    <a:pt x="8901" y="13753"/>
                    <a:pt x="8875" y="13894"/>
                    <a:pt x="8965" y="14110"/>
                  </a:cubicBezTo>
                  <a:cubicBezTo>
                    <a:pt x="9029" y="14265"/>
                    <a:pt x="9033" y="14305"/>
                    <a:pt x="8981" y="14305"/>
                  </a:cubicBezTo>
                  <a:cubicBezTo>
                    <a:pt x="8961" y="14305"/>
                    <a:pt x="8649" y="14445"/>
                    <a:pt x="8294" y="14613"/>
                  </a:cubicBezTo>
                  <a:cubicBezTo>
                    <a:pt x="7937" y="14782"/>
                    <a:pt x="7565" y="14951"/>
                    <a:pt x="7470" y="14986"/>
                  </a:cubicBezTo>
                  <a:lnTo>
                    <a:pt x="7297" y="15052"/>
                  </a:lnTo>
                  <a:lnTo>
                    <a:pt x="6807" y="14615"/>
                  </a:lnTo>
                  <a:cubicBezTo>
                    <a:pt x="5788" y="13706"/>
                    <a:pt x="4390" y="12221"/>
                    <a:pt x="3762" y="11382"/>
                  </a:cubicBezTo>
                  <a:cubicBezTo>
                    <a:pt x="2912" y="10245"/>
                    <a:pt x="2332" y="9247"/>
                    <a:pt x="2093" y="8499"/>
                  </a:cubicBezTo>
                  <a:cubicBezTo>
                    <a:pt x="1888" y="7862"/>
                    <a:pt x="1621" y="6612"/>
                    <a:pt x="1602" y="6199"/>
                  </a:cubicBezTo>
                  <a:cubicBezTo>
                    <a:pt x="1582" y="5776"/>
                    <a:pt x="1647" y="4901"/>
                    <a:pt x="1724" y="4562"/>
                  </a:cubicBezTo>
                  <a:cubicBezTo>
                    <a:pt x="1808" y="4198"/>
                    <a:pt x="2066" y="3585"/>
                    <a:pt x="2281" y="3242"/>
                  </a:cubicBezTo>
                  <a:cubicBezTo>
                    <a:pt x="2449" y="2976"/>
                    <a:pt x="2865" y="2439"/>
                    <a:pt x="2903" y="2439"/>
                  </a:cubicBezTo>
                  <a:cubicBezTo>
                    <a:pt x="2904" y="2439"/>
                    <a:pt x="2905" y="2440"/>
                    <a:pt x="2905" y="2440"/>
                  </a:cubicBezTo>
                  <a:cubicBezTo>
                    <a:pt x="2908" y="2443"/>
                    <a:pt x="2848" y="2569"/>
                    <a:pt x="2769" y="2720"/>
                  </a:cubicBezTo>
                  <a:cubicBezTo>
                    <a:pt x="2552" y="3135"/>
                    <a:pt x="2219" y="3978"/>
                    <a:pt x="2122" y="4357"/>
                  </a:cubicBezTo>
                  <a:cubicBezTo>
                    <a:pt x="1943" y="5069"/>
                    <a:pt x="1914" y="6093"/>
                    <a:pt x="2052" y="6858"/>
                  </a:cubicBezTo>
                  <a:cubicBezTo>
                    <a:pt x="2180" y="7578"/>
                    <a:pt x="2566" y="8522"/>
                    <a:pt x="2986" y="9142"/>
                  </a:cubicBezTo>
                  <a:cubicBezTo>
                    <a:pt x="3241" y="9520"/>
                    <a:pt x="3328" y="9634"/>
                    <a:pt x="3365" y="9634"/>
                  </a:cubicBezTo>
                  <a:cubicBezTo>
                    <a:pt x="3369" y="9634"/>
                    <a:pt x="3373" y="9632"/>
                    <a:pt x="3376" y="9629"/>
                  </a:cubicBezTo>
                  <a:cubicBezTo>
                    <a:pt x="3391" y="9616"/>
                    <a:pt x="3298" y="9424"/>
                    <a:pt x="3172" y="9208"/>
                  </a:cubicBezTo>
                  <a:cubicBezTo>
                    <a:pt x="2554" y="8135"/>
                    <a:pt x="2275" y="7242"/>
                    <a:pt x="2230" y="6178"/>
                  </a:cubicBezTo>
                  <a:cubicBezTo>
                    <a:pt x="2190" y="5248"/>
                    <a:pt x="2318" y="4510"/>
                    <a:pt x="2675" y="3625"/>
                  </a:cubicBezTo>
                  <a:cubicBezTo>
                    <a:pt x="2969" y="2901"/>
                    <a:pt x="3070" y="2705"/>
                    <a:pt x="3403" y="2225"/>
                  </a:cubicBezTo>
                  <a:cubicBezTo>
                    <a:pt x="3744" y="1734"/>
                    <a:pt x="3806" y="1686"/>
                    <a:pt x="4443" y="1412"/>
                  </a:cubicBezTo>
                  <a:cubicBezTo>
                    <a:pt x="5024" y="1163"/>
                    <a:pt x="5504" y="1050"/>
                    <a:pt x="5988" y="1049"/>
                  </a:cubicBezTo>
                  <a:cubicBezTo>
                    <a:pt x="5991" y="1049"/>
                    <a:pt x="5995" y="1049"/>
                    <a:pt x="5998" y="1049"/>
                  </a:cubicBezTo>
                  <a:cubicBezTo>
                    <a:pt x="6500" y="1049"/>
                    <a:pt x="7351" y="1127"/>
                    <a:pt x="7640" y="1197"/>
                  </a:cubicBezTo>
                  <a:cubicBezTo>
                    <a:pt x="7960" y="1276"/>
                    <a:pt x="8375" y="1466"/>
                    <a:pt x="9096" y="1863"/>
                  </a:cubicBezTo>
                  <a:cubicBezTo>
                    <a:pt x="9950" y="2335"/>
                    <a:pt x="10225" y="2527"/>
                    <a:pt x="10630" y="2933"/>
                  </a:cubicBezTo>
                  <a:cubicBezTo>
                    <a:pt x="11172" y="3478"/>
                    <a:pt x="11396" y="3775"/>
                    <a:pt x="12052" y="4817"/>
                  </a:cubicBezTo>
                  <a:cubicBezTo>
                    <a:pt x="12189" y="5035"/>
                    <a:pt x="12297" y="5136"/>
                    <a:pt x="12396" y="5136"/>
                  </a:cubicBezTo>
                  <a:cubicBezTo>
                    <a:pt x="12412" y="5136"/>
                    <a:pt x="12428" y="5133"/>
                    <a:pt x="12443" y="5128"/>
                  </a:cubicBezTo>
                  <a:cubicBezTo>
                    <a:pt x="12486" y="5115"/>
                    <a:pt x="12852" y="4790"/>
                    <a:pt x="13260" y="4406"/>
                  </a:cubicBezTo>
                  <a:cubicBezTo>
                    <a:pt x="14459" y="3276"/>
                    <a:pt x="15052" y="2794"/>
                    <a:pt x="16071" y="2113"/>
                  </a:cubicBezTo>
                  <a:cubicBezTo>
                    <a:pt x="17398" y="1228"/>
                    <a:pt x="18667" y="684"/>
                    <a:pt x="19762" y="532"/>
                  </a:cubicBezTo>
                  <a:cubicBezTo>
                    <a:pt x="19992" y="501"/>
                    <a:pt x="20249" y="484"/>
                    <a:pt x="20409" y="484"/>
                  </a:cubicBezTo>
                  <a:close/>
                  <a:moveTo>
                    <a:pt x="20222" y="0"/>
                  </a:moveTo>
                  <a:cubicBezTo>
                    <a:pt x="20062" y="0"/>
                    <a:pt x="19910" y="8"/>
                    <a:pt x="19776" y="26"/>
                  </a:cubicBezTo>
                  <a:cubicBezTo>
                    <a:pt x="18827" y="147"/>
                    <a:pt x="17701" y="532"/>
                    <a:pt x="16742" y="1067"/>
                  </a:cubicBezTo>
                  <a:cubicBezTo>
                    <a:pt x="15483" y="1766"/>
                    <a:pt x="14515" y="2518"/>
                    <a:pt x="13280" y="3750"/>
                  </a:cubicBezTo>
                  <a:lnTo>
                    <a:pt x="12445" y="4584"/>
                  </a:lnTo>
                  <a:lnTo>
                    <a:pt x="12365" y="4388"/>
                  </a:lnTo>
                  <a:cubicBezTo>
                    <a:pt x="12197" y="3983"/>
                    <a:pt x="11715" y="3285"/>
                    <a:pt x="11231" y="2741"/>
                  </a:cubicBezTo>
                  <a:cubicBezTo>
                    <a:pt x="10773" y="2228"/>
                    <a:pt x="10382" y="1936"/>
                    <a:pt x="9496" y="1444"/>
                  </a:cubicBezTo>
                  <a:cubicBezTo>
                    <a:pt x="8204" y="727"/>
                    <a:pt x="7897" y="614"/>
                    <a:pt x="7027" y="532"/>
                  </a:cubicBezTo>
                  <a:cubicBezTo>
                    <a:pt x="6483" y="482"/>
                    <a:pt x="6168" y="453"/>
                    <a:pt x="5925" y="453"/>
                  </a:cubicBezTo>
                  <a:cubicBezTo>
                    <a:pt x="5596" y="453"/>
                    <a:pt x="5401" y="506"/>
                    <a:pt x="4953" y="631"/>
                  </a:cubicBezTo>
                  <a:cubicBezTo>
                    <a:pt x="3230" y="1115"/>
                    <a:pt x="1957" y="2266"/>
                    <a:pt x="1356" y="3881"/>
                  </a:cubicBezTo>
                  <a:cubicBezTo>
                    <a:pt x="1206" y="4286"/>
                    <a:pt x="1151" y="4542"/>
                    <a:pt x="1111" y="5053"/>
                  </a:cubicBezTo>
                  <a:cubicBezTo>
                    <a:pt x="1025" y="6108"/>
                    <a:pt x="1053" y="6410"/>
                    <a:pt x="1347" y="7632"/>
                  </a:cubicBezTo>
                  <a:cubicBezTo>
                    <a:pt x="1542" y="8441"/>
                    <a:pt x="1663" y="8827"/>
                    <a:pt x="1842" y="9214"/>
                  </a:cubicBezTo>
                  <a:cubicBezTo>
                    <a:pt x="2244" y="10082"/>
                    <a:pt x="3208" y="11544"/>
                    <a:pt x="3937" y="12396"/>
                  </a:cubicBezTo>
                  <a:cubicBezTo>
                    <a:pt x="4470" y="13017"/>
                    <a:pt x="5573" y="14162"/>
                    <a:pt x="6168" y="14714"/>
                  </a:cubicBezTo>
                  <a:lnTo>
                    <a:pt x="6775" y="15275"/>
                  </a:lnTo>
                  <a:lnTo>
                    <a:pt x="6378" y="15485"/>
                  </a:lnTo>
                  <a:cubicBezTo>
                    <a:pt x="6158" y="15601"/>
                    <a:pt x="5800" y="15792"/>
                    <a:pt x="5576" y="15914"/>
                  </a:cubicBezTo>
                  <a:cubicBezTo>
                    <a:pt x="5352" y="16035"/>
                    <a:pt x="5081" y="16174"/>
                    <a:pt x="4970" y="16225"/>
                  </a:cubicBezTo>
                  <a:lnTo>
                    <a:pt x="4768" y="16318"/>
                  </a:lnTo>
                  <a:lnTo>
                    <a:pt x="4068" y="16283"/>
                  </a:lnTo>
                  <a:cubicBezTo>
                    <a:pt x="3542" y="16257"/>
                    <a:pt x="3064" y="16244"/>
                    <a:pt x="2698" y="16244"/>
                  </a:cubicBezTo>
                  <a:cubicBezTo>
                    <a:pt x="2286" y="16244"/>
                    <a:pt x="2015" y="16261"/>
                    <a:pt x="1977" y="16292"/>
                  </a:cubicBezTo>
                  <a:cubicBezTo>
                    <a:pt x="1885" y="16367"/>
                    <a:pt x="1903" y="16398"/>
                    <a:pt x="2094" y="16496"/>
                  </a:cubicBezTo>
                  <a:cubicBezTo>
                    <a:pt x="2327" y="16614"/>
                    <a:pt x="2480" y="16651"/>
                    <a:pt x="3021" y="16719"/>
                  </a:cubicBezTo>
                  <a:cubicBezTo>
                    <a:pt x="3275" y="16750"/>
                    <a:pt x="3545" y="16784"/>
                    <a:pt x="3623" y="16798"/>
                  </a:cubicBezTo>
                  <a:lnTo>
                    <a:pt x="3763" y="16820"/>
                  </a:lnTo>
                  <a:lnTo>
                    <a:pt x="3549" y="16940"/>
                  </a:lnTo>
                  <a:cubicBezTo>
                    <a:pt x="3336" y="17059"/>
                    <a:pt x="3325" y="17061"/>
                    <a:pt x="2708" y="17084"/>
                  </a:cubicBezTo>
                  <a:cubicBezTo>
                    <a:pt x="2363" y="17098"/>
                    <a:pt x="1935" y="17132"/>
                    <a:pt x="1752" y="17163"/>
                  </a:cubicBezTo>
                  <a:cubicBezTo>
                    <a:pt x="1568" y="17194"/>
                    <a:pt x="1234" y="17236"/>
                    <a:pt x="1002" y="17258"/>
                  </a:cubicBezTo>
                  <a:cubicBezTo>
                    <a:pt x="325" y="17322"/>
                    <a:pt x="0" y="17489"/>
                    <a:pt x="189" y="17675"/>
                  </a:cubicBezTo>
                  <a:cubicBezTo>
                    <a:pt x="262" y="17748"/>
                    <a:pt x="302" y="17752"/>
                    <a:pt x="917" y="17752"/>
                  </a:cubicBezTo>
                  <a:cubicBezTo>
                    <a:pt x="1273" y="17752"/>
                    <a:pt x="1710" y="17739"/>
                    <a:pt x="1882" y="17723"/>
                  </a:cubicBezTo>
                  <a:lnTo>
                    <a:pt x="2194" y="17696"/>
                  </a:lnTo>
                  <a:lnTo>
                    <a:pt x="1312" y="18146"/>
                  </a:lnTo>
                  <a:cubicBezTo>
                    <a:pt x="138" y="18745"/>
                    <a:pt x="46" y="18810"/>
                    <a:pt x="43" y="19064"/>
                  </a:cubicBezTo>
                  <a:cubicBezTo>
                    <a:pt x="42" y="19236"/>
                    <a:pt x="175" y="19348"/>
                    <a:pt x="336" y="19348"/>
                  </a:cubicBezTo>
                  <a:cubicBezTo>
                    <a:pt x="396" y="19348"/>
                    <a:pt x="459" y="19333"/>
                    <a:pt x="521" y="19300"/>
                  </a:cubicBezTo>
                  <a:cubicBezTo>
                    <a:pt x="573" y="19273"/>
                    <a:pt x="826" y="19134"/>
                    <a:pt x="1091" y="18989"/>
                  </a:cubicBezTo>
                  <a:cubicBezTo>
                    <a:pt x="1618" y="18701"/>
                    <a:pt x="2182" y="18432"/>
                    <a:pt x="2254" y="18432"/>
                  </a:cubicBezTo>
                  <a:cubicBezTo>
                    <a:pt x="2261" y="18432"/>
                    <a:pt x="2263" y="18435"/>
                    <a:pt x="2259" y="18441"/>
                  </a:cubicBezTo>
                  <a:cubicBezTo>
                    <a:pt x="2244" y="18467"/>
                    <a:pt x="2112" y="18655"/>
                    <a:pt x="1967" y="18857"/>
                  </a:cubicBezTo>
                  <a:cubicBezTo>
                    <a:pt x="1589" y="19383"/>
                    <a:pt x="1330" y="19824"/>
                    <a:pt x="1330" y="19943"/>
                  </a:cubicBezTo>
                  <a:cubicBezTo>
                    <a:pt x="1330" y="20054"/>
                    <a:pt x="1477" y="20196"/>
                    <a:pt x="1591" y="20196"/>
                  </a:cubicBezTo>
                  <a:cubicBezTo>
                    <a:pt x="1711" y="20196"/>
                    <a:pt x="1894" y="19990"/>
                    <a:pt x="2185" y="19530"/>
                  </a:cubicBezTo>
                  <a:cubicBezTo>
                    <a:pt x="2343" y="19279"/>
                    <a:pt x="2675" y="18783"/>
                    <a:pt x="2922" y="18429"/>
                  </a:cubicBezTo>
                  <a:lnTo>
                    <a:pt x="3371" y="17786"/>
                  </a:lnTo>
                  <a:lnTo>
                    <a:pt x="3794" y="17542"/>
                  </a:lnTo>
                  <a:cubicBezTo>
                    <a:pt x="4019" y="17411"/>
                    <a:pt x="4211" y="17309"/>
                    <a:pt x="4229" y="17309"/>
                  </a:cubicBezTo>
                  <a:cubicBezTo>
                    <a:pt x="4229" y="17309"/>
                    <a:pt x="4230" y="17310"/>
                    <a:pt x="4230" y="17310"/>
                  </a:cubicBezTo>
                  <a:cubicBezTo>
                    <a:pt x="4240" y="17320"/>
                    <a:pt x="3842" y="17898"/>
                    <a:pt x="3243" y="18744"/>
                  </a:cubicBezTo>
                  <a:cubicBezTo>
                    <a:pt x="2795" y="19377"/>
                    <a:pt x="2705" y="19546"/>
                    <a:pt x="2750" y="19678"/>
                  </a:cubicBezTo>
                  <a:cubicBezTo>
                    <a:pt x="2769" y="19731"/>
                    <a:pt x="2827" y="19794"/>
                    <a:pt x="2882" y="19820"/>
                  </a:cubicBezTo>
                  <a:cubicBezTo>
                    <a:pt x="2919" y="19838"/>
                    <a:pt x="2952" y="19848"/>
                    <a:pt x="2986" y="19848"/>
                  </a:cubicBezTo>
                  <a:cubicBezTo>
                    <a:pt x="3122" y="19848"/>
                    <a:pt x="3257" y="19684"/>
                    <a:pt x="3589" y="19173"/>
                  </a:cubicBezTo>
                  <a:cubicBezTo>
                    <a:pt x="4089" y="18408"/>
                    <a:pt x="4294" y="18069"/>
                    <a:pt x="4615" y="17474"/>
                  </a:cubicBezTo>
                  <a:lnTo>
                    <a:pt x="4880" y="16982"/>
                  </a:lnTo>
                  <a:lnTo>
                    <a:pt x="5323" y="16757"/>
                  </a:lnTo>
                  <a:cubicBezTo>
                    <a:pt x="5567" y="16633"/>
                    <a:pt x="6005" y="16391"/>
                    <a:pt x="6299" y="16216"/>
                  </a:cubicBezTo>
                  <a:cubicBezTo>
                    <a:pt x="6594" y="16042"/>
                    <a:pt x="6925" y="15854"/>
                    <a:pt x="7038" y="15800"/>
                  </a:cubicBezTo>
                  <a:lnTo>
                    <a:pt x="7244" y="15697"/>
                  </a:lnTo>
                  <a:lnTo>
                    <a:pt x="7864" y="16227"/>
                  </a:lnTo>
                  <a:cubicBezTo>
                    <a:pt x="8205" y="16519"/>
                    <a:pt x="8648" y="16897"/>
                    <a:pt x="8852" y="17068"/>
                  </a:cubicBezTo>
                  <a:cubicBezTo>
                    <a:pt x="9055" y="17241"/>
                    <a:pt x="9533" y="17654"/>
                    <a:pt x="9919" y="17990"/>
                  </a:cubicBezTo>
                  <a:cubicBezTo>
                    <a:pt x="11412" y="19294"/>
                    <a:pt x="11915" y="19700"/>
                    <a:pt x="12546" y="20114"/>
                  </a:cubicBezTo>
                  <a:cubicBezTo>
                    <a:pt x="12763" y="20256"/>
                    <a:pt x="12929" y="20341"/>
                    <a:pt x="12994" y="20341"/>
                  </a:cubicBezTo>
                  <a:cubicBezTo>
                    <a:pt x="13374" y="20341"/>
                    <a:pt x="14925" y="19490"/>
                    <a:pt x="15933" y="18729"/>
                  </a:cubicBezTo>
                  <a:cubicBezTo>
                    <a:pt x="16637" y="18197"/>
                    <a:pt x="16993" y="17887"/>
                    <a:pt x="17750" y="17142"/>
                  </a:cubicBezTo>
                  <a:cubicBezTo>
                    <a:pt x="20613" y="14327"/>
                    <a:pt x="22609" y="11064"/>
                    <a:pt x="23616" y="7560"/>
                  </a:cubicBezTo>
                  <a:lnTo>
                    <a:pt x="23690" y="7302"/>
                  </a:lnTo>
                  <a:lnTo>
                    <a:pt x="24712" y="6803"/>
                  </a:lnTo>
                  <a:cubicBezTo>
                    <a:pt x="25273" y="6529"/>
                    <a:pt x="26330" y="6009"/>
                    <a:pt x="27054" y="5654"/>
                  </a:cubicBezTo>
                  <a:cubicBezTo>
                    <a:pt x="27734" y="5319"/>
                    <a:pt x="28278" y="5069"/>
                    <a:pt x="28322" y="5069"/>
                  </a:cubicBezTo>
                  <a:cubicBezTo>
                    <a:pt x="28325" y="5069"/>
                    <a:pt x="28326" y="5070"/>
                    <a:pt x="28324" y="5072"/>
                  </a:cubicBezTo>
                  <a:cubicBezTo>
                    <a:pt x="28294" y="5110"/>
                    <a:pt x="28219" y="5210"/>
                    <a:pt x="28152" y="5297"/>
                  </a:cubicBezTo>
                  <a:cubicBezTo>
                    <a:pt x="28007" y="5489"/>
                    <a:pt x="27996" y="5654"/>
                    <a:pt x="28118" y="5769"/>
                  </a:cubicBezTo>
                  <a:cubicBezTo>
                    <a:pt x="28173" y="5820"/>
                    <a:pt x="28230" y="5845"/>
                    <a:pt x="28290" y="5845"/>
                  </a:cubicBezTo>
                  <a:cubicBezTo>
                    <a:pt x="28363" y="5845"/>
                    <a:pt x="28440" y="5807"/>
                    <a:pt x="28519" y="5729"/>
                  </a:cubicBezTo>
                  <a:cubicBezTo>
                    <a:pt x="28587" y="5664"/>
                    <a:pt x="28873" y="5357"/>
                    <a:pt x="29154" y="5047"/>
                  </a:cubicBezTo>
                  <a:cubicBezTo>
                    <a:pt x="29740" y="4407"/>
                    <a:pt x="29901" y="4265"/>
                    <a:pt x="30342" y="3986"/>
                  </a:cubicBezTo>
                  <a:cubicBezTo>
                    <a:pt x="30519" y="3875"/>
                    <a:pt x="30698" y="3750"/>
                    <a:pt x="30743" y="3708"/>
                  </a:cubicBezTo>
                  <a:cubicBezTo>
                    <a:pt x="30854" y="3603"/>
                    <a:pt x="30857" y="3412"/>
                    <a:pt x="30751" y="3307"/>
                  </a:cubicBezTo>
                  <a:cubicBezTo>
                    <a:pt x="30711" y="3267"/>
                    <a:pt x="30662" y="3243"/>
                    <a:pt x="30565" y="3243"/>
                  </a:cubicBezTo>
                  <a:cubicBezTo>
                    <a:pt x="30356" y="3243"/>
                    <a:pt x="29928" y="3352"/>
                    <a:pt x="28901" y="3637"/>
                  </a:cubicBezTo>
                  <a:cubicBezTo>
                    <a:pt x="28599" y="3719"/>
                    <a:pt x="28120" y="3823"/>
                    <a:pt x="27834" y="3864"/>
                  </a:cubicBezTo>
                  <a:cubicBezTo>
                    <a:pt x="27250" y="3948"/>
                    <a:pt x="26986" y="4008"/>
                    <a:pt x="26680" y="4129"/>
                  </a:cubicBezTo>
                  <a:cubicBezTo>
                    <a:pt x="26489" y="4204"/>
                    <a:pt x="26471" y="4221"/>
                    <a:pt x="26471" y="4321"/>
                  </a:cubicBezTo>
                  <a:cubicBezTo>
                    <a:pt x="26471" y="4414"/>
                    <a:pt x="26489" y="4435"/>
                    <a:pt x="26582" y="4451"/>
                  </a:cubicBezTo>
                  <a:cubicBezTo>
                    <a:pt x="26605" y="4455"/>
                    <a:pt x="26642" y="4456"/>
                    <a:pt x="26688" y="4456"/>
                  </a:cubicBezTo>
                  <a:cubicBezTo>
                    <a:pt x="26763" y="4456"/>
                    <a:pt x="26859" y="4451"/>
                    <a:pt x="26949" y="4442"/>
                  </a:cubicBezTo>
                  <a:cubicBezTo>
                    <a:pt x="27091" y="4428"/>
                    <a:pt x="27454" y="4400"/>
                    <a:pt x="27760" y="4381"/>
                  </a:cubicBezTo>
                  <a:cubicBezTo>
                    <a:pt x="28065" y="4361"/>
                    <a:pt x="28436" y="4319"/>
                    <a:pt x="28585" y="4287"/>
                  </a:cubicBezTo>
                  <a:cubicBezTo>
                    <a:pt x="28716" y="4259"/>
                    <a:pt x="28833" y="4240"/>
                    <a:pt x="28862" y="4240"/>
                  </a:cubicBezTo>
                  <a:cubicBezTo>
                    <a:pt x="28865" y="4240"/>
                    <a:pt x="28868" y="4240"/>
                    <a:pt x="28868" y="4241"/>
                  </a:cubicBezTo>
                  <a:cubicBezTo>
                    <a:pt x="28875" y="4247"/>
                    <a:pt x="28603" y="4378"/>
                    <a:pt x="28261" y="4534"/>
                  </a:cubicBezTo>
                  <a:cubicBezTo>
                    <a:pt x="27918" y="4689"/>
                    <a:pt x="26801" y="5206"/>
                    <a:pt x="25776" y="5686"/>
                  </a:cubicBezTo>
                  <a:cubicBezTo>
                    <a:pt x="24767" y="6159"/>
                    <a:pt x="23931" y="6537"/>
                    <a:pt x="23894" y="6537"/>
                  </a:cubicBezTo>
                  <a:cubicBezTo>
                    <a:pt x="23893" y="6537"/>
                    <a:pt x="23893" y="6537"/>
                    <a:pt x="23893" y="6537"/>
                  </a:cubicBezTo>
                  <a:cubicBezTo>
                    <a:pt x="23882" y="6526"/>
                    <a:pt x="23898" y="6363"/>
                    <a:pt x="23930" y="6175"/>
                  </a:cubicBezTo>
                  <a:cubicBezTo>
                    <a:pt x="24140" y="4916"/>
                    <a:pt x="24123" y="3783"/>
                    <a:pt x="23878" y="2824"/>
                  </a:cubicBezTo>
                  <a:cubicBezTo>
                    <a:pt x="23549" y="1526"/>
                    <a:pt x="22735" y="576"/>
                    <a:pt x="21628" y="199"/>
                  </a:cubicBezTo>
                  <a:cubicBezTo>
                    <a:pt x="21261" y="75"/>
                    <a:pt x="20706" y="0"/>
                    <a:pt x="20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p:nvPr/>
          </p:nvSpPr>
          <p:spPr>
            <a:xfrm>
              <a:off x="1619800" y="4231125"/>
              <a:ext cx="105925" cy="90100"/>
            </a:xfrm>
            <a:custGeom>
              <a:avLst/>
              <a:gdLst/>
              <a:ahLst/>
              <a:cxnLst/>
              <a:rect l="l" t="t" r="r" b="b"/>
              <a:pathLst>
                <a:path w="4237" h="3604" extrusionOk="0">
                  <a:moveTo>
                    <a:pt x="4168" y="1"/>
                  </a:moveTo>
                  <a:cubicBezTo>
                    <a:pt x="4131" y="1"/>
                    <a:pt x="4056" y="33"/>
                    <a:pt x="3862" y="118"/>
                  </a:cubicBezTo>
                  <a:cubicBezTo>
                    <a:pt x="3317" y="356"/>
                    <a:pt x="2468" y="926"/>
                    <a:pt x="1803" y="1501"/>
                  </a:cubicBezTo>
                  <a:cubicBezTo>
                    <a:pt x="1211" y="2012"/>
                    <a:pt x="394" y="2825"/>
                    <a:pt x="226" y="3068"/>
                  </a:cubicBezTo>
                  <a:cubicBezTo>
                    <a:pt x="14" y="3377"/>
                    <a:pt x="0" y="3412"/>
                    <a:pt x="40" y="3520"/>
                  </a:cubicBezTo>
                  <a:cubicBezTo>
                    <a:pt x="61" y="3576"/>
                    <a:pt x="91" y="3603"/>
                    <a:pt x="129" y="3603"/>
                  </a:cubicBezTo>
                  <a:cubicBezTo>
                    <a:pt x="190" y="3603"/>
                    <a:pt x="274" y="3532"/>
                    <a:pt x="378" y="3391"/>
                  </a:cubicBezTo>
                  <a:cubicBezTo>
                    <a:pt x="589" y="3106"/>
                    <a:pt x="1365" y="2311"/>
                    <a:pt x="1840" y="1894"/>
                  </a:cubicBezTo>
                  <a:cubicBezTo>
                    <a:pt x="2388" y="1409"/>
                    <a:pt x="3034" y="907"/>
                    <a:pt x="3586" y="535"/>
                  </a:cubicBezTo>
                  <a:cubicBezTo>
                    <a:pt x="4113" y="178"/>
                    <a:pt x="4236" y="77"/>
                    <a:pt x="4208" y="26"/>
                  </a:cubicBezTo>
                  <a:cubicBezTo>
                    <a:pt x="4197" y="10"/>
                    <a:pt x="4189" y="1"/>
                    <a:pt x="4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a:off x="1390850" y="4447150"/>
              <a:ext cx="70925" cy="80275"/>
            </a:xfrm>
            <a:custGeom>
              <a:avLst/>
              <a:gdLst/>
              <a:ahLst/>
              <a:cxnLst/>
              <a:rect l="l" t="t" r="r" b="b"/>
              <a:pathLst>
                <a:path w="2837" h="3211" extrusionOk="0">
                  <a:moveTo>
                    <a:pt x="21" y="0"/>
                  </a:moveTo>
                  <a:cubicBezTo>
                    <a:pt x="4" y="0"/>
                    <a:pt x="1" y="26"/>
                    <a:pt x="17" y="81"/>
                  </a:cubicBezTo>
                  <a:cubicBezTo>
                    <a:pt x="107" y="390"/>
                    <a:pt x="940" y="1442"/>
                    <a:pt x="1831" y="2373"/>
                  </a:cubicBezTo>
                  <a:cubicBezTo>
                    <a:pt x="2243" y="2803"/>
                    <a:pt x="2615" y="3170"/>
                    <a:pt x="2662" y="3191"/>
                  </a:cubicBezTo>
                  <a:cubicBezTo>
                    <a:pt x="2691" y="3204"/>
                    <a:pt x="2718" y="3210"/>
                    <a:pt x="2741" y="3210"/>
                  </a:cubicBezTo>
                  <a:cubicBezTo>
                    <a:pt x="2804" y="3210"/>
                    <a:pt x="2836" y="3164"/>
                    <a:pt x="2813" y="3089"/>
                  </a:cubicBezTo>
                  <a:cubicBezTo>
                    <a:pt x="2798" y="3044"/>
                    <a:pt x="2413" y="2626"/>
                    <a:pt x="1952" y="2155"/>
                  </a:cubicBezTo>
                  <a:cubicBezTo>
                    <a:pt x="1103" y="1287"/>
                    <a:pt x="364" y="461"/>
                    <a:pt x="169" y="162"/>
                  </a:cubicBezTo>
                  <a:cubicBezTo>
                    <a:pt x="100" y="57"/>
                    <a:pt x="45"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31"/>
          <p:cNvGrpSpPr/>
          <p:nvPr/>
        </p:nvGrpSpPr>
        <p:grpSpPr>
          <a:xfrm>
            <a:off x="1928600" y="2625775"/>
            <a:ext cx="375075" cy="734725"/>
            <a:chOff x="1404975" y="3083950"/>
            <a:chExt cx="375075" cy="734725"/>
          </a:xfrm>
        </p:grpSpPr>
        <p:sp>
          <p:nvSpPr>
            <p:cNvPr id="352" name="Google Shape;352;p31"/>
            <p:cNvSpPr/>
            <p:nvPr/>
          </p:nvSpPr>
          <p:spPr>
            <a:xfrm>
              <a:off x="1404975" y="3083950"/>
              <a:ext cx="375075" cy="734725"/>
            </a:xfrm>
            <a:custGeom>
              <a:avLst/>
              <a:gdLst/>
              <a:ahLst/>
              <a:cxnLst/>
              <a:rect l="l" t="t" r="r" b="b"/>
              <a:pathLst>
                <a:path w="15003" h="29389" extrusionOk="0">
                  <a:moveTo>
                    <a:pt x="2873" y="627"/>
                  </a:moveTo>
                  <a:cubicBezTo>
                    <a:pt x="3369" y="627"/>
                    <a:pt x="3993" y="677"/>
                    <a:pt x="4529" y="768"/>
                  </a:cubicBezTo>
                  <a:cubicBezTo>
                    <a:pt x="5753" y="976"/>
                    <a:pt x="6624" y="1188"/>
                    <a:pt x="6975" y="1365"/>
                  </a:cubicBezTo>
                  <a:cubicBezTo>
                    <a:pt x="7266" y="1511"/>
                    <a:pt x="8298" y="2184"/>
                    <a:pt x="8422" y="2310"/>
                  </a:cubicBezTo>
                  <a:cubicBezTo>
                    <a:pt x="8666" y="2555"/>
                    <a:pt x="8917" y="3248"/>
                    <a:pt x="9107" y="4204"/>
                  </a:cubicBezTo>
                  <a:cubicBezTo>
                    <a:pt x="9262" y="4991"/>
                    <a:pt x="9469" y="7003"/>
                    <a:pt x="9531" y="8353"/>
                  </a:cubicBezTo>
                  <a:cubicBezTo>
                    <a:pt x="9619" y="10240"/>
                    <a:pt x="9725" y="11623"/>
                    <a:pt x="9843" y="12464"/>
                  </a:cubicBezTo>
                  <a:cubicBezTo>
                    <a:pt x="10044" y="13891"/>
                    <a:pt x="10117" y="15028"/>
                    <a:pt x="10121" y="16860"/>
                  </a:cubicBezTo>
                  <a:cubicBezTo>
                    <a:pt x="10127" y="19185"/>
                    <a:pt x="10164" y="19928"/>
                    <a:pt x="10318" y="20814"/>
                  </a:cubicBezTo>
                  <a:cubicBezTo>
                    <a:pt x="10553" y="22160"/>
                    <a:pt x="10658" y="22445"/>
                    <a:pt x="11083" y="22891"/>
                  </a:cubicBezTo>
                  <a:cubicBezTo>
                    <a:pt x="11526" y="23358"/>
                    <a:pt x="12154" y="23727"/>
                    <a:pt x="12685" y="23829"/>
                  </a:cubicBezTo>
                  <a:cubicBezTo>
                    <a:pt x="12790" y="23850"/>
                    <a:pt x="12942" y="23859"/>
                    <a:pt x="13102" y="23859"/>
                  </a:cubicBezTo>
                  <a:cubicBezTo>
                    <a:pt x="13382" y="23859"/>
                    <a:pt x="13689" y="23830"/>
                    <a:pt x="13824" y="23781"/>
                  </a:cubicBezTo>
                  <a:cubicBezTo>
                    <a:pt x="13898" y="23754"/>
                    <a:pt x="13938" y="23739"/>
                    <a:pt x="13955" y="23739"/>
                  </a:cubicBezTo>
                  <a:cubicBezTo>
                    <a:pt x="13974" y="23739"/>
                    <a:pt x="13964" y="23758"/>
                    <a:pt x="13942" y="23799"/>
                  </a:cubicBezTo>
                  <a:cubicBezTo>
                    <a:pt x="13919" y="23841"/>
                    <a:pt x="13773" y="24004"/>
                    <a:pt x="13620" y="24159"/>
                  </a:cubicBezTo>
                  <a:cubicBezTo>
                    <a:pt x="13328" y="24452"/>
                    <a:pt x="13055" y="24619"/>
                    <a:pt x="12555" y="24809"/>
                  </a:cubicBezTo>
                  <a:cubicBezTo>
                    <a:pt x="12226" y="24933"/>
                    <a:pt x="12080" y="24959"/>
                    <a:pt x="11506" y="25004"/>
                  </a:cubicBezTo>
                  <a:cubicBezTo>
                    <a:pt x="11318" y="25018"/>
                    <a:pt x="11196" y="25025"/>
                    <a:pt x="11111" y="25025"/>
                  </a:cubicBezTo>
                  <a:cubicBezTo>
                    <a:pt x="10999" y="25025"/>
                    <a:pt x="10954" y="25012"/>
                    <a:pt x="10910" y="24984"/>
                  </a:cubicBezTo>
                  <a:cubicBezTo>
                    <a:pt x="10873" y="24960"/>
                    <a:pt x="10830" y="24948"/>
                    <a:pt x="10787" y="24948"/>
                  </a:cubicBezTo>
                  <a:cubicBezTo>
                    <a:pt x="10707" y="24948"/>
                    <a:pt x="10625" y="24987"/>
                    <a:pt x="10577" y="25057"/>
                  </a:cubicBezTo>
                  <a:cubicBezTo>
                    <a:pt x="10490" y="25183"/>
                    <a:pt x="10458" y="25350"/>
                    <a:pt x="10379" y="26126"/>
                  </a:cubicBezTo>
                  <a:cubicBezTo>
                    <a:pt x="10279" y="27111"/>
                    <a:pt x="10202" y="27664"/>
                    <a:pt x="10132" y="27922"/>
                  </a:cubicBezTo>
                  <a:cubicBezTo>
                    <a:pt x="9995" y="28421"/>
                    <a:pt x="9450" y="28609"/>
                    <a:pt x="8133" y="28609"/>
                  </a:cubicBezTo>
                  <a:cubicBezTo>
                    <a:pt x="7821" y="28609"/>
                    <a:pt x="7339" y="28626"/>
                    <a:pt x="7066" y="28646"/>
                  </a:cubicBezTo>
                  <a:cubicBezTo>
                    <a:pt x="6793" y="28666"/>
                    <a:pt x="6165" y="28698"/>
                    <a:pt x="5668" y="28720"/>
                  </a:cubicBezTo>
                  <a:cubicBezTo>
                    <a:pt x="5171" y="28741"/>
                    <a:pt x="4487" y="28774"/>
                    <a:pt x="4145" y="28798"/>
                  </a:cubicBezTo>
                  <a:cubicBezTo>
                    <a:pt x="3915" y="28812"/>
                    <a:pt x="3724" y="28820"/>
                    <a:pt x="3541" y="28820"/>
                  </a:cubicBezTo>
                  <a:cubicBezTo>
                    <a:pt x="3357" y="28820"/>
                    <a:pt x="3180" y="28812"/>
                    <a:pt x="2979" y="28798"/>
                  </a:cubicBezTo>
                  <a:cubicBezTo>
                    <a:pt x="2134" y="28734"/>
                    <a:pt x="1941" y="28677"/>
                    <a:pt x="1622" y="28397"/>
                  </a:cubicBezTo>
                  <a:cubicBezTo>
                    <a:pt x="1097" y="27933"/>
                    <a:pt x="941" y="27385"/>
                    <a:pt x="833" y="25630"/>
                  </a:cubicBezTo>
                  <a:cubicBezTo>
                    <a:pt x="802" y="25116"/>
                    <a:pt x="766" y="24584"/>
                    <a:pt x="754" y="24453"/>
                  </a:cubicBezTo>
                  <a:cubicBezTo>
                    <a:pt x="742" y="24321"/>
                    <a:pt x="719" y="21830"/>
                    <a:pt x="704" y="18918"/>
                  </a:cubicBezTo>
                  <a:cubicBezTo>
                    <a:pt x="688" y="16005"/>
                    <a:pt x="654" y="11768"/>
                    <a:pt x="625" y="9502"/>
                  </a:cubicBezTo>
                  <a:cubicBezTo>
                    <a:pt x="586" y="6203"/>
                    <a:pt x="585" y="5133"/>
                    <a:pt x="622" y="4131"/>
                  </a:cubicBezTo>
                  <a:cubicBezTo>
                    <a:pt x="694" y="2138"/>
                    <a:pt x="751" y="1672"/>
                    <a:pt x="958" y="1344"/>
                  </a:cubicBezTo>
                  <a:cubicBezTo>
                    <a:pt x="1139" y="1058"/>
                    <a:pt x="1662" y="780"/>
                    <a:pt x="2217" y="671"/>
                  </a:cubicBezTo>
                  <a:cubicBezTo>
                    <a:pt x="2377" y="641"/>
                    <a:pt x="2607" y="627"/>
                    <a:pt x="2873" y="627"/>
                  </a:cubicBezTo>
                  <a:close/>
                  <a:moveTo>
                    <a:pt x="3127" y="1"/>
                  </a:moveTo>
                  <a:cubicBezTo>
                    <a:pt x="2864" y="1"/>
                    <a:pt x="2627" y="17"/>
                    <a:pt x="2414" y="51"/>
                  </a:cubicBezTo>
                  <a:cubicBezTo>
                    <a:pt x="1491" y="194"/>
                    <a:pt x="716" y="640"/>
                    <a:pt x="441" y="1188"/>
                  </a:cubicBezTo>
                  <a:cubicBezTo>
                    <a:pt x="234" y="1599"/>
                    <a:pt x="170" y="2075"/>
                    <a:pt x="57" y="4025"/>
                  </a:cubicBezTo>
                  <a:cubicBezTo>
                    <a:pt x="7" y="4892"/>
                    <a:pt x="1" y="5592"/>
                    <a:pt x="20" y="8475"/>
                  </a:cubicBezTo>
                  <a:cubicBezTo>
                    <a:pt x="32" y="10359"/>
                    <a:pt x="60" y="12566"/>
                    <a:pt x="81" y="13386"/>
                  </a:cubicBezTo>
                  <a:cubicBezTo>
                    <a:pt x="102" y="14205"/>
                    <a:pt x="135" y="17086"/>
                    <a:pt x="155" y="19785"/>
                  </a:cubicBezTo>
                  <a:cubicBezTo>
                    <a:pt x="175" y="22485"/>
                    <a:pt x="205" y="24901"/>
                    <a:pt x="224" y="25155"/>
                  </a:cubicBezTo>
                  <a:cubicBezTo>
                    <a:pt x="245" y="25410"/>
                    <a:pt x="279" y="25861"/>
                    <a:pt x="302" y="26167"/>
                  </a:cubicBezTo>
                  <a:cubicBezTo>
                    <a:pt x="369" y="27064"/>
                    <a:pt x="497" y="27675"/>
                    <a:pt x="712" y="28131"/>
                  </a:cubicBezTo>
                  <a:cubicBezTo>
                    <a:pt x="856" y="28436"/>
                    <a:pt x="1322" y="28930"/>
                    <a:pt x="1612" y="29085"/>
                  </a:cubicBezTo>
                  <a:cubicBezTo>
                    <a:pt x="2001" y="29291"/>
                    <a:pt x="2605" y="29388"/>
                    <a:pt x="3572" y="29388"/>
                  </a:cubicBezTo>
                  <a:cubicBezTo>
                    <a:pt x="3916" y="29388"/>
                    <a:pt x="4307" y="29376"/>
                    <a:pt x="4750" y="29352"/>
                  </a:cubicBezTo>
                  <a:cubicBezTo>
                    <a:pt x="5640" y="29302"/>
                    <a:pt x="7078" y="29241"/>
                    <a:pt x="8226" y="29201"/>
                  </a:cubicBezTo>
                  <a:cubicBezTo>
                    <a:pt x="9234" y="29167"/>
                    <a:pt x="9556" y="29112"/>
                    <a:pt x="9990" y="28905"/>
                  </a:cubicBezTo>
                  <a:cubicBezTo>
                    <a:pt x="10650" y="28593"/>
                    <a:pt x="10794" y="28198"/>
                    <a:pt x="10980" y="26193"/>
                  </a:cubicBezTo>
                  <a:cubicBezTo>
                    <a:pt x="11007" y="25903"/>
                    <a:pt x="11035" y="25663"/>
                    <a:pt x="11044" y="25656"/>
                  </a:cubicBezTo>
                  <a:cubicBezTo>
                    <a:pt x="11051" y="25650"/>
                    <a:pt x="11297" y="25627"/>
                    <a:pt x="11590" y="25605"/>
                  </a:cubicBezTo>
                  <a:cubicBezTo>
                    <a:pt x="12234" y="25556"/>
                    <a:pt x="12602" y="25459"/>
                    <a:pt x="13154" y="25186"/>
                  </a:cubicBezTo>
                  <a:cubicBezTo>
                    <a:pt x="13764" y="24886"/>
                    <a:pt x="14137" y="24524"/>
                    <a:pt x="14593" y="23785"/>
                  </a:cubicBezTo>
                  <a:cubicBezTo>
                    <a:pt x="14945" y="23215"/>
                    <a:pt x="15002" y="23032"/>
                    <a:pt x="14873" y="22884"/>
                  </a:cubicBezTo>
                  <a:cubicBezTo>
                    <a:pt x="14817" y="22817"/>
                    <a:pt x="14764" y="22783"/>
                    <a:pt x="14696" y="22783"/>
                  </a:cubicBezTo>
                  <a:cubicBezTo>
                    <a:pt x="14619" y="22783"/>
                    <a:pt x="14524" y="22826"/>
                    <a:pt x="14386" y="22914"/>
                  </a:cubicBezTo>
                  <a:cubicBezTo>
                    <a:pt x="14255" y="22995"/>
                    <a:pt x="14022" y="23126"/>
                    <a:pt x="13871" y="23200"/>
                  </a:cubicBezTo>
                  <a:cubicBezTo>
                    <a:pt x="13604" y="23332"/>
                    <a:pt x="13585" y="23336"/>
                    <a:pt x="13190" y="23336"/>
                  </a:cubicBezTo>
                  <a:cubicBezTo>
                    <a:pt x="12746" y="23336"/>
                    <a:pt x="12590" y="23294"/>
                    <a:pt x="12212" y="23074"/>
                  </a:cubicBezTo>
                  <a:cubicBezTo>
                    <a:pt x="11943" y="22916"/>
                    <a:pt x="11462" y="22467"/>
                    <a:pt x="11311" y="22231"/>
                  </a:cubicBezTo>
                  <a:cubicBezTo>
                    <a:pt x="11140" y="21962"/>
                    <a:pt x="10982" y="21490"/>
                    <a:pt x="10830" y="20768"/>
                  </a:cubicBezTo>
                  <a:lnTo>
                    <a:pt x="10696" y="20134"/>
                  </a:lnTo>
                  <a:lnTo>
                    <a:pt x="10705" y="17835"/>
                  </a:lnTo>
                  <a:cubicBezTo>
                    <a:pt x="10710" y="16463"/>
                    <a:pt x="10698" y="15255"/>
                    <a:pt x="10672" y="14838"/>
                  </a:cubicBezTo>
                  <a:cubicBezTo>
                    <a:pt x="10630" y="14132"/>
                    <a:pt x="10510" y="12853"/>
                    <a:pt x="10448" y="12447"/>
                  </a:cubicBezTo>
                  <a:cubicBezTo>
                    <a:pt x="10351" y="11818"/>
                    <a:pt x="10216" y="10035"/>
                    <a:pt x="10137" y="8364"/>
                  </a:cubicBezTo>
                  <a:cubicBezTo>
                    <a:pt x="10124" y="8103"/>
                    <a:pt x="10081" y="7497"/>
                    <a:pt x="10041" y="7022"/>
                  </a:cubicBezTo>
                  <a:cubicBezTo>
                    <a:pt x="9872" y="5048"/>
                    <a:pt x="9707" y="3958"/>
                    <a:pt x="9437" y="3042"/>
                  </a:cubicBezTo>
                  <a:cubicBezTo>
                    <a:pt x="9167" y="2122"/>
                    <a:pt x="8987" y="1888"/>
                    <a:pt x="8098" y="1307"/>
                  </a:cubicBezTo>
                  <a:cubicBezTo>
                    <a:pt x="7782" y="1101"/>
                    <a:pt x="7451" y="890"/>
                    <a:pt x="7360" y="837"/>
                  </a:cubicBezTo>
                  <a:cubicBezTo>
                    <a:pt x="7098" y="685"/>
                    <a:pt x="6613" y="529"/>
                    <a:pt x="5959" y="386"/>
                  </a:cubicBezTo>
                  <a:cubicBezTo>
                    <a:pt x="4774" y="127"/>
                    <a:pt x="3850" y="1"/>
                    <a:pt x="3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1464450" y="3216425"/>
              <a:ext cx="92850" cy="98600"/>
            </a:xfrm>
            <a:custGeom>
              <a:avLst/>
              <a:gdLst/>
              <a:ahLst/>
              <a:cxnLst/>
              <a:rect l="l" t="t" r="r" b="b"/>
              <a:pathLst>
                <a:path w="3714" h="3944" extrusionOk="0">
                  <a:moveTo>
                    <a:pt x="1067" y="511"/>
                  </a:moveTo>
                  <a:cubicBezTo>
                    <a:pt x="1134" y="511"/>
                    <a:pt x="1202" y="528"/>
                    <a:pt x="1268" y="562"/>
                  </a:cubicBezTo>
                  <a:cubicBezTo>
                    <a:pt x="1409" y="636"/>
                    <a:pt x="1727" y="1027"/>
                    <a:pt x="1859" y="1287"/>
                  </a:cubicBezTo>
                  <a:cubicBezTo>
                    <a:pt x="1918" y="1405"/>
                    <a:pt x="1992" y="1611"/>
                    <a:pt x="2024" y="1748"/>
                  </a:cubicBezTo>
                  <a:cubicBezTo>
                    <a:pt x="2087" y="2024"/>
                    <a:pt x="2127" y="2089"/>
                    <a:pt x="2224" y="2089"/>
                  </a:cubicBezTo>
                  <a:cubicBezTo>
                    <a:pt x="2339" y="2089"/>
                    <a:pt x="2397" y="1994"/>
                    <a:pt x="2515" y="1614"/>
                  </a:cubicBezTo>
                  <a:cubicBezTo>
                    <a:pt x="2631" y="1248"/>
                    <a:pt x="2945" y="701"/>
                    <a:pt x="3039" y="701"/>
                  </a:cubicBezTo>
                  <a:cubicBezTo>
                    <a:pt x="3041" y="701"/>
                    <a:pt x="3043" y="701"/>
                    <a:pt x="3045" y="701"/>
                  </a:cubicBezTo>
                  <a:cubicBezTo>
                    <a:pt x="3117" y="726"/>
                    <a:pt x="3147" y="990"/>
                    <a:pt x="3109" y="1261"/>
                  </a:cubicBezTo>
                  <a:cubicBezTo>
                    <a:pt x="3066" y="1577"/>
                    <a:pt x="2719" y="2606"/>
                    <a:pt x="2499" y="3075"/>
                  </a:cubicBezTo>
                  <a:lnTo>
                    <a:pt x="2339" y="3417"/>
                  </a:lnTo>
                  <a:lnTo>
                    <a:pt x="2199" y="3345"/>
                  </a:lnTo>
                  <a:cubicBezTo>
                    <a:pt x="1906" y="3196"/>
                    <a:pt x="890" y="1983"/>
                    <a:pt x="624" y="1464"/>
                  </a:cubicBezTo>
                  <a:cubicBezTo>
                    <a:pt x="433" y="1092"/>
                    <a:pt x="510" y="784"/>
                    <a:pt x="846" y="576"/>
                  </a:cubicBezTo>
                  <a:cubicBezTo>
                    <a:pt x="916" y="533"/>
                    <a:pt x="991" y="511"/>
                    <a:pt x="1067" y="511"/>
                  </a:cubicBezTo>
                  <a:close/>
                  <a:moveTo>
                    <a:pt x="1069" y="0"/>
                  </a:moveTo>
                  <a:cubicBezTo>
                    <a:pt x="995" y="0"/>
                    <a:pt x="918" y="10"/>
                    <a:pt x="837" y="29"/>
                  </a:cubicBezTo>
                  <a:cubicBezTo>
                    <a:pt x="665" y="70"/>
                    <a:pt x="410" y="231"/>
                    <a:pt x="277" y="384"/>
                  </a:cubicBezTo>
                  <a:cubicBezTo>
                    <a:pt x="80" y="610"/>
                    <a:pt x="3" y="818"/>
                    <a:pt x="1" y="1134"/>
                  </a:cubicBezTo>
                  <a:cubicBezTo>
                    <a:pt x="0" y="1377"/>
                    <a:pt x="16" y="1443"/>
                    <a:pt x="133" y="1686"/>
                  </a:cubicBezTo>
                  <a:cubicBezTo>
                    <a:pt x="351" y="2138"/>
                    <a:pt x="1100" y="3108"/>
                    <a:pt x="1559" y="3534"/>
                  </a:cubicBezTo>
                  <a:cubicBezTo>
                    <a:pt x="1845" y="3798"/>
                    <a:pt x="2145" y="3944"/>
                    <a:pt x="2377" y="3944"/>
                  </a:cubicBezTo>
                  <a:cubicBezTo>
                    <a:pt x="2471" y="3944"/>
                    <a:pt x="2553" y="3920"/>
                    <a:pt x="2619" y="3872"/>
                  </a:cubicBezTo>
                  <a:cubicBezTo>
                    <a:pt x="2857" y="3695"/>
                    <a:pt x="3106" y="3173"/>
                    <a:pt x="3463" y="2105"/>
                  </a:cubicBezTo>
                  <a:cubicBezTo>
                    <a:pt x="3632" y="1602"/>
                    <a:pt x="3670" y="1435"/>
                    <a:pt x="3687" y="1157"/>
                  </a:cubicBezTo>
                  <a:cubicBezTo>
                    <a:pt x="3713" y="712"/>
                    <a:pt x="3639" y="440"/>
                    <a:pt x="3439" y="248"/>
                  </a:cubicBezTo>
                  <a:cubicBezTo>
                    <a:pt x="3322" y="137"/>
                    <a:pt x="3202" y="82"/>
                    <a:pt x="3079" y="82"/>
                  </a:cubicBezTo>
                  <a:cubicBezTo>
                    <a:pt x="2852" y="82"/>
                    <a:pt x="2614" y="269"/>
                    <a:pt x="2371" y="641"/>
                  </a:cubicBezTo>
                  <a:lnTo>
                    <a:pt x="2199" y="902"/>
                  </a:lnTo>
                  <a:lnTo>
                    <a:pt x="2092" y="733"/>
                  </a:lnTo>
                  <a:cubicBezTo>
                    <a:pt x="2033" y="640"/>
                    <a:pt x="1887" y="464"/>
                    <a:pt x="1765" y="341"/>
                  </a:cubicBezTo>
                  <a:cubicBezTo>
                    <a:pt x="1538" y="110"/>
                    <a:pt x="1318" y="0"/>
                    <a:pt x="1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1486950" y="3424350"/>
              <a:ext cx="81050" cy="94375"/>
            </a:xfrm>
            <a:custGeom>
              <a:avLst/>
              <a:gdLst/>
              <a:ahLst/>
              <a:cxnLst/>
              <a:rect l="l" t="t" r="r" b="b"/>
              <a:pathLst>
                <a:path w="3242" h="3775" extrusionOk="0">
                  <a:moveTo>
                    <a:pt x="2614" y="624"/>
                  </a:moveTo>
                  <a:cubicBezTo>
                    <a:pt x="2617" y="624"/>
                    <a:pt x="2620" y="624"/>
                    <a:pt x="2623" y="626"/>
                  </a:cubicBezTo>
                  <a:cubicBezTo>
                    <a:pt x="2646" y="632"/>
                    <a:pt x="2673" y="706"/>
                    <a:pt x="2679" y="784"/>
                  </a:cubicBezTo>
                  <a:cubicBezTo>
                    <a:pt x="2701" y="1037"/>
                    <a:pt x="2615" y="1313"/>
                    <a:pt x="2222" y="2234"/>
                  </a:cubicBezTo>
                  <a:cubicBezTo>
                    <a:pt x="2011" y="2730"/>
                    <a:pt x="1824" y="3158"/>
                    <a:pt x="1805" y="3186"/>
                  </a:cubicBezTo>
                  <a:cubicBezTo>
                    <a:pt x="1795" y="3201"/>
                    <a:pt x="1781" y="3209"/>
                    <a:pt x="1762" y="3209"/>
                  </a:cubicBezTo>
                  <a:cubicBezTo>
                    <a:pt x="1614" y="3209"/>
                    <a:pt x="1215" y="2753"/>
                    <a:pt x="1011" y="2326"/>
                  </a:cubicBezTo>
                  <a:cubicBezTo>
                    <a:pt x="784" y="1851"/>
                    <a:pt x="642" y="1107"/>
                    <a:pt x="722" y="800"/>
                  </a:cubicBezTo>
                  <a:cubicBezTo>
                    <a:pt x="748" y="704"/>
                    <a:pt x="798" y="656"/>
                    <a:pt x="880" y="656"/>
                  </a:cubicBezTo>
                  <a:cubicBezTo>
                    <a:pt x="952" y="656"/>
                    <a:pt x="1049" y="694"/>
                    <a:pt x="1174" y="769"/>
                  </a:cubicBezTo>
                  <a:cubicBezTo>
                    <a:pt x="1420" y="918"/>
                    <a:pt x="1604" y="1168"/>
                    <a:pt x="1768" y="1584"/>
                  </a:cubicBezTo>
                  <a:cubicBezTo>
                    <a:pt x="1894" y="1900"/>
                    <a:pt x="1968" y="2013"/>
                    <a:pt x="2046" y="2013"/>
                  </a:cubicBezTo>
                  <a:cubicBezTo>
                    <a:pt x="2130" y="2013"/>
                    <a:pt x="2233" y="1779"/>
                    <a:pt x="2346" y="1333"/>
                  </a:cubicBezTo>
                  <a:cubicBezTo>
                    <a:pt x="2469" y="835"/>
                    <a:pt x="2550" y="624"/>
                    <a:pt x="2614" y="624"/>
                  </a:cubicBezTo>
                  <a:close/>
                  <a:moveTo>
                    <a:pt x="2570" y="1"/>
                  </a:moveTo>
                  <a:cubicBezTo>
                    <a:pt x="2497" y="1"/>
                    <a:pt x="2429" y="18"/>
                    <a:pt x="2369" y="56"/>
                  </a:cubicBezTo>
                  <a:cubicBezTo>
                    <a:pt x="2210" y="155"/>
                    <a:pt x="2080" y="334"/>
                    <a:pt x="1983" y="584"/>
                  </a:cubicBezTo>
                  <a:lnTo>
                    <a:pt x="1900" y="794"/>
                  </a:lnTo>
                  <a:lnTo>
                    <a:pt x="1799" y="655"/>
                  </a:lnTo>
                  <a:cubicBezTo>
                    <a:pt x="1575" y="345"/>
                    <a:pt x="1142" y="99"/>
                    <a:pt x="823" y="99"/>
                  </a:cubicBezTo>
                  <a:cubicBezTo>
                    <a:pt x="219" y="99"/>
                    <a:pt x="1" y="805"/>
                    <a:pt x="274" y="1878"/>
                  </a:cubicBezTo>
                  <a:cubicBezTo>
                    <a:pt x="527" y="2877"/>
                    <a:pt x="1250" y="3771"/>
                    <a:pt x="1805" y="3775"/>
                  </a:cubicBezTo>
                  <a:cubicBezTo>
                    <a:pt x="1806" y="3775"/>
                    <a:pt x="1807" y="3775"/>
                    <a:pt x="1808" y="3775"/>
                  </a:cubicBezTo>
                  <a:cubicBezTo>
                    <a:pt x="2117" y="3775"/>
                    <a:pt x="2228" y="3611"/>
                    <a:pt x="2736" y="2397"/>
                  </a:cubicBezTo>
                  <a:cubicBezTo>
                    <a:pt x="3118" y="1481"/>
                    <a:pt x="3200" y="1223"/>
                    <a:pt x="3225" y="852"/>
                  </a:cubicBezTo>
                  <a:cubicBezTo>
                    <a:pt x="3242" y="592"/>
                    <a:pt x="3234" y="540"/>
                    <a:pt x="3155" y="392"/>
                  </a:cubicBezTo>
                  <a:cubicBezTo>
                    <a:pt x="3025" y="152"/>
                    <a:pt x="2782" y="1"/>
                    <a:pt x="2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1507650" y="3625150"/>
              <a:ext cx="80900" cy="85975"/>
            </a:xfrm>
            <a:custGeom>
              <a:avLst/>
              <a:gdLst/>
              <a:ahLst/>
              <a:cxnLst/>
              <a:rect l="l" t="t" r="r" b="b"/>
              <a:pathLst>
                <a:path w="3236" h="3439" extrusionOk="0">
                  <a:moveTo>
                    <a:pt x="2404" y="559"/>
                  </a:moveTo>
                  <a:cubicBezTo>
                    <a:pt x="2447" y="559"/>
                    <a:pt x="2487" y="579"/>
                    <a:pt x="2522" y="622"/>
                  </a:cubicBezTo>
                  <a:cubicBezTo>
                    <a:pt x="2590" y="703"/>
                    <a:pt x="2519" y="1154"/>
                    <a:pt x="2371" y="1601"/>
                  </a:cubicBezTo>
                  <a:cubicBezTo>
                    <a:pt x="2247" y="1975"/>
                    <a:pt x="1853" y="2819"/>
                    <a:pt x="1782" y="2862"/>
                  </a:cubicBezTo>
                  <a:cubicBezTo>
                    <a:pt x="1771" y="2869"/>
                    <a:pt x="1759" y="2872"/>
                    <a:pt x="1745" y="2872"/>
                  </a:cubicBezTo>
                  <a:cubicBezTo>
                    <a:pt x="1613" y="2872"/>
                    <a:pt x="1350" y="2566"/>
                    <a:pt x="902" y="1895"/>
                  </a:cubicBezTo>
                  <a:cubicBezTo>
                    <a:pt x="544" y="1358"/>
                    <a:pt x="439" y="1084"/>
                    <a:pt x="518" y="879"/>
                  </a:cubicBezTo>
                  <a:cubicBezTo>
                    <a:pt x="533" y="839"/>
                    <a:pt x="604" y="820"/>
                    <a:pt x="692" y="820"/>
                  </a:cubicBezTo>
                  <a:cubicBezTo>
                    <a:pt x="792" y="820"/>
                    <a:pt x="916" y="845"/>
                    <a:pt x="1010" y="893"/>
                  </a:cubicBezTo>
                  <a:cubicBezTo>
                    <a:pt x="1189" y="984"/>
                    <a:pt x="1315" y="1136"/>
                    <a:pt x="1473" y="1452"/>
                  </a:cubicBezTo>
                  <a:cubicBezTo>
                    <a:pt x="1560" y="1624"/>
                    <a:pt x="1621" y="1704"/>
                    <a:pt x="1684" y="1704"/>
                  </a:cubicBezTo>
                  <a:cubicBezTo>
                    <a:pt x="1724" y="1704"/>
                    <a:pt x="1763" y="1673"/>
                    <a:pt x="1810" y="1614"/>
                  </a:cubicBezTo>
                  <a:cubicBezTo>
                    <a:pt x="1849" y="1563"/>
                    <a:pt x="1910" y="1412"/>
                    <a:pt x="1944" y="1275"/>
                  </a:cubicBezTo>
                  <a:cubicBezTo>
                    <a:pt x="2055" y="841"/>
                    <a:pt x="2246" y="559"/>
                    <a:pt x="2404" y="559"/>
                  </a:cubicBezTo>
                  <a:close/>
                  <a:moveTo>
                    <a:pt x="2405" y="1"/>
                  </a:moveTo>
                  <a:cubicBezTo>
                    <a:pt x="2331" y="1"/>
                    <a:pt x="2256" y="11"/>
                    <a:pt x="2185" y="34"/>
                  </a:cubicBezTo>
                  <a:cubicBezTo>
                    <a:pt x="1969" y="101"/>
                    <a:pt x="1736" y="328"/>
                    <a:pt x="1651" y="556"/>
                  </a:cubicBezTo>
                  <a:cubicBezTo>
                    <a:pt x="1615" y="651"/>
                    <a:pt x="1581" y="735"/>
                    <a:pt x="1574" y="744"/>
                  </a:cubicBezTo>
                  <a:cubicBezTo>
                    <a:pt x="1573" y="744"/>
                    <a:pt x="1573" y="744"/>
                    <a:pt x="1572" y="744"/>
                  </a:cubicBezTo>
                  <a:cubicBezTo>
                    <a:pt x="1559" y="744"/>
                    <a:pt x="1488" y="688"/>
                    <a:pt x="1405" y="612"/>
                  </a:cubicBezTo>
                  <a:cubicBezTo>
                    <a:pt x="1196" y="418"/>
                    <a:pt x="915" y="311"/>
                    <a:pt x="658" y="311"/>
                  </a:cubicBezTo>
                  <a:cubicBezTo>
                    <a:pt x="533" y="311"/>
                    <a:pt x="415" y="336"/>
                    <a:pt x="312" y="388"/>
                  </a:cubicBezTo>
                  <a:cubicBezTo>
                    <a:pt x="80" y="507"/>
                    <a:pt x="0" y="682"/>
                    <a:pt x="0" y="1060"/>
                  </a:cubicBezTo>
                  <a:cubicBezTo>
                    <a:pt x="0" y="1417"/>
                    <a:pt x="91" y="1633"/>
                    <a:pt x="500" y="2244"/>
                  </a:cubicBezTo>
                  <a:cubicBezTo>
                    <a:pt x="1106" y="3150"/>
                    <a:pt x="1403" y="3435"/>
                    <a:pt x="1744" y="3438"/>
                  </a:cubicBezTo>
                  <a:cubicBezTo>
                    <a:pt x="1748" y="3438"/>
                    <a:pt x="1751" y="3438"/>
                    <a:pt x="1754" y="3438"/>
                  </a:cubicBezTo>
                  <a:cubicBezTo>
                    <a:pt x="2035" y="3438"/>
                    <a:pt x="2233" y="3251"/>
                    <a:pt x="2499" y="2734"/>
                  </a:cubicBezTo>
                  <a:cubicBezTo>
                    <a:pt x="3024" y="1712"/>
                    <a:pt x="3236" y="740"/>
                    <a:pt x="3025" y="340"/>
                  </a:cubicBezTo>
                  <a:cubicBezTo>
                    <a:pt x="2912" y="130"/>
                    <a:pt x="2662" y="1"/>
                    <a:pt x="2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356"/>
        <p:cNvGrpSpPr/>
        <p:nvPr/>
      </p:nvGrpSpPr>
      <p:grpSpPr>
        <a:xfrm>
          <a:off x="0" y="0"/>
          <a:ext cx="0" cy="0"/>
          <a:chOff x="0" y="0"/>
          <a:chExt cx="0" cy="0"/>
        </a:xfrm>
      </p:grpSpPr>
      <p:grpSp>
        <p:nvGrpSpPr>
          <p:cNvPr id="357" name="Google Shape;357;p32"/>
          <p:cNvGrpSpPr/>
          <p:nvPr/>
        </p:nvGrpSpPr>
        <p:grpSpPr>
          <a:xfrm>
            <a:off x="0" y="1212"/>
            <a:ext cx="9144052" cy="5143522"/>
            <a:chOff x="0" y="1212"/>
            <a:chExt cx="9144052" cy="5143522"/>
          </a:xfrm>
        </p:grpSpPr>
        <p:sp>
          <p:nvSpPr>
            <p:cNvPr id="358" name="Google Shape;358;p32"/>
            <p:cNvSpPr/>
            <p:nvPr/>
          </p:nvSpPr>
          <p:spPr>
            <a:xfrm>
              <a:off x="0" y="1212"/>
              <a:ext cx="9144052" cy="514053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9" name="Google Shape;359;p32"/>
            <p:cNvCxnSpPr/>
            <p:nvPr/>
          </p:nvCxnSpPr>
          <p:spPr>
            <a:xfrm>
              <a:off x="170401" y="3935"/>
              <a:ext cx="0" cy="5140800"/>
            </a:xfrm>
            <a:prstGeom prst="straightConnector1">
              <a:avLst/>
            </a:prstGeom>
            <a:noFill/>
            <a:ln w="9525" cap="flat" cmpd="sng">
              <a:solidFill>
                <a:schemeClr val="accent1"/>
              </a:solidFill>
              <a:prstDash val="solid"/>
              <a:round/>
              <a:headEnd type="none" w="med" len="med"/>
              <a:tailEnd type="none" w="med" len="med"/>
            </a:ln>
          </p:spPr>
        </p:cxnSp>
        <p:cxnSp>
          <p:nvCxnSpPr>
            <p:cNvPr id="360" name="Google Shape;360;p32"/>
            <p:cNvCxnSpPr/>
            <p:nvPr/>
          </p:nvCxnSpPr>
          <p:spPr>
            <a:xfrm>
              <a:off x="113495" y="3935"/>
              <a:ext cx="0" cy="5140800"/>
            </a:xfrm>
            <a:prstGeom prst="straightConnector1">
              <a:avLst/>
            </a:prstGeom>
            <a:noFill/>
            <a:ln w="9525" cap="flat" cmpd="sng">
              <a:solidFill>
                <a:schemeClr val="accent1"/>
              </a:solidFill>
              <a:prstDash val="solid"/>
              <a:round/>
              <a:headEnd type="none" w="med" len="med"/>
              <a:tailEnd type="none" w="med" len="med"/>
            </a:ln>
          </p:spPr>
        </p:cxnSp>
      </p:grpSp>
      <p:grpSp>
        <p:nvGrpSpPr>
          <p:cNvPr id="361" name="Google Shape;361;p32"/>
          <p:cNvGrpSpPr/>
          <p:nvPr/>
        </p:nvGrpSpPr>
        <p:grpSpPr>
          <a:xfrm>
            <a:off x="403450" y="693850"/>
            <a:ext cx="1283550" cy="745825"/>
            <a:chOff x="376175" y="1861100"/>
            <a:chExt cx="1283550" cy="745825"/>
          </a:xfrm>
        </p:grpSpPr>
        <p:sp>
          <p:nvSpPr>
            <p:cNvPr id="362" name="Google Shape;362;p32"/>
            <p:cNvSpPr/>
            <p:nvPr/>
          </p:nvSpPr>
          <p:spPr>
            <a:xfrm>
              <a:off x="376175" y="1861100"/>
              <a:ext cx="1283550" cy="745825"/>
            </a:xfrm>
            <a:custGeom>
              <a:avLst/>
              <a:gdLst/>
              <a:ahLst/>
              <a:cxnLst/>
              <a:rect l="l" t="t" r="r" b="b"/>
              <a:pathLst>
                <a:path w="51342" h="29833" extrusionOk="0">
                  <a:moveTo>
                    <a:pt x="3628" y="1"/>
                  </a:moveTo>
                  <a:lnTo>
                    <a:pt x="3072" y="2647"/>
                  </a:lnTo>
                  <a:cubicBezTo>
                    <a:pt x="1" y="17255"/>
                    <a:pt x="4833" y="27518"/>
                    <a:pt x="5039" y="27947"/>
                  </a:cubicBezTo>
                  <a:lnTo>
                    <a:pt x="5948" y="29833"/>
                  </a:lnTo>
                  <a:lnTo>
                    <a:pt x="51342" y="29833"/>
                  </a:lnTo>
                  <a:lnTo>
                    <a:pt x="48941" y="25012"/>
                  </a:lnTo>
                  <a:cubicBezTo>
                    <a:pt x="43796" y="14692"/>
                    <a:pt x="45978" y="4148"/>
                    <a:pt x="45998" y="4052"/>
                  </a:cubicBezTo>
                  <a:lnTo>
                    <a:pt x="46895"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462650" y="1944400"/>
              <a:ext cx="1062450" cy="579175"/>
            </a:xfrm>
            <a:custGeom>
              <a:avLst/>
              <a:gdLst/>
              <a:ahLst/>
              <a:cxnLst/>
              <a:rect l="l" t="t" r="r" b="b"/>
              <a:pathLst>
                <a:path w="42498" h="23167" extrusionOk="0">
                  <a:moveTo>
                    <a:pt x="2873" y="0"/>
                  </a:moveTo>
                  <a:cubicBezTo>
                    <a:pt x="1" y="13665"/>
                    <a:pt x="4582" y="23166"/>
                    <a:pt x="4582" y="23166"/>
                  </a:cubicBezTo>
                  <a:lnTo>
                    <a:pt x="42498" y="23166"/>
                  </a:lnTo>
                  <a:cubicBezTo>
                    <a:pt x="36725" y="11582"/>
                    <a:pt x="39286" y="0"/>
                    <a:pt x="39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462650" y="1944400"/>
              <a:ext cx="1062450" cy="579175"/>
            </a:xfrm>
            <a:custGeom>
              <a:avLst/>
              <a:gdLst/>
              <a:ahLst/>
              <a:cxnLst/>
              <a:rect l="l" t="t" r="r" b="b"/>
              <a:pathLst>
                <a:path w="42498" h="23167" extrusionOk="0">
                  <a:moveTo>
                    <a:pt x="2873" y="0"/>
                  </a:moveTo>
                  <a:cubicBezTo>
                    <a:pt x="1" y="13665"/>
                    <a:pt x="7136" y="20243"/>
                    <a:pt x="7136" y="20243"/>
                  </a:cubicBezTo>
                  <a:lnTo>
                    <a:pt x="42498" y="23166"/>
                  </a:lnTo>
                  <a:cubicBezTo>
                    <a:pt x="36725" y="11582"/>
                    <a:pt x="39286" y="0"/>
                    <a:pt x="39286" y="0"/>
                  </a:cubicBezTo>
                  <a:close/>
                </a:path>
              </a:pathLst>
            </a:custGeom>
            <a:solidFill>
              <a:srgbClr val="FFFFFF">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2"/>
          <p:cNvGrpSpPr/>
          <p:nvPr/>
        </p:nvGrpSpPr>
        <p:grpSpPr>
          <a:xfrm>
            <a:off x="603150" y="1913875"/>
            <a:ext cx="685875" cy="584950"/>
            <a:chOff x="2189500" y="4210175"/>
            <a:chExt cx="685875" cy="584950"/>
          </a:xfrm>
        </p:grpSpPr>
        <p:sp>
          <p:nvSpPr>
            <p:cNvPr id="366" name="Google Shape;366;p32"/>
            <p:cNvSpPr/>
            <p:nvPr/>
          </p:nvSpPr>
          <p:spPr>
            <a:xfrm>
              <a:off x="2189500" y="4210175"/>
              <a:ext cx="685875" cy="584950"/>
            </a:xfrm>
            <a:custGeom>
              <a:avLst/>
              <a:gdLst/>
              <a:ahLst/>
              <a:cxnLst/>
              <a:rect l="l" t="t" r="r" b="b"/>
              <a:pathLst>
                <a:path w="27435" h="23398" extrusionOk="0">
                  <a:moveTo>
                    <a:pt x="11879" y="1"/>
                  </a:moveTo>
                  <a:cubicBezTo>
                    <a:pt x="11224" y="1"/>
                    <a:pt x="10565" y="82"/>
                    <a:pt x="9926" y="246"/>
                  </a:cubicBezTo>
                  <a:cubicBezTo>
                    <a:pt x="6828" y="1036"/>
                    <a:pt x="4238" y="3909"/>
                    <a:pt x="2228" y="8784"/>
                  </a:cubicBezTo>
                  <a:cubicBezTo>
                    <a:pt x="917" y="11961"/>
                    <a:pt x="275" y="14952"/>
                    <a:pt x="247" y="15078"/>
                  </a:cubicBezTo>
                  <a:lnTo>
                    <a:pt x="0" y="16241"/>
                  </a:lnTo>
                  <a:lnTo>
                    <a:pt x="546" y="17298"/>
                  </a:lnTo>
                  <a:cubicBezTo>
                    <a:pt x="3539" y="23104"/>
                    <a:pt x="13748" y="23398"/>
                    <a:pt x="15764" y="23398"/>
                  </a:cubicBezTo>
                  <a:cubicBezTo>
                    <a:pt x="23004" y="23398"/>
                    <a:pt x="27358" y="20937"/>
                    <a:pt x="27420" y="16817"/>
                  </a:cubicBezTo>
                  <a:cubicBezTo>
                    <a:pt x="27434" y="15812"/>
                    <a:pt x="27161" y="14807"/>
                    <a:pt x="26610" y="13830"/>
                  </a:cubicBezTo>
                  <a:cubicBezTo>
                    <a:pt x="22553" y="6648"/>
                    <a:pt x="17961" y="1"/>
                    <a:pt x="118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2277175" y="4461550"/>
              <a:ext cx="514475" cy="250275"/>
            </a:xfrm>
            <a:custGeom>
              <a:avLst/>
              <a:gdLst/>
              <a:ahLst/>
              <a:cxnLst/>
              <a:rect l="l" t="t" r="r" b="b"/>
              <a:pathLst>
                <a:path w="20579" h="10011" extrusionOk="0">
                  <a:moveTo>
                    <a:pt x="1801" y="0"/>
                  </a:moveTo>
                  <a:cubicBezTo>
                    <a:pt x="593" y="2932"/>
                    <a:pt x="0" y="5715"/>
                    <a:pt x="0" y="5715"/>
                  </a:cubicBezTo>
                  <a:cubicBezTo>
                    <a:pt x="1475" y="8576"/>
                    <a:pt x="7215" y="10010"/>
                    <a:pt x="12258" y="10010"/>
                  </a:cubicBezTo>
                  <a:cubicBezTo>
                    <a:pt x="16669" y="10010"/>
                    <a:pt x="20548" y="8913"/>
                    <a:pt x="20579" y="6713"/>
                  </a:cubicBezTo>
                  <a:cubicBezTo>
                    <a:pt x="16852" y="6037"/>
                    <a:pt x="13004" y="6165"/>
                    <a:pt x="9397" y="4727"/>
                  </a:cubicBezTo>
                  <a:cubicBezTo>
                    <a:pt x="6983" y="3712"/>
                    <a:pt x="3940" y="2124"/>
                    <a:pt x="180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2322150" y="4293475"/>
              <a:ext cx="469600" cy="335875"/>
            </a:xfrm>
            <a:custGeom>
              <a:avLst/>
              <a:gdLst/>
              <a:ahLst/>
              <a:cxnLst/>
              <a:rect l="l" t="t" r="r" b="b"/>
              <a:pathLst>
                <a:path w="18784" h="13435" extrusionOk="0">
                  <a:moveTo>
                    <a:pt x="6572" y="1"/>
                  </a:moveTo>
                  <a:cubicBezTo>
                    <a:pt x="6196" y="1"/>
                    <a:pt x="5820" y="47"/>
                    <a:pt x="5441" y="144"/>
                  </a:cubicBezTo>
                  <a:cubicBezTo>
                    <a:pt x="3004" y="764"/>
                    <a:pt x="1199" y="3815"/>
                    <a:pt x="0" y="6722"/>
                  </a:cubicBezTo>
                  <a:cubicBezTo>
                    <a:pt x="2138" y="8845"/>
                    <a:pt x="5181" y="10435"/>
                    <a:pt x="7595" y="11447"/>
                  </a:cubicBezTo>
                  <a:cubicBezTo>
                    <a:pt x="11204" y="12886"/>
                    <a:pt x="15052" y="12760"/>
                    <a:pt x="18778" y="13435"/>
                  </a:cubicBezTo>
                  <a:cubicBezTo>
                    <a:pt x="18784" y="13038"/>
                    <a:pt x="18665" y="12603"/>
                    <a:pt x="18399" y="12135"/>
                  </a:cubicBezTo>
                  <a:cubicBezTo>
                    <a:pt x="15255" y="6564"/>
                    <a:pt x="11049" y="1"/>
                    <a:pt x="65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2532975" y="4418125"/>
              <a:ext cx="92550" cy="76025"/>
            </a:xfrm>
            <a:custGeom>
              <a:avLst/>
              <a:gdLst/>
              <a:ahLst/>
              <a:cxnLst/>
              <a:rect l="l" t="t" r="r" b="b"/>
              <a:pathLst>
                <a:path w="3702" h="3041" extrusionOk="0">
                  <a:moveTo>
                    <a:pt x="1838" y="1"/>
                  </a:moveTo>
                  <a:cubicBezTo>
                    <a:pt x="1193" y="1"/>
                    <a:pt x="561" y="319"/>
                    <a:pt x="332" y="687"/>
                  </a:cubicBezTo>
                  <a:cubicBezTo>
                    <a:pt x="1" y="1227"/>
                    <a:pt x="608" y="2204"/>
                    <a:pt x="1445" y="2719"/>
                  </a:cubicBezTo>
                  <a:cubicBezTo>
                    <a:pt x="1804" y="2940"/>
                    <a:pt x="2147" y="3040"/>
                    <a:pt x="2449" y="3040"/>
                  </a:cubicBezTo>
                  <a:cubicBezTo>
                    <a:pt x="2851" y="3040"/>
                    <a:pt x="3178" y="2861"/>
                    <a:pt x="3368" y="2553"/>
                  </a:cubicBezTo>
                  <a:cubicBezTo>
                    <a:pt x="3701" y="2013"/>
                    <a:pt x="3543" y="746"/>
                    <a:pt x="2705" y="232"/>
                  </a:cubicBezTo>
                  <a:cubicBezTo>
                    <a:pt x="2439" y="69"/>
                    <a:pt x="2137" y="1"/>
                    <a:pt x="183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2466825" y="4403200"/>
              <a:ext cx="69375" cy="52900"/>
            </a:xfrm>
            <a:custGeom>
              <a:avLst/>
              <a:gdLst/>
              <a:ahLst/>
              <a:cxnLst/>
              <a:rect l="l" t="t" r="r" b="b"/>
              <a:pathLst>
                <a:path w="2775" h="2116" extrusionOk="0">
                  <a:moveTo>
                    <a:pt x="705" y="1"/>
                  </a:moveTo>
                  <a:cubicBezTo>
                    <a:pt x="479" y="1"/>
                    <a:pt x="297" y="56"/>
                    <a:pt x="217" y="186"/>
                  </a:cubicBezTo>
                  <a:cubicBezTo>
                    <a:pt x="0" y="538"/>
                    <a:pt x="474" y="1635"/>
                    <a:pt x="1027" y="1975"/>
                  </a:cubicBezTo>
                  <a:cubicBezTo>
                    <a:pt x="1189" y="2074"/>
                    <a:pt x="1369" y="2116"/>
                    <a:pt x="1548" y="2116"/>
                  </a:cubicBezTo>
                  <a:cubicBezTo>
                    <a:pt x="1980" y="2116"/>
                    <a:pt x="2406" y="1875"/>
                    <a:pt x="2559" y="1625"/>
                  </a:cubicBezTo>
                  <a:cubicBezTo>
                    <a:pt x="2774" y="1274"/>
                    <a:pt x="2500" y="714"/>
                    <a:pt x="1947" y="373"/>
                  </a:cubicBezTo>
                  <a:cubicBezTo>
                    <a:pt x="1599" y="159"/>
                    <a:pt x="1089" y="1"/>
                    <a:pt x="7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2481575" y="4472750"/>
              <a:ext cx="73825" cy="63875"/>
            </a:xfrm>
            <a:custGeom>
              <a:avLst/>
              <a:gdLst/>
              <a:ahLst/>
              <a:cxnLst/>
              <a:rect l="l" t="t" r="r" b="b"/>
              <a:pathLst>
                <a:path w="2953" h="2555" extrusionOk="0">
                  <a:moveTo>
                    <a:pt x="1432" y="1"/>
                  </a:moveTo>
                  <a:cubicBezTo>
                    <a:pt x="961" y="1"/>
                    <a:pt x="517" y="289"/>
                    <a:pt x="303" y="636"/>
                  </a:cubicBezTo>
                  <a:cubicBezTo>
                    <a:pt x="0" y="1130"/>
                    <a:pt x="66" y="2013"/>
                    <a:pt x="717" y="2414"/>
                  </a:cubicBezTo>
                  <a:cubicBezTo>
                    <a:pt x="877" y="2513"/>
                    <a:pt x="1057" y="2555"/>
                    <a:pt x="1242" y="2555"/>
                  </a:cubicBezTo>
                  <a:cubicBezTo>
                    <a:pt x="1808" y="2555"/>
                    <a:pt x="2421" y="2161"/>
                    <a:pt x="2650" y="1788"/>
                  </a:cubicBezTo>
                  <a:cubicBezTo>
                    <a:pt x="2953" y="1292"/>
                    <a:pt x="2671" y="569"/>
                    <a:pt x="2021" y="168"/>
                  </a:cubicBezTo>
                  <a:cubicBezTo>
                    <a:pt x="1830" y="51"/>
                    <a:pt x="1628" y="1"/>
                    <a:pt x="14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2"/>
          <p:cNvGrpSpPr/>
          <p:nvPr/>
        </p:nvGrpSpPr>
        <p:grpSpPr>
          <a:xfrm>
            <a:off x="1449904" y="2157158"/>
            <a:ext cx="1638562" cy="915389"/>
            <a:chOff x="2180425" y="2363300"/>
            <a:chExt cx="2422475" cy="1353325"/>
          </a:xfrm>
        </p:grpSpPr>
        <p:sp>
          <p:nvSpPr>
            <p:cNvPr id="373" name="Google Shape;373;p32"/>
            <p:cNvSpPr/>
            <p:nvPr/>
          </p:nvSpPr>
          <p:spPr>
            <a:xfrm>
              <a:off x="2180425" y="2363300"/>
              <a:ext cx="2422475" cy="1353325"/>
            </a:xfrm>
            <a:custGeom>
              <a:avLst/>
              <a:gdLst/>
              <a:ahLst/>
              <a:cxnLst/>
              <a:rect l="l" t="t" r="r" b="b"/>
              <a:pathLst>
                <a:path w="96899" h="54133" extrusionOk="0">
                  <a:moveTo>
                    <a:pt x="58742" y="0"/>
                  </a:moveTo>
                  <a:cubicBezTo>
                    <a:pt x="53043" y="0"/>
                    <a:pt x="45796" y="895"/>
                    <a:pt x="36594" y="2734"/>
                  </a:cubicBezTo>
                  <a:cubicBezTo>
                    <a:pt x="32816" y="3421"/>
                    <a:pt x="20373" y="5869"/>
                    <a:pt x="16697" y="9006"/>
                  </a:cubicBezTo>
                  <a:cubicBezTo>
                    <a:pt x="16492" y="9182"/>
                    <a:pt x="16278" y="9384"/>
                    <a:pt x="16047" y="9627"/>
                  </a:cubicBezTo>
                  <a:cubicBezTo>
                    <a:pt x="15009" y="10711"/>
                    <a:pt x="13680" y="12550"/>
                    <a:pt x="11985" y="15250"/>
                  </a:cubicBezTo>
                  <a:cubicBezTo>
                    <a:pt x="9674" y="18929"/>
                    <a:pt x="7213" y="23357"/>
                    <a:pt x="5552" y="26425"/>
                  </a:cubicBezTo>
                  <a:cubicBezTo>
                    <a:pt x="3528" y="30165"/>
                    <a:pt x="1939" y="33290"/>
                    <a:pt x="1259" y="34727"/>
                  </a:cubicBezTo>
                  <a:cubicBezTo>
                    <a:pt x="0" y="37401"/>
                    <a:pt x="452" y="40134"/>
                    <a:pt x="2502" y="42227"/>
                  </a:cubicBezTo>
                  <a:cubicBezTo>
                    <a:pt x="4813" y="44588"/>
                    <a:pt x="9031" y="46203"/>
                    <a:pt x="17537" y="47987"/>
                  </a:cubicBezTo>
                  <a:cubicBezTo>
                    <a:pt x="20269" y="48560"/>
                    <a:pt x="23129" y="49308"/>
                    <a:pt x="26159" y="50102"/>
                  </a:cubicBezTo>
                  <a:cubicBezTo>
                    <a:pt x="33379" y="51992"/>
                    <a:pt x="41561" y="54133"/>
                    <a:pt x="49654" y="54133"/>
                  </a:cubicBezTo>
                  <a:cubicBezTo>
                    <a:pt x="50142" y="54133"/>
                    <a:pt x="50632" y="54125"/>
                    <a:pt x="51111" y="54111"/>
                  </a:cubicBezTo>
                  <a:cubicBezTo>
                    <a:pt x="62988" y="53729"/>
                    <a:pt x="77068" y="49197"/>
                    <a:pt x="83636" y="46242"/>
                  </a:cubicBezTo>
                  <a:cubicBezTo>
                    <a:pt x="90538" y="43135"/>
                    <a:pt x="95421" y="38211"/>
                    <a:pt x="95626" y="38003"/>
                  </a:cubicBezTo>
                  <a:cubicBezTo>
                    <a:pt x="96740" y="36868"/>
                    <a:pt x="96898" y="35102"/>
                    <a:pt x="96001" y="33788"/>
                  </a:cubicBezTo>
                  <a:cubicBezTo>
                    <a:pt x="95969" y="33744"/>
                    <a:pt x="92811" y="29118"/>
                    <a:pt x="89121" y="23966"/>
                  </a:cubicBezTo>
                  <a:cubicBezTo>
                    <a:pt x="88198" y="22680"/>
                    <a:pt x="87322" y="21468"/>
                    <a:pt x="86515" y="20366"/>
                  </a:cubicBezTo>
                  <a:cubicBezTo>
                    <a:pt x="84059" y="17015"/>
                    <a:pt x="82023" y="14364"/>
                    <a:pt x="80461" y="12483"/>
                  </a:cubicBezTo>
                  <a:cubicBezTo>
                    <a:pt x="80304" y="12296"/>
                    <a:pt x="80149" y="12112"/>
                    <a:pt x="80003" y="11939"/>
                  </a:cubicBezTo>
                  <a:cubicBezTo>
                    <a:pt x="79341" y="11160"/>
                    <a:pt x="78764" y="10279"/>
                    <a:pt x="78152" y="9347"/>
                  </a:cubicBezTo>
                  <a:cubicBezTo>
                    <a:pt x="77847" y="8882"/>
                    <a:pt x="77542" y="8419"/>
                    <a:pt x="77226" y="7961"/>
                  </a:cubicBezTo>
                  <a:cubicBezTo>
                    <a:pt x="73916" y="3184"/>
                    <a:pt x="69507" y="0"/>
                    <a:pt x="58742"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2641825" y="2446675"/>
              <a:ext cx="1400725" cy="320425"/>
            </a:xfrm>
            <a:custGeom>
              <a:avLst/>
              <a:gdLst/>
              <a:ahLst/>
              <a:cxnLst/>
              <a:rect l="l" t="t" r="r" b="b"/>
              <a:pathLst>
                <a:path w="56029" h="12817" extrusionOk="0">
                  <a:moveTo>
                    <a:pt x="40284" y="1"/>
                  </a:moveTo>
                  <a:cubicBezTo>
                    <a:pt x="35157" y="1"/>
                    <a:pt x="28248" y="778"/>
                    <a:pt x="18761" y="2676"/>
                  </a:cubicBezTo>
                  <a:cubicBezTo>
                    <a:pt x="18761" y="2676"/>
                    <a:pt x="3691" y="5400"/>
                    <a:pt x="405" y="8206"/>
                  </a:cubicBezTo>
                  <a:cubicBezTo>
                    <a:pt x="280" y="8314"/>
                    <a:pt x="144" y="8446"/>
                    <a:pt x="0" y="8597"/>
                  </a:cubicBezTo>
                  <a:cubicBezTo>
                    <a:pt x="6445" y="11640"/>
                    <a:pt x="13521" y="12816"/>
                    <a:pt x="20810" y="12816"/>
                  </a:cubicBezTo>
                  <a:cubicBezTo>
                    <a:pt x="32582" y="12816"/>
                    <a:pt x="44909" y="9749"/>
                    <a:pt x="56028" y="6526"/>
                  </a:cubicBezTo>
                  <a:cubicBezTo>
                    <a:pt x="53639" y="3076"/>
                    <a:pt x="50483" y="1"/>
                    <a:pt x="402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3333275" y="2728675"/>
              <a:ext cx="942750" cy="436400"/>
            </a:xfrm>
            <a:custGeom>
              <a:avLst/>
              <a:gdLst/>
              <a:ahLst/>
              <a:cxnLst/>
              <a:rect l="l" t="t" r="r" b="b"/>
              <a:pathLst>
                <a:path w="37710" h="17456" extrusionOk="0">
                  <a:moveTo>
                    <a:pt x="31782" y="0"/>
                  </a:moveTo>
                  <a:cubicBezTo>
                    <a:pt x="21887" y="7065"/>
                    <a:pt x="10306" y="10555"/>
                    <a:pt x="0" y="16853"/>
                  </a:cubicBezTo>
                  <a:cubicBezTo>
                    <a:pt x="2199" y="17265"/>
                    <a:pt x="4405" y="17455"/>
                    <a:pt x="6609" y="17455"/>
                  </a:cubicBezTo>
                  <a:cubicBezTo>
                    <a:pt x="17344" y="17455"/>
                    <a:pt x="28036" y="12948"/>
                    <a:pt x="37710" y="7720"/>
                  </a:cubicBezTo>
                  <a:cubicBezTo>
                    <a:pt x="35596" y="4834"/>
                    <a:pt x="33479" y="2041"/>
                    <a:pt x="3178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2392425" y="2788900"/>
              <a:ext cx="884750" cy="309175"/>
            </a:xfrm>
            <a:custGeom>
              <a:avLst/>
              <a:gdLst/>
              <a:ahLst/>
              <a:cxnLst/>
              <a:rect l="l" t="t" r="r" b="b"/>
              <a:pathLst>
                <a:path w="35390" h="12367" extrusionOk="0">
                  <a:moveTo>
                    <a:pt x="6326" y="1"/>
                  </a:moveTo>
                  <a:cubicBezTo>
                    <a:pt x="4290" y="3242"/>
                    <a:pt x="1975" y="7340"/>
                    <a:pt x="1" y="10987"/>
                  </a:cubicBezTo>
                  <a:cubicBezTo>
                    <a:pt x="2606" y="11605"/>
                    <a:pt x="5211" y="12014"/>
                    <a:pt x="7815" y="12201"/>
                  </a:cubicBezTo>
                  <a:cubicBezTo>
                    <a:pt x="9398" y="12299"/>
                    <a:pt x="10980" y="12367"/>
                    <a:pt x="12563" y="12367"/>
                  </a:cubicBezTo>
                  <a:cubicBezTo>
                    <a:pt x="16111" y="12367"/>
                    <a:pt x="19659" y="12025"/>
                    <a:pt x="23206" y="10917"/>
                  </a:cubicBezTo>
                  <a:cubicBezTo>
                    <a:pt x="27054" y="9955"/>
                    <a:pt x="34428" y="11557"/>
                    <a:pt x="35390" y="7069"/>
                  </a:cubicBezTo>
                  <a:cubicBezTo>
                    <a:pt x="25544" y="5897"/>
                    <a:pt x="15356" y="4205"/>
                    <a:pt x="63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2270025" y="2609775"/>
              <a:ext cx="2070650" cy="771475"/>
            </a:xfrm>
            <a:custGeom>
              <a:avLst/>
              <a:gdLst/>
              <a:ahLst/>
              <a:cxnLst/>
              <a:rect l="l" t="t" r="r" b="b"/>
              <a:pathLst>
                <a:path w="82826" h="30859" extrusionOk="0">
                  <a:moveTo>
                    <a:pt x="70900" y="0"/>
                  </a:moveTo>
                  <a:cubicBezTo>
                    <a:pt x="59781" y="3222"/>
                    <a:pt x="47453" y="6291"/>
                    <a:pt x="35680" y="6291"/>
                  </a:cubicBezTo>
                  <a:cubicBezTo>
                    <a:pt x="28391" y="6291"/>
                    <a:pt x="21315" y="5115"/>
                    <a:pt x="14870" y="2071"/>
                  </a:cubicBezTo>
                  <a:cubicBezTo>
                    <a:pt x="13932" y="3053"/>
                    <a:pt x="12644" y="4900"/>
                    <a:pt x="11222" y="7163"/>
                  </a:cubicBezTo>
                  <a:cubicBezTo>
                    <a:pt x="20252" y="11370"/>
                    <a:pt x="30440" y="13060"/>
                    <a:pt x="40286" y="14232"/>
                  </a:cubicBezTo>
                  <a:cubicBezTo>
                    <a:pt x="39324" y="18721"/>
                    <a:pt x="31950" y="17118"/>
                    <a:pt x="28102" y="18080"/>
                  </a:cubicBezTo>
                  <a:cubicBezTo>
                    <a:pt x="24555" y="19189"/>
                    <a:pt x="21007" y="19531"/>
                    <a:pt x="17459" y="19531"/>
                  </a:cubicBezTo>
                  <a:cubicBezTo>
                    <a:pt x="15877" y="19531"/>
                    <a:pt x="14295" y="19463"/>
                    <a:pt x="12713" y="19364"/>
                  </a:cubicBezTo>
                  <a:cubicBezTo>
                    <a:pt x="10108" y="19178"/>
                    <a:pt x="7503" y="18770"/>
                    <a:pt x="4900" y="18149"/>
                  </a:cubicBezTo>
                  <a:cubicBezTo>
                    <a:pt x="2984" y="21689"/>
                    <a:pt x="1390" y="24802"/>
                    <a:pt x="690" y="26288"/>
                  </a:cubicBezTo>
                  <a:cubicBezTo>
                    <a:pt x="0" y="27749"/>
                    <a:pt x="259" y="28972"/>
                    <a:pt x="1298" y="30035"/>
                  </a:cubicBezTo>
                  <a:cubicBezTo>
                    <a:pt x="4711" y="30617"/>
                    <a:pt x="8161" y="30859"/>
                    <a:pt x="11638" y="30859"/>
                  </a:cubicBezTo>
                  <a:cubicBezTo>
                    <a:pt x="19391" y="30859"/>
                    <a:pt x="27274" y="29655"/>
                    <a:pt x="35157" y="28342"/>
                  </a:cubicBezTo>
                  <a:cubicBezTo>
                    <a:pt x="41890" y="27058"/>
                    <a:pt x="48303" y="26099"/>
                    <a:pt x="55036" y="24815"/>
                  </a:cubicBezTo>
                  <a:cubicBezTo>
                    <a:pt x="55545" y="24723"/>
                    <a:pt x="56048" y="24684"/>
                    <a:pt x="56546" y="24684"/>
                  </a:cubicBezTo>
                  <a:cubicBezTo>
                    <a:pt x="59226" y="24684"/>
                    <a:pt x="61768" y="25814"/>
                    <a:pt x="64474" y="25814"/>
                  </a:cubicBezTo>
                  <a:cubicBezTo>
                    <a:pt x="64746" y="25814"/>
                    <a:pt x="65020" y="25802"/>
                    <a:pt x="65296" y="25777"/>
                  </a:cubicBezTo>
                  <a:cubicBezTo>
                    <a:pt x="72570" y="24713"/>
                    <a:pt x="77978" y="20797"/>
                    <a:pt x="82826" y="16049"/>
                  </a:cubicBezTo>
                  <a:cubicBezTo>
                    <a:pt x="81984" y="14873"/>
                    <a:pt x="81113" y="13666"/>
                    <a:pt x="80240" y="12476"/>
                  </a:cubicBezTo>
                  <a:cubicBezTo>
                    <a:pt x="70565" y="17703"/>
                    <a:pt x="59873" y="22209"/>
                    <a:pt x="49137" y="22209"/>
                  </a:cubicBezTo>
                  <a:cubicBezTo>
                    <a:pt x="46934" y="22209"/>
                    <a:pt x="44729" y="22019"/>
                    <a:pt x="42530" y="21607"/>
                  </a:cubicBezTo>
                  <a:cubicBezTo>
                    <a:pt x="52836" y="15309"/>
                    <a:pt x="64417" y="11820"/>
                    <a:pt x="74314" y="4755"/>
                  </a:cubicBezTo>
                  <a:cubicBezTo>
                    <a:pt x="74164" y="4577"/>
                    <a:pt x="74021" y="4403"/>
                    <a:pt x="73879" y="4238"/>
                  </a:cubicBezTo>
                  <a:cubicBezTo>
                    <a:pt x="72728" y="2884"/>
                    <a:pt x="71880" y="1411"/>
                    <a:pt x="709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2302475" y="3010975"/>
              <a:ext cx="2209150" cy="622375"/>
            </a:xfrm>
            <a:custGeom>
              <a:avLst/>
              <a:gdLst/>
              <a:ahLst/>
              <a:cxnLst/>
              <a:rect l="l" t="t" r="r" b="b"/>
              <a:pathLst>
                <a:path w="88366" h="24895" extrusionOk="0">
                  <a:moveTo>
                    <a:pt x="81528" y="1"/>
                  </a:moveTo>
                  <a:cubicBezTo>
                    <a:pt x="76680" y="4749"/>
                    <a:pt x="71272" y="8665"/>
                    <a:pt x="63998" y="9729"/>
                  </a:cubicBezTo>
                  <a:cubicBezTo>
                    <a:pt x="63722" y="9754"/>
                    <a:pt x="63448" y="9766"/>
                    <a:pt x="63176" y="9766"/>
                  </a:cubicBezTo>
                  <a:cubicBezTo>
                    <a:pt x="60470" y="9766"/>
                    <a:pt x="57928" y="8636"/>
                    <a:pt x="55248" y="8636"/>
                  </a:cubicBezTo>
                  <a:cubicBezTo>
                    <a:pt x="54750" y="8636"/>
                    <a:pt x="54247" y="8675"/>
                    <a:pt x="53738" y="8767"/>
                  </a:cubicBezTo>
                  <a:cubicBezTo>
                    <a:pt x="47005" y="10051"/>
                    <a:pt x="40592" y="11010"/>
                    <a:pt x="33859" y="12294"/>
                  </a:cubicBezTo>
                  <a:cubicBezTo>
                    <a:pt x="25975" y="13608"/>
                    <a:pt x="18091" y="14811"/>
                    <a:pt x="10336" y="14811"/>
                  </a:cubicBezTo>
                  <a:cubicBezTo>
                    <a:pt x="6861" y="14811"/>
                    <a:pt x="3412" y="14570"/>
                    <a:pt x="0" y="13988"/>
                  </a:cubicBezTo>
                  <a:lnTo>
                    <a:pt x="0" y="13988"/>
                  </a:lnTo>
                  <a:cubicBezTo>
                    <a:pt x="1986" y="16014"/>
                    <a:pt x="6815" y="17450"/>
                    <a:pt x="13339" y="18819"/>
                  </a:cubicBezTo>
                  <a:cubicBezTo>
                    <a:pt x="22881" y="20819"/>
                    <a:pt x="33903" y="24894"/>
                    <a:pt x="44771" y="24894"/>
                  </a:cubicBezTo>
                  <a:cubicBezTo>
                    <a:pt x="45222" y="24894"/>
                    <a:pt x="45673" y="24887"/>
                    <a:pt x="46123" y="24873"/>
                  </a:cubicBezTo>
                  <a:cubicBezTo>
                    <a:pt x="57426" y="24511"/>
                    <a:pt x="70972" y="20183"/>
                    <a:pt x="77384" y="17297"/>
                  </a:cubicBezTo>
                  <a:cubicBezTo>
                    <a:pt x="83795" y="14410"/>
                    <a:pt x="88366" y="9761"/>
                    <a:pt x="88366" y="9761"/>
                  </a:cubicBezTo>
                  <a:cubicBezTo>
                    <a:pt x="88366" y="9761"/>
                    <a:pt x="85238" y="5180"/>
                    <a:pt x="81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2464925" y="3135400"/>
              <a:ext cx="69475" cy="89050"/>
            </a:xfrm>
            <a:custGeom>
              <a:avLst/>
              <a:gdLst/>
              <a:ahLst/>
              <a:cxnLst/>
              <a:rect l="l" t="t" r="r" b="b"/>
              <a:pathLst>
                <a:path w="2779" h="3562" extrusionOk="0">
                  <a:moveTo>
                    <a:pt x="1151" y="1"/>
                  </a:moveTo>
                  <a:cubicBezTo>
                    <a:pt x="1150" y="1"/>
                    <a:pt x="1149" y="1"/>
                    <a:pt x="1149" y="1"/>
                  </a:cubicBezTo>
                  <a:cubicBezTo>
                    <a:pt x="516" y="1"/>
                    <a:pt x="0" y="1029"/>
                    <a:pt x="0" y="2012"/>
                  </a:cubicBezTo>
                  <a:cubicBezTo>
                    <a:pt x="0" y="2995"/>
                    <a:pt x="516" y="3562"/>
                    <a:pt x="1149" y="3562"/>
                  </a:cubicBezTo>
                  <a:cubicBezTo>
                    <a:pt x="1782" y="3562"/>
                    <a:pt x="2779" y="2765"/>
                    <a:pt x="2779" y="1781"/>
                  </a:cubicBezTo>
                  <a:cubicBezTo>
                    <a:pt x="2779" y="798"/>
                    <a:pt x="1784" y="1"/>
                    <a:pt x="115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2773400" y="3053550"/>
              <a:ext cx="69475" cy="89050"/>
            </a:xfrm>
            <a:custGeom>
              <a:avLst/>
              <a:gdLst/>
              <a:ahLst/>
              <a:cxnLst/>
              <a:rect l="l" t="t" r="r" b="b"/>
              <a:pathLst>
                <a:path w="2779" h="3562" extrusionOk="0">
                  <a:moveTo>
                    <a:pt x="1149" y="1"/>
                  </a:moveTo>
                  <a:cubicBezTo>
                    <a:pt x="514" y="1"/>
                    <a:pt x="0" y="1029"/>
                    <a:pt x="0" y="2012"/>
                  </a:cubicBezTo>
                  <a:cubicBezTo>
                    <a:pt x="0" y="2995"/>
                    <a:pt x="514" y="3562"/>
                    <a:pt x="1149" y="3562"/>
                  </a:cubicBezTo>
                  <a:cubicBezTo>
                    <a:pt x="1782" y="3562"/>
                    <a:pt x="2779" y="2765"/>
                    <a:pt x="2779" y="1781"/>
                  </a:cubicBezTo>
                  <a:cubicBezTo>
                    <a:pt x="2779" y="798"/>
                    <a:pt x="1782" y="1"/>
                    <a:pt x="11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3080050" y="3437125"/>
              <a:ext cx="69475" cy="71675"/>
            </a:xfrm>
            <a:custGeom>
              <a:avLst/>
              <a:gdLst/>
              <a:ahLst/>
              <a:cxnLst/>
              <a:rect l="l" t="t" r="r" b="b"/>
              <a:pathLst>
                <a:path w="2779" h="2867" extrusionOk="0">
                  <a:moveTo>
                    <a:pt x="1149" y="1"/>
                  </a:moveTo>
                  <a:cubicBezTo>
                    <a:pt x="516" y="1"/>
                    <a:pt x="0" y="828"/>
                    <a:pt x="0" y="1621"/>
                  </a:cubicBezTo>
                  <a:cubicBezTo>
                    <a:pt x="0" y="2412"/>
                    <a:pt x="516" y="2867"/>
                    <a:pt x="1149" y="2867"/>
                  </a:cubicBezTo>
                  <a:cubicBezTo>
                    <a:pt x="1782" y="2867"/>
                    <a:pt x="2779" y="2227"/>
                    <a:pt x="2779" y="1435"/>
                  </a:cubicBezTo>
                  <a:cubicBezTo>
                    <a:pt x="2779" y="644"/>
                    <a:pt x="1785" y="2"/>
                    <a:pt x="11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2540650" y="3190050"/>
              <a:ext cx="46275" cy="68800"/>
            </a:xfrm>
            <a:custGeom>
              <a:avLst/>
              <a:gdLst/>
              <a:ahLst/>
              <a:cxnLst/>
              <a:rect l="l" t="t" r="r" b="b"/>
              <a:pathLst>
                <a:path w="1851" h="2752" extrusionOk="0">
                  <a:moveTo>
                    <a:pt x="1102" y="0"/>
                  </a:moveTo>
                  <a:cubicBezTo>
                    <a:pt x="1102" y="0"/>
                    <a:pt x="1101" y="0"/>
                    <a:pt x="1101" y="0"/>
                  </a:cubicBezTo>
                  <a:cubicBezTo>
                    <a:pt x="689" y="0"/>
                    <a:pt x="1" y="978"/>
                    <a:pt x="1" y="1627"/>
                  </a:cubicBezTo>
                  <a:cubicBezTo>
                    <a:pt x="1" y="2278"/>
                    <a:pt x="689" y="2751"/>
                    <a:pt x="1101" y="2751"/>
                  </a:cubicBezTo>
                  <a:cubicBezTo>
                    <a:pt x="1514" y="2751"/>
                    <a:pt x="1850" y="2223"/>
                    <a:pt x="1850" y="1574"/>
                  </a:cubicBezTo>
                  <a:cubicBezTo>
                    <a:pt x="1850" y="924"/>
                    <a:pt x="1515" y="0"/>
                    <a:pt x="11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2739550" y="2999125"/>
              <a:ext cx="46250" cy="68775"/>
            </a:xfrm>
            <a:custGeom>
              <a:avLst/>
              <a:gdLst/>
              <a:ahLst/>
              <a:cxnLst/>
              <a:rect l="l" t="t" r="r" b="b"/>
              <a:pathLst>
                <a:path w="1850" h="2751" extrusionOk="0">
                  <a:moveTo>
                    <a:pt x="1101" y="1"/>
                  </a:moveTo>
                  <a:cubicBezTo>
                    <a:pt x="1101" y="1"/>
                    <a:pt x="1100" y="1"/>
                    <a:pt x="1100" y="1"/>
                  </a:cubicBezTo>
                  <a:cubicBezTo>
                    <a:pt x="688" y="1"/>
                    <a:pt x="0" y="977"/>
                    <a:pt x="0" y="1626"/>
                  </a:cubicBezTo>
                  <a:cubicBezTo>
                    <a:pt x="0" y="2277"/>
                    <a:pt x="688" y="2751"/>
                    <a:pt x="1100" y="2751"/>
                  </a:cubicBezTo>
                  <a:cubicBezTo>
                    <a:pt x="1514" y="2751"/>
                    <a:pt x="1850" y="2222"/>
                    <a:pt x="1850" y="1573"/>
                  </a:cubicBezTo>
                  <a:cubicBezTo>
                    <a:pt x="1850" y="923"/>
                    <a:pt x="1516" y="1"/>
                    <a:pt x="110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3146225" y="3381275"/>
              <a:ext cx="46250" cy="68775"/>
            </a:xfrm>
            <a:custGeom>
              <a:avLst/>
              <a:gdLst/>
              <a:ahLst/>
              <a:cxnLst/>
              <a:rect l="l" t="t" r="r" b="b"/>
              <a:pathLst>
                <a:path w="1850" h="2751" extrusionOk="0">
                  <a:moveTo>
                    <a:pt x="1102" y="0"/>
                  </a:moveTo>
                  <a:cubicBezTo>
                    <a:pt x="1102" y="0"/>
                    <a:pt x="1101" y="0"/>
                    <a:pt x="1101" y="0"/>
                  </a:cubicBezTo>
                  <a:cubicBezTo>
                    <a:pt x="689" y="0"/>
                    <a:pt x="1" y="977"/>
                    <a:pt x="1" y="1626"/>
                  </a:cubicBezTo>
                  <a:cubicBezTo>
                    <a:pt x="1" y="2276"/>
                    <a:pt x="689" y="2750"/>
                    <a:pt x="1101" y="2750"/>
                  </a:cubicBezTo>
                  <a:cubicBezTo>
                    <a:pt x="1514" y="2750"/>
                    <a:pt x="1849" y="2222"/>
                    <a:pt x="1849" y="1573"/>
                  </a:cubicBezTo>
                  <a:cubicBezTo>
                    <a:pt x="1849" y="923"/>
                    <a:pt x="1515" y="0"/>
                    <a:pt x="11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3522175" y="2961150"/>
              <a:ext cx="46250" cy="68775"/>
            </a:xfrm>
            <a:custGeom>
              <a:avLst/>
              <a:gdLst/>
              <a:ahLst/>
              <a:cxnLst/>
              <a:rect l="l" t="t" r="r" b="b"/>
              <a:pathLst>
                <a:path w="1850" h="2751" extrusionOk="0">
                  <a:moveTo>
                    <a:pt x="1102" y="1"/>
                  </a:moveTo>
                  <a:cubicBezTo>
                    <a:pt x="688" y="1"/>
                    <a:pt x="0" y="977"/>
                    <a:pt x="0" y="1627"/>
                  </a:cubicBezTo>
                  <a:cubicBezTo>
                    <a:pt x="0" y="2277"/>
                    <a:pt x="688" y="2750"/>
                    <a:pt x="1102" y="2750"/>
                  </a:cubicBezTo>
                  <a:cubicBezTo>
                    <a:pt x="1514" y="2750"/>
                    <a:pt x="1850" y="2223"/>
                    <a:pt x="1850" y="1573"/>
                  </a:cubicBezTo>
                  <a:cubicBezTo>
                    <a:pt x="1850" y="924"/>
                    <a:pt x="1514" y="1"/>
                    <a:pt x="11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2475725" y="3246800"/>
              <a:ext cx="64950" cy="65025"/>
            </a:xfrm>
            <a:custGeom>
              <a:avLst/>
              <a:gdLst/>
              <a:ahLst/>
              <a:cxnLst/>
              <a:rect l="l" t="t" r="r" b="b"/>
              <a:pathLst>
                <a:path w="2598" h="2601" extrusionOk="0">
                  <a:moveTo>
                    <a:pt x="1298" y="0"/>
                  </a:moveTo>
                  <a:cubicBezTo>
                    <a:pt x="718" y="0"/>
                    <a:pt x="0" y="519"/>
                    <a:pt x="0" y="1281"/>
                  </a:cubicBezTo>
                  <a:cubicBezTo>
                    <a:pt x="0" y="2044"/>
                    <a:pt x="967" y="2601"/>
                    <a:pt x="1545" y="2601"/>
                  </a:cubicBezTo>
                  <a:cubicBezTo>
                    <a:pt x="2128" y="2601"/>
                    <a:pt x="2598" y="1982"/>
                    <a:pt x="2598" y="1218"/>
                  </a:cubicBezTo>
                  <a:cubicBezTo>
                    <a:pt x="2598" y="456"/>
                    <a:pt x="1880" y="0"/>
                    <a:pt x="12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4345650" y="3223700"/>
              <a:ext cx="92500" cy="76000"/>
            </a:xfrm>
            <a:custGeom>
              <a:avLst/>
              <a:gdLst/>
              <a:ahLst/>
              <a:cxnLst/>
              <a:rect l="l" t="t" r="r" b="b"/>
              <a:pathLst>
                <a:path w="3700" h="3040" extrusionOk="0">
                  <a:moveTo>
                    <a:pt x="1839" y="1"/>
                  </a:moveTo>
                  <a:cubicBezTo>
                    <a:pt x="1194" y="1"/>
                    <a:pt x="561" y="318"/>
                    <a:pt x="332" y="689"/>
                  </a:cubicBezTo>
                  <a:cubicBezTo>
                    <a:pt x="1" y="1229"/>
                    <a:pt x="608" y="2205"/>
                    <a:pt x="1445" y="2721"/>
                  </a:cubicBezTo>
                  <a:cubicBezTo>
                    <a:pt x="1804" y="2940"/>
                    <a:pt x="2147" y="3040"/>
                    <a:pt x="2448" y="3040"/>
                  </a:cubicBezTo>
                  <a:cubicBezTo>
                    <a:pt x="2850" y="3040"/>
                    <a:pt x="3178" y="2861"/>
                    <a:pt x="3368" y="2551"/>
                  </a:cubicBezTo>
                  <a:cubicBezTo>
                    <a:pt x="3700" y="2011"/>
                    <a:pt x="3542" y="746"/>
                    <a:pt x="2704" y="231"/>
                  </a:cubicBezTo>
                  <a:cubicBezTo>
                    <a:pt x="2439" y="69"/>
                    <a:pt x="2138" y="1"/>
                    <a:pt x="183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4279425" y="3208800"/>
              <a:ext cx="69450" cy="52900"/>
            </a:xfrm>
            <a:custGeom>
              <a:avLst/>
              <a:gdLst/>
              <a:ahLst/>
              <a:cxnLst/>
              <a:rect l="l" t="t" r="r" b="b"/>
              <a:pathLst>
                <a:path w="2778" h="2116" extrusionOk="0">
                  <a:moveTo>
                    <a:pt x="709" y="1"/>
                  </a:moveTo>
                  <a:cubicBezTo>
                    <a:pt x="482" y="1"/>
                    <a:pt x="298" y="56"/>
                    <a:pt x="217" y="186"/>
                  </a:cubicBezTo>
                  <a:cubicBezTo>
                    <a:pt x="0" y="538"/>
                    <a:pt x="474" y="1635"/>
                    <a:pt x="1027" y="1976"/>
                  </a:cubicBezTo>
                  <a:cubicBezTo>
                    <a:pt x="1189" y="2075"/>
                    <a:pt x="1368" y="2116"/>
                    <a:pt x="1547" y="2116"/>
                  </a:cubicBezTo>
                  <a:cubicBezTo>
                    <a:pt x="1979" y="2116"/>
                    <a:pt x="2406" y="1874"/>
                    <a:pt x="2561" y="1625"/>
                  </a:cubicBezTo>
                  <a:cubicBezTo>
                    <a:pt x="2777" y="1273"/>
                    <a:pt x="2505" y="713"/>
                    <a:pt x="1950" y="373"/>
                  </a:cubicBezTo>
                  <a:cubicBezTo>
                    <a:pt x="1602" y="158"/>
                    <a:pt x="1093" y="1"/>
                    <a:pt x="7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4294250" y="3278325"/>
              <a:ext cx="73825" cy="63875"/>
            </a:xfrm>
            <a:custGeom>
              <a:avLst/>
              <a:gdLst/>
              <a:ahLst/>
              <a:cxnLst/>
              <a:rect l="l" t="t" r="r" b="b"/>
              <a:pathLst>
                <a:path w="2953" h="2555" extrusionOk="0">
                  <a:moveTo>
                    <a:pt x="1430" y="0"/>
                  </a:moveTo>
                  <a:cubicBezTo>
                    <a:pt x="960" y="0"/>
                    <a:pt x="517" y="289"/>
                    <a:pt x="303" y="638"/>
                  </a:cubicBezTo>
                  <a:cubicBezTo>
                    <a:pt x="0" y="1132"/>
                    <a:pt x="66" y="2015"/>
                    <a:pt x="715" y="2414"/>
                  </a:cubicBezTo>
                  <a:cubicBezTo>
                    <a:pt x="876" y="2513"/>
                    <a:pt x="1056" y="2555"/>
                    <a:pt x="1241" y="2555"/>
                  </a:cubicBezTo>
                  <a:cubicBezTo>
                    <a:pt x="1808" y="2555"/>
                    <a:pt x="2420" y="2161"/>
                    <a:pt x="2650" y="1788"/>
                  </a:cubicBezTo>
                  <a:cubicBezTo>
                    <a:pt x="2953" y="1293"/>
                    <a:pt x="2671" y="570"/>
                    <a:pt x="2021" y="170"/>
                  </a:cubicBezTo>
                  <a:cubicBezTo>
                    <a:pt x="1829" y="51"/>
                    <a:pt x="1627" y="0"/>
                    <a:pt x="143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3457300" y="2927475"/>
              <a:ext cx="64900" cy="65050"/>
            </a:xfrm>
            <a:custGeom>
              <a:avLst/>
              <a:gdLst/>
              <a:ahLst/>
              <a:cxnLst/>
              <a:rect l="l" t="t" r="r" b="b"/>
              <a:pathLst>
                <a:path w="2596" h="2602" extrusionOk="0">
                  <a:moveTo>
                    <a:pt x="1299" y="1"/>
                  </a:moveTo>
                  <a:cubicBezTo>
                    <a:pt x="718" y="1"/>
                    <a:pt x="1" y="519"/>
                    <a:pt x="1" y="1281"/>
                  </a:cubicBezTo>
                  <a:cubicBezTo>
                    <a:pt x="1" y="2044"/>
                    <a:pt x="965" y="2601"/>
                    <a:pt x="1546" y="2601"/>
                  </a:cubicBezTo>
                  <a:cubicBezTo>
                    <a:pt x="2126" y="2601"/>
                    <a:pt x="2595" y="1982"/>
                    <a:pt x="2595" y="1218"/>
                  </a:cubicBezTo>
                  <a:cubicBezTo>
                    <a:pt x="2595" y="456"/>
                    <a:pt x="1877" y="1"/>
                    <a:pt x="12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2"/>
          <p:cNvGrpSpPr/>
          <p:nvPr/>
        </p:nvGrpSpPr>
        <p:grpSpPr>
          <a:xfrm>
            <a:off x="1861925" y="371400"/>
            <a:ext cx="1949250" cy="1218450"/>
            <a:chOff x="2434625" y="725925"/>
            <a:chExt cx="1949250" cy="1218450"/>
          </a:xfrm>
        </p:grpSpPr>
        <p:sp>
          <p:nvSpPr>
            <p:cNvPr id="392" name="Google Shape;392;p32"/>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32"/>
          <p:cNvSpPr/>
          <p:nvPr/>
        </p:nvSpPr>
        <p:spPr>
          <a:xfrm>
            <a:off x="1449900" y="1589850"/>
            <a:ext cx="374900" cy="713325"/>
          </a:xfrm>
          <a:custGeom>
            <a:avLst/>
            <a:gdLst/>
            <a:ahLst/>
            <a:cxnLst/>
            <a:rect l="l" t="t" r="r" b="b"/>
            <a:pathLst>
              <a:path w="14996" h="28533" extrusionOk="0">
                <a:moveTo>
                  <a:pt x="7400" y="10586"/>
                </a:moveTo>
                <a:cubicBezTo>
                  <a:pt x="7439" y="10586"/>
                  <a:pt x="7492" y="10651"/>
                  <a:pt x="7586" y="10754"/>
                </a:cubicBezTo>
                <a:cubicBezTo>
                  <a:pt x="7696" y="10877"/>
                  <a:pt x="7916" y="11150"/>
                  <a:pt x="8079" y="11363"/>
                </a:cubicBezTo>
                <a:cubicBezTo>
                  <a:pt x="8695" y="12176"/>
                  <a:pt x="8984" y="12945"/>
                  <a:pt x="9126" y="14150"/>
                </a:cubicBezTo>
                <a:cubicBezTo>
                  <a:pt x="9250" y="15224"/>
                  <a:pt x="9171" y="16261"/>
                  <a:pt x="8922" y="16798"/>
                </a:cubicBezTo>
                <a:cubicBezTo>
                  <a:pt x="8746" y="17180"/>
                  <a:pt x="8265" y="17578"/>
                  <a:pt x="7983" y="17578"/>
                </a:cubicBezTo>
                <a:cubicBezTo>
                  <a:pt x="7982" y="17578"/>
                  <a:pt x="7982" y="17578"/>
                  <a:pt x="7982" y="17578"/>
                </a:cubicBezTo>
                <a:cubicBezTo>
                  <a:pt x="7688" y="17575"/>
                  <a:pt x="7347" y="17273"/>
                  <a:pt x="7138" y="16831"/>
                </a:cubicBezTo>
                <a:cubicBezTo>
                  <a:pt x="6885" y="16294"/>
                  <a:pt x="6812" y="15815"/>
                  <a:pt x="6814" y="14689"/>
                </a:cubicBezTo>
                <a:cubicBezTo>
                  <a:pt x="6816" y="13527"/>
                  <a:pt x="6970" y="12167"/>
                  <a:pt x="7218" y="11125"/>
                </a:cubicBezTo>
                <a:cubicBezTo>
                  <a:pt x="7311" y="10734"/>
                  <a:pt x="7340" y="10586"/>
                  <a:pt x="7400" y="10586"/>
                </a:cubicBezTo>
                <a:close/>
                <a:moveTo>
                  <a:pt x="14770" y="0"/>
                </a:moveTo>
                <a:cubicBezTo>
                  <a:pt x="14757" y="0"/>
                  <a:pt x="14744" y="1"/>
                  <a:pt x="14729" y="1"/>
                </a:cubicBezTo>
                <a:cubicBezTo>
                  <a:pt x="14624" y="9"/>
                  <a:pt x="14495" y="34"/>
                  <a:pt x="14442" y="61"/>
                </a:cubicBezTo>
                <a:cubicBezTo>
                  <a:pt x="14392" y="88"/>
                  <a:pt x="14304" y="150"/>
                  <a:pt x="14256" y="195"/>
                </a:cubicBezTo>
                <a:cubicBezTo>
                  <a:pt x="13961" y="465"/>
                  <a:pt x="12743" y="1214"/>
                  <a:pt x="11419" y="1942"/>
                </a:cubicBezTo>
                <a:cubicBezTo>
                  <a:pt x="11078" y="2129"/>
                  <a:pt x="10981" y="2224"/>
                  <a:pt x="10981" y="2373"/>
                </a:cubicBezTo>
                <a:cubicBezTo>
                  <a:pt x="10981" y="2462"/>
                  <a:pt x="11154" y="2608"/>
                  <a:pt x="11261" y="2608"/>
                </a:cubicBezTo>
                <a:cubicBezTo>
                  <a:pt x="11315" y="2608"/>
                  <a:pt x="11577" y="2489"/>
                  <a:pt x="11843" y="2345"/>
                </a:cubicBezTo>
                <a:cubicBezTo>
                  <a:pt x="12108" y="2201"/>
                  <a:pt x="12399" y="2042"/>
                  <a:pt x="12490" y="1992"/>
                </a:cubicBezTo>
                <a:cubicBezTo>
                  <a:pt x="12520" y="1975"/>
                  <a:pt x="12541" y="1966"/>
                  <a:pt x="12550" y="1966"/>
                </a:cubicBezTo>
                <a:cubicBezTo>
                  <a:pt x="12580" y="1966"/>
                  <a:pt x="12473" y="2076"/>
                  <a:pt x="12160" y="2375"/>
                </a:cubicBezTo>
                <a:cubicBezTo>
                  <a:pt x="10765" y="3702"/>
                  <a:pt x="10044" y="4445"/>
                  <a:pt x="9539" y="5072"/>
                </a:cubicBezTo>
                <a:cubicBezTo>
                  <a:pt x="8981" y="5764"/>
                  <a:pt x="8754" y="6098"/>
                  <a:pt x="8236" y="6984"/>
                </a:cubicBezTo>
                <a:cubicBezTo>
                  <a:pt x="7802" y="7726"/>
                  <a:pt x="7644" y="8048"/>
                  <a:pt x="7337" y="8802"/>
                </a:cubicBezTo>
                <a:cubicBezTo>
                  <a:pt x="7198" y="9143"/>
                  <a:pt x="7076" y="9431"/>
                  <a:pt x="7068" y="9441"/>
                </a:cubicBezTo>
                <a:cubicBezTo>
                  <a:pt x="7067" y="9442"/>
                  <a:pt x="7066" y="9443"/>
                  <a:pt x="7064" y="9443"/>
                </a:cubicBezTo>
                <a:cubicBezTo>
                  <a:pt x="7046" y="9443"/>
                  <a:pt x="6977" y="9393"/>
                  <a:pt x="6904" y="9326"/>
                </a:cubicBezTo>
                <a:cubicBezTo>
                  <a:pt x="6656" y="9102"/>
                  <a:pt x="6480" y="9032"/>
                  <a:pt x="6124" y="9014"/>
                </a:cubicBezTo>
                <a:cubicBezTo>
                  <a:pt x="6093" y="9012"/>
                  <a:pt x="6062" y="9011"/>
                  <a:pt x="6030" y="9011"/>
                </a:cubicBezTo>
                <a:cubicBezTo>
                  <a:pt x="5142" y="9011"/>
                  <a:pt x="4072" y="9624"/>
                  <a:pt x="3029" y="10731"/>
                </a:cubicBezTo>
                <a:cubicBezTo>
                  <a:pt x="2243" y="11567"/>
                  <a:pt x="1266" y="13177"/>
                  <a:pt x="760" y="14469"/>
                </a:cubicBezTo>
                <a:cubicBezTo>
                  <a:pt x="506" y="15118"/>
                  <a:pt x="230" y="16385"/>
                  <a:pt x="113" y="17436"/>
                </a:cubicBezTo>
                <a:cubicBezTo>
                  <a:pt x="32" y="18160"/>
                  <a:pt x="0" y="19967"/>
                  <a:pt x="57" y="20637"/>
                </a:cubicBezTo>
                <a:cubicBezTo>
                  <a:pt x="122" y="21398"/>
                  <a:pt x="236" y="22254"/>
                  <a:pt x="320" y="22616"/>
                </a:cubicBezTo>
                <a:cubicBezTo>
                  <a:pt x="435" y="23104"/>
                  <a:pt x="783" y="24167"/>
                  <a:pt x="979" y="24621"/>
                </a:cubicBezTo>
                <a:cubicBezTo>
                  <a:pt x="1159" y="25041"/>
                  <a:pt x="1857" y="26334"/>
                  <a:pt x="2150" y="26791"/>
                </a:cubicBezTo>
                <a:cubicBezTo>
                  <a:pt x="2421" y="27214"/>
                  <a:pt x="3165" y="28177"/>
                  <a:pt x="3367" y="28365"/>
                </a:cubicBezTo>
                <a:cubicBezTo>
                  <a:pt x="3511" y="28502"/>
                  <a:pt x="3559" y="28533"/>
                  <a:pt x="3650" y="28533"/>
                </a:cubicBezTo>
                <a:cubicBezTo>
                  <a:pt x="3663" y="28533"/>
                  <a:pt x="3677" y="28532"/>
                  <a:pt x="3693" y="28531"/>
                </a:cubicBezTo>
                <a:cubicBezTo>
                  <a:pt x="3804" y="28521"/>
                  <a:pt x="3833" y="28502"/>
                  <a:pt x="3842" y="28438"/>
                </a:cubicBezTo>
                <a:cubicBezTo>
                  <a:pt x="3855" y="28347"/>
                  <a:pt x="3481" y="27710"/>
                  <a:pt x="2928" y="26883"/>
                </a:cubicBezTo>
                <a:cubicBezTo>
                  <a:pt x="2243" y="25857"/>
                  <a:pt x="1559" y="24508"/>
                  <a:pt x="1259" y="23594"/>
                </a:cubicBezTo>
                <a:cubicBezTo>
                  <a:pt x="908" y="22523"/>
                  <a:pt x="791" y="21906"/>
                  <a:pt x="684" y="20575"/>
                </a:cubicBezTo>
                <a:cubicBezTo>
                  <a:pt x="628" y="19880"/>
                  <a:pt x="659" y="18129"/>
                  <a:pt x="741" y="17393"/>
                </a:cubicBezTo>
                <a:cubicBezTo>
                  <a:pt x="820" y="16672"/>
                  <a:pt x="1063" y="15482"/>
                  <a:pt x="1237" y="14962"/>
                </a:cubicBezTo>
                <a:cubicBezTo>
                  <a:pt x="1407" y="14454"/>
                  <a:pt x="1923" y="13342"/>
                  <a:pt x="2203" y="12884"/>
                </a:cubicBezTo>
                <a:cubicBezTo>
                  <a:pt x="2469" y="12446"/>
                  <a:pt x="3112" y="11547"/>
                  <a:pt x="3367" y="11255"/>
                </a:cubicBezTo>
                <a:cubicBezTo>
                  <a:pt x="3631" y="10952"/>
                  <a:pt x="4314" y="10337"/>
                  <a:pt x="4578" y="10160"/>
                </a:cubicBezTo>
                <a:cubicBezTo>
                  <a:pt x="5082" y="9825"/>
                  <a:pt x="5676" y="9595"/>
                  <a:pt x="6039" y="9595"/>
                </a:cubicBezTo>
                <a:cubicBezTo>
                  <a:pt x="6252" y="9595"/>
                  <a:pt x="6388" y="9661"/>
                  <a:pt x="6641" y="9887"/>
                </a:cubicBezTo>
                <a:lnTo>
                  <a:pt x="6843" y="10066"/>
                </a:lnTo>
                <a:lnTo>
                  <a:pt x="6726" y="10445"/>
                </a:lnTo>
                <a:cubicBezTo>
                  <a:pt x="6145" y="12310"/>
                  <a:pt x="5952" y="15179"/>
                  <a:pt x="6315" y="16561"/>
                </a:cubicBezTo>
                <a:cubicBezTo>
                  <a:pt x="6498" y="17257"/>
                  <a:pt x="6916" y="17853"/>
                  <a:pt x="7398" y="18105"/>
                </a:cubicBezTo>
                <a:cubicBezTo>
                  <a:pt x="7599" y="18209"/>
                  <a:pt x="7650" y="18219"/>
                  <a:pt x="7952" y="18219"/>
                </a:cubicBezTo>
                <a:cubicBezTo>
                  <a:pt x="8257" y="18219"/>
                  <a:pt x="8306" y="18209"/>
                  <a:pt x="8531" y="18095"/>
                </a:cubicBezTo>
                <a:cubicBezTo>
                  <a:pt x="8836" y="17940"/>
                  <a:pt x="9222" y="17595"/>
                  <a:pt x="9406" y="17307"/>
                </a:cubicBezTo>
                <a:cubicBezTo>
                  <a:pt x="9765" y="16751"/>
                  <a:pt x="9939" y="15684"/>
                  <a:pt x="9849" y="14596"/>
                </a:cubicBezTo>
                <a:cubicBezTo>
                  <a:pt x="9685" y="12640"/>
                  <a:pt x="9224" y="11574"/>
                  <a:pt x="7996" y="10308"/>
                </a:cubicBezTo>
                <a:lnTo>
                  <a:pt x="7596" y="9896"/>
                </a:lnTo>
                <a:lnTo>
                  <a:pt x="7859" y="9205"/>
                </a:lnTo>
                <a:cubicBezTo>
                  <a:pt x="8155" y="8428"/>
                  <a:pt x="8426" y="7861"/>
                  <a:pt x="8906" y="7020"/>
                </a:cubicBezTo>
                <a:cubicBezTo>
                  <a:pt x="9744" y="5553"/>
                  <a:pt x="10520" y="4618"/>
                  <a:pt x="12325" y="2899"/>
                </a:cubicBezTo>
                <a:cubicBezTo>
                  <a:pt x="12807" y="2440"/>
                  <a:pt x="13207" y="2070"/>
                  <a:pt x="13220" y="2070"/>
                </a:cubicBezTo>
                <a:cubicBezTo>
                  <a:pt x="13220" y="2070"/>
                  <a:pt x="13220" y="2070"/>
                  <a:pt x="13220" y="2070"/>
                </a:cubicBezTo>
                <a:cubicBezTo>
                  <a:pt x="13227" y="2076"/>
                  <a:pt x="13174" y="2268"/>
                  <a:pt x="13104" y="2499"/>
                </a:cubicBezTo>
                <a:cubicBezTo>
                  <a:pt x="12936" y="3051"/>
                  <a:pt x="12784" y="3797"/>
                  <a:pt x="12759" y="4194"/>
                </a:cubicBezTo>
                <a:cubicBezTo>
                  <a:pt x="12742" y="4460"/>
                  <a:pt x="12751" y="4531"/>
                  <a:pt x="12801" y="4610"/>
                </a:cubicBezTo>
                <a:cubicBezTo>
                  <a:pt x="12860" y="4700"/>
                  <a:pt x="12942" y="4747"/>
                  <a:pt x="13032" y="4747"/>
                </a:cubicBezTo>
                <a:cubicBezTo>
                  <a:pt x="13063" y="4747"/>
                  <a:pt x="13096" y="4742"/>
                  <a:pt x="13128" y="4730"/>
                </a:cubicBezTo>
                <a:cubicBezTo>
                  <a:pt x="13274" y="4680"/>
                  <a:pt x="13324" y="4555"/>
                  <a:pt x="13412" y="4036"/>
                </a:cubicBezTo>
                <a:cubicBezTo>
                  <a:pt x="13611" y="2863"/>
                  <a:pt x="13762" y="2378"/>
                  <a:pt x="14187" y="1543"/>
                </a:cubicBezTo>
                <a:cubicBezTo>
                  <a:pt x="14519" y="891"/>
                  <a:pt x="14668" y="615"/>
                  <a:pt x="14857" y="307"/>
                </a:cubicBezTo>
                <a:cubicBezTo>
                  <a:pt x="14995" y="81"/>
                  <a:pt x="14975" y="0"/>
                  <a:pt x="14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2370850" y="1730275"/>
            <a:ext cx="66325" cy="64250"/>
          </a:xfrm>
          <a:custGeom>
            <a:avLst/>
            <a:gdLst/>
            <a:ahLst/>
            <a:cxnLst/>
            <a:rect l="l" t="t" r="r" b="b"/>
            <a:pathLst>
              <a:path w="2653" h="2570" extrusionOk="0">
                <a:moveTo>
                  <a:pt x="1530" y="591"/>
                </a:moveTo>
                <a:cubicBezTo>
                  <a:pt x="1594" y="591"/>
                  <a:pt x="1650" y="602"/>
                  <a:pt x="1707" y="623"/>
                </a:cubicBezTo>
                <a:cubicBezTo>
                  <a:pt x="1858" y="681"/>
                  <a:pt x="1955" y="935"/>
                  <a:pt x="1911" y="1163"/>
                </a:cubicBezTo>
                <a:cubicBezTo>
                  <a:pt x="1862" y="1416"/>
                  <a:pt x="1814" y="1532"/>
                  <a:pt x="1683" y="1695"/>
                </a:cubicBezTo>
                <a:cubicBezTo>
                  <a:pt x="1543" y="1872"/>
                  <a:pt x="1424" y="1940"/>
                  <a:pt x="1238" y="1940"/>
                </a:cubicBezTo>
                <a:cubicBezTo>
                  <a:pt x="1209" y="1940"/>
                  <a:pt x="1177" y="1938"/>
                  <a:pt x="1143" y="1935"/>
                </a:cubicBezTo>
                <a:cubicBezTo>
                  <a:pt x="929" y="1912"/>
                  <a:pt x="831" y="1848"/>
                  <a:pt x="741" y="1673"/>
                </a:cubicBezTo>
                <a:cubicBezTo>
                  <a:pt x="669" y="1531"/>
                  <a:pt x="699" y="1158"/>
                  <a:pt x="801" y="960"/>
                </a:cubicBezTo>
                <a:cubicBezTo>
                  <a:pt x="886" y="792"/>
                  <a:pt x="985" y="721"/>
                  <a:pt x="1231" y="645"/>
                </a:cubicBezTo>
                <a:cubicBezTo>
                  <a:pt x="1354" y="609"/>
                  <a:pt x="1448" y="591"/>
                  <a:pt x="1530" y="591"/>
                </a:cubicBezTo>
                <a:close/>
                <a:moveTo>
                  <a:pt x="1588" y="1"/>
                </a:moveTo>
                <a:cubicBezTo>
                  <a:pt x="1442" y="1"/>
                  <a:pt x="1288" y="17"/>
                  <a:pt x="1184" y="49"/>
                </a:cubicBezTo>
                <a:cubicBezTo>
                  <a:pt x="962" y="118"/>
                  <a:pt x="806" y="225"/>
                  <a:pt x="595" y="449"/>
                </a:cubicBezTo>
                <a:cubicBezTo>
                  <a:pt x="128" y="943"/>
                  <a:pt x="1" y="1604"/>
                  <a:pt x="279" y="2086"/>
                </a:cubicBezTo>
                <a:cubicBezTo>
                  <a:pt x="456" y="2391"/>
                  <a:pt x="841" y="2569"/>
                  <a:pt x="1227" y="2569"/>
                </a:cubicBezTo>
                <a:cubicBezTo>
                  <a:pt x="1413" y="2569"/>
                  <a:pt x="1599" y="2528"/>
                  <a:pt x="1762" y="2439"/>
                </a:cubicBezTo>
                <a:cubicBezTo>
                  <a:pt x="2283" y="2158"/>
                  <a:pt x="2653" y="1392"/>
                  <a:pt x="2538" y="835"/>
                </a:cubicBezTo>
                <a:cubicBezTo>
                  <a:pt x="2458" y="453"/>
                  <a:pt x="2210" y="138"/>
                  <a:pt x="1914" y="39"/>
                </a:cubicBezTo>
                <a:cubicBezTo>
                  <a:pt x="1836" y="13"/>
                  <a:pt x="1715" y="1"/>
                  <a:pt x="1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2619850" y="1913875"/>
            <a:ext cx="37825" cy="38825"/>
          </a:xfrm>
          <a:custGeom>
            <a:avLst/>
            <a:gdLst/>
            <a:ahLst/>
            <a:cxnLst/>
            <a:rect l="l" t="t" r="r" b="b"/>
            <a:pathLst>
              <a:path w="1513" h="1553" extrusionOk="0">
                <a:moveTo>
                  <a:pt x="654" y="1"/>
                </a:moveTo>
                <a:cubicBezTo>
                  <a:pt x="591" y="1"/>
                  <a:pt x="528" y="10"/>
                  <a:pt x="463" y="29"/>
                </a:cubicBezTo>
                <a:cubicBezTo>
                  <a:pt x="216" y="103"/>
                  <a:pt x="0" y="448"/>
                  <a:pt x="0" y="765"/>
                </a:cubicBezTo>
                <a:cubicBezTo>
                  <a:pt x="0" y="989"/>
                  <a:pt x="98" y="1252"/>
                  <a:pt x="229" y="1377"/>
                </a:cubicBezTo>
                <a:cubicBezTo>
                  <a:pt x="353" y="1497"/>
                  <a:pt x="511" y="1553"/>
                  <a:pt x="670" y="1553"/>
                </a:cubicBezTo>
                <a:cubicBezTo>
                  <a:pt x="932" y="1553"/>
                  <a:pt x="1201" y="1400"/>
                  <a:pt x="1338" y="1125"/>
                </a:cubicBezTo>
                <a:cubicBezTo>
                  <a:pt x="1512" y="775"/>
                  <a:pt x="1456" y="482"/>
                  <a:pt x="1166" y="227"/>
                </a:cubicBezTo>
                <a:cubicBezTo>
                  <a:pt x="993" y="74"/>
                  <a:pt x="826" y="1"/>
                  <a:pt x="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3034750" y="2621100"/>
            <a:ext cx="514425" cy="977425"/>
          </a:xfrm>
          <a:custGeom>
            <a:avLst/>
            <a:gdLst/>
            <a:ahLst/>
            <a:cxnLst/>
            <a:rect l="l" t="t" r="r" b="b"/>
            <a:pathLst>
              <a:path w="20577" h="39097" extrusionOk="0">
                <a:moveTo>
                  <a:pt x="19968" y="5431"/>
                </a:moveTo>
                <a:cubicBezTo>
                  <a:pt x="19977" y="5431"/>
                  <a:pt x="19984" y="5435"/>
                  <a:pt x="19986" y="5443"/>
                </a:cubicBezTo>
                <a:cubicBezTo>
                  <a:pt x="19994" y="5464"/>
                  <a:pt x="19980" y="5618"/>
                  <a:pt x="19957" y="5785"/>
                </a:cubicBezTo>
                <a:cubicBezTo>
                  <a:pt x="19789" y="6987"/>
                  <a:pt x="19483" y="8368"/>
                  <a:pt x="19237" y="9032"/>
                </a:cubicBezTo>
                <a:cubicBezTo>
                  <a:pt x="19005" y="9661"/>
                  <a:pt x="18255" y="11116"/>
                  <a:pt x="17858" y="11714"/>
                </a:cubicBezTo>
                <a:cubicBezTo>
                  <a:pt x="17448" y="12325"/>
                  <a:pt x="15707" y="14519"/>
                  <a:pt x="15631" y="14519"/>
                </a:cubicBezTo>
                <a:cubicBezTo>
                  <a:pt x="15631" y="14519"/>
                  <a:pt x="15630" y="14519"/>
                  <a:pt x="15630" y="14519"/>
                </a:cubicBezTo>
                <a:cubicBezTo>
                  <a:pt x="15593" y="14482"/>
                  <a:pt x="16021" y="12257"/>
                  <a:pt x="16186" y="11633"/>
                </a:cubicBezTo>
                <a:cubicBezTo>
                  <a:pt x="16555" y="10231"/>
                  <a:pt x="16877" y="9467"/>
                  <a:pt x="17642" y="8178"/>
                </a:cubicBezTo>
                <a:cubicBezTo>
                  <a:pt x="18239" y="7175"/>
                  <a:pt x="18522" y="6801"/>
                  <a:pt x="19289" y="6016"/>
                </a:cubicBezTo>
                <a:cubicBezTo>
                  <a:pt x="19657" y="5639"/>
                  <a:pt x="19900" y="5431"/>
                  <a:pt x="19968" y="5431"/>
                </a:cubicBezTo>
                <a:close/>
                <a:moveTo>
                  <a:pt x="11198" y="8478"/>
                </a:moveTo>
                <a:lnTo>
                  <a:pt x="11501" y="8792"/>
                </a:lnTo>
                <a:cubicBezTo>
                  <a:pt x="11670" y="8964"/>
                  <a:pt x="12002" y="9362"/>
                  <a:pt x="12237" y="9675"/>
                </a:cubicBezTo>
                <a:cubicBezTo>
                  <a:pt x="12650" y="10224"/>
                  <a:pt x="13079" y="10930"/>
                  <a:pt x="13367" y="11528"/>
                </a:cubicBezTo>
                <a:cubicBezTo>
                  <a:pt x="13506" y="11819"/>
                  <a:pt x="13973" y="13073"/>
                  <a:pt x="14085" y="13459"/>
                </a:cubicBezTo>
                <a:cubicBezTo>
                  <a:pt x="14117" y="13571"/>
                  <a:pt x="14185" y="13908"/>
                  <a:pt x="14235" y="14214"/>
                </a:cubicBezTo>
                <a:cubicBezTo>
                  <a:pt x="14286" y="14519"/>
                  <a:pt x="14364" y="14938"/>
                  <a:pt x="14409" y="15152"/>
                </a:cubicBezTo>
                <a:cubicBezTo>
                  <a:pt x="14477" y="15470"/>
                  <a:pt x="14492" y="15660"/>
                  <a:pt x="14492" y="16219"/>
                </a:cubicBezTo>
                <a:lnTo>
                  <a:pt x="14492" y="16900"/>
                </a:lnTo>
                <a:lnTo>
                  <a:pt x="14338" y="17418"/>
                </a:lnTo>
                <a:cubicBezTo>
                  <a:pt x="14184" y="17937"/>
                  <a:pt x="13944" y="18615"/>
                  <a:pt x="13879" y="18720"/>
                </a:cubicBezTo>
                <a:cubicBezTo>
                  <a:pt x="13875" y="18726"/>
                  <a:pt x="13872" y="18729"/>
                  <a:pt x="13869" y="18729"/>
                </a:cubicBezTo>
                <a:cubicBezTo>
                  <a:pt x="13856" y="18729"/>
                  <a:pt x="13857" y="18656"/>
                  <a:pt x="13872" y="18519"/>
                </a:cubicBezTo>
                <a:cubicBezTo>
                  <a:pt x="13954" y="17777"/>
                  <a:pt x="13801" y="17179"/>
                  <a:pt x="13230" y="16021"/>
                </a:cubicBezTo>
                <a:cubicBezTo>
                  <a:pt x="12910" y="15374"/>
                  <a:pt x="12398" y="14192"/>
                  <a:pt x="12266" y="13799"/>
                </a:cubicBezTo>
                <a:cubicBezTo>
                  <a:pt x="12119" y="13361"/>
                  <a:pt x="11753" y="11967"/>
                  <a:pt x="11698" y="11640"/>
                </a:cubicBezTo>
                <a:cubicBezTo>
                  <a:pt x="11668" y="11458"/>
                  <a:pt x="11626" y="11052"/>
                  <a:pt x="11603" y="10739"/>
                </a:cubicBezTo>
                <a:cubicBezTo>
                  <a:pt x="11520" y="9573"/>
                  <a:pt x="11449" y="9129"/>
                  <a:pt x="11275" y="8680"/>
                </a:cubicBezTo>
                <a:lnTo>
                  <a:pt x="11198" y="8478"/>
                </a:lnTo>
                <a:close/>
                <a:moveTo>
                  <a:pt x="19417" y="18319"/>
                </a:moveTo>
                <a:cubicBezTo>
                  <a:pt x="19439" y="18319"/>
                  <a:pt x="19439" y="18332"/>
                  <a:pt x="19439" y="18349"/>
                </a:cubicBezTo>
                <a:cubicBezTo>
                  <a:pt x="19439" y="18371"/>
                  <a:pt x="19425" y="18393"/>
                  <a:pt x="19405" y="18405"/>
                </a:cubicBezTo>
                <a:cubicBezTo>
                  <a:pt x="19387" y="18415"/>
                  <a:pt x="19176" y="18686"/>
                  <a:pt x="18940" y="19003"/>
                </a:cubicBezTo>
                <a:cubicBezTo>
                  <a:pt x="18285" y="19885"/>
                  <a:pt x="17637" y="20499"/>
                  <a:pt x="16397" y="21415"/>
                </a:cubicBezTo>
                <a:cubicBezTo>
                  <a:pt x="15698" y="21933"/>
                  <a:pt x="14947" y="22369"/>
                  <a:pt x="13638" y="23021"/>
                </a:cubicBezTo>
                <a:cubicBezTo>
                  <a:pt x="13076" y="23300"/>
                  <a:pt x="12504" y="23604"/>
                  <a:pt x="12368" y="23696"/>
                </a:cubicBezTo>
                <a:cubicBezTo>
                  <a:pt x="12238" y="23783"/>
                  <a:pt x="12129" y="23849"/>
                  <a:pt x="12120" y="23849"/>
                </a:cubicBezTo>
                <a:cubicBezTo>
                  <a:pt x="12120" y="23849"/>
                  <a:pt x="12120" y="23849"/>
                  <a:pt x="12120" y="23849"/>
                </a:cubicBezTo>
                <a:cubicBezTo>
                  <a:pt x="12120" y="23843"/>
                  <a:pt x="12276" y="23634"/>
                  <a:pt x="12468" y="23384"/>
                </a:cubicBezTo>
                <a:cubicBezTo>
                  <a:pt x="12879" y="22850"/>
                  <a:pt x="14169" y="21523"/>
                  <a:pt x="14860" y="20924"/>
                </a:cubicBezTo>
                <a:cubicBezTo>
                  <a:pt x="15386" y="20467"/>
                  <a:pt x="16118" y="19908"/>
                  <a:pt x="16610" y="19589"/>
                </a:cubicBezTo>
                <a:cubicBezTo>
                  <a:pt x="17109" y="19264"/>
                  <a:pt x="17707" y="18968"/>
                  <a:pt x="18464" y="18672"/>
                </a:cubicBezTo>
                <a:cubicBezTo>
                  <a:pt x="19163" y="18397"/>
                  <a:pt x="19361" y="18319"/>
                  <a:pt x="19417" y="18319"/>
                </a:cubicBezTo>
                <a:close/>
                <a:moveTo>
                  <a:pt x="9030" y="16585"/>
                </a:moveTo>
                <a:cubicBezTo>
                  <a:pt x="9045" y="16586"/>
                  <a:pt x="9157" y="16781"/>
                  <a:pt x="9279" y="17017"/>
                </a:cubicBezTo>
                <a:cubicBezTo>
                  <a:pt x="9662" y="17759"/>
                  <a:pt x="10111" y="19164"/>
                  <a:pt x="10290" y="20181"/>
                </a:cubicBezTo>
                <a:cubicBezTo>
                  <a:pt x="10404" y="20834"/>
                  <a:pt x="10411" y="20919"/>
                  <a:pt x="10407" y="21735"/>
                </a:cubicBezTo>
                <a:cubicBezTo>
                  <a:pt x="10404" y="22589"/>
                  <a:pt x="10362" y="23145"/>
                  <a:pt x="10260" y="23692"/>
                </a:cubicBezTo>
                <a:cubicBezTo>
                  <a:pt x="10187" y="24083"/>
                  <a:pt x="9933" y="25193"/>
                  <a:pt x="9794" y="25726"/>
                </a:cubicBezTo>
                <a:cubicBezTo>
                  <a:pt x="9722" y="26000"/>
                  <a:pt x="9694" y="26101"/>
                  <a:pt x="9676" y="26101"/>
                </a:cubicBezTo>
                <a:cubicBezTo>
                  <a:pt x="9666" y="26101"/>
                  <a:pt x="9659" y="26071"/>
                  <a:pt x="9649" y="26021"/>
                </a:cubicBezTo>
                <a:cubicBezTo>
                  <a:pt x="9636" y="25940"/>
                  <a:pt x="9588" y="25681"/>
                  <a:pt x="9547" y="25451"/>
                </a:cubicBezTo>
                <a:cubicBezTo>
                  <a:pt x="9506" y="25218"/>
                  <a:pt x="9454" y="24846"/>
                  <a:pt x="9433" y="24626"/>
                </a:cubicBezTo>
                <a:cubicBezTo>
                  <a:pt x="9394" y="24211"/>
                  <a:pt x="9359" y="24019"/>
                  <a:pt x="9200" y="23351"/>
                </a:cubicBezTo>
                <a:cubicBezTo>
                  <a:pt x="9055" y="22742"/>
                  <a:pt x="9003" y="22398"/>
                  <a:pt x="8919" y="21489"/>
                </a:cubicBezTo>
                <a:cubicBezTo>
                  <a:pt x="8824" y="20471"/>
                  <a:pt x="8819" y="19673"/>
                  <a:pt x="8899" y="19031"/>
                </a:cubicBezTo>
                <a:cubicBezTo>
                  <a:pt x="8934" y="18760"/>
                  <a:pt x="8969" y="18128"/>
                  <a:pt x="8982" y="17570"/>
                </a:cubicBezTo>
                <a:cubicBezTo>
                  <a:pt x="8994" y="17028"/>
                  <a:pt x="9016" y="16585"/>
                  <a:pt x="9030" y="16585"/>
                </a:cubicBezTo>
                <a:close/>
                <a:moveTo>
                  <a:pt x="14997" y="28510"/>
                </a:moveTo>
                <a:cubicBezTo>
                  <a:pt x="15278" y="28510"/>
                  <a:pt x="15467" y="28518"/>
                  <a:pt x="15461" y="28536"/>
                </a:cubicBezTo>
                <a:cubicBezTo>
                  <a:pt x="15447" y="28573"/>
                  <a:pt x="14913" y="28967"/>
                  <a:pt x="14471" y="29266"/>
                </a:cubicBezTo>
                <a:cubicBezTo>
                  <a:pt x="14117" y="29504"/>
                  <a:pt x="13283" y="29970"/>
                  <a:pt x="12800" y="30197"/>
                </a:cubicBezTo>
                <a:cubicBezTo>
                  <a:pt x="11721" y="30708"/>
                  <a:pt x="10167" y="31132"/>
                  <a:pt x="8645" y="31334"/>
                </a:cubicBezTo>
                <a:cubicBezTo>
                  <a:pt x="8085" y="31408"/>
                  <a:pt x="8001" y="31427"/>
                  <a:pt x="6952" y="31720"/>
                </a:cubicBezTo>
                <a:cubicBezTo>
                  <a:pt x="6640" y="31806"/>
                  <a:pt x="6379" y="31874"/>
                  <a:pt x="6356" y="31874"/>
                </a:cubicBezTo>
                <a:cubicBezTo>
                  <a:pt x="6355" y="31874"/>
                  <a:pt x="6355" y="31874"/>
                  <a:pt x="6355" y="31874"/>
                </a:cubicBezTo>
                <a:cubicBezTo>
                  <a:pt x="6349" y="31868"/>
                  <a:pt x="6498" y="31687"/>
                  <a:pt x="6685" y="31471"/>
                </a:cubicBezTo>
                <a:cubicBezTo>
                  <a:pt x="6999" y="31106"/>
                  <a:pt x="7073" y="31046"/>
                  <a:pt x="7650" y="30667"/>
                </a:cubicBezTo>
                <a:cubicBezTo>
                  <a:pt x="8405" y="30174"/>
                  <a:pt x="8740" y="29992"/>
                  <a:pt x="9582" y="29623"/>
                </a:cubicBezTo>
                <a:cubicBezTo>
                  <a:pt x="10980" y="29010"/>
                  <a:pt x="12558" y="28610"/>
                  <a:pt x="13848" y="28541"/>
                </a:cubicBezTo>
                <a:cubicBezTo>
                  <a:pt x="14252" y="28520"/>
                  <a:pt x="14682" y="28510"/>
                  <a:pt x="14997" y="28510"/>
                </a:cubicBezTo>
                <a:close/>
                <a:moveTo>
                  <a:pt x="8533" y="32824"/>
                </a:moveTo>
                <a:cubicBezTo>
                  <a:pt x="8908" y="32824"/>
                  <a:pt x="9273" y="32848"/>
                  <a:pt x="9601" y="32897"/>
                </a:cubicBezTo>
                <a:cubicBezTo>
                  <a:pt x="10110" y="32973"/>
                  <a:pt x="10881" y="33189"/>
                  <a:pt x="11881" y="33536"/>
                </a:cubicBezTo>
                <a:cubicBezTo>
                  <a:pt x="12624" y="33792"/>
                  <a:pt x="12711" y="33831"/>
                  <a:pt x="12599" y="33849"/>
                </a:cubicBezTo>
                <a:cubicBezTo>
                  <a:pt x="12281" y="33902"/>
                  <a:pt x="11283" y="33958"/>
                  <a:pt x="10373" y="33974"/>
                </a:cubicBezTo>
                <a:cubicBezTo>
                  <a:pt x="10127" y="33978"/>
                  <a:pt x="9941" y="33981"/>
                  <a:pt x="9785" y="33981"/>
                </a:cubicBezTo>
                <a:cubicBezTo>
                  <a:pt x="9319" y="33981"/>
                  <a:pt x="9115" y="33955"/>
                  <a:pt x="8368" y="33855"/>
                </a:cubicBezTo>
                <a:cubicBezTo>
                  <a:pt x="7264" y="33707"/>
                  <a:pt x="6922" y="33661"/>
                  <a:pt x="6562" y="33661"/>
                </a:cubicBezTo>
                <a:cubicBezTo>
                  <a:pt x="6397" y="33661"/>
                  <a:pt x="6229" y="33670"/>
                  <a:pt x="5981" y="33685"/>
                </a:cubicBezTo>
                <a:cubicBezTo>
                  <a:pt x="5584" y="33707"/>
                  <a:pt x="5160" y="33748"/>
                  <a:pt x="5039" y="33777"/>
                </a:cubicBezTo>
                <a:cubicBezTo>
                  <a:pt x="4935" y="33801"/>
                  <a:pt x="4844" y="33819"/>
                  <a:pt x="4815" y="33819"/>
                </a:cubicBezTo>
                <a:cubicBezTo>
                  <a:pt x="4810" y="33819"/>
                  <a:pt x="4807" y="33819"/>
                  <a:pt x="4806" y="33818"/>
                </a:cubicBezTo>
                <a:cubicBezTo>
                  <a:pt x="4793" y="33805"/>
                  <a:pt x="5046" y="33657"/>
                  <a:pt x="5296" y="33532"/>
                </a:cubicBezTo>
                <a:cubicBezTo>
                  <a:pt x="5612" y="33374"/>
                  <a:pt x="6785" y="32993"/>
                  <a:pt x="7135" y="32935"/>
                </a:cubicBezTo>
                <a:cubicBezTo>
                  <a:pt x="7584" y="32862"/>
                  <a:pt x="8067" y="32824"/>
                  <a:pt x="8533" y="32824"/>
                </a:cubicBezTo>
                <a:close/>
                <a:moveTo>
                  <a:pt x="5014" y="22974"/>
                </a:moveTo>
                <a:cubicBezTo>
                  <a:pt x="5037" y="22974"/>
                  <a:pt x="5053" y="23035"/>
                  <a:pt x="5071" y="23151"/>
                </a:cubicBezTo>
                <a:cubicBezTo>
                  <a:pt x="5084" y="23235"/>
                  <a:pt x="5129" y="23748"/>
                  <a:pt x="5169" y="24291"/>
                </a:cubicBezTo>
                <a:cubicBezTo>
                  <a:pt x="5268" y="25574"/>
                  <a:pt x="5275" y="28366"/>
                  <a:pt x="5183" y="29164"/>
                </a:cubicBezTo>
                <a:cubicBezTo>
                  <a:pt x="5032" y="30466"/>
                  <a:pt x="4682" y="31634"/>
                  <a:pt x="4085" y="32823"/>
                </a:cubicBezTo>
                <a:cubicBezTo>
                  <a:pt x="3657" y="33672"/>
                  <a:pt x="2562" y="35443"/>
                  <a:pt x="2465" y="35443"/>
                </a:cubicBezTo>
                <a:cubicBezTo>
                  <a:pt x="2463" y="35443"/>
                  <a:pt x="2461" y="35443"/>
                  <a:pt x="2460" y="35442"/>
                </a:cubicBezTo>
                <a:cubicBezTo>
                  <a:pt x="2453" y="35435"/>
                  <a:pt x="2491" y="35316"/>
                  <a:pt x="2542" y="35173"/>
                </a:cubicBezTo>
                <a:cubicBezTo>
                  <a:pt x="2868" y="34271"/>
                  <a:pt x="2962" y="33183"/>
                  <a:pt x="2956" y="30376"/>
                </a:cubicBezTo>
                <a:cubicBezTo>
                  <a:pt x="2953" y="29167"/>
                  <a:pt x="2964" y="28816"/>
                  <a:pt x="3012" y="28519"/>
                </a:cubicBezTo>
                <a:cubicBezTo>
                  <a:pt x="3225" y="27211"/>
                  <a:pt x="3585" y="26117"/>
                  <a:pt x="4367" y="24395"/>
                </a:cubicBezTo>
                <a:cubicBezTo>
                  <a:pt x="4579" y="23928"/>
                  <a:pt x="4808" y="23407"/>
                  <a:pt x="4877" y="23233"/>
                </a:cubicBezTo>
                <a:cubicBezTo>
                  <a:pt x="4947" y="23058"/>
                  <a:pt x="4986" y="22974"/>
                  <a:pt x="5014" y="22974"/>
                </a:cubicBezTo>
                <a:close/>
                <a:moveTo>
                  <a:pt x="11263" y="1"/>
                </a:moveTo>
                <a:cubicBezTo>
                  <a:pt x="11164" y="1"/>
                  <a:pt x="11067" y="26"/>
                  <a:pt x="11002" y="77"/>
                </a:cubicBezTo>
                <a:cubicBezTo>
                  <a:pt x="10881" y="172"/>
                  <a:pt x="10786" y="355"/>
                  <a:pt x="10697" y="663"/>
                </a:cubicBezTo>
                <a:cubicBezTo>
                  <a:pt x="10644" y="849"/>
                  <a:pt x="10630" y="1032"/>
                  <a:pt x="10630" y="1528"/>
                </a:cubicBezTo>
                <a:lnTo>
                  <a:pt x="10630" y="2157"/>
                </a:lnTo>
                <a:lnTo>
                  <a:pt x="10516" y="2089"/>
                </a:lnTo>
                <a:cubicBezTo>
                  <a:pt x="10243" y="1929"/>
                  <a:pt x="9787" y="1793"/>
                  <a:pt x="9453" y="1775"/>
                </a:cubicBezTo>
                <a:cubicBezTo>
                  <a:pt x="9399" y="1772"/>
                  <a:pt x="9347" y="1770"/>
                  <a:pt x="9297" y="1770"/>
                </a:cubicBezTo>
                <a:cubicBezTo>
                  <a:pt x="8214" y="1770"/>
                  <a:pt x="7918" y="2464"/>
                  <a:pt x="8626" y="3418"/>
                </a:cubicBezTo>
                <a:cubicBezTo>
                  <a:pt x="8936" y="3835"/>
                  <a:pt x="9232" y="4068"/>
                  <a:pt x="9663" y="4234"/>
                </a:cubicBezTo>
                <a:cubicBezTo>
                  <a:pt x="9995" y="4360"/>
                  <a:pt x="10914" y="4590"/>
                  <a:pt x="11251" y="4633"/>
                </a:cubicBezTo>
                <a:cubicBezTo>
                  <a:pt x="11615" y="4678"/>
                  <a:pt x="11902" y="4782"/>
                  <a:pt x="12283" y="5009"/>
                </a:cubicBezTo>
                <a:cubicBezTo>
                  <a:pt x="12773" y="5297"/>
                  <a:pt x="12835" y="5360"/>
                  <a:pt x="13041" y="5754"/>
                </a:cubicBezTo>
                <a:cubicBezTo>
                  <a:pt x="13146" y="5955"/>
                  <a:pt x="13348" y="6302"/>
                  <a:pt x="13486" y="6519"/>
                </a:cubicBezTo>
                <a:cubicBezTo>
                  <a:pt x="13811" y="7026"/>
                  <a:pt x="13871" y="7159"/>
                  <a:pt x="14217" y="8163"/>
                </a:cubicBezTo>
                <a:cubicBezTo>
                  <a:pt x="14373" y="8620"/>
                  <a:pt x="14593" y="9255"/>
                  <a:pt x="14705" y="9579"/>
                </a:cubicBezTo>
                <a:cubicBezTo>
                  <a:pt x="14929" y="10223"/>
                  <a:pt x="15090" y="10958"/>
                  <a:pt x="15195" y="11796"/>
                </a:cubicBezTo>
                <a:lnTo>
                  <a:pt x="15259" y="12318"/>
                </a:lnTo>
                <a:lnTo>
                  <a:pt x="15161" y="13069"/>
                </a:lnTo>
                <a:cubicBezTo>
                  <a:pt x="15018" y="14149"/>
                  <a:pt x="14876" y="15016"/>
                  <a:pt x="14842" y="15016"/>
                </a:cubicBezTo>
                <a:cubicBezTo>
                  <a:pt x="14842" y="15016"/>
                  <a:pt x="14841" y="15015"/>
                  <a:pt x="14840" y="15015"/>
                </a:cubicBezTo>
                <a:cubicBezTo>
                  <a:pt x="14826" y="14999"/>
                  <a:pt x="14787" y="14794"/>
                  <a:pt x="14751" y="14562"/>
                </a:cubicBezTo>
                <a:cubicBezTo>
                  <a:pt x="14583" y="13445"/>
                  <a:pt x="14555" y="13338"/>
                  <a:pt x="14127" y="12154"/>
                </a:cubicBezTo>
                <a:cubicBezTo>
                  <a:pt x="13950" y="11664"/>
                  <a:pt x="13770" y="11246"/>
                  <a:pt x="13639" y="11014"/>
                </a:cubicBezTo>
                <a:cubicBezTo>
                  <a:pt x="13525" y="10811"/>
                  <a:pt x="13349" y="10494"/>
                  <a:pt x="13249" y="10308"/>
                </a:cubicBezTo>
                <a:cubicBezTo>
                  <a:pt x="12940" y="9734"/>
                  <a:pt x="12214" y="8798"/>
                  <a:pt x="11649" y="8239"/>
                </a:cubicBezTo>
                <a:cubicBezTo>
                  <a:pt x="10933" y="7531"/>
                  <a:pt x="10643" y="7281"/>
                  <a:pt x="10474" y="7281"/>
                </a:cubicBezTo>
                <a:cubicBezTo>
                  <a:pt x="10422" y="7281"/>
                  <a:pt x="10382" y="7305"/>
                  <a:pt x="10344" y="7347"/>
                </a:cubicBezTo>
                <a:cubicBezTo>
                  <a:pt x="10268" y="7428"/>
                  <a:pt x="10262" y="7603"/>
                  <a:pt x="10331" y="7702"/>
                </a:cubicBezTo>
                <a:cubicBezTo>
                  <a:pt x="10359" y="7744"/>
                  <a:pt x="10468" y="8001"/>
                  <a:pt x="10574" y="8272"/>
                </a:cubicBezTo>
                <a:cubicBezTo>
                  <a:pt x="10678" y="8544"/>
                  <a:pt x="10806" y="8877"/>
                  <a:pt x="10857" y="9009"/>
                </a:cubicBezTo>
                <a:cubicBezTo>
                  <a:pt x="10967" y="9300"/>
                  <a:pt x="11038" y="9829"/>
                  <a:pt x="11070" y="10590"/>
                </a:cubicBezTo>
                <a:cubicBezTo>
                  <a:pt x="11083" y="10903"/>
                  <a:pt x="11111" y="11326"/>
                  <a:pt x="11131" y="11528"/>
                </a:cubicBezTo>
                <a:cubicBezTo>
                  <a:pt x="11168" y="11887"/>
                  <a:pt x="11494" y="13253"/>
                  <a:pt x="11696" y="13893"/>
                </a:cubicBezTo>
                <a:cubicBezTo>
                  <a:pt x="11842" y="14356"/>
                  <a:pt x="12345" y="15534"/>
                  <a:pt x="12705" y="16255"/>
                </a:cubicBezTo>
                <a:cubicBezTo>
                  <a:pt x="13064" y="16972"/>
                  <a:pt x="13268" y="17484"/>
                  <a:pt x="13352" y="17877"/>
                </a:cubicBezTo>
                <a:cubicBezTo>
                  <a:pt x="13428" y="18240"/>
                  <a:pt x="13422" y="19068"/>
                  <a:pt x="13338" y="19621"/>
                </a:cubicBezTo>
                <a:cubicBezTo>
                  <a:pt x="13277" y="20017"/>
                  <a:pt x="13238" y="20135"/>
                  <a:pt x="12967" y="20779"/>
                </a:cubicBezTo>
                <a:cubicBezTo>
                  <a:pt x="12647" y="21537"/>
                  <a:pt x="12430" y="21969"/>
                  <a:pt x="12093" y="22519"/>
                </a:cubicBezTo>
                <a:cubicBezTo>
                  <a:pt x="11980" y="22705"/>
                  <a:pt x="11706" y="23196"/>
                  <a:pt x="11484" y="23612"/>
                </a:cubicBezTo>
                <a:cubicBezTo>
                  <a:pt x="11159" y="24220"/>
                  <a:pt x="10456" y="25366"/>
                  <a:pt x="10409" y="25366"/>
                </a:cubicBezTo>
                <a:cubicBezTo>
                  <a:pt x="10408" y="25366"/>
                  <a:pt x="10407" y="25366"/>
                  <a:pt x="10407" y="25365"/>
                </a:cubicBezTo>
                <a:cubicBezTo>
                  <a:pt x="10404" y="25362"/>
                  <a:pt x="10479" y="25046"/>
                  <a:pt x="10576" y="24661"/>
                </a:cubicBezTo>
                <a:cubicBezTo>
                  <a:pt x="10863" y="23510"/>
                  <a:pt x="10946" y="22851"/>
                  <a:pt x="10952" y="21663"/>
                </a:cubicBezTo>
                <a:cubicBezTo>
                  <a:pt x="10954" y="20958"/>
                  <a:pt x="10896" y="20439"/>
                  <a:pt x="10715" y="19549"/>
                </a:cubicBezTo>
                <a:cubicBezTo>
                  <a:pt x="10588" y="18923"/>
                  <a:pt x="10090" y="17481"/>
                  <a:pt x="9800" y="16901"/>
                </a:cubicBezTo>
                <a:cubicBezTo>
                  <a:pt x="9436" y="16173"/>
                  <a:pt x="9072" y="15588"/>
                  <a:pt x="8940" y="15525"/>
                </a:cubicBezTo>
                <a:cubicBezTo>
                  <a:pt x="8898" y="15504"/>
                  <a:pt x="8856" y="15494"/>
                  <a:pt x="8816" y="15494"/>
                </a:cubicBezTo>
                <a:cubicBezTo>
                  <a:pt x="8728" y="15494"/>
                  <a:pt x="8646" y="15542"/>
                  <a:pt x="8576" y="15639"/>
                </a:cubicBezTo>
                <a:cubicBezTo>
                  <a:pt x="8504" y="15734"/>
                  <a:pt x="8497" y="15815"/>
                  <a:pt x="8471" y="16764"/>
                </a:cubicBezTo>
                <a:cubicBezTo>
                  <a:pt x="8439" y="18014"/>
                  <a:pt x="8418" y="18393"/>
                  <a:pt x="8342" y="19125"/>
                </a:cubicBezTo>
                <a:cubicBezTo>
                  <a:pt x="8228" y="20239"/>
                  <a:pt x="8375" y="22262"/>
                  <a:pt x="8658" y="23450"/>
                </a:cubicBezTo>
                <a:cubicBezTo>
                  <a:pt x="8799" y="24039"/>
                  <a:pt x="8842" y="24271"/>
                  <a:pt x="8899" y="24745"/>
                </a:cubicBezTo>
                <a:cubicBezTo>
                  <a:pt x="8930" y="25002"/>
                  <a:pt x="8989" y="25384"/>
                  <a:pt x="9028" y="25599"/>
                </a:cubicBezTo>
                <a:cubicBezTo>
                  <a:pt x="9126" y="26111"/>
                  <a:pt x="9121" y="26451"/>
                  <a:pt x="9005" y="27048"/>
                </a:cubicBezTo>
                <a:lnTo>
                  <a:pt x="8909" y="27544"/>
                </a:lnTo>
                <a:lnTo>
                  <a:pt x="8577" y="28014"/>
                </a:lnTo>
                <a:cubicBezTo>
                  <a:pt x="8060" y="28747"/>
                  <a:pt x="7882" y="28980"/>
                  <a:pt x="7557" y="29354"/>
                </a:cubicBezTo>
                <a:cubicBezTo>
                  <a:pt x="7390" y="29545"/>
                  <a:pt x="7080" y="29929"/>
                  <a:pt x="6865" y="30213"/>
                </a:cubicBezTo>
                <a:cubicBezTo>
                  <a:pt x="6650" y="30496"/>
                  <a:pt x="6292" y="30941"/>
                  <a:pt x="6066" y="31206"/>
                </a:cubicBezTo>
                <a:cubicBezTo>
                  <a:pt x="5842" y="31472"/>
                  <a:pt x="5474" y="31918"/>
                  <a:pt x="5247" y="32205"/>
                </a:cubicBezTo>
                <a:cubicBezTo>
                  <a:pt x="4932" y="32603"/>
                  <a:pt x="4783" y="32779"/>
                  <a:pt x="4756" y="32779"/>
                </a:cubicBezTo>
                <a:cubicBezTo>
                  <a:pt x="4742" y="32779"/>
                  <a:pt x="4762" y="32729"/>
                  <a:pt x="4810" y="32635"/>
                </a:cubicBezTo>
                <a:cubicBezTo>
                  <a:pt x="5199" y="31868"/>
                  <a:pt x="5533" y="30685"/>
                  <a:pt x="5707" y="29461"/>
                </a:cubicBezTo>
                <a:cubicBezTo>
                  <a:pt x="5762" y="29068"/>
                  <a:pt x="5771" y="28718"/>
                  <a:pt x="5771" y="27034"/>
                </a:cubicBezTo>
                <a:cubicBezTo>
                  <a:pt x="5771" y="25294"/>
                  <a:pt x="5762" y="24956"/>
                  <a:pt x="5688" y="24113"/>
                </a:cubicBezTo>
                <a:cubicBezTo>
                  <a:pt x="5545" y="22480"/>
                  <a:pt x="5317" y="21663"/>
                  <a:pt x="5006" y="21663"/>
                </a:cubicBezTo>
                <a:cubicBezTo>
                  <a:pt x="4865" y="21663"/>
                  <a:pt x="4774" y="21803"/>
                  <a:pt x="4705" y="22124"/>
                </a:cubicBezTo>
                <a:cubicBezTo>
                  <a:pt x="4622" y="22512"/>
                  <a:pt x="4349" y="23198"/>
                  <a:pt x="3812" y="24367"/>
                </a:cubicBezTo>
                <a:cubicBezTo>
                  <a:pt x="3049" y="26026"/>
                  <a:pt x="2729" y="26965"/>
                  <a:pt x="2476" y="28285"/>
                </a:cubicBezTo>
                <a:cubicBezTo>
                  <a:pt x="2399" y="28683"/>
                  <a:pt x="2394" y="28813"/>
                  <a:pt x="2388" y="30656"/>
                </a:cubicBezTo>
                <a:cubicBezTo>
                  <a:pt x="2377" y="33562"/>
                  <a:pt x="2318" y="34194"/>
                  <a:pt x="1961" y="35165"/>
                </a:cubicBezTo>
                <a:cubicBezTo>
                  <a:pt x="1748" y="35747"/>
                  <a:pt x="1596" y="36279"/>
                  <a:pt x="1596" y="36449"/>
                </a:cubicBezTo>
                <a:cubicBezTo>
                  <a:pt x="1596" y="36586"/>
                  <a:pt x="1564" y="36635"/>
                  <a:pt x="1237" y="37014"/>
                </a:cubicBezTo>
                <a:cubicBezTo>
                  <a:pt x="711" y="37625"/>
                  <a:pt x="50" y="38581"/>
                  <a:pt x="25" y="38769"/>
                </a:cubicBezTo>
                <a:cubicBezTo>
                  <a:pt x="0" y="38956"/>
                  <a:pt x="113" y="39096"/>
                  <a:pt x="291" y="39096"/>
                </a:cubicBezTo>
                <a:cubicBezTo>
                  <a:pt x="456" y="39096"/>
                  <a:pt x="537" y="39022"/>
                  <a:pt x="829" y="38607"/>
                </a:cubicBezTo>
                <a:cubicBezTo>
                  <a:pt x="1272" y="37973"/>
                  <a:pt x="1470" y="37717"/>
                  <a:pt x="1819" y="37323"/>
                </a:cubicBezTo>
                <a:cubicBezTo>
                  <a:pt x="2003" y="37114"/>
                  <a:pt x="2318" y="36727"/>
                  <a:pt x="2515" y="36463"/>
                </a:cubicBezTo>
                <a:cubicBezTo>
                  <a:pt x="2714" y="36197"/>
                  <a:pt x="3022" y="35825"/>
                  <a:pt x="3201" y="35633"/>
                </a:cubicBezTo>
                <a:cubicBezTo>
                  <a:pt x="3381" y="35442"/>
                  <a:pt x="3652" y="35139"/>
                  <a:pt x="3802" y="34957"/>
                </a:cubicBezTo>
                <a:cubicBezTo>
                  <a:pt x="4123" y="34576"/>
                  <a:pt x="4296" y="34474"/>
                  <a:pt x="4862" y="34329"/>
                </a:cubicBezTo>
                <a:cubicBezTo>
                  <a:pt x="5183" y="34248"/>
                  <a:pt x="5295" y="34240"/>
                  <a:pt x="6063" y="34234"/>
                </a:cubicBezTo>
                <a:cubicBezTo>
                  <a:pt x="6125" y="34234"/>
                  <a:pt x="6184" y="34234"/>
                  <a:pt x="6240" y="34234"/>
                </a:cubicBezTo>
                <a:cubicBezTo>
                  <a:pt x="6797" y="34234"/>
                  <a:pt x="7057" y="34250"/>
                  <a:pt x="7463" y="34307"/>
                </a:cubicBezTo>
                <a:cubicBezTo>
                  <a:pt x="8606" y="34468"/>
                  <a:pt x="9172" y="34530"/>
                  <a:pt x="9823" y="34530"/>
                </a:cubicBezTo>
                <a:cubicBezTo>
                  <a:pt x="10110" y="34530"/>
                  <a:pt x="10414" y="34518"/>
                  <a:pt x="10791" y="34497"/>
                </a:cubicBezTo>
                <a:cubicBezTo>
                  <a:pt x="11515" y="34458"/>
                  <a:pt x="12677" y="34365"/>
                  <a:pt x="13086" y="34314"/>
                </a:cubicBezTo>
                <a:cubicBezTo>
                  <a:pt x="13248" y="34295"/>
                  <a:pt x="13515" y="34277"/>
                  <a:pt x="13680" y="34277"/>
                </a:cubicBezTo>
                <a:cubicBezTo>
                  <a:pt x="13922" y="34277"/>
                  <a:pt x="13996" y="34264"/>
                  <a:pt x="14071" y="34206"/>
                </a:cubicBezTo>
                <a:cubicBezTo>
                  <a:pt x="14233" y="34080"/>
                  <a:pt x="14226" y="33896"/>
                  <a:pt x="14057" y="33786"/>
                </a:cubicBezTo>
                <a:cubicBezTo>
                  <a:pt x="13943" y="33712"/>
                  <a:pt x="11599" y="32907"/>
                  <a:pt x="10976" y="32725"/>
                </a:cubicBezTo>
                <a:cubicBezTo>
                  <a:pt x="10084" y="32470"/>
                  <a:pt x="9327" y="32349"/>
                  <a:pt x="8586" y="32349"/>
                </a:cubicBezTo>
                <a:cubicBezTo>
                  <a:pt x="8422" y="32349"/>
                  <a:pt x="8259" y="32355"/>
                  <a:pt x="8096" y="32367"/>
                </a:cubicBezTo>
                <a:cubicBezTo>
                  <a:pt x="7190" y="32432"/>
                  <a:pt x="6681" y="32533"/>
                  <a:pt x="5996" y="32782"/>
                </a:cubicBezTo>
                <a:cubicBezTo>
                  <a:pt x="5866" y="32830"/>
                  <a:pt x="5757" y="32864"/>
                  <a:pt x="5731" y="32864"/>
                </a:cubicBezTo>
                <a:cubicBezTo>
                  <a:pt x="5728" y="32864"/>
                  <a:pt x="5726" y="32863"/>
                  <a:pt x="5726" y="32863"/>
                </a:cubicBezTo>
                <a:cubicBezTo>
                  <a:pt x="5718" y="32856"/>
                  <a:pt x="5833" y="32773"/>
                  <a:pt x="5981" y="32680"/>
                </a:cubicBezTo>
                <a:cubicBezTo>
                  <a:pt x="6260" y="32503"/>
                  <a:pt x="6415" y="32448"/>
                  <a:pt x="7554" y="32127"/>
                </a:cubicBezTo>
                <a:cubicBezTo>
                  <a:pt x="7948" y="32016"/>
                  <a:pt x="8353" y="31932"/>
                  <a:pt x="8707" y="31885"/>
                </a:cubicBezTo>
                <a:cubicBezTo>
                  <a:pt x="10604" y="31638"/>
                  <a:pt x="12219" y="31156"/>
                  <a:pt x="13551" y="30439"/>
                </a:cubicBezTo>
                <a:cubicBezTo>
                  <a:pt x="14323" y="30024"/>
                  <a:pt x="14714" y="29778"/>
                  <a:pt x="15268" y="29359"/>
                </a:cubicBezTo>
                <a:cubicBezTo>
                  <a:pt x="15525" y="29166"/>
                  <a:pt x="15847" y="28941"/>
                  <a:pt x="15978" y="28866"/>
                </a:cubicBezTo>
                <a:cubicBezTo>
                  <a:pt x="16253" y="28708"/>
                  <a:pt x="16365" y="28601"/>
                  <a:pt x="16401" y="28462"/>
                </a:cubicBezTo>
                <a:cubicBezTo>
                  <a:pt x="16434" y="28330"/>
                  <a:pt x="16298" y="28179"/>
                  <a:pt x="16107" y="28135"/>
                </a:cubicBezTo>
                <a:cubicBezTo>
                  <a:pt x="15847" y="28076"/>
                  <a:pt x="15344" y="28044"/>
                  <a:pt x="14758" y="28044"/>
                </a:cubicBezTo>
                <a:cubicBezTo>
                  <a:pt x="14530" y="28044"/>
                  <a:pt x="14291" y="28049"/>
                  <a:pt x="14048" y="28059"/>
                </a:cubicBezTo>
                <a:cubicBezTo>
                  <a:pt x="12059" y="28139"/>
                  <a:pt x="10339" y="28606"/>
                  <a:pt x="8486" y="29569"/>
                </a:cubicBezTo>
                <a:cubicBezTo>
                  <a:pt x="8294" y="29669"/>
                  <a:pt x="8146" y="29734"/>
                  <a:pt x="8116" y="29734"/>
                </a:cubicBezTo>
                <a:cubicBezTo>
                  <a:pt x="8110" y="29734"/>
                  <a:pt x="8109" y="29731"/>
                  <a:pt x="8114" y="29725"/>
                </a:cubicBezTo>
                <a:cubicBezTo>
                  <a:pt x="8140" y="29690"/>
                  <a:pt x="8246" y="29561"/>
                  <a:pt x="8348" y="29440"/>
                </a:cubicBezTo>
                <a:cubicBezTo>
                  <a:pt x="8449" y="29319"/>
                  <a:pt x="8682" y="29010"/>
                  <a:pt x="8860" y="28759"/>
                </a:cubicBezTo>
                <a:cubicBezTo>
                  <a:pt x="9039" y="28506"/>
                  <a:pt x="9390" y="28032"/>
                  <a:pt x="9643" y="27701"/>
                </a:cubicBezTo>
                <a:cubicBezTo>
                  <a:pt x="9896" y="27370"/>
                  <a:pt x="10274" y="26828"/>
                  <a:pt x="10487" y="26488"/>
                </a:cubicBezTo>
                <a:cubicBezTo>
                  <a:pt x="10701" y="26150"/>
                  <a:pt x="11014" y="25670"/>
                  <a:pt x="11187" y="25419"/>
                </a:cubicBezTo>
                <a:cubicBezTo>
                  <a:pt x="11486" y="24981"/>
                  <a:pt x="11517" y="24947"/>
                  <a:pt x="11929" y="24644"/>
                </a:cubicBezTo>
                <a:cubicBezTo>
                  <a:pt x="12624" y="24129"/>
                  <a:pt x="12672" y="24101"/>
                  <a:pt x="13772" y="23574"/>
                </a:cubicBezTo>
                <a:cubicBezTo>
                  <a:pt x="14720" y="23117"/>
                  <a:pt x="15736" y="22546"/>
                  <a:pt x="16226" y="22192"/>
                </a:cubicBezTo>
                <a:cubicBezTo>
                  <a:pt x="16946" y="21671"/>
                  <a:pt x="17747" y="21037"/>
                  <a:pt x="18205" y="20623"/>
                </a:cubicBezTo>
                <a:cubicBezTo>
                  <a:pt x="18809" y="20075"/>
                  <a:pt x="18888" y="19990"/>
                  <a:pt x="19423" y="19290"/>
                </a:cubicBezTo>
                <a:cubicBezTo>
                  <a:pt x="19626" y="19025"/>
                  <a:pt x="19906" y="18663"/>
                  <a:pt x="20053" y="18478"/>
                </a:cubicBezTo>
                <a:cubicBezTo>
                  <a:pt x="20197" y="18296"/>
                  <a:pt x="20331" y="18104"/>
                  <a:pt x="20350" y="18054"/>
                </a:cubicBezTo>
                <a:cubicBezTo>
                  <a:pt x="20429" y="17844"/>
                  <a:pt x="20301" y="17653"/>
                  <a:pt x="20080" y="17653"/>
                </a:cubicBezTo>
                <a:cubicBezTo>
                  <a:pt x="19781" y="17653"/>
                  <a:pt x="18424" y="18104"/>
                  <a:pt x="17484" y="18517"/>
                </a:cubicBezTo>
                <a:cubicBezTo>
                  <a:pt x="16924" y="18762"/>
                  <a:pt x="16285" y="19143"/>
                  <a:pt x="15637" y="19617"/>
                </a:cubicBezTo>
                <a:cubicBezTo>
                  <a:pt x="14947" y="20123"/>
                  <a:pt x="14508" y="20496"/>
                  <a:pt x="13812" y="21164"/>
                </a:cubicBezTo>
                <a:cubicBezTo>
                  <a:pt x="13554" y="21415"/>
                  <a:pt x="13346" y="21608"/>
                  <a:pt x="13337" y="21608"/>
                </a:cubicBezTo>
                <a:cubicBezTo>
                  <a:pt x="13337" y="21608"/>
                  <a:pt x="13337" y="21607"/>
                  <a:pt x="13338" y="21606"/>
                </a:cubicBezTo>
                <a:cubicBezTo>
                  <a:pt x="13349" y="21586"/>
                  <a:pt x="13492" y="21257"/>
                  <a:pt x="13654" y="20871"/>
                </a:cubicBezTo>
                <a:cubicBezTo>
                  <a:pt x="13817" y="20484"/>
                  <a:pt x="14085" y="19876"/>
                  <a:pt x="14252" y="19509"/>
                </a:cubicBezTo>
                <a:cubicBezTo>
                  <a:pt x="14712" y="18508"/>
                  <a:pt x="14992" y="17663"/>
                  <a:pt x="15225" y="16584"/>
                </a:cubicBezTo>
                <a:cubicBezTo>
                  <a:pt x="15373" y="15893"/>
                  <a:pt x="15664" y="15400"/>
                  <a:pt x="16435" y="14525"/>
                </a:cubicBezTo>
                <a:cubicBezTo>
                  <a:pt x="17029" y="13853"/>
                  <a:pt x="18180" y="12352"/>
                  <a:pt x="18496" y="11844"/>
                </a:cubicBezTo>
                <a:cubicBezTo>
                  <a:pt x="18755" y="11426"/>
                  <a:pt x="19310" y="10377"/>
                  <a:pt x="19543" y="9865"/>
                </a:cubicBezTo>
                <a:cubicBezTo>
                  <a:pt x="20019" y="8821"/>
                  <a:pt x="20365" y="7419"/>
                  <a:pt x="20507" y="5949"/>
                </a:cubicBezTo>
                <a:cubicBezTo>
                  <a:pt x="20577" y="5228"/>
                  <a:pt x="20451" y="4863"/>
                  <a:pt x="20144" y="4863"/>
                </a:cubicBezTo>
                <a:cubicBezTo>
                  <a:pt x="19980" y="4863"/>
                  <a:pt x="19763" y="4968"/>
                  <a:pt x="19495" y="5180"/>
                </a:cubicBezTo>
                <a:cubicBezTo>
                  <a:pt x="19104" y="5492"/>
                  <a:pt x="18207" y="6508"/>
                  <a:pt x="17825" y="7073"/>
                </a:cubicBezTo>
                <a:cubicBezTo>
                  <a:pt x="17248" y="7927"/>
                  <a:pt x="16569" y="9133"/>
                  <a:pt x="16269" y="9835"/>
                </a:cubicBezTo>
                <a:cubicBezTo>
                  <a:pt x="16203" y="9992"/>
                  <a:pt x="16163" y="10083"/>
                  <a:pt x="16144" y="10083"/>
                </a:cubicBezTo>
                <a:cubicBezTo>
                  <a:pt x="16116" y="10083"/>
                  <a:pt x="16130" y="9900"/>
                  <a:pt x="16164" y="9464"/>
                </a:cubicBezTo>
                <a:cubicBezTo>
                  <a:pt x="16217" y="8791"/>
                  <a:pt x="16310" y="6880"/>
                  <a:pt x="16310" y="6492"/>
                </a:cubicBezTo>
                <a:lnTo>
                  <a:pt x="16310" y="6165"/>
                </a:lnTo>
                <a:lnTo>
                  <a:pt x="16450" y="6014"/>
                </a:lnTo>
                <a:cubicBezTo>
                  <a:pt x="16527" y="5931"/>
                  <a:pt x="16686" y="5701"/>
                  <a:pt x="16803" y="5501"/>
                </a:cubicBezTo>
                <a:cubicBezTo>
                  <a:pt x="16920" y="5302"/>
                  <a:pt x="17129" y="5010"/>
                  <a:pt x="17263" y="4856"/>
                </a:cubicBezTo>
                <a:cubicBezTo>
                  <a:pt x="17514" y="4571"/>
                  <a:pt x="17978" y="4007"/>
                  <a:pt x="18322" y="3569"/>
                </a:cubicBezTo>
                <a:cubicBezTo>
                  <a:pt x="18612" y="3200"/>
                  <a:pt x="19041" y="2289"/>
                  <a:pt x="19089" y="1939"/>
                </a:cubicBezTo>
                <a:cubicBezTo>
                  <a:pt x="19158" y="1441"/>
                  <a:pt x="18834" y="1139"/>
                  <a:pt x="18362" y="1139"/>
                </a:cubicBezTo>
                <a:cubicBezTo>
                  <a:pt x="18155" y="1139"/>
                  <a:pt x="17921" y="1197"/>
                  <a:pt x="17678" y="1321"/>
                </a:cubicBezTo>
                <a:cubicBezTo>
                  <a:pt x="17453" y="1435"/>
                  <a:pt x="17288" y="1593"/>
                  <a:pt x="17054" y="1918"/>
                </a:cubicBezTo>
                <a:cubicBezTo>
                  <a:pt x="16948" y="2064"/>
                  <a:pt x="16893" y="2148"/>
                  <a:pt x="16854" y="2148"/>
                </a:cubicBezTo>
                <a:cubicBezTo>
                  <a:pt x="16806" y="2148"/>
                  <a:pt x="16783" y="2017"/>
                  <a:pt x="16719" y="1712"/>
                </a:cubicBezTo>
                <a:cubicBezTo>
                  <a:pt x="16582" y="1064"/>
                  <a:pt x="16338" y="672"/>
                  <a:pt x="15975" y="516"/>
                </a:cubicBezTo>
                <a:cubicBezTo>
                  <a:pt x="15877" y="474"/>
                  <a:pt x="15780" y="453"/>
                  <a:pt x="15687" y="453"/>
                </a:cubicBezTo>
                <a:cubicBezTo>
                  <a:pt x="15296" y="453"/>
                  <a:pt x="14962" y="810"/>
                  <a:pt x="14817" y="1422"/>
                </a:cubicBezTo>
                <a:cubicBezTo>
                  <a:pt x="14771" y="1619"/>
                  <a:pt x="14761" y="1797"/>
                  <a:pt x="14777" y="2261"/>
                </a:cubicBezTo>
                <a:cubicBezTo>
                  <a:pt x="14798" y="2890"/>
                  <a:pt x="14868" y="3310"/>
                  <a:pt x="15040" y="3820"/>
                </a:cubicBezTo>
                <a:cubicBezTo>
                  <a:pt x="15141" y="4123"/>
                  <a:pt x="15704" y="5297"/>
                  <a:pt x="15838" y="5486"/>
                </a:cubicBezTo>
                <a:cubicBezTo>
                  <a:pt x="15912" y="5592"/>
                  <a:pt x="15913" y="5600"/>
                  <a:pt x="15855" y="6060"/>
                </a:cubicBezTo>
                <a:cubicBezTo>
                  <a:pt x="15763" y="6800"/>
                  <a:pt x="15694" y="7517"/>
                  <a:pt x="15611" y="8605"/>
                </a:cubicBezTo>
                <a:cubicBezTo>
                  <a:pt x="15569" y="9160"/>
                  <a:pt x="15522" y="9716"/>
                  <a:pt x="15506" y="9837"/>
                </a:cubicBezTo>
                <a:lnTo>
                  <a:pt x="15479" y="10057"/>
                </a:lnTo>
                <a:lnTo>
                  <a:pt x="15376" y="9727"/>
                </a:lnTo>
                <a:cubicBezTo>
                  <a:pt x="15320" y="9544"/>
                  <a:pt x="15187" y="9157"/>
                  <a:pt x="15078" y="8862"/>
                </a:cubicBezTo>
                <a:cubicBezTo>
                  <a:pt x="14970" y="8568"/>
                  <a:pt x="14813" y="8114"/>
                  <a:pt x="14729" y="7850"/>
                </a:cubicBezTo>
                <a:cubicBezTo>
                  <a:pt x="14507" y="7165"/>
                  <a:pt x="14307" y="6737"/>
                  <a:pt x="13969" y="6213"/>
                </a:cubicBezTo>
                <a:cubicBezTo>
                  <a:pt x="13405" y="5342"/>
                  <a:pt x="13318" y="5158"/>
                  <a:pt x="13057" y="4290"/>
                </a:cubicBezTo>
                <a:cubicBezTo>
                  <a:pt x="12925" y="3852"/>
                  <a:pt x="12740" y="3190"/>
                  <a:pt x="12650" y="2823"/>
                </a:cubicBezTo>
                <a:cubicBezTo>
                  <a:pt x="12557" y="2455"/>
                  <a:pt x="12433" y="2029"/>
                  <a:pt x="12374" y="1876"/>
                </a:cubicBezTo>
                <a:cubicBezTo>
                  <a:pt x="12314" y="1724"/>
                  <a:pt x="12223" y="1433"/>
                  <a:pt x="12171" y="1233"/>
                </a:cubicBezTo>
                <a:cubicBezTo>
                  <a:pt x="12012" y="612"/>
                  <a:pt x="11774" y="198"/>
                  <a:pt x="11489" y="51"/>
                </a:cubicBezTo>
                <a:cubicBezTo>
                  <a:pt x="11423" y="17"/>
                  <a:pt x="11342" y="1"/>
                  <a:pt x="11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1776625" y="987188"/>
            <a:ext cx="169675" cy="159150"/>
          </a:xfrm>
          <a:custGeom>
            <a:avLst/>
            <a:gdLst/>
            <a:ahLst/>
            <a:cxnLst/>
            <a:rect l="l" t="t" r="r" b="b"/>
            <a:pathLst>
              <a:path w="6787" h="6366" extrusionOk="0">
                <a:moveTo>
                  <a:pt x="2773" y="1"/>
                </a:moveTo>
                <a:cubicBezTo>
                  <a:pt x="2719" y="1"/>
                  <a:pt x="2669" y="22"/>
                  <a:pt x="2630" y="64"/>
                </a:cubicBezTo>
                <a:cubicBezTo>
                  <a:pt x="2597" y="101"/>
                  <a:pt x="2554" y="175"/>
                  <a:pt x="2532" y="229"/>
                </a:cubicBezTo>
                <a:cubicBezTo>
                  <a:pt x="2482" y="364"/>
                  <a:pt x="2397" y="1013"/>
                  <a:pt x="2322" y="1858"/>
                </a:cubicBezTo>
                <a:cubicBezTo>
                  <a:pt x="2289" y="2245"/>
                  <a:pt x="2257" y="2561"/>
                  <a:pt x="2253" y="2566"/>
                </a:cubicBezTo>
                <a:cubicBezTo>
                  <a:pt x="2253" y="2567"/>
                  <a:pt x="2252" y="2567"/>
                  <a:pt x="2251" y="2567"/>
                </a:cubicBezTo>
                <a:cubicBezTo>
                  <a:pt x="2236" y="2567"/>
                  <a:pt x="2146" y="2532"/>
                  <a:pt x="2039" y="2485"/>
                </a:cubicBezTo>
                <a:cubicBezTo>
                  <a:pt x="1757" y="2361"/>
                  <a:pt x="1315" y="2253"/>
                  <a:pt x="751" y="2171"/>
                </a:cubicBezTo>
                <a:cubicBezTo>
                  <a:pt x="551" y="2142"/>
                  <a:pt x="413" y="2126"/>
                  <a:pt x="315" y="2126"/>
                </a:cubicBezTo>
                <a:cubicBezTo>
                  <a:pt x="164" y="2126"/>
                  <a:pt x="107" y="2163"/>
                  <a:pt x="63" y="2245"/>
                </a:cubicBezTo>
                <a:cubicBezTo>
                  <a:pt x="1" y="2363"/>
                  <a:pt x="54" y="2463"/>
                  <a:pt x="318" y="2738"/>
                </a:cubicBezTo>
                <a:cubicBezTo>
                  <a:pt x="500" y="2925"/>
                  <a:pt x="1479" y="3763"/>
                  <a:pt x="1722" y="3937"/>
                </a:cubicBezTo>
                <a:cubicBezTo>
                  <a:pt x="1737" y="3948"/>
                  <a:pt x="1684" y="4147"/>
                  <a:pt x="1608" y="4380"/>
                </a:cubicBezTo>
                <a:cubicBezTo>
                  <a:pt x="1439" y="4887"/>
                  <a:pt x="1204" y="5889"/>
                  <a:pt x="1204" y="6097"/>
                </a:cubicBezTo>
                <a:cubicBezTo>
                  <a:pt x="1204" y="6270"/>
                  <a:pt x="1288" y="6366"/>
                  <a:pt x="1439" y="6366"/>
                </a:cubicBezTo>
                <a:cubicBezTo>
                  <a:pt x="1564" y="6366"/>
                  <a:pt x="1589" y="6339"/>
                  <a:pt x="2275" y="5539"/>
                </a:cubicBezTo>
                <a:cubicBezTo>
                  <a:pt x="2570" y="5193"/>
                  <a:pt x="2835" y="4892"/>
                  <a:pt x="2867" y="4866"/>
                </a:cubicBezTo>
                <a:cubicBezTo>
                  <a:pt x="2881" y="4855"/>
                  <a:pt x="2893" y="4848"/>
                  <a:pt x="2905" y="4848"/>
                </a:cubicBezTo>
                <a:cubicBezTo>
                  <a:pt x="2939" y="4848"/>
                  <a:pt x="2978" y="4893"/>
                  <a:pt x="3065" y="5014"/>
                </a:cubicBezTo>
                <a:cubicBezTo>
                  <a:pt x="3331" y="5382"/>
                  <a:pt x="3752" y="5907"/>
                  <a:pt x="3920" y="6081"/>
                </a:cubicBezTo>
                <a:cubicBezTo>
                  <a:pt x="4036" y="6201"/>
                  <a:pt x="4140" y="6262"/>
                  <a:pt x="4234" y="6262"/>
                </a:cubicBezTo>
                <a:cubicBezTo>
                  <a:pt x="4295" y="6262"/>
                  <a:pt x="4351" y="6236"/>
                  <a:pt x="4403" y="6184"/>
                </a:cubicBezTo>
                <a:cubicBezTo>
                  <a:pt x="4489" y="6099"/>
                  <a:pt x="4496" y="5946"/>
                  <a:pt x="4443" y="5386"/>
                </a:cubicBezTo>
                <a:cubicBezTo>
                  <a:pt x="4423" y="5187"/>
                  <a:pt x="4400" y="4933"/>
                  <a:pt x="4391" y="4817"/>
                </a:cubicBezTo>
                <a:lnTo>
                  <a:pt x="4374" y="4609"/>
                </a:lnTo>
                <a:lnTo>
                  <a:pt x="4988" y="4454"/>
                </a:lnTo>
                <a:cubicBezTo>
                  <a:pt x="6150" y="4162"/>
                  <a:pt x="6661" y="3970"/>
                  <a:pt x="6723" y="3809"/>
                </a:cubicBezTo>
                <a:cubicBezTo>
                  <a:pt x="6786" y="3641"/>
                  <a:pt x="6696" y="3557"/>
                  <a:pt x="6346" y="3462"/>
                </a:cubicBezTo>
                <a:cubicBezTo>
                  <a:pt x="5879" y="3336"/>
                  <a:pt x="5417" y="3246"/>
                  <a:pt x="4982" y="3200"/>
                </a:cubicBezTo>
                <a:lnTo>
                  <a:pt x="4588" y="3157"/>
                </a:lnTo>
                <a:lnTo>
                  <a:pt x="4664" y="3045"/>
                </a:lnTo>
                <a:cubicBezTo>
                  <a:pt x="4704" y="2982"/>
                  <a:pt x="4852" y="2740"/>
                  <a:pt x="4991" y="2507"/>
                </a:cubicBezTo>
                <a:cubicBezTo>
                  <a:pt x="5854" y="1055"/>
                  <a:pt x="5876" y="1007"/>
                  <a:pt x="5744" y="875"/>
                </a:cubicBezTo>
                <a:cubicBezTo>
                  <a:pt x="5709" y="840"/>
                  <a:pt x="5674" y="821"/>
                  <a:pt x="5628" y="821"/>
                </a:cubicBezTo>
                <a:cubicBezTo>
                  <a:pt x="5534" y="821"/>
                  <a:pt x="5397" y="903"/>
                  <a:pt x="5141" y="1093"/>
                </a:cubicBezTo>
                <a:cubicBezTo>
                  <a:pt x="4722" y="1406"/>
                  <a:pt x="3895" y="2118"/>
                  <a:pt x="3717" y="2321"/>
                </a:cubicBezTo>
                <a:cubicBezTo>
                  <a:pt x="3658" y="2388"/>
                  <a:pt x="3605" y="2435"/>
                  <a:pt x="3588" y="2435"/>
                </a:cubicBezTo>
                <a:cubicBezTo>
                  <a:pt x="3587" y="2435"/>
                  <a:pt x="3585" y="2434"/>
                  <a:pt x="3585" y="2433"/>
                </a:cubicBezTo>
                <a:cubicBezTo>
                  <a:pt x="3577" y="2423"/>
                  <a:pt x="3541" y="2223"/>
                  <a:pt x="3507" y="1991"/>
                </a:cubicBezTo>
                <a:cubicBezTo>
                  <a:pt x="3385" y="1167"/>
                  <a:pt x="3145" y="307"/>
                  <a:pt x="2981" y="112"/>
                </a:cubicBezTo>
                <a:cubicBezTo>
                  <a:pt x="2921" y="39"/>
                  <a:pt x="2844" y="1"/>
                  <a:pt x="2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1580363" y="4055675"/>
            <a:ext cx="764150" cy="678650"/>
          </a:xfrm>
          <a:custGeom>
            <a:avLst/>
            <a:gdLst/>
            <a:ahLst/>
            <a:cxnLst/>
            <a:rect l="l" t="t" r="r" b="b"/>
            <a:pathLst>
              <a:path w="30566" h="27146" extrusionOk="0">
                <a:moveTo>
                  <a:pt x="5513" y="868"/>
                </a:moveTo>
                <a:lnTo>
                  <a:pt x="5513" y="868"/>
                </a:lnTo>
                <a:cubicBezTo>
                  <a:pt x="5528" y="868"/>
                  <a:pt x="5415" y="986"/>
                  <a:pt x="5261" y="1132"/>
                </a:cubicBezTo>
                <a:cubicBezTo>
                  <a:pt x="5074" y="1309"/>
                  <a:pt x="4966" y="1389"/>
                  <a:pt x="4910" y="1389"/>
                </a:cubicBezTo>
                <a:cubicBezTo>
                  <a:pt x="4907" y="1389"/>
                  <a:pt x="4905" y="1388"/>
                  <a:pt x="4903" y="1388"/>
                </a:cubicBezTo>
                <a:cubicBezTo>
                  <a:pt x="4860" y="1384"/>
                  <a:pt x="4719" y="1367"/>
                  <a:pt x="4586" y="1352"/>
                </a:cubicBezTo>
                <a:lnTo>
                  <a:pt x="4347" y="1324"/>
                </a:lnTo>
                <a:lnTo>
                  <a:pt x="4612" y="1202"/>
                </a:lnTo>
                <a:cubicBezTo>
                  <a:pt x="4845" y="1096"/>
                  <a:pt x="5438" y="875"/>
                  <a:pt x="5513" y="868"/>
                </a:cubicBezTo>
                <a:cubicBezTo>
                  <a:pt x="5513" y="868"/>
                  <a:pt x="5513" y="868"/>
                  <a:pt x="5513" y="868"/>
                </a:cubicBezTo>
                <a:close/>
                <a:moveTo>
                  <a:pt x="24604" y="651"/>
                </a:moveTo>
                <a:cubicBezTo>
                  <a:pt x="24674" y="651"/>
                  <a:pt x="24789" y="658"/>
                  <a:pt x="24887" y="668"/>
                </a:cubicBezTo>
                <a:lnTo>
                  <a:pt x="25117" y="693"/>
                </a:lnTo>
                <a:lnTo>
                  <a:pt x="25093" y="843"/>
                </a:lnTo>
                <a:cubicBezTo>
                  <a:pt x="25060" y="1054"/>
                  <a:pt x="24900" y="1505"/>
                  <a:pt x="24760" y="1784"/>
                </a:cubicBezTo>
                <a:cubicBezTo>
                  <a:pt x="24615" y="2072"/>
                  <a:pt x="24332" y="2460"/>
                  <a:pt x="24271" y="2460"/>
                </a:cubicBezTo>
                <a:cubicBezTo>
                  <a:pt x="24268" y="2460"/>
                  <a:pt x="24265" y="2459"/>
                  <a:pt x="24264" y="2457"/>
                </a:cubicBezTo>
                <a:cubicBezTo>
                  <a:pt x="24162" y="2349"/>
                  <a:pt x="23973" y="1067"/>
                  <a:pt x="24022" y="813"/>
                </a:cubicBezTo>
                <a:cubicBezTo>
                  <a:pt x="24046" y="686"/>
                  <a:pt x="24050" y="684"/>
                  <a:pt x="24256" y="673"/>
                </a:cubicBezTo>
                <a:cubicBezTo>
                  <a:pt x="24369" y="665"/>
                  <a:pt x="24509" y="657"/>
                  <a:pt x="24560" y="653"/>
                </a:cubicBezTo>
                <a:cubicBezTo>
                  <a:pt x="24571" y="652"/>
                  <a:pt x="24586" y="651"/>
                  <a:pt x="24604" y="651"/>
                </a:cubicBezTo>
                <a:close/>
                <a:moveTo>
                  <a:pt x="7367" y="643"/>
                </a:moveTo>
                <a:lnTo>
                  <a:pt x="7409" y="1353"/>
                </a:lnTo>
                <a:cubicBezTo>
                  <a:pt x="7432" y="1744"/>
                  <a:pt x="7469" y="2128"/>
                  <a:pt x="7490" y="2208"/>
                </a:cubicBezTo>
                <a:cubicBezTo>
                  <a:pt x="7568" y="2492"/>
                  <a:pt x="7643" y="2668"/>
                  <a:pt x="7690" y="2668"/>
                </a:cubicBezTo>
                <a:cubicBezTo>
                  <a:pt x="7727" y="2668"/>
                  <a:pt x="7742" y="2468"/>
                  <a:pt x="7759" y="1794"/>
                </a:cubicBezTo>
                <a:cubicBezTo>
                  <a:pt x="7772" y="1313"/>
                  <a:pt x="7795" y="864"/>
                  <a:pt x="7812" y="792"/>
                </a:cubicBezTo>
                <a:lnTo>
                  <a:pt x="7844" y="663"/>
                </a:lnTo>
                <a:lnTo>
                  <a:pt x="7944" y="832"/>
                </a:lnTo>
                <a:cubicBezTo>
                  <a:pt x="8086" y="1072"/>
                  <a:pt x="8128" y="1346"/>
                  <a:pt x="8128" y="2060"/>
                </a:cubicBezTo>
                <a:cubicBezTo>
                  <a:pt x="8128" y="2994"/>
                  <a:pt x="7984" y="3868"/>
                  <a:pt x="7768" y="4248"/>
                </a:cubicBezTo>
                <a:cubicBezTo>
                  <a:pt x="7751" y="4277"/>
                  <a:pt x="7740" y="4296"/>
                  <a:pt x="7725" y="4296"/>
                </a:cubicBezTo>
                <a:cubicBezTo>
                  <a:pt x="7695" y="4296"/>
                  <a:pt x="7654" y="4210"/>
                  <a:pt x="7532" y="3951"/>
                </a:cubicBezTo>
                <a:cubicBezTo>
                  <a:pt x="6931" y="2670"/>
                  <a:pt x="6825" y="2332"/>
                  <a:pt x="6804" y="1618"/>
                </a:cubicBezTo>
                <a:cubicBezTo>
                  <a:pt x="6797" y="1334"/>
                  <a:pt x="6802" y="1012"/>
                  <a:pt x="6819" y="901"/>
                </a:cubicBezTo>
                <a:cubicBezTo>
                  <a:pt x="6852" y="678"/>
                  <a:pt x="6889" y="654"/>
                  <a:pt x="7198" y="647"/>
                </a:cubicBezTo>
                <a:lnTo>
                  <a:pt x="7367" y="643"/>
                </a:lnTo>
                <a:close/>
                <a:moveTo>
                  <a:pt x="4463" y="1753"/>
                </a:moveTo>
                <a:cubicBezTo>
                  <a:pt x="4552" y="1753"/>
                  <a:pt x="4513" y="1781"/>
                  <a:pt x="4218" y="1956"/>
                </a:cubicBezTo>
                <a:cubicBezTo>
                  <a:pt x="3515" y="2374"/>
                  <a:pt x="2376" y="3370"/>
                  <a:pt x="2068" y="3838"/>
                </a:cubicBezTo>
                <a:cubicBezTo>
                  <a:pt x="1943" y="4024"/>
                  <a:pt x="1889" y="4211"/>
                  <a:pt x="1955" y="4211"/>
                </a:cubicBezTo>
                <a:cubicBezTo>
                  <a:pt x="2013" y="4211"/>
                  <a:pt x="2312" y="3983"/>
                  <a:pt x="2609" y="3710"/>
                </a:cubicBezTo>
                <a:cubicBezTo>
                  <a:pt x="2810" y="3527"/>
                  <a:pt x="3216" y="3193"/>
                  <a:pt x="3790" y="2742"/>
                </a:cubicBezTo>
                <a:lnTo>
                  <a:pt x="4041" y="2546"/>
                </a:lnTo>
                <a:lnTo>
                  <a:pt x="3904" y="2763"/>
                </a:lnTo>
                <a:cubicBezTo>
                  <a:pt x="3469" y="3446"/>
                  <a:pt x="2807" y="4040"/>
                  <a:pt x="1662" y="4764"/>
                </a:cubicBezTo>
                <a:cubicBezTo>
                  <a:pt x="1437" y="4907"/>
                  <a:pt x="1219" y="5047"/>
                  <a:pt x="1174" y="5080"/>
                </a:cubicBezTo>
                <a:lnTo>
                  <a:pt x="1092" y="5139"/>
                </a:lnTo>
                <a:lnTo>
                  <a:pt x="1092" y="5139"/>
                </a:lnTo>
                <a:lnTo>
                  <a:pt x="1150" y="4944"/>
                </a:lnTo>
                <a:cubicBezTo>
                  <a:pt x="1245" y="4624"/>
                  <a:pt x="1527" y="3962"/>
                  <a:pt x="1679" y="3701"/>
                </a:cubicBezTo>
                <a:cubicBezTo>
                  <a:pt x="1881" y="3353"/>
                  <a:pt x="2127" y="3036"/>
                  <a:pt x="2488" y="2657"/>
                </a:cubicBezTo>
                <a:cubicBezTo>
                  <a:pt x="2912" y="2211"/>
                  <a:pt x="3194" y="1981"/>
                  <a:pt x="3383" y="1930"/>
                </a:cubicBezTo>
                <a:cubicBezTo>
                  <a:pt x="3589" y="1873"/>
                  <a:pt x="4275" y="1756"/>
                  <a:pt x="4438" y="1753"/>
                </a:cubicBezTo>
                <a:cubicBezTo>
                  <a:pt x="4447" y="1753"/>
                  <a:pt x="4456" y="1753"/>
                  <a:pt x="4463" y="1753"/>
                </a:cubicBezTo>
                <a:close/>
                <a:moveTo>
                  <a:pt x="13727" y="3444"/>
                </a:moveTo>
                <a:lnTo>
                  <a:pt x="13830" y="3541"/>
                </a:lnTo>
                <a:cubicBezTo>
                  <a:pt x="13882" y="3595"/>
                  <a:pt x="13928" y="3650"/>
                  <a:pt x="13928" y="3665"/>
                </a:cubicBezTo>
                <a:cubicBezTo>
                  <a:pt x="13928" y="3679"/>
                  <a:pt x="13708" y="3865"/>
                  <a:pt x="13439" y="4078"/>
                </a:cubicBezTo>
                <a:cubicBezTo>
                  <a:pt x="12982" y="4441"/>
                  <a:pt x="12672" y="4747"/>
                  <a:pt x="12572" y="4937"/>
                </a:cubicBezTo>
                <a:cubicBezTo>
                  <a:pt x="12536" y="5005"/>
                  <a:pt x="12538" y="5039"/>
                  <a:pt x="12575" y="5039"/>
                </a:cubicBezTo>
                <a:cubicBezTo>
                  <a:pt x="12618" y="5039"/>
                  <a:pt x="12705" y="4995"/>
                  <a:pt x="12832" y="4908"/>
                </a:cubicBezTo>
                <a:cubicBezTo>
                  <a:pt x="13269" y="4609"/>
                  <a:pt x="14198" y="4052"/>
                  <a:pt x="14263" y="4052"/>
                </a:cubicBezTo>
                <a:cubicBezTo>
                  <a:pt x="14264" y="4052"/>
                  <a:pt x="14265" y="4053"/>
                  <a:pt x="14265" y="4053"/>
                </a:cubicBezTo>
                <a:cubicBezTo>
                  <a:pt x="14284" y="4063"/>
                  <a:pt x="14275" y="4101"/>
                  <a:pt x="14247" y="4134"/>
                </a:cubicBezTo>
                <a:cubicBezTo>
                  <a:pt x="14218" y="4167"/>
                  <a:pt x="14080" y="4335"/>
                  <a:pt x="13937" y="4507"/>
                </a:cubicBezTo>
                <a:cubicBezTo>
                  <a:pt x="13560" y="4964"/>
                  <a:pt x="13066" y="5398"/>
                  <a:pt x="12626" y="5662"/>
                </a:cubicBezTo>
                <a:cubicBezTo>
                  <a:pt x="12412" y="5791"/>
                  <a:pt x="11809" y="6009"/>
                  <a:pt x="11684" y="6009"/>
                </a:cubicBezTo>
                <a:cubicBezTo>
                  <a:pt x="11673" y="6009"/>
                  <a:pt x="11666" y="6007"/>
                  <a:pt x="11663" y="6004"/>
                </a:cubicBezTo>
                <a:cubicBezTo>
                  <a:pt x="11630" y="5971"/>
                  <a:pt x="11811" y="5475"/>
                  <a:pt x="11984" y="5128"/>
                </a:cubicBezTo>
                <a:cubicBezTo>
                  <a:pt x="12285" y="4524"/>
                  <a:pt x="12771" y="4023"/>
                  <a:pt x="13462" y="3603"/>
                </a:cubicBezTo>
                <a:lnTo>
                  <a:pt x="13727" y="3444"/>
                </a:lnTo>
                <a:close/>
                <a:moveTo>
                  <a:pt x="20913" y="2337"/>
                </a:moveTo>
                <a:cubicBezTo>
                  <a:pt x="20928" y="2337"/>
                  <a:pt x="20960" y="2466"/>
                  <a:pt x="20986" y="2620"/>
                </a:cubicBezTo>
                <a:cubicBezTo>
                  <a:pt x="21117" y="3395"/>
                  <a:pt x="21339" y="4044"/>
                  <a:pt x="21572" y="4323"/>
                </a:cubicBezTo>
                <a:cubicBezTo>
                  <a:pt x="21633" y="4393"/>
                  <a:pt x="21665" y="4423"/>
                  <a:pt x="21693" y="4423"/>
                </a:cubicBezTo>
                <a:cubicBezTo>
                  <a:pt x="21705" y="4423"/>
                  <a:pt x="21716" y="4417"/>
                  <a:pt x="21729" y="4405"/>
                </a:cubicBezTo>
                <a:cubicBezTo>
                  <a:pt x="21767" y="4368"/>
                  <a:pt x="21760" y="4308"/>
                  <a:pt x="21694" y="4094"/>
                </a:cubicBezTo>
                <a:cubicBezTo>
                  <a:pt x="21595" y="3777"/>
                  <a:pt x="21482" y="3243"/>
                  <a:pt x="21451" y="2962"/>
                </a:cubicBezTo>
                <a:lnTo>
                  <a:pt x="21430" y="2759"/>
                </a:lnTo>
                <a:lnTo>
                  <a:pt x="21671" y="3201"/>
                </a:lnTo>
                <a:cubicBezTo>
                  <a:pt x="22152" y="4088"/>
                  <a:pt x="22300" y="4479"/>
                  <a:pt x="22354" y="5022"/>
                </a:cubicBezTo>
                <a:cubicBezTo>
                  <a:pt x="22378" y="5236"/>
                  <a:pt x="22416" y="5581"/>
                  <a:pt x="22441" y="5795"/>
                </a:cubicBezTo>
                <a:cubicBezTo>
                  <a:pt x="22465" y="6008"/>
                  <a:pt x="22483" y="6187"/>
                  <a:pt x="22477" y="6192"/>
                </a:cubicBezTo>
                <a:cubicBezTo>
                  <a:pt x="22477" y="6192"/>
                  <a:pt x="22476" y="6192"/>
                  <a:pt x="22476" y="6192"/>
                </a:cubicBezTo>
                <a:cubicBezTo>
                  <a:pt x="22464" y="6192"/>
                  <a:pt x="22357" y="6114"/>
                  <a:pt x="22233" y="6015"/>
                </a:cubicBezTo>
                <a:cubicBezTo>
                  <a:pt x="21768" y="5644"/>
                  <a:pt x="21120" y="4835"/>
                  <a:pt x="20892" y="4337"/>
                </a:cubicBezTo>
                <a:cubicBezTo>
                  <a:pt x="20841" y="4229"/>
                  <a:pt x="20778" y="4006"/>
                  <a:pt x="20749" y="3838"/>
                </a:cubicBezTo>
                <a:cubicBezTo>
                  <a:pt x="20720" y="3669"/>
                  <a:pt x="20680" y="3443"/>
                  <a:pt x="20660" y="3333"/>
                </a:cubicBezTo>
                <a:cubicBezTo>
                  <a:pt x="20626" y="3150"/>
                  <a:pt x="20633" y="3104"/>
                  <a:pt x="20755" y="2736"/>
                </a:cubicBezTo>
                <a:cubicBezTo>
                  <a:pt x="20827" y="2515"/>
                  <a:pt x="20898" y="2337"/>
                  <a:pt x="20913" y="2337"/>
                </a:cubicBezTo>
                <a:close/>
                <a:moveTo>
                  <a:pt x="26255" y="2586"/>
                </a:moveTo>
                <a:cubicBezTo>
                  <a:pt x="26280" y="2586"/>
                  <a:pt x="26318" y="2658"/>
                  <a:pt x="26415" y="2860"/>
                </a:cubicBezTo>
                <a:cubicBezTo>
                  <a:pt x="26500" y="3038"/>
                  <a:pt x="26596" y="3294"/>
                  <a:pt x="26629" y="3429"/>
                </a:cubicBezTo>
                <a:cubicBezTo>
                  <a:pt x="26787" y="4096"/>
                  <a:pt x="26797" y="4863"/>
                  <a:pt x="26654" y="5538"/>
                </a:cubicBezTo>
                <a:cubicBezTo>
                  <a:pt x="26568" y="5939"/>
                  <a:pt x="26438" y="6406"/>
                  <a:pt x="26409" y="6406"/>
                </a:cubicBezTo>
                <a:cubicBezTo>
                  <a:pt x="26408" y="6406"/>
                  <a:pt x="26408" y="6406"/>
                  <a:pt x="26407" y="6405"/>
                </a:cubicBezTo>
                <a:cubicBezTo>
                  <a:pt x="26358" y="6357"/>
                  <a:pt x="26328" y="5467"/>
                  <a:pt x="26360" y="5011"/>
                </a:cubicBezTo>
                <a:cubicBezTo>
                  <a:pt x="26402" y="4445"/>
                  <a:pt x="26387" y="4324"/>
                  <a:pt x="26281" y="4324"/>
                </a:cubicBezTo>
                <a:cubicBezTo>
                  <a:pt x="26133" y="4324"/>
                  <a:pt x="25970" y="4875"/>
                  <a:pt x="25905" y="5612"/>
                </a:cubicBezTo>
                <a:lnTo>
                  <a:pt x="25859" y="6108"/>
                </a:lnTo>
                <a:lnTo>
                  <a:pt x="25753" y="5794"/>
                </a:lnTo>
                <a:cubicBezTo>
                  <a:pt x="25656" y="5508"/>
                  <a:pt x="25646" y="5439"/>
                  <a:pt x="25645" y="4949"/>
                </a:cubicBezTo>
                <a:cubicBezTo>
                  <a:pt x="25643" y="4209"/>
                  <a:pt x="25756" y="3757"/>
                  <a:pt x="26222" y="2631"/>
                </a:cubicBezTo>
                <a:cubicBezTo>
                  <a:pt x="26234" y="2603"/>
                  <a:pt x="26243" y="2586"/>
                  <a:pt x="26255" y="2586"/>
                </a:cubicBezTo>
                <a:close/>
                <a:moveTo>
                  <a:pt x="4901" y="2674"/>
                </a:moveTo>
                <a:cubicBezTo>
                  <a:pt x="4901" y="2674"/>
                  <a:pt x="4901" y="2674"/>
                  <a:pt x="4902" y="2675"/>
                </a:cubicBezTo>
                <a:cubicBezTo>
                  <a:pt x="4905" y="2681"/>
                  <a:pt x="4976" y="2892"/>
                  <a:pt x="5060" y="3146"/>
                </a:cubicBezTo>
                <a:cubicBezTo>
                  <a:pt x="5401" y="4197"/>
                  <a:pt x="5521" y="4884"/>
                  <a:pt x="5522" y="5793"/>
                </a:cubicBezTo>
                <a:cubicBezTo>
                  <a:pt x="5524" y="6352"/>
                  <a:pt x="5458" y="7106"/>
                  <a:pt x="5399" y="7217"/>
                </a:cubicBezTo>
                <a:cubicBezTo>
                  <a:pt x="5396" y="7221"/>
                  <a:pt x="5393" y="7222"/>
                  <a:pt x="5388" y="7222"/>
                </a:cubicBezTo>
                <a:cubicBezTo>
                  <a:pt x="5288" y="7222"/>
                  <a:pt x="4647" y="6538"/>
                  <a:pt x="4523" y="6289"/>
                </a:cubicBezTo>
                <a:cubicBezTo>
                  <a:pt x="4182" y="5612"/>
                  <a:pt x="4052" y="4510"/>
                  <a:pt x="4217" y="3711"/>
                </a:cubicBezTo>
                <a:cubicBezTo>
                  <a:pt x="4269" y="3457"/>
                  <a:pt x="4302" y="3330"/>
                  <a:pt x="4321" y="3330"/>
                </a:cubicBezTo>
                <a:cubicBezTo>
                  <a:pt x="4338" y="3330"/>
                  <a:pt x="4342" y="3443"/>
                  <a:pt x="4335" y="3667"/>
                </a:cubicBezTo>
                <a:cubicBezTo>
                  <a:pt x="4306" y="4601"/>
                  <a:pt x="4602" y="5914"/>
                  <a:pt x="4896" y="6159"/>
                </a:cubicBezTo>
                <a:cubicBezTo>
                  <a:pt x="4919" y="6178"/>
                  <a:pt x="4944" y="6189"/>
                  <a:pt x="4962" y="6189"/>
                </a:cubicBezTo>
                <a:cubicBezTo>
                  <a:pt x="4969" y="6189"/>
                  <a:pt x="4976" y="6187"/>
                  <a:pt x="4981" y="6183"/>
                </a:cubicBezTo>
                <a:cubicBezTo>
                  <a:pt x="4994" y="6168"/>
                  <a:pt x="4968" y="5899"/>
                  <a:pt x="4924" y="5584"/>
                </a:cubicBezTo>
                <a:cubicBezTo>
                  <a:pt x="4815" y="4841"/>
                  <a:pt x="4761" y="4028"/>
                  <a:pt x="4791" y="3586"/>
                </a:cubicBezTo>
                <a:cubicBezTo>
                  <a:pt x="4814" y="3232"/>
                  <a:pt x="4880" y="2674"/>
                  <a:pt x="4901" y="2674"/>
                </a:cubicBezTo>
                <a:close/>
                <a:moveTo>
                  <a:pt x="14865" y="4985"/>
                </a:moveTo>
                <a:cubicBezTo>
                  <a:pt x="14872" y="4985"/>
                  <a:pt x="14909" y="5074"/>
                  <a:pt x="14944" y="5181"/>
                </a:cubicBezTo>
                <a:lnTo>
                  <a:pt x="15006" y="5377"/>
                </a:lnTo>
                <a:lnTo>
                  <a:pt x="14798" y="5746"/>
                </a:lnTo>
                <a:cubicBezTo>
                  <a:pt x="14543" y="6198"/>
                  <a:pt x="14426" y="6459"/>
                  <a:pt x="14227" y="7011"/>
                </a:cubicBezTo>
                <a:cubicBezTo>
                  <a:pt x="14062" y="7474"/>
                  <a:pt x="14046" y="7559"/>
                  <a:pt x="14127" y="7559"/>
                </a:cubicBezTo>
                <a:cubicBezTo>
                  <a:pt x="14220" y="7559"/>
                  <a:pt x="14426" y="7260"/>
                  <a:pt x="14676" y="6768"/>
                </a:cubicBezTo>
                <a:cubicBezTo>
                  <a:pt x="14811" y="6503"/>
                  <a:pt x="14971" y="6208"/>
                  <a:pt x="15036" y="6105"/>
                </a:cubicBezTo>
                <a:cubicBezTo>
                  <a:pt x="15104" y="6000"/>
                  <a:pt x="15134" y="5956"/>
                  <a:pt x="15155" y="5956"/>
                </a:cubicBezTo>
                <a:cubicBezTo>
                  <a:pt x="15168" y="5956"/>
                  <a:pt x="15178" y="5973"/>
                  <a:pt x="15191" y="6003"/>
                </a:cubicBezTo>
                <a:cubicBezTo>
                  <a:pt x="15219" y="6068"/>
                  <a:pt x="15199" y="6147"/>
                  <a:pt x="15096" y="6389"/>
                </a:cubicBezTo>
                <a:cubicBezTo>
                  <a:pt x="15023" y="6557"/>
                  <a:pt x="14876" y="6920"/>
                  <a:pt x="14772" y="7191"/>
                </a:cubicBezTo>
                <a:cubicBezTo>
                  <a:pt x="14535" y="7809"/>
                  <a:pt x="14308" y="8267"/>
                  <a:pt x="14064" y="8622"/>
                </a:cubicBezTo>
                <a:cubicBezTo>
                  <a:pt x="13961" y="8773"/>
                  <a:pt x="13831" y="8983"/>
                  <a:pt x="13778" y="9085"/>
                </a:cubicBezTo>
                <a:lnTo>
                  <a:pt x="13680" y="9270"/>
                </a:lnTo>
                <a:lnTo>
                  <a:pt x="13653" y="9127"/>
                </a:lnTo>
                <a:cubicBezTo>
                  <a:pt x="13611" y="8904"/>
                  <a:pt x="13663" y="7931"/>
                  <a:pt x="13746" y="7372"/>
                </a:cubicBezTo>
                <a:cubicBezTo>
                  <a:pt x="13878" y="6482"/>
                  <a:pt x="14013" y="6065"/>
                  <a:pt x="14320" y="5609"/>
                </a:cubicBezTo>
                <a:cubicBezTo>
                  <a:pt x="14483" y="5367"/>
                  <a:pt x="14816" y="4985"/>
                  <a:pt x="14865" y="4985"/>
                </a:cubicBezTo>
                <a:close/>
                <a:moveTo>
                  <a:pt x="28401" y="6550"/>
                </a:moveTo>
                <a:lnTo>
                  <a:pt x="28435" y="6973"/>
                </a:lnTo>
                <a:cubicBezTo>
                  <a:pt x="28457" y="7258"/>
                  <a:pt x="28454" y="7513"/>
                  <a:pt x="28426" y="7766"/>
                </a:cubicBezTo>
                <a:cubicBezTo>
                  <a:pt x="28373" y="8240"/>
                  <a:pt x="28209" y="8748"/>
                  <a:pt x="28011" y="9053"/>
                </a:cubicBezTo>
                <a:cubicBezTo>
                  <a:pt x="27929" y="9180"/>
                  <a:pt x="27856" y="9278"/>
                  <a:pt x="27845" y="9278"/>
                </a:cubicBezTo>
                <a:cubicBezTo>
                  <a:pt x="27845" y="9278"/>
                  <a:pt x="27845" y="9278"/>
                  <a:pt x="27844" y="9278"/>
                </a:cubicBezTo>
                <a:cubicBezTo>
                  <a:pt x="27837" y="9269"/>
                  <a:pt x="27874" y="9075"/>
                  <a:pt x="27927" y="8843"/>
                </a:cubicBezTo>
                <a:cubicBezTo>
                  <a:pt x="28056" y="8281"/>
                  <a:pt x="28066" y="8222"/>
                  <a:pt x="28026" y="8222"/>
                </a:cubicBezTo>
                <a:cubicBezTo>
                  <a:pt x="27969" y="8222"/>
                  <a:pt x="27806" y="8413"/>
                  <a:pt x="27730" y="8572"/>
                </a:cubicBezTo>
                <a:cubicBezTo>
                  <a:pt x="27691" y="8652"/>
                  <a:pt x="27603" y="8888"/>
                  <a:pt x="27535" y="9094"/>
                </a:cubicBezTo>
                <a:cubicBezTo>
                  <a:pt x="27464" y="9309"/>
                  <a:pt x="27418" y="9415"/>
                  <a:pt x="27390" y="9415"/>
                </a:cubicBezTo>
                <a:cubicBezTo>
                  <a:pt x="27363" y="9415"/>
                  <a:pt x="27352" y="9322"/>
                  <a:pt x="27351" y="9135"/>
                </a:cubicBezTo>
                <a:cubicBezTo>
                  <a:pt x="27350" y="8418"/>
                  <a:pt x="27679" y="7510"/>
                  <a:pt x="28180" y="6843"/>
                </a:cubicBezTo>
                <a:lnTo>
                  <a:pt x="28401" y="6550"/>
                </a:lnTo>
                <a:close/>
                <a:moveTo>
                  <a:pt x="18960" y="6674"/>
                </a:moveTo>
                <a:cubicBezTo>
                  <a:pt x="18969" y="6677"/>
                  <a:pt x="18754" y="6906"/>
                  <a:pt x="18484" y="7186"/>
                </a:cubicBezTo>
                <a:cubicBezTo>
                  <a:pt x="18214" y="7466"/>
                  <a:pt x="17863" y="7808"/>
                  <a:pt x="17708" y="7944"/>
                </a:cubicBezTo>
                <a:cubicBezTo>
                  <a:pt x="17550" y="8081"/>
                  <a:pt x="17423" y="8206"/>
                  <a:pt x="17423" y="8225"/>
                </a:cubicBezTo>
                <a:cubicBezTo>
                  <a:pt x="17423" y="8247"/>
                  <a:pt x="17444" y="8257"/>
                  <a:pt x="17479" y="8257"/>
                </a:cubicBezTo>
                <a:cubicBezTo>
                  <a:pt x="17535" y="8257"/>
                  <a:pt x="17628" y="8230"/>
                  <a:pt x="17727" y="8178"/>
                </a:cubicBezTo>
                <a:cubicBezTo>
                  <a:pt x="18010" y="8035"/>
                  <a:pt x="18283" y="7829"/>
                  <a:pt x="18797" y="7372"/>
                </a:cubicBezTo>
                <a:cubicBezTo>
                  <a:pt x="19070" y="7130"/>
                  <a:pt x="19210" y="7007"/>
                  <a:pt x="19252" y="7007"/>
                </a:cubicBezTo>
                <a:cubicBezTo>
                  <a:pt x="19295" y="7007"/>
                  <a:pt x="19234" y="7139"/>
                  <a:pt x="19108" y="7407"/>
                </a:cubicBezTo>
                <a:cubicBezTo>
                  <a:pt x="18797" y="8066"/>
                  <a:pt x="18246" y="8583"/>
                  <a:pt x="17226" y="9168"/>
                </a:cubicBezTo>
                <a:cubicBezTo>
                  <a:pt x="16954" y="9323"/>
                  <a:pt x="16174" y="9692"/>
                  <a:pt x="16115" y="9692"/>
                </a:cubicBezTo>
                <a:cubicBezTo>
                  <a:pt x="16105" y="9692"/>
                  <a:pt x="16157" y="9574"/>
                  <a:pt x="16228" y="9427"/>
                </a:cubicBezTo>
                <a:cubicBezTo>
                  <a:pt x="16691" y="8504"/>
                  <a:pt x="17428" y="7691"/>
                  <a:pt x="18376" y="7055"/>
                </a:cubicBezTo>
                <a:cubicBezTo>
                  <a:pt x="18689" y="6847"/>
                  <a:pt x="18953" y="6674"/>
                  <a:pt x="18960" y="6674"/>
                </a:cubicBezTo>
                <a:close/>
                <a:moveTo>
                  <a:pt x="9895" y="4679"/>
                </a:moveTo>
                <a:cubicBezTo>
                  <a:pt x="9909" y="4679"/>
                  <a:pt x="9919" y="4690"/>
                  <a:pt x="9930" y="4710"/>
                </a:cubicBezTo>
                <a:cubicBezTo>
                  <a:pt x="9949" y="4750"/>
                  <a:pt x="9957" y="5110"/>
                  <a:pt x="9946" y="5606"/>
                </a:cubicBezTo>
                <a:cubicBezTo>
                  <a:pt x="9930" y="6312"/>
                  <a:pt x="9912" y="6505"/>
                  <a:pt x="9831" y="6890"/>
                </a:cubicBezTo>
                <a:cubicBezTo>
                  <a:pt x="9663" y="7680"/>
                  <a:pt x="9315" y="8598"/>
                  <a:pt x="8902" y="9335"/>
                </a:cubicBezTo>
                <a:cubicBezTo>
                  <a:pt x="8716" y="9668"/>
                  <a:pt x="8638" y="9804"/>
                  <a:pt x="8612" y="9804"/>
                </a:cubicBezTo>
                <a:cubicBezTo>
                  <a:pt x="8594" y="9804"/>
                  <a:pt x="8600" y="9743"/>
                  <a:pt x="8613" y="9638"/>
                </a:cubicBezTo>
                <a:cubicBezTo>
                  <a:pt x="8654" y="9285"/>
                  <a:pt x="8797" y="8630"/>
                  <a:pt x="9017" y="7780"/>
                </a:cubicBezTo>
                <a:cubicBezTo>
                  <a:pt x="9226" y="6968"/>
                  <a:pt x="9246" y="6860"/>
                  <a:pt x="9184" y="6860"/>
                </a:cubicBezTo>
                <a:cubicBezTo>
                  <a:pt x="9105" y="6860"/>
                  <a:pt x="8950" y="7085"/>
                  <a:pt x="8764" y="7467"/>
                </a:cubicBezTo>
                <a:cubicBezTo>
                  <a:pt x="8497" y="8016"/>
                  <a:pt x="8318" y="8508"/>
                  <a:pt x="8178" y="9074"/>
                </a:cubicBezTo>
                <a:cubicBezTo>
                  <a:pt x="8115" y="9332"/>
                  <a:pt x="8053" y="9545"/>
                  <a:pt x="8041" y="9545"/>
                </a:cubicBezTo>
                <a:cubicBezTo>
                  <a:pt x="8041" y="9545"/>
                  <a:pt x="8041" y="9545"/>
                  <a:pt x="8041" y="9545"/>
                </a:cubicBezTo>
                <a:cubicBezTo>
                  <a:pt x="7957" y="9545"/>
                  <a:pt x="7947" y="8168"/>
                  <a:pt x="8027" y="7741"/>
                </a:cubicBezTo>
                <a:cubicBezTo>
                  <a:pt x="8095" y="7386"/>
                  <a:pt x="8273" y="6865"/>
                  <a:pt x="8405" y="6638"/>
                </a:cubicBezTo>
                <a:cubicBezTo>
                  <a:pt x="8458" y="6548"/>
                  <a:pt x="8676" y="6242"/>
                  <a:pt x="8891" y="5958"/>
                </a:cubicBezTo>
                <a:cubicBezTo>
                  <a:pt x="9104" y="5675"/>
                  <a:pt x="9362" y="5328"/>
                  <a:pt x="9463" y="5185"/>
                </a:cubicBezTo>
                <a:cubicBezTo>
                  <a:pt x="9564" y="5042"/>
                  <a:pt x="9700" y="4865"/>
                  <a:pt x="9770" y="4788"/>
                </a:cubicBezTo>
                <a:cubicBezTo>
                  <a:pt x="9838" y="4712"/>
                  <a:pt x="9872" y="4679"/>
                  <a:pt x="9895" y="4679"/>
                </a:cubicBezTo>
                <a:close/>
                <a:moveTo>
                  <a:pt x="24360" y="9146"/>
                </a:moveTo>
                <a:cubicBezTo>
                  <a:pt x="24409" y="9146"/>
                  <a:pt x="24553" y="9192"/>
                  <a:pt x="24951" y="9328"/>
                </a:cubicBezTo>
                <a:cubicBezTo>
                  <a:pt x="25767" y="9607"/>
                  <a:pt x="26062" y="9764"/>
                  <a:pt x="26411" y="10103"/>
                </a:cubicBezTo>
                <a:cubicBezTo>
                  <a:pt x="26574" y="10260"/>
                  <a:pt x="26696" y="10399"/>
                  <a:pt x="26686" y="10410"/>
                </a:cubicBezTo>
                <a:cubicBezTo>
                  <a:pt x="26685" y="10411"/>
                  <a:pt x="26684" y="10411"/>
                  <a:pt x="26682" y="10411"/>
                </a:cubicBezTo>
                <a:cubicBezTo>
                  <a:pt x="26648" y="10411"/>
                  <a:pt x="26428" y="10316"/>
                  <a:pt x="26177" y="10192"/>
                </a:cubicBezTo>
                <a:cubicBezTo>
                  <a:pt x="25841" y="10026"/>
                  <a:pt x="25663" y="9952"/>
                  <a:pt x="25591" y="9952"/>
                </a:cubicBezTo>
                <a:cubicBezTo>
                  <a:pt x="25563" y="9952"/>
                  <a:pt x="25551" y="9963"/>
                  <a:pt x="25551" y="9983"/>
                </a:cubicBezTo>
                <a:cubicBezTo>
                  <a:pt x="25551" y="10038"/>
                  <a:pt x="25872" y="10307"/>
                  <a:pt x="26224" y="10547"/>
                </a:cubicBezTo>
                <a:cubicBezTo>
                  <a:pt x="26401" y="10669"/>
                  <a:pt x="26543" y="10774"/>
                  <a:pt x="26537" y="10782"/>
                </a:cubicBezTo>
                <a:cubicBezTo>
                  <a:pt x="26536" y="10782"/>
                  <a:pt x="26535" y="10782"/>
                  <a:pt x="26534" y="10782"/>
                </a:cubicBezTo>
                <a:cubicBezTo>
                  <a:pt x="26466" y="10782"/>
                  <a:pt x="25300" y="10360"/>
                  <a:pt x="25113" y="10265"/>
                </a:cubicBezTo>
                <a:cubicBezTo>
                  <a:pt x="24842" y="10127"/>
                  <a:pt x="24583" y="9818"/>
                  <a:pt x="24449" y="9471"/>
                </a:cubicBezTo>
                <a:cubicBezTo>
                  <a:pt x="24389" y="9313"/>
                  <a:pt x="24337" y="9171"/>
                  <a:pt x="24337" y="9163"/>
                </a:cubicBezTo>
                <a:cubicBezTo>
                  <a:pt x="24337" y="9153"/>
                  <a:pt x="24342" y="9146"/>
                  <a:pt x="24360" y="9146"/>
                </a:cubicBezTo>
                <a:close/>
                <a:moveTo>
                  <a:pt x="29316" y="9748"/>
                </a:moveTo>
                <a:lnTo>
                  <a:pt x="29378" y="9999"/>
                </a:lnTo>
                <a:cubicBezTo>
                  <a:pt x="29422" y="10167"/>
                  <a:pt x="29433" y="10282"/>
                  <a:pt x="29411" y="10355"/>
                </a:cubicBezTo>
                <a:cubicBezTo>
                  <a:pt x="29369" y="10503"/>
                  <a:pt x="28991" y="11274"/>
                  <a:pt x="28916" y="11367"/>
                </a:cubicBezTo>
                <a:cubicBezTo>
                  <a:pt x="28896" y="11392"/>
                  <a:pt x="28883" y="11407"/>
                  <a:pt x="28875" y="11407"/>
                </a:cubicBezTo>
                <a:cubicBezTo>
                  <a:pt x="28862" y="11407"/>
                  <a:pt x="28866" y="11360"/>
                  <a:pt x="28880" y="11238"/>
                </a:cubicBezTo>
                <a:cubicBezTo>
                  <a:pt x="28910" y="10968"/>
                  <a:pt x="29063" y="10403"/>
                  <a:pt x="29202" y="10043"/>
                </a:cubicBezTo>
                <a:lnTo>
                  <a:pt x="29316" y="9748"/>
                </a:lnTo>
                <a:close/>
                <a:moveTo>
                  <a:pt x="2432" y="6646"/>
                </a:moveTo>
                <a:cubicBezTo>
                  <a:pt x="2432" y="6646"/>
                  <a:pt x="2433" y="6647"/>
                  <a:pt x="2433" y="6647"/>
                </a:cubicBezTo>
                <a:cubicBezTo>
                  <a:pt x="2440" y="6653"/>
                  <a:pt x="2430" y="6850"/>
                  <a:pt x="2413" y="7081"/>
                </a:cubicBezTo>
                <a:cubicBezTo>
                  <a:pt x="2367" y="7696"/>
                  <a:pt x="2467" y="8742"/>
                  <a:pt x="2622" y="9261"/>
                </a:cubicBezTo>
                <a:cubicBezTo>
                  <a:pt x="2649" y="9353"/>
                  <a:pt x="2709" y="9409"/>
                  <a:pt x="2771" y="9409"/>
                </a:cubicBezTo>
                <a:cubicBezTo>
                  <a:pt x="2788" y="9409"/>
                  <a:pt x="2806" y="9405"/>
                  <a:pt x="2824" y="9395"/>
                </a:cubicBezTo>
                <a:cubicBezTo>
                  <a:pt x="2889" y="9359"/>
                  <a:pt x="2893" y="9305"/>
                  <a:pt x="2894" y="8283"/>
                </a:cubicBezTo>
                <a:cubicBezTo>
                  <a:pt x="2896" y="7418"/>
                  <a:pt x="2901" y="7038"/>
                  <a:pt x="2942" y="7038"/>
                </a:cubicBezTo>
                <a:cubicBezTo>
                  <a:pt x="2972" y="7038"/>
                  <a:pt x="3022" y="7244"/>
                  <a:pt x="3104" y="7614"/>
                </a:cubicBezTo>
                <a:cubicBezTo>
                  <a:pt x="3369" y="8805"/>
                  <a:pt x="3510" y="9831"/>
                  <a:pt x="3465" y="10261"/>
                </a:cubicBezTo>
                <a:cubicBezTo>
                  <a:pt x="3436" y="10561"/>
                  <a:pt x="3292" y="11484"/>
                  <a:pt x="3276" y="11484"/>
                </a:cubicBezTo>
                <a:cubicBezTo>
                  <a:pt x="3275" y="11484"/>
                  <a:pt x="3275" y="11484"/>
                  <a:pt x="3275" y="11483"/>
                </a:cubicBezTo>
                <a:cubicBezTo>
                  <a:pt x="3206" y="11413"/>
                  <a:pt x="2489" y="10162"/>
                  <a:pt x="2413" y="9980"/>
                </a:cubicBezTo>
                <a:cubicBezTo>
                  <a:pt x="2111" y="9246"/>
                  <a:pt x="2017" y="8254"/>
                  <a:pt x="2177" y="7486"/>
                </a:cubicBezTo>
                <a:cubicBezTo>
                  <a:pt x="2232" y="7225"/>
                  <a:pt x="2408" y="6646"/>
                  <a:pt x="2432" y="6646"/>
                </a:cubicBezTo>
                <a:close/>
                <a:moveTo>
                  <a:pt x="20327" y="7486"/>
                </a:moveTo>
                <a:cubicBezTo>
                  <a:pt x="20333" y="7486"/>
                  <a:pt x="20472" y="7735"/>
                  <a:pt x="20640" y="8045"/>
                </a:cubicBezTo>
                <a:cubicBezTo>
                  <a:pt x="20826" y="8387"/>
                  <a:pt x="21007" y="8784"/>
                  <a:pt x="21086" y="9017"/>
                </a:cubicBezTo>
                <a:cubicBezTo>
                  <a:pt x="21170" y="9270"/>
                  <a:pt x="21225" y="9513"/>
                  <a:pt x="21238" y="9693"/>
                </a:cubicBezTo>
                <a:cubicBezTo>
                  <a:pt x="21257" y="9980"/>
                  <a:pt x="21178" y="10715"/>
                  <a:pt x="21080" y="11164"/>
                </a:cubicBezTo>
                <a:cubicBezTo>
                  <a:pt x="21008" y="11484"/>
                  <a:pt x="20838" y="12045"/>
                  <a:pt x="20811" y="12045"/>
                </a:cubicBezTo>
                <a:cubicBezTo>
                  <a:pt x="20811" y="12045"/>
                  <a:pt x="20811" y="12045"/>
                  <a:pt x="20811" y="12045"/>
                </a:cubicBezTo>
                <a:cubicBezTo>
                  <a:pt x="20774" y="12045"/>
                  <a:pt x="20117" y="10681"/>
                  <a:pt x="20021" y="10405"/>
                </a:cubicBezTo>
                <a:cubicBezTo>
                  <a:pt x="19889" y="10028"/>
                  <a:pt x="19850" y="9780"/>
                  <a:pt x="19816" y="9111"/>
                </a:cubicBezTo>
                <a:cubicBezTo>
                  <a:pt x="19790" y="8560"/>
                  <a:pt x="19794" y="8481"/>
                  <a:pt x="19869" y="8123"/>
                </a:cubicBezTo>
                <a:cubicBezTo>
                  <a:pt x="19915" y="7909"/>
                  <a:pt x="19959" y="7729"/>
                  <a:pt x="19967" y="7722"/>
                </a:cubicBezTo>
                <a:cubicBezTo>
                  <a:pt x="19967" y="7722"/>
                  <a:pt x="19968" y="7722"/>
                  <a:pt x="19968" y="7722"/>
                </a:cubicBezTo>
                <a:cubicBezTo>
                  <a:pt x="19976" y="7722"/>
                  <a:pt x="20021" y="7982"/>
                  <a:pt x="20067" y="8305"/>
                </a:cubicBezTo>
                <a:cubicBezTo>
                  <a:pt x="20158" y="8957"/>
                  <a:pt x="20228" y="9221"/>
                  <a:pt x="20429" y="9685"/>
                </a:cubicBezTo>
                <a:cubicBezTo>
                  <a:pt x="20519" y="9894"/>
                  <a:pt x="20597" y="9994"/>
                  <a:pt x="20643" y="9994"/>
                </a:cubicBezTo>
                <a:cubicBezTo>
                  <a:pt x="20695" y="9994"/>
                  <a:pt x="20705" y="9861"/>
                  <a:pt x="20642" y="9605"/>
                </a:cubicBezTo>
                <a:cubicBezTo>
                  <a:pt x="20506" y="9064"/>
                  <a:pt x="20470" y="8850"/>
                  <a:pt x="20400" y="8189"/>
                </a:cubicBezTo>
                <a:cubicBezTo>
                  <a:pt x="20360" y="7814"/>
                  <a:pt x="20327" y="7496"/>
                  <a:pt x="20327" y="7486"/>
                </a:cubicBezTo>
                <a:cubicBezTo>
                  <a:pt x="20327" y="7486"/>
                  <a:pt x="20327" y="7486"/>
                  <a:pt x="20327" y="7486"/>
                </a:cubicBezTo>
                <a:close/>
                <a:moveTo>
                  <a:pt x="5420" y="9880"/>
                </a:moveTo>
                <a:cubicBezTo>
                  <a:pt x="5438" y="9880"/>
                  <a:pt x="5657" y="10037"/>
                  <a:pt x="5911" y="10229"/>
                </a:cubicBezTo>
                <a:cubicBezTo>
                  <a:pt x="6169" y="10421"/>
                  <a:pt x="6448" y="10653"/>
                  <a:pt x="6529" y="10742"/>
                </a:cubicBezTo>
                <a:cubicBezTo>
                  <a:pt x="6765" y="10999"/>
                  <a:pt x="7185" y="11583"/>
                  <a:pt x="7341" y="11871"/>
                </a:cubicBezTo>
                <a:cubicBezTo>
                  <a:pt x="7500" y="12165"/>
                  <a:pt x="7691" y="12690"/>
                  <a:pt x="7663" y="12757"/>
                </a:cubicBezTo>
                <a:cubicBezTo>
                  <a:pt x="7659" y="12768"/>
                  <a:pt x="7655" y="12773"/>
                  <a:pt x="7652" y="12773"/>
                </a:cubicBezTo>
                <a:cubicBezTo>
                  <a:pt x="7647" y="12773"/>
                  <a:pt x="7644" y="12762"/>
                  <a:pt x="7642" y="12742"/>
                </a:cubicBezTo>
                <a:cubicBezTo>
                  <a:pt x="7636" y="12613"/>
                  <a:pt x="7299" y="12014"/>
                  <a:pt x="7073" y="11735"/>
                </a:cubicBezTo>
                <a:cubicBezTo>
                  <a:pt x="6763" y="11348"/>
                  <a:pt x="6341" y="10908"/>
                  <a:pt x="6283" y="10908"/>
                </a:cubicBezTo>
                <a:cubicBezTo>
                  <a:pt x="6259" y="10908"/>
                  <a:pt x="6240" y="10952"/>
                  <a:pt x="6240" y="11006"/>
                </a:cubicBezTo>
                <a:cubicBezTo>
                  <a:pt x="6240" y="11100"/>
                  <a:pt x="6354" y="11282"/>
                  <a:pt x="6867" y="12011"/>
                </a:cubicBezTo>
                <a:cubicBezTo>
                  <a:pt x="6988" y="12183"/>
                  <a:pt x="7137" y="12443"/>
                  <a:pt x="7199" y="12593"/>
                </a:cubicBezTo>
                <a:cubicBezTo>
                  <a:pt x="7302" y="12840"/>
                  <a:pt x="7540" y="13666"/>
                  <a:pt x="7513" y="13692"/>
                </a:cubicBezTo>
                <a:cubicBezTo>
                  <a:pt x="7513" y="13693"/>
                  <a:pt x="7512" y="13693"/>
                  <a:pt x="7511" y="13693"/>
                </a:cubicBezTo>
                <a:cubicBezTo>
                  <a:pt x="7463" y="13693"/>
                  <a:pt x="6820" y="13056"/>
                  <a:pt x="6696" y="12884"/>
                </a:cubicBezTo>
                <a:cubicBezTo>
                  <a:pt x="6620" y="12779"/>
                  <a:pt x="6388" y="12468"/>
                  <a:pt x="6186" y="12197"/>
                </a:cubicBezTo>
                <a:cubicBezTo>
                  <a:pt x="5757" y="11623"/>
                  <a:pt x="5597" y="11301"/>
                  <a:pt x="5505" y="10829"/>
                </a:cubicBezTo>
                <a:cubicBezTo>
                  <a:pt x="5436" y="10468"/>
                  <a:pt x="5383" y="9880"/>
                  <a:pt x="5420" y="9880"/>
                </a:cubicBezTo>
                <a:cubicBezTo>
                  <a:pt x="5420" y="9880"/>
                  <a:pt x="5420" y="9880"/>
                  <a:pt x="5420" y="9880"/>
                </a:cubicBezTo>
                <a:close/>
                <a:moveTo>
                  <a:pt x="25841" y="12576"/>
                </a:moveTo>
                <a:cubicBezTo>
                  <a:pt x="25843" y="12576"/>
                  <a:pt x="25846" y="12577"/>
                  <a:pt x="25850" y="12578"/>
                </a:cubicBezTo>
                <a:cubicBezTo>
                  <a:pt x="25898" y="12587"/>
                  <a:pt x="26177" y="12657"/>
                  <a:pt x="26470" y="12731"/>
                </a:cubicBezTo>
                <a:cubicBezTo>
                  <a:pt x="27003" y="12863"/>
                  <a:pt x="27422" y="13032"/>
                  <a:pt x="27625" y="13200"/>
                </a:cubicBezTo>
                <a:lnTo>
                  <a:pt x="27736" y="13291"/>
                </a:lnTo>
                <a:lnTo>
                  <a:pt x="27471" y="13645"/>
                </a:lnTo>
                <a:cubicBezTo>
                  <a:pt x="27324" y="13840"/>
                  <a:pt x="27186" y="13998"/>
                  <a:pt x="27161" y="13998"/>
                </a:cubicBezTo>
                <a:cubicBezTo>
                  <a:pt x="27092" y="13998"/>
                  <a:pt x="26756" y="13714"/>
                  <a:pt x="26553" y="13484"/>
                </a:cubicBezTo>
                <a:cubicBezTo>
                  <a:pt x="26008" y="12868"/>
                  <a:pt x="25779" y="12576"/>
                  <a:pt x="25841" y="12576"/>
                </a:cubicBezTo>
                <a:close/>
                <a:moveTo>
                  <a:pt x="11918" y="10064"/>
                </a:moveTo>
                <a:cubicBezTo>
                  <a:pt x="11935" y="10064"/>
                  <a:pt x="11938" y="10190"/>
                  <a:pt x="11926" y="10344"/>
                </a:cubicBezTo>
                <a:cubicBezTo>
                  <a:pt x="11849" y="11230"/>
                  <a:pt x="11689" y="11753"/>
                  <a:pt x="11262" y="12521"/>
                </a:cubicBezTo>
                <a:cubicBezTo>
                  <a:pt x="10798" y="13357"/>
                  <a:pt x="10725" y="13457"/>
                  <a:pt x="10236" y="13959"/>
                </a:cubicBezTo>
                <a:cubicBezTo>
                  <a:pt x="9989" y="14213"/>
                  <a:pt x="9719" y="14507"/>
                  <a:pt x="9633" y="14616"/>
                </a:cubicBezTo>
                <a:cubicBezTo>
                  <a:pt x="9559" y="14712"/>
                  <a:pt x="9494" y="14782"/>
                  <a:pt x="9481" y="14782"/>
                </a:cubicBezTo>
                <a:cubicBezTo>
                  <a:pt x="9479" y="14782"/>
                  <a:pt x="9478" y="14781"/>
                  <a:pt x="9478" y="14779"/>
                </a:cubicBezTo>
                <a:cubicBezTo>
                  <a:pt x="9478" y="14702"/>
                  <a:pt x="9778" y="13864"/>
                  <a:pt x="9938" y="13496"/>
                </a:cubicBezTo>
                <a:cubicBezTo>
                  <a:pt x="10104" y="13114"/>
                  <a:pt x="10179" y="12969"/>
                  <a:pt x="10485" y="12470"/>
                </a:cubicBezTo>
                <a:cubicBezTo>
                  <a:pt x="10636" y="12223"/>
                  <a:pt x="10646" y="12116"/>
                  <a:pt x="10575" y="12116"/>
                </a:cubicBezTo>
                <a:cubicBezTo>
                  <a:pt x="10455" y="12116"/>
                  <a:pt x="10111" y="12412"/>
                  <a:pt x="9814" y="12848"/>
                </a:cubicBezTo>
                <a:cubicBezTo>
                  <a:pt x="9606" y="13152"/>
                  <a:pt x="9290" y="13808"/>
                  <a:pt x="9108" y="14309"/>
                </a:cubicBezTo>
                <a:lnTo>
                  <a:pt x="8960" y="14714"/>
                </a:lnTo>
                <a:lnTo>
                  <a:pt x="8980" y="14456"/>
                </a:lnTo>
                <a:cubicBezTo>
                  <a:pt x="9019" y="13938"/>
                  <a:pt x="9289" y="13025"/>
                  <a:pt x="9587" y="12397"/>
                </a:cubicBezTo>
                <a:cubicBezTo>
                  <a:pt x="9807" y="11933"/>
                  <a:pt x="10002" y="11677"/>
                  <a:pt x="10577" y="11091"/>
                </a:cubicBezTo>
                <a:cubicBezTo>
                  <a:pt x="10933" y="10731"/>
                  <a:pt x="11141" y="10556"/>
                  <a:pt x="11464" y="10344"/>
                </a:cubicBezTo>
                <a:cubicBezTo>
                  <a:pt x="11696" y="10192"/>
                  <a:pt x="11900" y="10065"/>
                  <a:pt x="11917" y="10064"/>
                </a:cubicBezTo>
                <a:cubicBezTo>
                  <a:pt x="11918" y="10064"/>
                  <a:pt x="11918" y="10064"/>
                  <a:pt x="11918" y="10064"/>
                </a:cubicBezTo>
                <a:close/>
                <a:moveTo>
                  <a:pt x="18040" y="11311"/>
                </a:moveTo>
                <a:cubicBezTo>
                  <a:pt x="18046" y="11311"/>
                  <a:pt x="17985" y="11407"/>
                  <a:pt x="17905" y="11524"/>
                </a:cubicBezTo>
                <a:cubicBezTo>
                  <a:pt x="17541" y="12056"/>
                  <a:pt x="17180" y="12479"/>
                  <a:pt x="16587" y="13059"/>
                </a:cubicBezTo>
                <a:cubicBezTo>
                  <a:pt x="16234" y="13405"/>
                  <a:pt x="15952" y="13712"/>
                  <a:pt x="15952" y="13749"/>
                </a:cubicBezTo>
                <a:cubicBezTo>
                  <a:pt x="15952" y="13808"/>
                  <a:pt x="15988" y="13839"/>
                  <a:pt x="16049" y="13839"/>
                </a:cubicBezTo>
                <a:cubicBezTo>
                  <a:pt x="16088" y="13839"/>
                  <a:pt x="16138" y="13826"/>
                  <a:pt x="16195" y="13799"/>
                </a:cubicBezTo>
                <a:cubicBezTo>
                  <a:pt x="16491" y="13658"/>
                  <a:pt x="17167" y="13147"/>
                  <a:pt x="17503" y="12807"/>
                </a:cubicBezTo>
                <a:cubicBezTo>
                  <a:pt x="17693" y="12616"/>
                  <a:pt x="17851" y="12467"/>
                  <a:pt x="17863" y="12467"/>
                </a:cubicBezTo>
                <a:cubicBezTo>
                  <a:pt x="17864" y="12467"/>
                  <a:pt x="17864" y="12468"/>
                  <a:pt x="17864" y="12468"/>
                </a:cubicBezTo>
                <a:cubicBezTo>
                  <a:pt x="17864" y="12519"/>
                  <a:pt x="17574" y="12990"/>
                  <a:pt x="17408" y="13211"/>
                </a:cubicBezTo>
                <a:cubicBezTo>
                  <a:pt x="16935" y="13839"/>
                  <a:pt x="16285" y="14310"/>
                  <a:pt x="15337" y="14710"/>
                </a:cubicBezTo>
                <a:cubicBezTo>
                  <a:pt x="15031" y="14838"/>
                  <a:pt x="14774" y="14937"/>
                  <a:pt x="14750" y="14937"/>
                </a:cubicBezTo>
                <a:cubicBezTo>
                  <a:pt x="14750" y="14937"/>
                  <a:pt x="14749" y="14937"/>
                  <a:pt x="14749" y="14936"/>
                </a:cubicBezTo>
                <a:cubicBezTo>
                  <a:pt x="14720" y="14910"/>
                  <a:pt x="14934" y="14369"/>
                  <a:pt x="15108" y="14031"/>
                </a:cubicBezTo>
                <a:cubicBezTo>
                  <a:pt x="15351" y="13554"/>
                  <a:pt x="15676" y="13063"/>
                  <a:pt x="15921" y="12799"/>
                </a:cubicBezTo>
                <a:cubicBezTo>
                  <a:pt x="16141" y="12564"/>
                  <a:pt x="16896" y="12014"/>
                  <a:pt x="17602" y="11577"/>
                </a:cubicBezTo>
                <a:cubicBezTo>
                  <a:pt x="17837" y="11432"/>
                  <a:pt x="18033" y="11312"/>
                  <a:pt x="18040" y="11311"/>
                </a:cubicBezTo>
                <a:cubicBezTo>
                  <a:pt x="18040" y="11311"/>
                  <a:pt x="18040" y="11311"/>
                  <a:pt x="18040" y="11311"/>
                </a:cubicBezTo>
                <a:close/>
                <a:moveTo>
                  <a:pt x="25296" y="14658"/>
                </a:moveTo>
                <a:lnTo>
                  <a:pt x="25222" y="14764"/>
                </a:lnTo>
                <a:cubicBezTo>
                  <a:pt x="25106" y="14930"/>
                  <a:pt x="24574" y="15520"/>
                  <a:pt x="24147" y="15954"/>
                </a:cubicBezTo>
                <a:cubicBezTo>
                  <a:pt x="23794" y="16314"/>
                  <a:pt x="23736" y="16357"/>
                  <a:pt x="23380" y="16528"/>
                </a:cubicBezTo>
                <a:cubicBezTo>
                  <a:pt x="22912" y="16751"/>
                  <a:pt x="22600" y="16846"/>
                  <a:pt x="22093" y="16920"/>
                </a:cubicBezTo>
                <a:cubicBezTo>
                  <a:pt x="21883" y="16951"/>
                  <a:pt x="21702" y="16977"/>
                  <a:pt x="21692" y="16977"/>
                </a:cubicBezTo>
                <a:cubicBezTo>
                  <a:pt x="21663" y="16977"/>
                  <a:pt x="22302" y="16579"/>
                  <a:pt x="22728" y="16330"/>
                </a:cubicBezTo>
                <a:cubicBezTo>
                  <a:pt x="23331" y="15978"/>
                  <a:pt x="23555" y="15778"/>
                  <a:pt x="23456" y="15677"/>
                </a:cubicBezTo>
                <a:cubicBezTo>
                  <a:pt x="23447" y="15668"/>
                  <a:pt x="23430" y="15663"/>
                  <a:pt x="23404" y="15663"/>
                </a:cubicBezTo>
                <a:cubicBezTo>
                  <a:pt x="23303" y="15663"/>
                  <a:pt x="23068" y="15740"/>
                  <a:pt x="22626" y="15915"/>
                </a:cubicBezTo>
                <a:cubicBezTo>
                  <a:pt x="22306" y="16041"/>
                  <a:pt x="21959" y="16219"/>
                  <a:pt x="21176" y="16656"/>
                </a:cubicBezTo>
                <a:lnTo>
                  <a:pt x="20976" y="16766"/>
                </a:lnTo>
                <a:lnTo>
                  <a:pt x="20976" y="16766"/>
                </a:lnTo>
                <a:lnTo>
                  <a:pt x="21066" y="16604"/>
                </a:lnTo>
                <a:cubicBezTo>
                  <a:pt x="21267" y="16238"/>
                  <a:pt x="22268" y="15368"/>
                  <a:pt x="22739" y="15149"/>
                </a:cubicBezTo>
                <a:cubicBezTo>
                  <a:pt x="23074" y="14993"/>
                  <a:pt x="23412" y="14902"/>
                  <a:pt x="24078" y="14789"/>
                </a:cubicBezTo>
                <a:cubicBezTo>
                  <a:pt x="24692" y="14683"/>
                  <a:pt x="24790" y="14672"/>
                  <a:pt x="25081" y="14663"/>
                </a:cubicBezTo>
                <a:lnTo>
                  <a:pt x="25296" y="14658"/>
                </a:lnTo>
                <a:close/>
                <a:moveTo>
                  <a:pt x="20013" y="13724"/>
                </a:moveTo>
                <a:lnTo>
                  <a:pt x="20023" y="13863"/>
                </a:lnTo>
                <a:cubicBezTo>
                  <a:pt x="20033" y="13938"/>
                  <a:pt x="20004" y="14209"/>
                  <a:pt x="19962" y="14467"/>
                </a:cubicBezTo>
                <a:cubicBezTo>
                  <a:pt x="19921" y="14723"/>
                  <a:pt x="19853" y="15275"/>
                  <a:pt x="19814" y="15691"/>
                </a:cubicBezTo>
                <a:cubicBezTo>
                  <a:pt x="19732" y="16551"/>
                  <a:pt x="19679" y="16794"/>
                  <a:pt x="19482" y="17217"/>
                </a:cubicBezTo>
                <a:cubicBezTo>
                  <a:pt x="19346" y="17508"/>
                  <a:pt x="18990" y="18068"/>
                  <a:pt x="18944" y="18068"/>
                </a:cubicBezTo>
                <a:cubicBezTo>
                  <a:pt x="18942" y="18068"/>
                  <a:pt x="18941" y="18067"/>
                  <a:pt x="18941" y="18067"/>
                </a:cubicBezTo>
                <a:cubicBezTo>
                  <a:pt x="18933" y="18059"/>
                  <a:pt x="18961" y="17972"/>
                  <a:pt x="19002" y="17876"/>
                </a:cubicBezTo>
                <a:cubicBezTo>
                  <a:pt x="19105" y="17631"/>
                  <a:pt x="19425" y="16573"/>
                  <a:pt x="19493" y="16239"/>
                </a:cubicBezTo>
                <a:cubicBezTo>
                  <a:pt x="19543" y="16000"/>
                  <a:pt x="19543" y="15956"/>
                  <a:pt x="19499" y="15912"/>
                </a:cubicBezTo>
                <a:cubicBezTo>
                  <a:pt x="19482" y="15895"/>
                  <a:pt x="19465" y="15887"/>
                  <a:pt x="19445" y="15887"/>
                </a:cubicBezTo>
                <a:cubicBezTo>
                  <a:pt x="19308" y="15887"/>
                  <a:pt x="19085" y="16308"/>
                  <a:pt x="18666" y="17338"/>
                </a:cubicBezTo>
                <a:cubicBezTo>
                  <a:pt x="18402" y="17991"/>
                  <a:pt x="18129" y="18557"/>
                  <a:pt x="17984" y="18758"/>
                </a:cubicBezTo>
                <a:cubicBezTo>
                  <a:pt x="17977" y="18768"/>
                  <a:pt x="17971" y="18775"/>
                  <a:pt x="17965" y="18775"/>
                </a:cubicBezTo>
                <a:cubicBezTo>
                  <a:pt x="17937" y="18775"/>
                  <a:pt x="17935" y="18603"/>
                  <a:pt x="17946" y="17968"/>
                </a:cubicBezTo>
                <a:cubicBezTo>
                  <a:pt x="17959" y="17156"/>
                  <a:pt x="17967" y="17084"/>
                  <a:pt x="18060" y="16773"/>
                </a:cubicBezTo>
                <a:cubicBezTo>
                  <a:pt x="18343" y="15839"/>
                  <a:pt x="18783" y="15106"/>
                  <a:pt x="19657" y="14125"/>
                </a:cubicBezTo>
                <a:lnTo>
                  <a:pt x="20013" y="13724"/>
                </a:lnTo>
                <a:close/>
                <a:moveTo>
                  <a:pt x="5604" y="16189"/>
                </a:moveTo>
                <a:lnTo>
                  <a:pt x="5839" y="16361"/>
                </a:lnTo>
                <a:cubicBezTo>
                  <a:pt x="5970" y="16457"/>
                  <a:pt x="6281" y="16672"/>
                  <a:pt x="6535" y="16845"/>
                </a:cubicBezTo>
                <a:cubicBezTo>
                  <a:pt x="6788" y="17015"/>
                  <a:pt x="7202" y="17265"/>
                  <a:pt x="7455" y="17400"/>
                </a:cubicBezTo>
                <a:cubicBezTo>
                  <a:pt x="7974" y="17675"/>
                  <a:pt x="8101" y="17770"/>
                  <a:pt x="8588" y="18241"/>
                </a:cubicBezTo>
                <a:cubicBezTo>
                  <a:pt x="8891" y="18533"/>
                  <a:pt x="9146" y="18863"/>
                  <a:pt x="9103" y="18906"/>
                </a:cubicBezTo>
                <a:cubicBezTo>
                  <a:pt x="9102" y="18906"/>
                  <a:pt x="9101" y="18906"/>
                  <a:pt x="9100" y="18906"/>
                </a:cubicBezTo>
                <a:cubicBezTo>
                  <a:pt x="9081" y="18906"/>
                  <a:pt x="8973" y="18843"/>
                  <a:pt x="8851" y="18762"/>
                </a:cubicBezTo>
                <a:cubicBezTo>
                  <a:pt x="8719" y="18674"/>
                  <a:pt x="8507" y="18546"/>
                  <a:pt x="8375" y="18472"/>
                </a:cubicBezTo>
                <a:cubicBezTo>
                  <a:pt x="8139" y="18343"/>
                  <a:pt x="7442" y="18040"/>
                  <a:pt x="7377" y="18040"/>
                </a:cubicBezTo>
                <a:cubicBezTo>
                  <a:pt x="7221" y="18040"/>
                  <a:pt x="7638" y="18467"/>
                  <a:pt x="8153" y="18833"/>
                </a:cubicBezTo>
                <a:cubicBezTo>
                  <a:pt x="8723" y="19241"/>
                  <a:pt x="9215" y="19658"/>
                  <a:pt x="9124" y="19658"/>
                </a:cubicBezTo>
                <a:cubicBezTo>
                  <a:pt x="9012" y="19658"/>
                  <a:pt x="8229" y="19371"/>
                  <a:pt x="8054" y="19265"/>
                </a:cubicBezTo>
                <a:cubicBezTo>
                  <a:pt x="7690" y="19048"/>
                  <a:pt x="7174" y="18635"/>
                  <a:pt x="6914" y="18356"/>
                </a:cubicBezTo>
                <a:cubicBezTo>
                  <a:pt x="6567" y="17981"/>
                  <a:pt x="5706" y="16599"/>
                  <a:pt x="5631" y="16297"/>
                </a:cubicBezTo>
                <a:lnTo>
                  <a:pt x="5604" y="16189"/>
                </a:lnTo>
                <a:close/>
                <a:moveTo>
                  <a:pt x="20934" y="19663"/>
                </a:moveTo>
                <a:lnTo>
                  <a:pt x="20821" y="19764"/>
                </a:lnTo>
                <a:cubicBezTo>
                  <a:pt x="20758" y="19818"/>
                  <a:pt x="20554" y="20033"/>
                  <a:pt x="20367" y="20241"/>
                </a:cubicBezTo>
                <a:cubicBezTo>
                  <a:pt x="19998" y="20651"/>
                  <a:pt x="19288" y="21216"/>
                  <a:pt x="18856" y="21440"/>
                </a:cubicBezTo>
                <a:cubicBezTo>
                  <a:pt x="18441" y="21657"/>
                  <a:pt x="17719" y="21894"/>
                  <a:pt x="17180" y="21995"/>
                </a:cubicBezTo>
                <a:cubicBezTo>
                  <a:pt x="16934" y="22040"/>
                  <a:pt x="16721" y="22072"/>
                  <a:pt x="16670" y="22072"/>
                </a:cubicBezTo>
                <a:cubicBezTo>
                  <a:pt x="16664" y="22072"/>
                  <a:pt x="16660" y="22072"/>
                  <a:pt x="16659" y="22070"/>
                </a:cubicBezTo>
                <a:cubicBezTo>
                  <a:pt x="16649" y="22061"/>
                  <a:pt x="16822" y="21921"/>
                  <a:pt x="17040" y="21758"/>
                </a:cubicBezTo>
                <a:cubicBezTo>
                  <a:pt x="17408" y="21485"/>
                  <a:pt x="18136" y="21068"/>
                  <a:pt x="18765" y="20771"/>
                </a:cubicBezTo>
                <a:cubicBezTo>
                  <a:pt x="19320" y="20509"/>
                  <a:pt x="19355" y="20489"/>
                  <a:pt x="19366" y="20406"/>
                </a:cubicBezTo>
                <a:cubicBezTo>
                  <a:pt x="19375" y="20329"/>
                  <a:pt x="19362" y="20322"/>
                  <a:pt x="19214" y="20322"/>
                </a:cubicBezTo>
                <a:cubicBezTo>
                  <a:pt x="18962" y="20322"/>
                  <a:pt x="18551" y="20443"/>
                  <a:pt x="18037" y="20667"/>
                </a:cubicBezTo>
                <a:cubicBezTo>
                  <a:pt x="17448" y="20924"/>
                  <a:pt x="17271" y="21015"/>
                  <a:pt x="17021" y="21182"/>
                </a:cubicBezTo>
                <a:cubicBezTo>
                  <a:pt x="16918" y="21251"/>
                  <a:pt x="16868" y="21283"/>
                  <a:pt x="16855" y="21283"/>
                </a:cubicBezTo>
                <a:cubicBezTo>
                  <a:pt x="16843" y="21283"/>
                  <a:pt x="16858" y="21258"/>
                  <a:pt x="16889" y="21211"/>
                </a:cubicBezTo>
                <a:cubicBezTo>
                  <a:pt x="17078" y="20921"/>
                  <a:pt x="17302" y="20673"/>
                  <a:pt x="17488" y="20547"/>
                </a:cubicBezTo>
                <a:cubicBezTo>
                  <a:pt x="17816" y="20325"/>
                  <a:pt x="18293" y="20064"/>
                  <a:pt x="18539" y="19971"/>
                </a:cubicBezTo>
                <a:cubicBezTo>
                  <a:pt x="19008" y="19796"/>
                  <a:pt x="19816" y="19678"/>
                  <a:pt x="20622" y="19668"/>
                </a:cubicBezTo>
                <a:lnTo>
                  <a:pt x="20934" y="19663"/>
                </a:lnTo>
                <a:close/>
                <a:moveTo>
                  <a:pt x="12438" y="16141"/>
                </a:moveTo>
                <a:lnTo>
                  <a:pt x="12485" y="17101"/>
                </a:lnTo>
                <a:cubicBezTo>
                  <a:pt x="12513" y="17631"/>
                  <a:pt x="12524" y="18254"/>
                  <a:pt x="12513" y="18494"/>
                </a:cubicBezTo>
                <a:cubicBezTo>
                  <a:pt x="12475" y="19262"/>
                  <a:pt x="12278" y="20165"/>
                  <a:pt x="11973" y="20962"/>
                </a:cubicBezTo>
                <a:cubicBezTo>
                  <a:pt x="11767" y="21504"/>
                  <a:pt x="11653" y="21902"/>
                  <a:pt x="11622" y="22209"/>
                </a:cubicBezTo>
                <a:cubicBezTo>
                  <a:pt x="11610" y="22320"/>
                  <a:pt x="11589" y="22377"/>
                  <a:pt x="11570" y="22377"/>
                </a:cubicBezTo>
                <a:cubicBezTo>
                  <a:pt x="11553" y="22377"/>
                  <a:pt x="11538" y="22328"/>
                  <a:pt x="11537" y="22228"/>
                </a:cubicBezTo>
                <a:cubicBezTo>
                  <a:pt x="11537" y="22172"/>
                  <a:pt x="11525" y="22121"/>
                  <a:pt x="11508" y="22111"/>
                </a:cubicBezTo>
                <a:cubicBezTo>
                  <a:pt x="11450" y="22075"/>
                  <a:pt x="11426" y="21298"/>
                  <a:pt x="11464" y="20650"/>
                </a:cubicBezTo>
                <a:cubicBezTo>
                  <a:pt x="11509" y="19885"/>
                  <a:pt x="11587" y="19237"/>
                  <a:pt x="11684" y="18821"/>
                </a:cubicBezTo>
                <a:cubicBezTo>
                  <a:pt x="11778" y="18424"/>
                  <a:pt x="11778" y="18336"/>
                  <a:pt x="11684" y="18336"/>
                </a:cubicBezTo>
                <a:cubicBezTo>
                  <a:pt x="11515" y="18336"/>
                  <a:pt x="11239" y="18925"/>
                  <a:pt x="11105" y="19568"/>
                </a:cubicBezTo>
                <a:cubicBezTo>
                  <a:pt x="11070" y="19741"/>
                  <a:pt x="11026" y="19881"/>
                  <a:pt x="11008" y="19881"/>
                </a:cubicBezTo>
                <a:cubicBezTo>
                  <a:pt x="10943" y="19881"/>
                  <a:pt x="11010" y="18531"/>
                  <a:pt x="11093" y="18134"/>
                </a:cubicBezTo>
                <a:cubicBezTo>
                  <a:pt x="11218" y="17549"/>
                  <a:pt x="11344" y="17332"/>
                  <a:pt x="11931" y="16693"/>
                </a:cubicBezTo>
                <a:lnTo>
                  <a:pt x="12438" y="16141"/>
                </a:lnTo>
                <a:close/>
                <a:moveTo>
                  <a:pt x="14425" y="19003"/>
                </a:moveTo>
                <a:cubicBezTo>
                  <a:pt x="14425" y="19003"/>
                  <a:pt x="14426" y="19004"/>
                  <a:pt x="14426" y="19004"/>
                </a:cubicBezTo>
                <a:cubicBezTo>
                  <a:pt x="14431" y="19011"/>
                  <a:pt x="14538" y="19278"/>
                  <a:pt x="14660" y="19597"/>
                </a:cubicBezTo>
                <a:cubicBezTo>
                  <a:pt x="14976" y="20409"/>
                  <a:pt x="15256" y="21485"/>
                  <a:pt x="15250" y="21848"/>
                </a:cubicBezTo>
                <a:cubicBezTo>
                  <a:pt x="15250" y="21870"/>
                  <a:pt x="15247" y="21881"/>
                  <a:pt x="15243" y="21881"/>
                </a:cubicBezTo>
                <a:cubicBezTo>
                  <a:pt x="15231" y="21881"/>
                  <a:pt x="15205" y="21814"/>
                  <a:pt x="15162" y="21675"/>
                </a:cubicBezTo>
                <a:cubicBezTo>
                  <a:pt x="14966" y="21015"/>
                  <a:pt x="14715" y="20547"/>
                  <a:pt x="14565" y="20547"/>
                </a:cubicBezTo>
                <a:cubicBezTo>
                  <a:pt x="14557" y="20547"/>
                  <a:pt x="14549" y="20548"/>
                  <a:pt x="14542" y="20551"/>
                </a:cubicBezTo>
                <a:cubicBezTo>
                  <a:pt x="14508" y="20565"/>
                  <a:pt x="14480" y="20601"/>
                  <a:pt x="14480" y="20631"/>
                </a:cubicBezTo>
                <a:cubicBezTo>
                  <a:pt x="14480" y="20663"/>
                  <a:pt x="14550" y="20992"/>
                  <a:pt x="14635" y="21359"/>
                </a:cubicBezTo>
                <a:lnTo>
                  <a:pt x="14792" y="22031"/>
                </a:lnTo>
                <a:lnTo>
                  <a:pt x="14788" y="22767"/>
                </a:lnTo>
                <a:cubicBezTo>
                  <a:pt x="14786" y="23172"/>
                  <a:pt x="14770" y="23564"/>
                  <a:pt x="14751" y="23639"/>
                </a:cubicBezTo>
                <a:lnTo>
                  <a:pt x="14718" y="23775"/>
                </a:lnTo>
                <a:lnTo>
                  <a:pt x="14524" y="23319"/>
                </a:lnTo>
                <a:cubicBezTo>
                  <a:pt x="14241" y="22652"/>
                  <a:pt x="13996" y="21684"/>
                  <a:pt x="13973" y="21122"/>
                </a:cubicBezTo>
                <a:cubicBezTo>
                  <a:pt x="13953" y="20647"/>
                  <a:pt x="14001" y="20224"/>
                  <a:pt x="14118" y="19845"/>
                </a:cubicBezTo>
                <a:cubicBezTo>
                  <a:pt x="14221" y="19515"/>
                  <a:pt x="14407" y="19003"/>
                  <a:pt x="14425" y="19003"/>
                </a:cubicBezTo>
                <a:close/>
                <a:moveTo>
                  <a:pt x="8456" y="719"/>
                </a:moveTo>
                <a:lnTo>
                  <a:pt x="8588" y="720"/>
                </a:lnTo>
                <a:cubicBezTo>
                  <a:pt x="8811" y="721"/>
                  <a:pt x="9600" y="890"/>
                  <a:pt x="9964" y="1015"/>
                </a:cubicBezTo>
                <a:cubicBezTo>
                  <a:pt x="10561" y="1218"/>
                  <a:pt x="11490" y="1693"/>
                  <a:pt x="12144" y="2129"/>
                </a:cubicBezTo>
                <a:cubicBezTo>
                  <a:pt x="12718" y="2511"/>
                  <a:pt x="13497" y="3125"/>
                  <a:pt x="13446" y="3155"/>
                </a:cubicBezTo>
                <a:cubicBezTo>
                  <a:pt x="13439" y="3160"/>
                  <a:pt x="13318" y="3218"/>
                  <a:pt x="13175" y="3287"/>
                </a:cubicBezTo>
                <a:cubicBezTo>
                  <a:pt x="12498" y="3612"/>
                  <a:pt x="11891" y="4212"/>
                  <a:pt x="11545" y="4899"/>
                </a:cubicBezTo>
                <a:cubicBezTo>
                  <a:pt x="11293" y="5399"/>
                  <a:pt x="11000" y="6342"/>
                  <a:pt x="11041" y="6529"/>
                </a:cubicBezTo>
                <a:cubicBezTo>
                  <a:pt x="11067" y="6648"/>
                  <a:pt x="11152" y="6712"/>
                  <a:pt x="11261" y="6712"/>
                </a:cubicBezTo>
                <a:cubicBezTo>
                  <a:pt x="11333" y="6712"/>
                  <a:pt x="11417" y="6684"/>
                  <a:pt x="11502" y="6626"/>
                </a:cubicBezTo>
                <a:cubicBezTo>
                  <a:pt x="11572" y="6578"/>
                  <a:pt x="11822" y="6476"/>
                  <a:pt x="12053" y="6400"/>
                </a:cubicBezTo>
                <a:cubicBezTo>
                  <a:pt x="12613" y="6217"/>
                  <a:pt x="12819" y="6109"/>
                  <a:pt x="13271" y="5769"/>
                </a:cubicBezTo>
                <a:cubicBezTo>
                  <a:pt x="13748" y="5407"/>
                  <a:pt x="14059" y="5117"/>
                  <a:pt x="14340" y="4767"/>
                </a:cubicBezTo>
                <a:cubicBezTo>
                  <a:pt x="14465" y="4613"/>
                  <a:pt x="14576" y="4483"/>
                  <a:pt x="14587" y="4478"/>
                </a:cubicBezTo>
                <a:cubicBezTo>
                  <a:pt x="14588" y="4478"/>
                  <a:pt x="14588" y="4478"/>
                  <a:pt x="14589" y="4478"/>
                </a:cubicBezTo>
                <a:cubicBezTo>
                  <a:pt x="14615" y="4478"/>
                  <a:pt x="14738" y="4662"/>
                  <a:pt x="14738" y="4700"/>
                </a:cubicBezTo>
                <a:cubicBezTo>
                  <a:pt x="14738" y="4710"/>
                  <a:pt x="14701" y="4727"/>
                  <a:pt x="14654" y="4740"/>
                </a:cubicBezTo>
                <a:cubicBezTo>
                  <a:pt x="14408" y="4801"/>
                  <a:pt x="13884" y="5373"/>
                  <a:pt x="13653" y="5833"/>
                </a:cubicBezTo>
                <a:cubicBezTo>
                  <a:pt x="13305" y="6524"/>
                  <a:pt x="13051" y="8154"/>
                  <a:pt x="13155" y="9033"/>
                </a:cubicBezTo>
                <a:cubicBezTo>
                  <a:pt x="13220" y="9585"/>
                  <a:pt x="13479" y="10023"/>
                  <a:pt x="13742" y="10023"/>
                </a:cubicBezTo>
                <a:cubicBezTo>
                  <a:pt x="13884" y="10023"/>
                  <a:pt x="13978" y="9906"/>
                  <a:pt x="14111" y="9560"/>
                </a:cubicBezTo>
                <a:cubicBezTo>
                  <a:pt x="14174" y="9397"/>
                  <a:pt x="14317" y="9117"/>
                  <a:pt x="14432" y="8938"/>
                </a:cubicBezTo>
                <a:cubicBezTo>
                  <a:pt x="14719" y="8486"/>
                  <a:pt x="15263" y="7273"/>
                  <a:pt x="15344" y="6904"/>
                </a:cubicBezTo>
                <a:cubicBezTo>
                  <a:pt x="15363" y="6815"/>
                  <a:pt x="15386" y="6769"/>
                  <a:pt x="15407" y="6769"/>
                </a:cubicBezTo>
                <a:cubicBezTo>
                  <a:pt x="15426" y="6769"/>
                  <a:pt x="15445" y="6805"/>
                  <a:pt x="15458" y="6878"/>
                </a:cubicBezTo>
                <a:cubicBezTo>
                  <a:pt x="15483" y="7010"/>
                  <a:pt x="15570" y="7100"/>
                  <a:pt x="15659" y="7100"/>
                </a:cubicBezTo>
                <a:cubicBezTo>
                  <a:pt x="15681" y="7100"/>
                  <a:pt x="15703" y="7095"/>
                  <a:pt x="15724" y="7084"/>
                </a:cubicBezTo>
                <a:cubicBezTo>
                  <a:pt x="15764" y="7061"/>
                  <a:pt x="15852" y="6951"/>
                  <a:pt x="15919" y="6833"/>
                </a:cubicBezTo>
                <a:cubicBezTo>
                  <a:pt x="15985" y="6718"/>
                  <a:pt x="16122" y="6498"/>
                  <a:pt x="16221" y="6351"/>
                </a:cubicBezTo>
                <a:cubicBezTo>
                  <a:pt x="16320" y="6204"/>
                  <a:pt x="16506" y="5871"/>
                  <a:pt x="16633" y="5618"/>
                </a:cubicBezTo>
                <a:cubicBezTo>
                  <a:pt x="16924" y="5032"/>
                  <a:pt x="17069" y="4842"/>
                  <a:pt x="17743" y="4154"/>
                </a:cubicBezTo>
                <a:cubicBezTo>
                  <a:pt x="18185" y="3704"/>
                  <a:pt x="18417" y="3504"/>
                  <a:pt x="18969" y="3103"/>
                </a:cubicBezTo>
                <a:cubicBezTo>
                  <a:pt x="19561" y="2673"/>
                  <a:pt x="20348" y="2153"/>
                  <a:pt x="20411" y="2153"/>
                </a:cubicBezTo>
                <a:cubicBezTo>
                  <a:pt x="20422" y="2153"/>
                  <a:pt x="20378" y="2293"/>
                  <a:pt x="20311" y="2457"/>
                </a:cubicBezTo>
                <a:cubicBezTo>
                  <a:pt x="20246" y="2624"/>
                  <a:pt x="20147" y="2918"/>
                  <a:pt x="20095" y="3110"/>
                </a:cubicBezTo>
                <a:cubicBezTo>
                  <a:pt x="19980" y="3534"/>
                  <a:pt x="19801" y="4614"/>
                  <a:pt x="19740" y="5255"/>
                </a:cubicBezTo>
                <a:cubicBezTo>
                  <a:pt x="19688" y="5803"/>
                  <a:pt x="19716" y="5765"/>
                  <a:pt x="19143" y="6058"/>
                </a:cubicBezTo>
                <a:cubicBezTo>
                  <a:pt x="18499" y="6388"/>
                  <a:pt x="17631" y="6985"/>
                  <a:pt x="17226" y="7376"/>
                </a:cubicBezTo>
                <a:cubicBezTo>
                  <a:pt x="16479" y="8098"/>
                  <a:pt x="16102" y="8625"/>
                  <a:pt x="15674" y="9541"/>
                </a:cubicBezTo>
                <a:cubicBezTo>
                  <a:pt x="15426" y="10070"/>
                  <a:pt x="15402" y="10171"/>
                  <a:pt x="15494" y="10260"/>
                </a:cubicBezTo>
                <a:cubicBezTo>
                  <a:pt x="15543" y="10308"/>
                  <a:pt x="15586" y="10333"/>
                  <a:pt x="15647" y="10333"/>
                </a:cubicBezTo>
                <a:cubicBezTo>
                  <a:pt x="15721" y="10333"/>
                  <a:pt x="15822" y="10296"/>
                  <a:pt x="15994" y="10217"/>
                </a:cubicBezTo>
                <a:cubicBezTo>
                  <a:pt x="16163" y="10139"/>
                  <a:pt x="16494" y="9996"/>
                  <a:pt x="16726" y="9902"/>
                </a:cubicBezTo>
                <a:cubicBezTo>
                  <a:pt x="17150" y="9728"/>
                  <a:pt x="17889" y="9341"/>
                  <a:pt x="18193" y="9133"/>
                </a:cubicBezTo>
                <a:cubicBezTo>
                  <a:pt x="18465" y="8947"/>
                  <a:pt x="18876" y="8570"/>
                  <a:pt x="19078" y="8320"/>
                </a:cubicBezTo>
                <a:cubicBezTo>
                  <a:pt x="19183" y="8191"/>
                  <a:pt x="19276" y="8087"/>
                  <a:pt x="19285" y="8087"/>
                </a:cubicBezTo>
                <a:cubicBezTo>
                  <a:pt x="19285" y="8087"/>
                  <a:pt x="19285" y="8087"/>
                  <a:pt x="19286" y="8087"/>
                </a:cubicBezTo>
                <a:cubicBezTo>
                  <a:pt x="19304" y="8105"/>
                  <a:pt x="19090" y="8963"/>
                  <a:pt x="18987" y="9290"/>
                </a:cubicBezTo>
                <a:cubicBezTo>
                  <a:pt x="18843" y="9747"/>
                  <a:pt x="18753" y="9898"/>
                  <a:pt x="18431" y="10232"/>
                </a:cubicBezTo>
                <a:cubicBezTo>
                  <a:pt x="18062" y="10612"/>
                  <a:pt x="17719" y="10883"/>
                  <a:pt x="17277" y="11138"/>
                </a:cubicBezTo>
                <a:cubicBezTo>
                  <a:pt x="16854" y="11385"/>
                  <a:pt x="15938" y="12059"/>
                  <a:pt x="15700" y="12299"/>
                </a:cubicBezTo>
                <a:cubicBezTo>
                  <a:pt x="15086" y="12917"/>
                  <a:pt x="14466" y="14087"/>
                  <a:pt x="14299" y="14945"/>
                </a:cubicBezTo>
                <a:cubicBezTo>
                  <a:pt x="14249" y="15201"/>
                  <a:pt x="14289" y="15344"/>
                  <a:pt x="14428" y="15397"/>
                </a:cubicBezTo>
                <a:cubicBezTo>
                  <a:pt x="14444" y="15403"/>
                  <a:pt x="14462" y="15407"/>
                  <a:pt x="14485" y="15407"/>
                </a:cubicBezTo>
                <a:cubicBezTo>
                  <a:pt x="14572" y="15407"/>
                  <a:pt x="14729" y="15353"/>
                  <a:pt x="15138" y="15192"/>
                </a:cubicBezTo>
                <a:cubicBezTo>
                  <a:pt x="16043" y="14836"/>
                  <a:pt x="16090" y="14815"/>
                  <a:pt x="16469" y="14596"/>
                </a:cubicBezTo>
                <a:cubicBezTo>
                  <a:pt x="17150" y="14204"/>
                  <a:pt x="17450" y="13940"/>
                  <a:pt x="17883" y="13359"/>
                </a:cubicBezTo>
                <a:cubicBezTo>
                  <a:pt x="18127" y="13032"/>
                  <a:pt x="18281" y="12755"/>
                  <a:pt x="18401" y="12435"/>
                </a:cubicBezTo>
                <a:cubicBezTo>
                  <a:pt x="18503" y="12163"/>
                  <a:pt x="18602" y="11740"/>
                  <a:pt x="18602" y="11571"/>
                </a:cubicBezTo>
                <a:cubicBezTo>
                  <a:pt x="18602" y="11509"/>
                  <a:pt x="18740" y="11196"/>
                  <a:pt x="18929" y="10829"/>
                </a:cubicBezTo>
                <a:cubicBezTo>
                  <a:pt x="19108" y="10479"/>
                  <a:pt x="19302" y="10070"/>
                  <a:pt x="19359" y="9923"/>
                </a:cubicBezTo>
                <a:lnTo>
                  <a:pt x="19462" y="9651"/>
                </a:lnTo>
                <a:lnTo>
                  <a:pt x="19508" y="9961"/>
                </a:lnTo>
                <a:cubicBezTo>
                  <a:pt x="19578" y="10438"/>
                  <a:pt x="19714" y="10791"/>
                  <a:pt x="20224" y="11840"/>
                </a:cubicBezTo>
                <a:cubicBezTo>
                  <a:pt x="20602" y="12614"/>
                  <a:pt x="20712" y="12811"/>
                  <a:pt x="20786" y="12837"/>
                </a:cubicBezTo>
                <a:cubicBezTo>
                  <a:pt x="20815" y="12848"/>
                  <a:pt x="20841" y="12854"/>
                  <a:pt x="20866" y="12854"/>
                </a:cubicBezTo>
                <a:cubicBezTo>
                  <a:pt x="20989" y="12854"/>
                  <a:pt x="21076" y="12708"/>
                  <a:pt x="21250" y="12271"/>
                </a:cubicBezTo>
                <a:cubicBezTo>
                  <a:pt x="21474" y="11697"/>
                  <a:pt x="21561" y="11376"/>
                  <a:pt x="21655" y="10763"/>
                </a:cubicBezTo>
                <a:cubicBezTo>
                  <a:pt x="21769" y="10006"/>
                  <a:pt x="21778" y="9785"/>
                  <a:pt x="21714" y="9413"/>
                </a:cubicBezTo>
                <a:cubicBezTo>
                  <a:pt x="21609" y="8810"/>
                  <a:pt x="21468" y="8486"/>
                  <a:pt x="20855" y="7434"/>
                </a:cubicBezTo>
                <a:cubicBezTo>
                  <a:pt x="20645" y="7074"/>
                  <a:pt x="20438" y="6701"/>
                  <a:pt x="20398" y="6609"/>
                </a:cubicBezTo>
                <a:cubicBezTo>
                  <a:pt x="20359" y="6516"/>
                  <a:pt x="20301" y="6388"/>
                  <a:pt x="20269" y="6324"/>
                </a:cubicBezTo>
                <a:cubicBezTo>
                  <a:pt x="20238" y="6257"/>
                  <a:pt x="20222" y="6161"/>
                  <a:pt x="20234" y="6103"/>
                </a:cubicBezTo>
                <a:cubicBezTo>
                  <a:pt x="20247" y="6046"/>
                  <a:pt x="20291" y="5661"/>
                  <a:pt x="20334" y="5245"/>
                </a:cubicBezTo>
                <a:cubicBezTo>
                  <a:pt x="20376" y="4831"/>
                  <a:pt x="20418" y="4479"/>
                  <a:pt x="20427" y="4464"/>
                </a:cubicBezTo>
                <a:cubicBezTo>
                  <a:pt x="20428" y="4463"/>
                  <a:pt x="20429" y="4463"/>
                  <a:pt x="20430" y="4463"/>
                </a:cubicBezTo>
                <a:cubicBezTo>
                  <a:pt x="20446" y="4463"/>
                  <a:pt x="20508" y="4557"/>
                  <a:pt x="20575" y="4684"/>
                </a:cubicBezTo>
                <a:cubicBezTo>
                  <a:pt x="20796" y="5100"/>
                  <a:pt x="21055" y="5446"/>
                  <a:pt x="21447" y="5846"/>
                </a:cubicBezTo>
                <a:cubicBezTo>
                  <a:pt x="21936" y="6344"/>
                  <a:pt x="22483" y="6709"/>
                  <a:pt x="22732" y="6709"/>
                </a:cubicBezTo>
                <a:cubicBezTo>
                  <a:pt x="22750" y="6709"/>
                  <a:pt x="22765" y="6707"/>
                  <a:pt x="22780" y="6704"/>
                </a:cubicBezTo>
                <a:cubicBezTo>
                  <a:pt x="22930" y="6667"/>
                  <a:pt x="22958" y="6549"/>
                  <a:pt x="22907" y="6159"/>
                </a:cubicBezTo>
                <a:cubicBezTo>
                  <a:pt x="22884" y="5970"/>
                  <a:pt x="22848" y="5548"/>
                  <a:pt x="22831" y="5229"/>
                </a:cubicBezTo>
                <a:cubicBezTo>
                  <a:pt x="22784" y="4381"/>
                  <a:pt x="22681" y="4058"/>
                  <a:pt x="22077" y="2875"/>
                </a:cubicBezTo>
                <a:cubicBezTo>
                  <a:pt x="21803" y="2338"/>
                  <a:pt x="21541" y="1696"/>
                  <a:pt x="21544" y="1563"/>
                </a:cubicBezTo>
                <a:cubicBezTo>
                  <a:pt x="21544" y="1535"/>
                  <a:pt x="22226" y="1202"/>
                  <a:pt x="22555" y="1068"/>
                </a:cubicBezTo>
                <a:cubicBezTo>
                  <a:pt x="22798" y="969"/>
                  <a:pt x="23508" y="761"/>
                  <a:pt x="23600" y="761"/>
                </a:cubicBezTo>
                <a:cubicBezTo>
                  <a:pt x="23651" y="761"/>
                  <a:pt x="23660" y="840"/>
                  <a:pt x="23661" y="1340"/>
                </a:cubicBezTo>
                <a:cubicBezTo>
                  <a:pt x="23662" y="1840"/>
                  <a:pt x="23677" y="1980"/>
                  <a:pt x="23765" y="2361"/>
                </a:cubicBezTo>
                <a:cubicBezTo>
                  <a:pt x="23925" y="3046"/>
                  <a:pt x="24032" y="3261"/>
                  <a:pt x="24214" y="3261"/>
                </a:cubicBezTo>
                <a:cubicBezTo>
                  <a:pt x="24357" y="3261"/>
                  <a:pt x="24414" y="3221"/>
                  <a:pt x="24495" y="3063"/>
                </a:cubicBezTo>
                <a:cubicBezTo>
                  <a:pt x="24537" y="2979"/>
                  <a:pt x="24673" y="2764"/>
                  <a:pt x="24801" y="2581"/>
                </a:cubicBezTo>
                <a:cubicBezTo>
                  <a:pt x="25160" y="2064"/>
                  <a:pt x="25397" y="1525"/>
                  <a:pt x="25519" y="952"/>
                </a:cubicBezTo>
                <a:cubicBezTo>
                  <a:pt x="25549" y="811"/>
                  <a:pt x="25561" y="774"/>
                  <a:pt x="25609" y="774"/>
                </a:cubicBezTo>
                <a:cubicBezTo>
                  <a:pt x="25623" y="774"/>
                  <a:pt x="25639" y="777"/>
                  <a:pt x="25660" y="781"/>
                </a:cubicBezTo>
                <a:cubicBezTo>
                  <a:pt x="25876" y="827"/>
                  <a:pt x="26111" y="932"/>
                  <a:pt x="26620" y="1211"/>
                </a:cubicBezTo>
                <a:cubicBezTo>
                  <a:pt x="27477" y="1681"/>
                  <a:pt x="27686" y="1836"/>
                  <a:pt x="28216" y="2409"/>
                </a:cubicBezTo>
                <a:cubicBezTo>
                  <a:pt x="28758" y="2992"/>
                  <a:pt x="28984" y="3308"/>
                  <a:pt x="29158" y="3725"/>
                </a:cubicBezTo>
                <a:cubicBezTo>
                  <a:pt x="29322" y="4116"/>
                  <a:pt x="29773" y="5689"/>
                  <a:pt x="29861" y="6167"/>
                </a:cubicBezTo>
                <a:cubicBezTo>
                  <a:pt x="29956" y="6690"/>
                  <a:pt x="29993" y="7855"/>
                  <a:pt x="29932" y="8410"/>
                </a:cubicBezTo>
                <a:cubicBezTo>
                  <a:pt x="29877" y="8909"/>
                  <a:pt x="29701" y="9661"/>
                  <a:pt x="29651" y="9661"/>
                </a:cubicBezTo>
                <a:cubicBezTo>
                  <a:pt x="29644" y="9661"/>
                  <a:pt x="29639" y="9644"/>
                  <a:pt x="29638" y="9606"/>
                </a:cubicBezTo>
                <a:cubicBezTo>
                  <a:pt x="29634" y="9474"/>
                  <a:pt x="29502" y="9227"/>
                  <a:pt x="29419" y="9201"/>
                </a:cubicBezTo>
                <a:cubicBezTo>
                  <a:pt x="29405" y="9196"/>
                  <a:pt x="29389" y="9194"/>
                  <a:pt x="29372" y="9194"/>
                </a:cubicBezTo>
                <a:cubicBezTo>
                  <a:pt x="29334" y="9194"/>
                  <a:pt x="29291" y="9206"/>
                  <a:pt x="29256" y="9228"/>
                </a:cubicBezTo>
                <a:cubicBezTo>
                  <a:pt x="29140" y="9305"/>
                  <a:pt x="28817" y="9944"/>
                  <a:pt x="28654" y="10414"/>
                </a:cubicBezTo>
                <a:lnTo>
                  <a:pt x="28514" y="10820"/>
                </a:lnTo>
                <a:lnTo>
                  <a:pt x="28512" y="11444"/>
                </a:lnTo>
                <a:cubicBezTo>
                  <a:pt x="28511" y="12066"/>
                  <a:pt x="28510" y="12071"/>
                  <a:pt x="28406" y="12235"/>
                </a:cubicBezTo>
                <a:lnTo>
                  <a:pt x="28301" y="12399"/>
                </a:lnTo>
                <a:lnTo>
                  <a:pt x="28217" y="12147"/>
                </a:lnTo>
                <a:cubicBezTo>
                  <a:pt x="28171" y="12009"/>
                  <a:pt x="28024" y="11659"/>
                  <a:pt x="27890" y="11368"/>
                </a:cubicBezTo>
                <a:lnTo>
                  <a:pt x="27647" y="10841"/>
                </a:lnTo>
                <a:lnTo>
                  <a:pt x="27707" y="10609"/>
                </a:lnTo>
                <a:cubicBezTo>
                  <a:pt x="27802" y="10240"/>
                  <a:pt x="28004" y="9783"/>
                  <a:pt x="28258" y="9365"/>
                </a:cubicBezTo>
                <a:cubicBezTo>
                  <a:pt x="28658" y="8705"/>
                  <a:pt x="28828" y="8072"/>
                  <a:pt x="28827" y="7239"/>
                </a:cubicBezTo>
                <a:cubicBezTo>
                  <a:pt x="28826" y="6371"/>
                  <a:pt x="28757" y="6092"/>
                  <a:pt x="28546" y="6092"/>
                </a:cubicBezTo>
                <a:cubicBezTo>
                  <a:pt x="28462" y="6092"/>
                  <a:pt x="27961" y="6588"/>
                  <a:pt x="27718" y="6916"/>
                </a:cubicBezTo>
                <a:cubicBezTo>
                  <a:pt x="27330" y="7434"/>
                  <a:pt x="26960" y="8347"/>
                  <a:pt x="26948" y="8810"/>
                </a:cubicBezTo>
                <a:lnTo>
                  <a:pt x="26945" y="8942"/>
                </a:lnTo>
                <a:lnTo>
                  <a:pt x="26892" y="8820"/>
                </a:lnTo>
                <a:cubicBezTo>
                  <a:pt x="26864" y="8752"/>
                  <a:pt x="26789" y="8501"/>
                  <a:pt x="26728" y="8266"/>
                </a:cubicBezTo>
                <a:cubicBezTo>
                  <a:pt x="26573" y="7671"/>
                  <a:pt x="26590" y="7301"/>
                  <a:pt x="26803" y="6632"/>
                </a:cubicBezTo>
                <a:cubicBezTo>
                  <a:pt x="27211" y="5353"/>
                  <a:pt x="27281" y="4184"/>
                  <a:pt x="27005" y="3230"/>
                </a:cubicBezTo>
                <a:cubicBezTo>
                  <a:pt x="26827" y="2613"/>
                  <a:pt x="26503" y="2148"/>
                  <a:pt x="26253" y="2148"/>
                </a:cubicBezTo>
                <a:cubicBezTo>
                  <a:pt x="26251" y="2148"/>
                  <a:pt x="26249" y="2148"/>
                  <a:pt x="26248" y="2148"/>
                </a:cubicBezTo>
                <a:cubicBezTo>
                  <a:pt x="26101" y="2152"/>
                  <a:pt x="26067" y="2196"/>
                  <a:pt x="25897" y="2609"/>
                </a:cubicBezTo>
                <a:cubicBezTo>
                  <a:pt x="25529" y="3496"/>
                  <a:pt x="25466" y="3671"/>
                  <a:pt x="25362" y="4061"/>
                </a:cubicBezTo>
                <a:cubicBezTo>
                  <a:pt x="25265" y="4437"/>
                  <a:pt x="25250" y="4554"/>
                  <a:pt x="25250" y="4989"/>
                </a:cubicBezTo>
                <a:cubicBezTo>
                  <a:pt x="25250" y="5709"/>
                  <a:pt x="25377" y="6118"/>
                  <a:pt x="25795" y="6753"/>
                </a:cubicBezTo>
                <a:cubicBezTo>
                  <a:pt x="25931" y="6959"/>
                  <a:pt x="25958" y="7037"/>
                  <a:pt x="25995" y="7305"/>
                </a:cubicBezTo>
                <a:cubicBezTo>
                  <a:pt x="26099" y="8047"/>
                  <a:pt x="26323" y="8901"/>
                  <a:pt x="26568" y="9483"/>
                </a:cubicBezTo>
                <a:cubicBezTo>
                  <a:pt x="26638" y="9648"/>
                  <a:pt x="26690" y="9791"/>
                  <a:pt x="26683" y="9797"/>
                </a:cubicBezTo>
                <a:cubicBezTo>
                  <a:pt x="26683" y="9797"/>
                  <a:pt x="26683" y="9797"/>
                  <a:pt x="26682" y="9797"/>
                </a:cubicBezTo>
                <a:cubicBezTo>
                  <a:pt x="26668" y="9797"/>
                  <a:pt x="26576" y="9731"/>
                  <a:pt x="26474" y="9644"/>
                </a:cubicBezTo>
                <a:cubicBezTo>
                  <a:pt x="26191" y="9401"/>
                  <a:pt x="25772" y="9200"/>
                  <a:pt x="25098" y="8978"/>
                </a:cubicBezTo>
                <a:cubicBezTo>
                  <a:pt x="24771" y="8870"/>
                  <a:pt x="24446" y="8758"/>
                  <a:pt x="24370" y="8726"/>
                </a:cubicBezTo>
                <a:cubicBezTo>
                  <a:pt x="24283" y="8689"/>
                  <a:pt x="24209" y="8670"/>
                  <a:pt x="24149" y="8670"/>
                </a:cubicBezTo>
                <a:cubicBezTo>
                  <a:pt x="23987" y="8670"/>
                  <a:pt x="23925" y="8806"/>
                  <a:pt x="23956" y="9082"/>
                </a:cubicBezTo>
                <a:cubicBezTo>
                  <a:pt x="24019" y="9623"/>
                  <a:pt x="24273" y="10161"/>
                  <a:pt x="24602" y="10446"/>
                </a:cubicBezTo>
                <a:cubicBezTo>
                  <a:pt x="24828" y="10640"/>
                  <a:pt x="24993" y="10716"/>
                  <a:pt x="25794" y="11001"/>
                </a:cubicBezTo>
                <a:cubicBezTo>
                  <a:pt x="26555" y="11271"/>
                  <a:pt x="26849" y="11406"/>
                  <a:pt x="27306" y="11693"/>
                </a:cubicBezTo>
                <a:lnTo>
                  <a:pt x="27608" y="11883"/>
                </a:lnTo>
                <a:lnTo>
                  <a:pt x="27686" y="12160"/>
                </a:lnTo>
                <a:cubicBezTo>
                  <a:pt x="27749" y="12384"/>
                  <a:pt x="27873" y="12931"/>
                  <a:pt x="27873" y="12986"/>
                </a:cubicBezTo>
                <a:cubicBezTo>
                  <a:pt x="27873" y="12987"/>
                  <a:pt x="27872" y="12987"/>
                  <a:pt x="27872" y="12987"/>
                </a:cubicBezTo>
                <a:cubicBezTo>
                  <a:pt x="27864" y="12987"/>
                  <a:pt x="27805" y="12939"/>
                  <a:pt x="27737" y="12878"/>
                </a:cubicBezTo>
                <a:cubicBezTo>
                  <a:pt x="27504" y="12664"/>
                  <a:pt x="27192" y="12537"/>
                  <a:pt x="26439" y="12346"/>
                </a:cubicBezTo>
                <a:cubicBezTo>
                  <a:pt x="26046" y="12245"/>
                  <a:pt x="25651" y="12145"/>
                  <a:pt x="25567" y="12121"/>
                </a:cubicBezTo>
                <a:cubicBezTo>
                  <a:pt x="25503" y="12103"/>
                  <a:pt x="25446" y="12095"/>
                  <a:pt x="25397" y="12095"/>
                </a:cubicBezTo>
                <a:cubicBezTo>
                  <a:pt x="25193" y="12095"/>
                  <a:pt x="25132" y="12244"/>
                  <a:pt x="25266" y="12480"/>
                </a:cubicBezTo>
                <a:cubicBezTo>
                  <a:pt x="25401" y="12717"/>
                  <a:pt x="26178" y="13656"/>
                  <a:pt x="26465" y="13929"/>
                </a:cubicBezTo>
                <a:cubicBezTo>
                  <a:pt x="26605" y="14061"/>
                  <a:pt x="26771" y="14189"/>
                  <a:pt x="26838" y="14216"/>
                </a:cubicBezTo>
                <a:cubicBezTo>
                  <a:pt x="26903" y="14242"/>
                  <a:pt x="26955" y="14279"/>
                  <a:pt x="26955" y="14300"/>
                </a:cubicBezTo>
                <a:cubicBezTo>
                  <a:pt x="26955" y="14394"/>
                  <a:pt x="25804" y="15732"/>
                  <a:pt x="24731" y="16886"/>
                </a:cubicBezTo>
                <a:cubicBezTo>
                  <a:pt x="24173" y="17486"/>
                  <a:pt x="22520" y="19144"/>
                  <a:pt x="20202" y="21431"/>
                </a:cubicBezTo>
                <a:cubicBezTo>
                  <a:pt x="19393" y="22229"/>
                  <a:pt x="18500" y="23147"/>
                  <a:pt x="18220" y="23470"/>
                </a:cubicBezTo>
                <a:cubicBezTo>
                  <a:pt x="17938" y="23793"/>
                  <a:pt x="17519" y="24266"/>
                  <a:pt x="17289" y="24519"/>
                </a:cubicBezTo>
                <a:cubicBezTo>
                  <a:pt x="17060" y="24771"/>
                  <a:pt x="16695" y="25210"/>
                  <a:pt x="16482" y="25490"/>
                </a:cubicBezTo>
                <a:cubicBezTo>
                  <a:pt x="16049" y="26060"/>
                  <a:pt x="15647" y="26505"/>
                  <a:pt x="15563" y="26505"/>
                </a:cubicBezTo>
                <a:cubicBezTo>
                  <a:pt x="15534" y="26505"/>
                  <a:pt x="15441" y="26452"/>
                  <a:pt x="15356" y="26388"/>
                </a:cubicBezTo>
                <a:cubicBezTo>
                  <a:pt x="15271" y="26323"/>
                  <a:pt x="15201" y="26270"/>
                  <a:pt x="15198" y="26270"/>
                </a:cubicBezTo>
                <a:cubicBezTo>
                  <a:pt x="15166" y="26256"/>
                  <a:pt x="15272" y="24964"/>
                  <a:pt x="15328" y="24697"/>
                </a:cubicBezTo>
                <a:cubicBezTo>
                  <a:pt x="15414" y="24287"/>
                  <a:pt x="15637" y="23586"/>
                  <a:pt x="15837" y="23105"/>
                </a:cubicBezTo>
                <a:lnTo>
                  <a:pt x="15974" y="22773"/>
                </a:lnTo>
                <a:lnTo>
                  <a:pt x="16268" y="22671"/>
                </a:lnTo>
                <a:cubicBezTo>
                  <a:pt x="16431" y="22614"/>
                  <a:pt x="16809" y="22525"/>
                  <a:pt x="17114" y="22474"/>
                </a:cubicBezTo>
                <a:cubicBezTo>
                  <a:pt x="18136" y="22299"/>
                  <a:pt x="18977" y="21959"/>
                  <a:pt x="19689" y="21429"/>
                </a:cubicBezTo>
                <a:cubicBezTo>
                  <a:pt x="20204" y="21047"/>
                  <a:pt x="20349" y="20912"/>
                  <a:pt x="20763" y="20445"/>
                </a:cubicBezTo>
                <a:cubicBezTo>
                  <a:pt x="20949" y="20235"/>
                  <a:pt x="21208" y="19972"/>
                  <a:pt x="21338" y="19864"/>
                </a:cubicBezTo>
                <a:cubicBezTo>
                  <a:pt x="21467" y="19755"/>
                  <a:pt x="21586" y="19638"/>
                  <a:pt x="21598" y="19606"/>
                </a:cubicBezTo>
                <a:cubicBezTo>
                  <a:pt x="21635" y="19511"/>
                  <a:pt x="21586" y="19408"/>
                  <a:pt x="21487" y="19370"/>
                </a:cubicBezTo>
                <a:cubicBezTo>
                  <a:pt x="21427" y="19347"/>
                  <a:pt x="21018" y="19336"/>
                  <a:pt x="20577" y="19336"/>
                </a:cubicBezTo>
                <a:cubicBezTo>
                  <a:pt x="20122" y="19336"/>
                  <a:pt x="19634" y="19348"/>
                  <a:pt x="19467" y="19371"/>
                </a:cubicBezTo>
                <a:cubicBezTo>
                  <a:pt x="19051" y="19429"/>
                  <a:pt x="18454" y="19590"/>
                  <a:pt x="18227" y="19706"/>
                </a:cubicBezTo>
                <a:cubicBezTo>
                  <a:pt x="18114" y="19764"/>
                  <a:pt x="18005" y="19811"/>
                  <a:pt x="17993" y="19811"/>
                </a:cubicBezTo>
                <a:cubicBezTo>
                  <a:pt x="17889" y="19811"/>
                  <a:pt x="19103" y="18754"/>
                  <a:pt x="19868" y="18177"/>
                </a:cubicBezTo>
                <a:cubicBezTo>
                  <a:pt x="20454" y="17735"/>
                  <a:pt x="20765" y="17622"/>
                  <a:pt x="21748" y="17492"/>
                </a:cubicBezTo>
                <a:cubicBezTo>
                  <a:pt x="22624" y="17379"/>
                  <a:pt x="22826" y="17331"/>
                  <a:pt x="23285" y="17137"/>
                </a:cubicBezTo>
                <a:cubicBezTo>
                  <a:pt x="23915" y="16870"/>
                  <a:pt x="24152" y="16690"/>
                  <a:pt x="24766" y="16010"/>
                </a:cubicBezTo>
                <a:cubicBezTo>
                  <a:pt x="25318" y="15400"/>
                  <a:pt x="25782" y="14794"/>
                  <a:pt x="25852" y="14595"/>
                </a:cubicBezTo>
                <a:cubicBezTo>
                  <a:pt x="25900" y="14455"/>
                  <a:pt x="25845" y="14340"/>
                  <a:pt x="25713" y="14308"/>
                </a:cubicBezTo>
                <a:cubicBezTo>
                  <a:pt x="25694" y="14303"/>
                  <a:pt x="25646" y="14300"/>
                  <a:pt x="25577" y="14300"/>
                </a:cubicBezTo>
                <a:cubicBezTo>
                  <a:pt x="25448" y="14300"/>
                  <a:pt x="25249" y="14309"/>
                  <a:pt x="25043" y="14324"/>
                </a:cubicBezTo>
                <a:cubicBezTo>
                  <a:pt x="23845" y="14410"/>
                  <a:pt x="22930" y="14593"/>
                  <a:pt x="22417" y="14851"/>
                </a:cubicBezTo>
                <a:cubicBezTo>
                  <a:pt x="22133" y="14993"/>
                  <a:pt x="21921" y="15146"/>
                  <a:pt x="21450" y="15550"/>
                </a:cubicBezTo>
                <a:cubicBezTo>
                  <a:pt x="20922" y="16001"/>
                  <a:pt x="20658" y="16373"/>
                  <a:pt x="20460" y="16935"/>
                </a:cubicBezTo>
                <a:cubicBezTo>
                  <a:pt x="20385" y="17149"/>
                  <a:pt x="20363" y="17176"/>
                  <a:pt x="20147" y="17310"/>
                </a:cubicBezTo>
                <a:cubicBezTo>
                  <a:pt x="20023" y="17385"/>
                  <a:pt x="19919" y="17442"/>
                  <a:pt x="19902" y="17442"/>
                </a:cubicBezTo>
                <a:cubicBezTo>
                  <a:pt x="19901" y="17442"/>
                  <a:pt x="19900" y="17442"/>
                  <a:pt x="19900" y="17442"/>
                </a:cubicBezTo>
                <a:cubicBezTo>
                  <a:pt x="19893" y="17434"/>
                  <a:pt x="19922" y="17349"/>
                  <a:pt x="19966" y="17250"/>
                </a:cubicBezTo>
                <a:cubicBezTo>
                  <a:pt x="20136" y="16861"/>
                  <a:pt x="20188" y="16551"/>
                  <a:pt x="20226" y="15691"/>
                </a:cubicBezTo>
                <a:cubicBezTo>
                  <a:pt x="20246" y="15234"/>
                  <a:pt x="20286" y="14647"/>
                  <a:pt x="20316" y="14381"/>
                </a:cubicBezTo>
                <a:cubicBezTo>
                  <a:pt x="20391" y="13691"/>
                  <a:pt x="20325" y="13350"/>
                  <a:pt x="20111" y="13350"/>
                </a:cubicBezTo>
                <a:cubicBezTo>
                  <a:pt x="20066" y="13350"/>
                  <a:pt x="20015" y="13366"/>
                  <a:pt x="19957" y="13396"/>
                </a:cubicBezTo>
                <a:cubicBezTo>
                  <a:pt x="19688" y="13535"/>
                  <a:pt x="18985" y="14256"/>
                  <a:pt x="18527" y="14863"/>
                </a:cubicBezTo>
                <a:cubicBezTo>
                  <a:pt x="18091" y="15439"/>
                  <a:pt x="17715" y="16191"/>
                  <a:pt x="17547" y="16822"/>
                </a:cubicBezTo>
                <a:cubicBezTo>
                  <a:pt x="17461" y="17149"/>
                  <a:pt x="17450" y="17271"/>
                  <a:pt x="17425" y="18265"/>
                </a:cubicBezTo>
                <a:cubicBezTo>
                  <a:pt x="17397" y="19353"/>
                  <a:pt x="17371" y="19601"/>
                  <a:pt x="17276" y="19732"/>
                </a:cubicBezTo>
                <a:cubicBezTo>
                  <a:pt x="17249" y="19770"/>
                  <a:pt x="17055" y="20025"/>
                  <a:pt x="16849" y="20298"/>
                </a:cubicBezTo>
                <a:cubicBezTo>
                  <a:pt x="16496" y="20761"/>
                  <a:pt x="16078" y="21370"/>
                  <a:pt x="15830" y="21780"/>
                </a:cubicBezTo>
                <a:lnTo>
                  <a:pt x="15721" y="21961"/>
                </a:lnTo>
                <a:lnTo>
                  <a:pt x="15694" y="21629"/>
                </a:lnTo>
                <a:cubicBezTo>
                  <a:pt x="15653" y="21128"/>
                  <a:pt x="15404" y="20221"/>
                  <a:pt x="15093" y="19442"/>
                </a:cubicBezTo>
                <a:cubicBezTo>
                  <a:pt x="14943" y="19067"/>
                  <a:pt x="14785" y="18641"/>
                  <a:pt x="14740" y="18493"/>
                </a:cubicBezTo>
                <a:cubicBezTo>
                  <a:pt x="14648" y="18184"/>
                  <a:pt x="14597" y="18118"/>
                  <a:pt x="14445" y="18118"/>
                </a:cubicBezTo>
                <a:cubicBezTo>
                  <a:pt x="14311" y="18118"/>
                  <a:pt x="14285" y="18159"/>
                  <a:pt x="14025" y="18799"/>
                </a:cubicBezTo>
                <a:cubicBezTo>
                  <a:pt x="13584" y="19876"/>
                  <a:pt x="13482" y="20296"/>
                  <a:pt x="13482" y="21025"/>
                </a:cubicBezTo>
                <a:cubicBezTo>
                  <a:pt x="13482" y="21408"/>
                  <a:pt x="13502" y="21569"/>
                  <a:pt x="13600" y="21999"/>
                </a:cubicBezTo>
                <a:cubicBezTo>
                  <a:pt x="13769" y="22746"/>
                  <a:pt x="13849" y="23004"/>
                  <a:pt x="14088" y="23573"/>
                </a:cubicBezTo>
                <a:cubicBezTo>
                  <a:pt x="14204" y="23849"/>
                  <a:pt x="14341" y="24218"/>
                  <a:pt x="14392" y="24389"/>
                </a:cubicBezTo>
                <a:cubicBezTo>
                  <a:pt x="14444" y="24562"/>
                  <a:pt x="14527" y="24841"/>
                  <a:pt x="14579" y="25011"/>
                </a:cubicBezTo>
                <a:cubicBezTo>
                  <a:pt x="14664" y="25297"/>
                  <a:pt x="14711" y="25879"/>
                  <a:pt x="14648" y="25879"/>
                </a:cubicBezTo>
                <a:cubicBezTo>
                  <a:pt x="14606" y="25879"/>
                  <a:pt x="14270" y="25634"/>
                  <a:pt x="13851" y="25299"/>
                </a:cubicBezTo>
                <a:cubicBezTo>
                  <a:pt x="13320" y="24873"/>
                  <a:pt x="12833" y="24328"/>
                  <a:pt x="12639" y="23941"/>
                </a:cubicBezTo>
                <a:cubicBezTo>
                  <a:pt x="12564" y="23791"/>
                  <a:pt x="12400" y="23512"/>
                  <a:pt x="12276" y="23328"/>
                </a:cubicBezTo>
                <a:lnTo>
                  <a:pt x="12052" y="22993"/>
                </a:lnTo>
                <a:lnTo>
                  <a:pt x="12113" y="22515"/>
                </a:lnTo>
                <a:cubicBezTo>
                  <a:pt x="12159" y="22146"/>
                  <a:pt x="12212" y="21927"/>
                  <a:pt x="12339" y="21559"/>
                </a:cubicBezTo>
                <a:cubicBezTo>
                  <a:pt x="12896" y="19959"/>
                  <a:pt x="13012" y="19448"/>
                  <a:pt x="13041" y="18465"/>
                </a:cubicBezTo>
                <a:cubicBezTo>
                  <a:pt x="13060" y="17878"/>
                  <a:pt x="12998" y="16505"/>
                  <a:pt x="12925" y="15843"/>
                </a:cubicBezTo>
                <a:cubicBezTo>
                  <a:pt x="12901" y="15611"/>
                  <a:pt x="12823" y="15507"/>
                  <a:pt x="12675" y="15507"/>
                </a:cubicBezTo>
                <a:cubicBezTo>
                  <a:pt x="12571" y="15507"/>
                  <a:pt x="12496" y="15570"/>
                  <a:pt x="12042" y="16030"/>
                </a:cubicBezTo>
                <a:cubicBezTo>
                  <a:pt x="11199" y="16884"/>
                  <a:pt x="11004" y="17109"/>
                  <a:pt x="10867" y="17397"/>
                </a:cubicBezTo>
                <a:cubicBezTo>
                  <a:pt x="10732" y="17686"/>
                  <a:pt x="10617" y="18115"/>
                  <a:pt x="10549" y="18597"/>
                </a:cubicBezTo>
                <a:cubicBezTo>
                  <a:pt x="10505" y="18899"/>
                  <a:pt x="10521" y="20077"/>
                  <a:pt x="10572" y="20344"/>
                </a:cubicBezTo>
                <a:cubicBezTo>
                  <a:pt x="10579" y="20381"/>
                  <a:pt x="10581" y="20401"/>
                  <a:pt x="10575" y="20401"/>
                </a:cubicBezTo>
                <a:cubicBezTo>
                  <a:pt x="10566" y="20401"/>
                  <a:pt x="10540" y="20359"/>
                  <a:pt x="10489" y="20270"/>
                </a:cubicBezTo>
                <a:cubicBezTo>
                  <a:pt x="10281" y="19901"/>
                  <a:pt x="9894" y="19048"/>
                  <a:pt x="9764" y="18678"/>
                </a:cubicBezTo>
                <a:cubicBezTo>
                  <a:pt x="9693" y="18467"/>
                  <a:pt x="9515" y="17917"/>
                  <a:pt x="9372" y="17449"/>
                </a:cubicBezTo>
                <a:lnTo>
                  <a:pt x="9110" y="16604"/>
                </a:lnTo>
                <a:lnTo>
                  <a:pt x="9228" y="16265"/>
                </a:lnTo>
                <a:cubicBezTo>
                  <a:pt x="9434" y="15671"/>
                  <a:pt x="9815" y="15117"/>
                  <a:pt x="10535" y="14367"/>
                </a:cubicBezTo>
                <a:cubicBezTo>
                  <a:pt x="11026" y="13856"/>
                  <a:pt x="11156" y="13680"/>
                  <a:pt x="11529" y="13023"/>
                </a:cubicBezTo>
                <a:cubicBezTo>
                  <a:pt x="12076" y="12061"/>
                  <a:pt x="12254" y="11575"/>
                  <a:pt x="12371" y="10725"/>
                </a:cubicBezTo>
                <a:cubicBezTo>
                  <a:pt x="12403" y="10500"/>
                  <a:pt x="12428" y="10172"/>
                  <a:pt x="12428" y="9994"/>
                </a:cubicBezTo>
                <a:cubicBezTo>
                  <a:pt x="12428" y="9723"/>
                  <a:pt x="12416" y="9661"/>
                  <a:pt x="12353" y="9592"/>
                </a:cubicBezTo>
                <a:cubicBezTo>
                  <a:pt x="12303" y="9538"/>
                  <a:pt x="12249" y="9508"/>
                  <a:pt x="12174" y="9508"/>
                </a:cubicBezTo>
                <a:cubicBezTo>
                  <a:pt x="12000" y="9508"/>
                  <a:pt x="11709" y="9672"/>
                  <a:pt x="11075" y="10088"/>
                </a:cubicBezTo>
                <a:cubicBezTo>
                  <a:pt x="10627" y="10383"/>
                  <a:pt x="9904" y="11068"/>
                  <a:pt x="9552" y="11530"/>
                </a:cubicBezTo>
                <a:cubicBezTo>
                  <a:pt x="9204" y="11989"/>
                  <a:pt x="8792" y="12995"/>
                  <a:pt x="8616" y="13814"/>
                </a:cubicBezTo>
                <a:cubicBezTo>
                  <a:pt x="8577" y="13996"/>
                  <a:pt x="8560" y="14071"/>
                  <a:pt x="8548" y="14071"/>
                </a:cubicBezTo>
                <a:cubicBezTo>
                  <a:pt x="8540" y="14071"/>
                  <a:pt x="8534" y="14036"/>
                  <a:pt x="8523" y="13978"/>
                </a:cubicBezTo>
                <a:cubicBezTo>
                  <a:pt x="8471" y="13664"/>
                  <a:pt x="8413" y="12378"/>
                  <a:pt x="8435" y="12004"/>
                </a:cubicBezTo>
                <a:cubicBezTo>
                  <a:pt x="8474" y="11365"/>
                  <a:pt x="8736" y="10624"/>
                  <a:pt x="9208" y="9826"/>
                </a:cubicBezTo>
                <a:cubicBezTo>
                  <a:pt x="9817" y="8796"/>
                  <a:pt x="10258" y="7638"/>
                  <a:pt x="10421" y="6641"/>
                </a:cubicBezTo>
                <a:cubicBezTo>
                  <a:pt x="10530" y="5967"/>
                  <a:pt x="10479" y="4477"/>
                  <a:pt x="10337" y="4231"/>
                </a:cubicBezTo>
                <a:cubicBezTo>
                  <a:pt x="10268" y="4110"/>
                  <a:pt x="10185" y="4048"/>
                  <a:pt x="10084" y="4048"/>
                </a:cubicBezTo>
                <a:cubicBezTo>
                  <a:pt x="9862" y="4048"/>
                  <a:pt x="9548" y="4345"/>
                  <a:pt x="9075" y="4978"/>
                </a:cubicBezTo>
                <a:cubicBezTo>
                  <a:pt x="8872" y="5250"/>
                  <a:pt x="8572" y="5639"/>
                  <a:pt x="8406" y="5846"/>
                </a:cubicBezTo>
                <a:cubicBezTo>
                  <a:pt x="8046" y="6294"/>
                  <a:pt x="7943" y="6466"/>
                  <a:pt x="7779" y="6891"/>
                </a:cubicBezTo>
                <a:cubicBezTo>
                  <a:pt x="7575" y="7419"/>
                  <a:pt x="7489" y="7898"/>
                  <a:pt x="7489" y="8516"/>
                </a:cubicBezTo>
                <a:cubicBezTo>
                  <a:pt x="7489" y="9174"/>
                  <a:pt x="7543" y="9591"/>
                  <a:pt x="7715" y="10241"/>
                </a:cubicBezTo>
                <a:cubicBezTo>
                  <a:pt x="7833" y="10694"/>
                  <a:pt x="7846" y="10781"/>
                  <a:pt x="7835" y="11147"/>
                </a:cubicBezTo>
                <a:cubicBezTo>
                  <a:pt x="7828" y="11371"/>
                  <a:pt x="7811" y="11572"/>
                  <a:pt x="7796" y="11601"/>
                </a:cubicBezTo>
                <a:cubicBezTo>
                  <a:pt x="7792" y="11608"/>
                  <a:pt x="7787" y="11611"/>
                  <a:pt x="7781" y="11611"/>
                </a:cubicBezTo>
                <a:cubicBezTo>
                  <a:pt x="7758" y="11611"/>
                  <a:pt x="7719" y="11561"/>
                  <a:pt x="7656" y="11451"/>
                </a:cubicBezTo>
                <a:cubicBezTo>
                  <a:pt x="7494" y="11168"/>
                  <a:pt x="7107" y="10632"/>
                  <a:pt x="6894" y="10400"/>
                </a:cubicBezTo>
                <a:cubicBezTo>
                  <a:pt x="6793" y="10289"/>
                  <a:pt x="6511" y="10047"/>
                  <a:pt x="6268" y="9865"/>
                </a:cubicBezTo>
                <a:cubicBezTo>
                  <a:pt x="6025" y="9681"/>
                  <a:pt x="5722" y="9443"/>
                  <a:pt x="5595" y="9337"/>
                </a:cubicBezTo>
                <a:cubicBezTo>
                  <a:pt x="5436" y="9202"/>
                  <a:pt x="5317" y="9137"/>
                  <a:pt x="5220" y="9137"/>
                </a:cubicBezTo>
                <a:cubicBezTo>
                  <a:pt x="5155" y="9137"/>
                  <a:pt x="5100" y="9166"/>
                  <a:pt x="5049" y="9222"/>
                </a:cubicBezTo>
                <a:cubicBezTo>
                  <a:pt x="4931" y="9351"/>
                  <a:pt x="4921" y="9409"/>
                  <a:pt x="4921" y="10009"/>
                </a:cubicBezTo>
                <a:cubicBezTo>
                  <a:pt x="4921" y="11083"/>
                  <a:pt x="5108" y="11699"/>
                  <a:pt x="5669" y="12459"/>
                </a:cubicBezTo>
                <a:cubicBezTo>
                  <a:pt x="5777" y="12606"/>
                  <a:pt x="5981" y="12893"/>
                  <a:pt x="6123" y="13095"/>
                </a:cubicBezTo>
                <a:cubicBezTo>
                  <a:pt x="6307" y="13360"/>
                  <a:pt x="6558" y="13639"/>
                  <a:pt x="7023" y="14094"/>
                </a:cubicBezTo>
                <a:cubicBezTo>
                  <a:pt x="7821" y="14878"/>
                  <a:pt x="7989" y="15129"/>
                  <a:pt x="8181" y="15820"/>
                </a:cubicBezTo>
                <a:cubicBezTo>
                  <a:pt x="8301" y="16246"/>
                  <a:pt x="8686" y="17516"/>
                  <a:pt x="8740" y="17659"/>
                </a:cubicBezTo>
                <a:cubicBezTo>
                  <a:pt x="8743" y="17667"/>
                  <a:pt x="8741" y="17670"/>
                  <a:pt x="8736" y="17670"/>
                </a:cubicBezTo>
                <a:cubicBezTo>
                  <a:pt x="8715" y="17670"/>
                  <a:pt x="8633" y="17612"/>
                  <a:pt x="8528" y="17521"/>
                </a:cubicBezTo>
                <a:cubicBezTo>
                  <a:pt x="8250" y="17278"/>
                  <a:pt x="8009" y="17122"/>
                  <a:pt x="7546" y="16884"/>
                </a:cubicBezTo>
                <a:cubicBezTo>
                  <a:pt x="7192" y="16701"/>
                  <a:pt x="6387" y="16183"/>
                  <a:pt x="5754" y="15729"/>
                </a:cubicBezTo>
                <a:cubicBezTo>
                  <a:pt x="5548" y="15581"/>
                  <a:pt x="5353" y="15468"/>
                  <a:pt x="5304" y="15468"/>
                </a:cubicBezTo>
                <a:cubicBezTo>
                  <a:pt x="5257" y="15468"/>
                  <a:pt x="5174" y="15511"/>
                  <a:pt x="5126" y="15558"/>
                </a:cubicBezTo>
                <a:cubicBezTo>
                  <a:pt x="5051" y="15633"/>
                  <a:pt x="5037" y="15685"/>
                  <a:pt x="5037" y="15861"/>
                </a:cubicBezTo>
                <a:cubicBezTo>
                  <a:pt x="5037" y="16303"/>
                  <a:pt x="5248" y="16828"/>
                  <a:pt x="5790" y="17733"/>
                </a:cubicBezTo>
                <a:cubicBezTo>
                  <a:pt x="6301" y="18587"/>
                  <a:pt x="6592" y="18920"/>
                  <a:pt x="7265" y="19426"/>
                </a:cubicBezTo>
                <a:cubicBezTo>
                  <a:pt x="7741" y="19783"/>
                  <a:pt x="8100" y="19955"/>
                  <a:pt x="8769" y="20145"/>
                </a:cubicBezTo>
                <a:lnTo>
                  <a:pt x="9320" y="20300"/>
                </a:lnTo>
                <a:lnTo>
                  <a:pt x="9743" y="20710"/>
                </a:lnTo>
                <a:cubicBezTo>
                  <a:pt x="9976" y="20935"/>
                  <a:pt x="10186" y="21127"/>
                  <a:pt x="10207" y="21135"/>
                </a:cubicBezTo>
                <a:cubicBezTo>
                  <a:pt x="10229" y="21143"/>
                  <a:pt x="10407" y="21466"/>
                  <a:pt x="10603" y="21855"/>
                </a:cubicBezTo>
                <a:cubicBezTo>
                  <a:pt x="10894" y="22429"/>
                  <a:pt x="11028" y="22647"/>
                  <a:pt x="11314" y="23014"/>
                </a:cubicBezTo>
                <a:cubicBezTo>
                  <a:pt x="11746" y="23568"/>
                  <a:pt x="11987" y="23917"/>
                  <a:pt x="11942" y="23917"/>
                </a:cubicBezTo>
                <a:cubicBezTo>
                  <a:pt x="11932" y="23917"/>
                  <a:pt x="11908" y="23900"/>
                  <a:pt x="11870" y="23865"/>
                </a:cubicBezTo>
                <a:cubicBezTo>
                  <a:pt x="11824" y="23822"/>
                  <a:pt x="11525" y="23603"/>
                  <a:pt x="11208" y="23380"/>
                </a:cubicBezTo>
                <a:cubicBezTo>
                  <a:pt x="10560" y="22925"/>
                  <a:pt x="9751" y="22286"/>
                  <a:pt x="9229" y="21818"/>
                </a:cubicBezTo>
                <a:cubicBezTo>
                  <a:pt x="8897" y="21521"/>
                  <a:pt x="6281" y="18875"/>
                  <a:pt x="5404" y="17949"/>
                </a:cubicBezTo>
                <a:cubicBezTo>
                  <a:pt x="3658" y="16108"/>
                  <a:pt x="2686" y="14691"/>
                  <a:pt x="1855" y="12783"/>
                </a:cubicBezTo>
                <a:cubicBezTo>
                  <a:pt x="1336" y="11586"/>
                  <a:pt x="1130" y="10863"/>
                  <a:pt x="939" y="9545"/>
                </a:cubicBezTo>
                <a:cubicBezTo>
                  <a:pt x="793" y="8548"/>
                  <a:pt x="750" y="7745"/>
                  <a:pt x="799" y="7015"/>
                </a:cubicBezTo>
                <a:cubicBezTo>
                  <a:pt x="846" y="6357"/>
                  <a:pt x="936" y="5747"/>
                  <a:pt x="989" y="5729"/>
                </a:cubicBezTo>
                <a:cubicBezTo>
                  <a:pt x="1008" y="5722"/>
                  <a:pt x="1100" y="5657"/>
                  <a:pt x="1195" y="5585"/>
                </a:cubicBezTo>
                <a:cubicBezTo>
                  <a:pt x="1290" y="5512"/>
                  <a:pt x="1552" y="5345"/>
                  <a:pt x="1778" y="5214"/>
                </a:cubicBezTo>
                <a:cubicBezTo>
                  <a:pt x="2207" y="4964"/>
                  <a:pt x="2714" y="4612"/>
                  <a:pt x="2958" y="4395"/>
                </a:cubicBezTo>
                <a:cubicBezTo>
                  <a:pt x="3022" y="4338"/>
                  <a:pt x="3059" y="4311"/>
                  <a:pt x="3073" y="4311"/>
                </a:cubicBezTo>
                <a:cubicBezTo>
                  <a:pt x="3081" y="4311"/>
                  <a:pt x="3081" y="4321"/>
                  <a:pt x="3073" y="4341"/>
                </a:cubicBezTo>
                <a:cubicBezTo>
                  <a:pt x="2991" y="4549"/>
                  <a:pt x="2892" y="4855"/>
                  <a:pt x="2788" y="5219"/>
                </a:cubicBezTo>
                <a:cubicBezTo>
                  <a:pt x="2693" y="5555"/>
                  <a:pt x="2646" y="5655"/>
                  <a:pt x="2538" y="5775"/>
                </a:cubicBezTo>
                <a:cubicBezTo>
                  <a:pt x="2249" y="6089"/>
                  <a:pt x="1927" y="6753"/>
                  <a:pt x="1757" y="7375"/>
                </a:cubicBezTo>
                <a:cubicBezTo>
                  <a:pt x="1681" y="7652"/>
                  <a:pt x="1670" y="7768"/>
                  <a:pt x="1670" y="8405"/>
                </a:cubicBezTo>
                <a:cubicBezTo>
                  <a:pt x="1670" y="9071"/>
                  <a:pt x="1679" y="9152"/>
                  <a:pt x="1774" y="9527"/>
                </a:cubicBezTo>
                <a:cubicBezTo>
                  <a:pt x="1915" y="10081"/>
                  <a:pt x="2173" y="10590"/>
                  <a:pt x="2764" y="11476"/>
                </a:cubicBezTo>
                <a:cubicBezTo>
                  <a:pt x="3182" y="12102"/>
                  <a:pt x="3327" y="12291"/>
                  <a:pt x="3447" y="12291"/>
                </a:cubicBezTo>
                <a:cubicBezTo>
                  <a:pt x="3479" y="12291"/>
                  <a:pt x="3509" y="12278"/>
                  <a:pt x="3542" y="12256"/>
                </a:cubicBezTo>
                <a:cubicBezTo>
                  <a:pt x="3616" y="12207"/>
                  <a:pt x="3632" y="12150"/>
                  <a:pt x="3669" y="11802"/>
                </a:cubicBezTo>
                <a:cubicBezTo>
                  <a:pt x="3693" y="11581"/>
                  <a:pt x="3744" y="11190"/>
                  <a:pt x="3785" y="10925"/>
                </a:cubicBezTo>
                <a:cubicBezTo>
                  <a:pt x="3950" y="9845"/>
                  <a:pt x="3825" y="8586"/>
                  <a:pt x="3366" y="6717"/>
                </a:cubicBezTo>
                <a:cubicBezTo>
                  <a:pt x="3167" y="5908"/>
                  <a:pt x="3166" y="5831"/>
                  <a:pt x="3340" y="5242"/>
                </a:cubicBezTo>
                <a:cubicBezTo>
                  <a:pt x="3421" y="4966"/>
                  <a:pt x="3527" y="4652"/>
                  <a:pt x="3577" y="4542"/>
                </a:cubicBezTo>
                <a:lnTo>
                  <a:pt x="3667" y="4341"/>
                </a:lnTo>
                <a:lnTo>
                  <a:pt x="3669" y="4635"/>
                </a:lnTo>
                <a:cubicBezTo>
                  <a:pt x="3677" y="5349"/>
                  <a:pt x="3810" y="5978"/>
                  <a:pt x="4058" y="6474"/>
                </a:cubicBezTo>
                <a:cubicBezTo>
                  <a:pt x="4261" y="6880"/>
                  <a:pt x="4475" y="7124"/>
                  <a:pt x="5049" y="7603"/>
                </a:cubicBezTo>
                <a:cubicBezTo>
                  <a:pt x="5431" y="7921"/>
                  <a:pt x="5562" y="8026"/>
                  <a:pt x="5653" y="8026"/>
                </a:cubicBezTo>
                <a:cubicBezTo>
                  <a:pt x="5692" y="8026"/>
                  <a:pt x="5723" y="8007"/>
                  <a:pt x="5763" y="7977"/>
                </a:cubicBezTo>
                <a:cubicBezTo>
                  <a:pt x="5857" y="7907"/>
                  <a:pt x="5862" y="7883"/>
                  <a:pt x="5865" y="7611"/>
                </a:cubicBezTo>
                <a:cubicBezTo>
                  <a:pt x="5868" y="7450"/>
                  <a:pt x="5891" y="7140"/>
                  <a:pt x="5920" y="6916"/>
                </a:cubicBezTo>
                <a:cubicBezTo>
                  <a:pt x="5991" y="6350"/>
                  <a:pt x="5981" y="5361"/>
                  <a:pt x="5901" y="4820"/>
                </a:cubicBezTo>
                <a:cubicBezTo>
                  <a:pt x="5823" y="4298"/>
                  <a:pt x="5637" y="3519"/>
                  <a:pt x="5478" y="3055"/>
                </a:cubicBezTo>
                <a:cubicBezTo>
                  <a:pt x="5315" y="2584"/>
                  <a:pt x="5219" y="2185"/>
                  <a:pt x="5219" y="1995"/>
                </a:cubicBezTo>
                <a:cubicBezTo>
                  <a:pt x="5219" y="1851"/>
                  <a:pt x="5241" y="1808"/>
                  <a:pt x="5424" y="1598"/>
                </a:cubicBezTo>
                <a:cubicBezTo>
                  <a:pt x="5537" y="1467"/>
                  <a:pt x="5778" y="1219"/>
                  <a:pt x="5965" y="1042"/>
                </a:cubicBezTo>
                <a:cubicBezTo>
                  <a:pt x="6231" y="790"/>
                  <a:pt x="6327" y="720"/>
                  <a:pt x="6409" y="720"/>
                </a:cubicBezTo>
                <a:cubicBezTo>
                  <a:pt x="6411" y="720"/>
                  <a:pt x="6414" y="720"/>
                  <a:pt x="6416" y="720"/>
                </a:cubicBezTo>
                <a:cubicBezTo>
                  <a:pt x="6483" y="720"/>
                  <a:pt x="6500" y="734"/>
                  <a:pt x="6482" y="780"/>
                </a:cubicBezTo>
                <a:cubicBezTo>
                  <a:pt x="6403" y="990"/>
                  <a:pt x="6345" y="1538"/>
                  <a:pt x="6365" y="1896"/>
                </a:cubicBezTo>
                <a:cubicBezTo>
                  <a:pt x="6402" y="2553"/>
                  <a:pt x="6548" y="2995"/>
                  <a:pt x="7145" y="4265"/>
                </a:cubicBezTo>
                <a:cubicBezTo>
                  <a:pt x="7489" y="4996"/>
                  <a:pt x="7627" y="5206"/>
                  <a:pt x="7765" y="5206"/>
                </a:cubicBezTo>
                <a:cubicBezTo>
                  <a:pt x="7864" y="5206"/>
                  <a:pt x="7999" y="5059"/>
                  <a:pt x="8025" y="4922"/>
                </a:cubicBezTo>
                <a:cubicBezTo>
                  <a:pt x="8039" y="4846"/>
                  <a:pt x="8116" y="4640"/>
                  <a:pt x="8192" y="4467"/>
                </a:cubicBezTo>
                <a:cubicBezTo>
                  <a:pt x="8387" y="4028"/>
                  <a:pt x="8475" y="3712"/>
                  <a:pt x="8540" y="3201"/>
                </a:cubicBezTo>
                <a:cubicBezTo>
                  <a:pt x="8662" y="2263"/>
                  <a:pt x="8648" y="1274"/>
                  <a:pt x="8505" y="863"/>
                </a:cubicBezTo>
                <a:lnTo>
                  <a:pt x="8456" y="719"/>
                </a:lnTo>
                <a:close/>
                <a:moveTo>
                  <a:pt x="7440" y="1"/>
                </a:moveTo>
                <a:cubicBezTo>
                  <a:pt x="7250" y="1"/>
                  <a:pt x="7064" y="7"/>
                  <a:pt x="6886" y="19"/>
                </a:cubicBezTo>
                <a:cubicBezTo>
                  <a:pt x="5657" y="108"/>
                  <a:pt x="4982" y="294"/>
                  <a:pt x="3888" y="849"/>
                </a:cubicBezTo>
                <a:cubicBezTo>
                  <a:pt x="3067" y="1265"/>
                  <a:pt x="2835" y="1433"/>
                  <a:pt x="2216" y="2056"/>
                </a:cubicBezTo>
                <a:cubicBezTo>
                  <a:pt x="1588" y="2689"/>
                  <a:pt x="1284" y="3094"/>
                  <a:pt x="999" y="3679"/>
                </a:cubicBezTo>
                <a:cubicBezTo>
                  <a:pt x="248" y="5222"/>
                  <a:pt x="1" y="7107"/>
                  <a:pt x="265" y="9288"/>
                </a:cubicBezTo>
                <a:cubicBezTo>
                  <a:pt x="454" y="10843"/>
                  <a:pt x="676" y="11671"/>
                  <a:pt x="1279" y="13083"/>
                </a:cubicBezTo>
                <a:cubicBezTo>
                  <a:pt x="1665" y="13988"/>
                  <a:pt x="1791" y="14246"/>
                  <a:pt x="2113" y="14787"/>
                </a:cubicBezTo>
                <a:cubicBezTo>
                  <a:pt x="3199" y="16608"/>
                  <a:pt x="3984" y="17526"/>
                  <a:pt x="7384" y="20951"/>
                </a:cubicBezTo>
                <a:cubicBezTo>
                  <a:pt x="9000" y="22580"/>
                  <a:pt x="9553" y="23064"/>
                  <a:pt x="10715" y="23874"/>
                </a:cubicBezTo>
                <a:cubicBezTo>
                  <a:pt x="10973" y="24053"/>
                  <a:pt x="11373" y="24348"/>
                  <a:pt x="11599" y="24523"/>
                </a:cubicBezTo>
                <a:cubicBezTo>
                  <a:pt x="11827" y="24701"/>
                  <a:pt x="12246" y="24999"/>
                  <a:pt x="12536" y="25189"/>
                </a:cubicBezTo>
                <a:cubicBezTo>
                  <a:pt x="12826" y="25379"/>
                  <a:pt x="13226" y="25665"/>
                  <a:pt x="13431" y="25827"/>
                </a:cubicBezTo>
                <a:cubicBezTo>
                  <a:pt x="13633" y="25990"/>
                  <a:pt x="14137" y="26349"/>
                  <a:pt x="14551" y="26627"/>
                </a:cubicBezTo>
                <a:cubicBezTo>
                  <a:pt x="15290" y="27123"/>
                  <a:pt x="15310" y="27134"/>
                  <a:pt x="15527" y="27145"/>
                </a:cubicBezTo>
                <a:cubicBezTo>
                  <a:pt x="15545" y="27145"/>
                  <a:pt x="15563" y="27146"/>
                  <a:pt x="15582" y="27146"/>
                </a:cubicBezTo>
                <a:cubicBezTo>
                  <a:pt x="15695" y="27146"/>
                  <a:pt x="15810" y="27130"/>
                  <a:pt x="15873" y="27103"/>
                </a:cubicBezTo>
                <a:cubicBezTo>
                  <a:pt x="16059" y="27025"/>
                  <a:pt x="16551" y="26508"/>
                  <a:pt x="16988" y="25931"/>
                </a:cubicBezTo>
                <a:cubicBezTo>
                  <a:pt x="17202" y="25647"/>
                  <a:pt x="17566" y="25209"/>
                  <a:pt x="17797" y="24956"/>
                </a:cubicBezTo>
                <a:cubicBezTo>
                  <a:pt x="18027" y="24704"/>
                  <a:pt x="18440" y="24238"/>
                  <a:pt x="18715" y="23926"/>
                </a:cubicBezTo>
                <a:cubicBezTo>
                  <a:pt x="19183" y="23389"/>
                  <a:pt x="19606" y="22962"/>
                  <a:pt x="22729" y="19880"/>
                </a:cubicBezTo>
                <a:cubicBezTo>
                  <a:pt x="25917" y="16731"/>
                  <a:pt x="27719" y="14604"/>
                  <a:pt x="28988" y="12487"/>
                </a:cubicBezTo>
                <a:cubicBezTo>
                  <a:pt x="29759" y="11204"/>
                  <a:pt x="30046" y="10595"/>
                  <a:pt x="30313" y="9669"/>
                </a:cubicBezTo>
                <a:cubicBezTo>
                  <a:pt x="30506" y="9004"/>
                  <a:pt x="30564" y="8562"/>
                  <a:pt x="30565" y="7723"/>
                </a:cubicBezTo>
                <a:cubicBezTo>
                  <a:pt x="30566" y="6569"/>
                  <a:pt x="30505" y="6165"/>
                  <a:pt x="30112" y="4780"/>
                </a:cubicBezTo>
                <a:cubicBezTo>
                  <a:pt x="29642" y="3118"/>
                  <a:pt x="29493" y="2856"/>
                  <a:pt x="28433" y="1819"/>
                </a:cubicBezTo>
                <a:cubicBezTo>
                  <a:pt x="27890" y="1287"/>
                  <a:pt x="27874" y="1276"/>
                  <a:pt x="26632" y="590"/>
                </a:cubicBezTo>
                <a:cubicBezTo>
                  <a:pt x="26058" y="274"/>
                  <a:pt x="25894" y="214"/>
                  <a:pt x="25355" y="121"/>
                </a:cubicBezTo>
                <a:cubicBezTo>
                  <a:pt x="25098" y="77"/>
                  <a:pt x="24832" y="55"/>
                  <a:pt x="24560" y="55"/>
                </a:cubicBezTo>
                <a:cubicBezTo>
                  <a:pt x="24002" y="55"/>
                  <a:pt x="23415" y="147"/>
                  <a:pt x="22810" y="331"/>
                </a:cubicBezTo>
                <a:cubicBezTo>
                  <a:pt x="21737" y="656"/>
                  <a:pt x="19993" y="1586"/>
                  <a:pt x="18634" y="2555"/>
                </a:cubicBezTo>
                <a:cubicBezTo>
                  <a:pt x="18042" y="2979"/>
                  <a:pt x="17871" y="3125"/>
                  <a:pt x="17315" y="3691"/>
                </a:cubicBezTo>
                <a:cubicBezTo>
                  <a:pt x="16965" y="4047"/>
                  <a:pt x="16603" y="4444"/>
                  <a:pt x="16512" y="4572"/>
                </a:cubicBezTo>
                <a:cubicBezTo>
                  <a:pt x="16421" y="4700"/>
                  <a:pt x="16231" y="5053"/>
                  <a:pt x="16089" y="5363"/>
                </a:cubicBezTo>
                <a:cubicBezTo>
                  <a:pt x="15947" y="5671"/>
                  <a:pt x="15809" y="5951"/>
                  <a:pt x="15783" y="5992"/>
                </a:cubicBezTo>
                <a:cubicBezTo>
                  <a:pt x="15764" y="6018"/>
                  <a:pt x="15751" y="6037"/>
                  <a:pt x="15739" y="6037"/>
                </a:cubicBezTo>
                <a:cubicBezTo>
                  <a:pt x="15713" y="6037"/>
                  <a:pt x="15695" y="5938"/>
                  <a:pt x="15635" y="5608"/>
                </a:cubicBezTo>
                <a:cubicBezTo>
                  <a:pt x="15496" y="4854"/>
                  <a:pt x="15342" y="4456"/>
                  <a:pt x="15000" y="3972"/>
                </a:cubicBezTo>
                <a:cubicBezTo>
                  <a:pt x="14696" y="3542"/>
                  <a:pt x="13916" y="2659"/>
                  <a:pt x="13647" y="2440"/>
                </a:cubicBezTo>
                <a:cubicBezTo>
                  <a:pt x="12425" y="1448"/>
                  <a:pt x="11092" y="683"/>
                  <a:pt x="10006" y="352"/>
                </a:cubicBezTo>
                <a:cubicBezTo>
                  <a:pt x="9271" y="129"/>
                  <a:pt x="8310" y="1"/>
                  <a:pt x="7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3034750" y="217075"/>
            <a:ext cx="372350" cy="364725"/>
          </a:xfrm>
          <a:custGeom>
            <a:avLst/>
            <a:gdLst/>
            <a:ahLst/>
            <a:cxnLst/>
            <a:rect l="l" t="t" r="r" b="b"/>
            <a:pathLst>
              <a:path w="14894" h="14589" extrusionOk="0">
                <a:moveTo>
                  <a:pt x="7409" y="499"/>
                </a:moveTo>
                <a:cubicBezTo>
                  <a:pt x="7518" y="499"/>
                  <a:pt x="7562" y="525"/>
                  <a:pt x="7676" y="647"/>
                </a:cubicBezTo>
                <a:cubicBezTo>
                  <a:pt x="7906" y="888"/>
                  <a:pt x="7875" y="1099"/>
                  <a:pt x="7500" y="1890"/>
                </a:cubicBezTo>
                <a:cubicBezTo>
                  <a:pt x="7347" y="2213"/>
                  <a:pt x="6856" y="3140"/>
                  <a:pt x="6800" y="3210"/>
                </a:cubicBezTo>
                <a:cubicBezTo>
                  <a:pt x="6799" y="3211"/>
                  <a:pt x="6798" y="3212"/>
                  <a:pt x="6796" y="3212"/>
                </a:cubicBezTo>
                <a:cubicBezTo>
                  <a:pt x="6780" y="3212"/>
                  <a:pt x="6734" y="3187"/>
                  <a:pt x="6682" y="3150"/>
                </a:cubicBezTo>
                <a:cubicBezTo>
                  <a:pt x="6623" y="3108"/>
                  <a:pt x="6454" y="3019"/>
                  <a:pt x="6303" y="2950"/>
                </a:cubicBezTo>
                <a:cubicBezTo>
                  <a:pt x="5513" y="2590"/>
                  <a:pt x="5004" y="2074"/>
                  <a:pt x="5009" y="1636"/>
                </a:cubicBezTo>
                <a:cubicBezTo>
                  <a:pt x="5011" y="1437"/>
                  <a:pt x="5094" y="1227"/>
                  <a:pt x="5219" y="1104"/>
                </a:cubicBezTo>
                <a:cubicBezTo>
                  <a:pt x="5282" y="1041"/>
                  <a:pt x="5387" y="1008"/>
                  <a:pt x="5492" y="1008"/>
                </a:cubicBezTo>
                <a:cubicBezTo>
                  <a:pt x="5574" y="1008"/>
                  <a:pt x="5655" y="1028"/>
                  <a:pt x="5715" y="1071"/>
                </a:cubicBezTo>
                <a:cubicBezTo>
                  <a:pt x="5761" y="1104"/>
                  <a:pt x="5870" y="1284"/>
                  <a:pt x="5958" y="1472"/>
                </a:cubicBezTo>
                <a:cubicBezTo>
                  <a:pt x="6112" y="1806"/>
                  <a:pt x="6190" y="1895"/>
                  <a:pt x="6334" y="1895"/>
                </a:cubicBezTo>
                <a:cubicBezTo>
                  <a:pt x="6483" y="1895"/>
                  <a:pt x="6534" y="1811"/>
                  <a:pt x="6586" y="1461"/>
                </a:cubicBezTo>
                <a:cubicBezTo>
                  <a:pt x="6642" y="1082"/>
                  <a:pt x="6720" y="902"/>
                  <a:pt x="6899" y="733"/>
                </a:cubicBezTo>
                <a:cubicBezTo>
                  <a:pt x="7072" y="571"/>
                  <a:pt x="7219" y="500"/>
                  <a:pt x="7389" y="499"/>
                </a:cubicBezTo>
                <a:cubicBezTo>
                  <a:pt x="7396" y="499"/>
                  <a:pt x="7403" y="499"/>
                  <a:pt x="7409" y="499"/>
                </a:cubicBezTo>
                <a:close/>
                <a:moveTo>
                  <a:pt x="10945" y="2776"/>
                </a:moveTo>
                <a:cubicBezTo>
                  <a:pt x="11024" y="2776"/>
                  <a:pt x="11103" y="2820"/>
                  <a:pt x="11184" y="2908"/>
                </a:cubicBezTo>
                <a:cubicBezTo>
                  <a:pt x="11385" y="3129"/>
                  <a:pt x="11568" y="3525"/>
                  <a:pt x="11568" y="3747"/>
                </a:cubicBezTo>
                <a:cubicBezTo>
                  <a:pt x="11568" y="3933"/>
                  <a:pt x="11604" y="4025"/>
                  <a:pt x="11677" y="4025"/>
                </a:cubicBezTo>
                <a:cubicBezTo>
                  <a:pt x="11747" y="4025"/>
                  <a:pt x="11850" y="3943"/>
                  <a:pt x="11989" y="3780"/>
                </a:cubicBezTo>
                <a:cubicBezTo>
                  <a:pt x="12103" y="3644"/>
                  <a:pt x="12227" y="3515"/>
                  <a:pt x="12255" y="3498"/>
                </a:cubicBezTo>
                <a:cubicBezTo>
                  <a:pt x="12273" y="3488"/>
                  <a:pt x="12292" y="3483"/>
                  <a:pt x="12312" y="3483"/>
                </a:cubicBezTo>
                <a:cubicBezTo>
                  <a:pt x="12452" y="3483"/>
                  <a:pt x="12618" y="3724"/>
                  <a:pt x="12576" y="3905"/>
                </a:cubicBezTo>
                <a:cubicBezTo>
                  <a:pt x="12518" y="4145"/>
                  <a:pt x="12296" y="4483"/>
                  <a:pt x="12021" y="4748"/>
                </a:cubicBezTo>
                <a:cubicBezTo>
                  <a:pt x="11953" y="4813"/>
                  <a:pt x="11746" y="4981"/>
                  <a:pt x="11559" y="5122"/>
                </a:cubicBezTo>
                <a:cubicBezTo>
                  <a:pt x="11372" y="5265"/>
                  <a:pt x="11153" y="5447"/>
                  <a:pt x="11073" y="5531"/>
                </a:cubicBezTo>
                <a:cubicBezTo>
                  <a:pt x="10992" y="5615"/>
                  <a:pt x="10908" y="5680"/>
                  <a:pt x="10883" y="5680"/>
                </a:cubicBezTo>
                <a:cubicBezTo>
                  <a:pt x="10809" y="5680"/>
                  <a:pt x="10687" y="5279"/>
                  <a:pt x="10649" y="4911"/>
                </a:cubicBezTo>
                <a:cubicBezTo>
                  <a:pt x="10628" y="4717"/>
                  <a:pt x="10577" y="4352"/>
                  <a:pt x="10534" y="4099"/>
                </a:cubicBezTo>
                <a:cubicBezTo>
                  <a:pt x="10419" y="3415"/>
                  <a:pt x="10466" y="3124"/>
                  <a:pt x="10733" y="2876"/>
                </a:cubicBezTo>
                <a:cubicBezTo>
                  <a:pt x="10806" y="2809"/>
                  <a:pt x="10876" y="2776"/>
                  <a:pt x="10945" y="2776"/>
                </a:cubicBezTo>
                <a:close/>
                <a:moveTo>
                  <a:pt x="14283" y="8002"/>
                </a:moveTo>
                <a:cubicBezTo>
                  <a:pt x="14289" y="8002"/>
                  <a:pt x="14282" y="8018"/>
                  <a:pt x="14269" y="8043"/>
                </a:cubicBezTo>
                <a:cubicBezTo>
                  <a:pt x="14202" y="8154"/>
                  <a:pt x="13775" y="8709"/>
                  <a:pt x="13479" y="9066"/>
                </a:cubicBezTo>
                <a:cubicBezTo>
                  <a:pt x="13040" y="9595"/>
                  <a:pt x="12623" y="9984"/>
                  <a:pt x="12202" y="10255"/>
                </a:cubicBezTo>
                <a:cubicBezTo>
                  <a:pt x="11474" y="10724"/>
                  <a:pt x="11098" y="10893"/>
                  <a:pt x="10496" y="11018"/>
                </a:cubicBezTo>
                <a:cubicBezTo>
                  <a:pt x="10299" y="11060"/>
                  <a:pt x="10119" y="11081"/>
                  <a:pt x="9871" y="11081"/>
                </a:cubicBezTo>
                <a:cubicBezTo>
                  <a:pt x="9587" y="11081"/>
                  <a:pt x="9214" y="11053"/>
                  <a:pt x="8628" y="10996"/>
                </a:cubicBezTo>
                <a:cubicBezTo>
                  <a:pt x="7694" y="10906"/>
                  <a:pt x="7700" y="10931"/>
                  <a:pt x="8535" y="10648"/>
                </a:cubicBezTo>
                <a:cubicBezTo>
                  <a:pt x="11322" y="9701"/>
                  <a:pt x="11559" y="9615"/>
                  <a:pt x="11514" y="9543"/>
                </a:cubicBezTo>
                <a:cubicBezTo>
                  <a:pt x="11499" y="9518"/>
                  <a:pt x="11439" y="9507"/>
                  <a:pt x="11344" y="9507"/>
                </a:cubicBezTo>
                <a:cubicBezTo>
                  <a:pt x="11157" y="9507"/>
                  <a:pt x="10835" y="9553"/>
                  <a:pt x="10455" y="9638"/>
                </a:cubicBezTo>
                <a:cubicBezTo>
                  <a:pt x="9660" y="9816"/>
                  <a:pt x="7689" y="10403"/>
                  <a:pt x="7211" y="10605"/>
                </a:cubicBezTo>
                <a:cubicBezTo>
                  <a:pt x="7067" y="10666"/>
                  <a:pt x="6888" y="10741"/>
                  <a:pt x="6805" y="10777"/>
                </a:cubicBezTo>
                <a:cubicBezTo>
                  <a:pt x="6723" y="10812"/>
                  <a:pt x="6677" y="10829"/>
                  <a:pt x="6666" y="10829"/>
                </a:cubicBezTo>
                <a:cubicBezTo>
                  <a:pt x="6626" y="10829"/>
                  <a:pt x="7125" y="10566"/>
                  <a:pt x="8130" y="10059"/>
                </a:cubicBezTo>
                <a:cubicBezTo>
                  <a:pt x="8899" y="9672"/>
                  <a:pt x="9641" y="9288"/>
                  <a:pt x="9778" y="9208"/>
                </a:cubicBezTo>
                <a:cubicBezTo>
                  <a:pt x="10543" y="8762"/>
                  <a:pt x="11426" y="8501"/>
                  <a:pt x="12929" y="8277"/>
                </a:cubicBezTo>
                <a:cubicBezTo>
                  <a:pt x="13283" y="8224"/>
                  <a:pt x="13731" y="8141"/>
                  <a:pt x="13922" y="8092"/>
                </a:cubicBezTo>
                <a:cubicBezTo>
                  <a:pt x="14113" y="8043"/>
                  <a:pt x="14277" y="8002"/>
                  <a:pt x="14282" y="8002"/>
                </a:cubicBezTo>
                <a:cubicBezTo>
                  <a:pt x="14283" y="8002"/>
                  <a:pt x="14283" y="8002"/>
                  <a:pt x="14283" y="8002"/>
                </a:cubicBezTo>
                <a:close/>
                <a:moveTo>
                  <a:pt x="3024" y="3768"/>
                </a:moveTo>
                <a:cubicBezTo>
                  <a:pt x="3025" y="3769"/>
                  <a:pt x="3064" y="3832"/>
                  <a:pt x="3110" y="3905"/>
                </a:cubicBezTo>
                <a:cubicBezTo>
                  <a:pt x="3675" y="4853"/>
                  <a:pt x="4215" y="5847"/>
                  <a:pt x="4391" y="6259"/>
                </a:cubicBezTo>
                <a:cubicBezTo>
                  <a:pt x="4635" y="6834"/>
                  <a:pt x="4673" y="6957"/>
                  <a:pt x="4839" y="7705"/>
                </a:cubicBezTo>
                <a:cubicBezTo>
                  <a:pt x="5079" y="8786"/>
                  <a:pt x="5006" y="10125"/>
                  <a:pt x="4673" y="10808"/>
                </a:cubicBezTo>
                <a:cubicBezTo>
                  <a:pt x="4625" y="10906"/>
                  <a:pt x="4603" y="10950"/>
                  <a:pt x="4595" y="10950"/>
                </a:cubicBezTo>
                <a:cubicBezTo>
                  <a:pt x="4589" y="10950"/>
                  <a:pt x="4593" y="10921"/>
                  <a:pt x="4602" y="10867"/>
                </a:cubicBezTo>
                <a:cubicBezTo>
                  <a:pt x="4687" y="10328"/>
                  <a:pt x="4645" y="9551"/>
                  <a:pt x="4491" y="8826"/>
                </a:cubicBezTo>
                <a:cubicBezTo>
                  <a:pt x="4393" y="8366"/>
                  <a:pt x="4355" y="8254"/>
                  <a:pt x="4276" y="8190"/>
                </a:cubicBezTo>
                <a:cubicBezTo>
                  <a:pt x="4257" y="8175"/>
                  <a:pt x="4241" y="8165"/>
                  <a:pt x="4227" y="8165"/>
                </a:cubicBezTo>
                <a:cubicBezTo>
                  <a:pt x="4155" y="8165"/>
                  <a:pt x="4143" y="8425"/>
                  <a:pt x="4132" y="9474"/>
                </a:cubicBezTo>
                <a:cubicBezTo>
                  <a:pt x="4117" y="10762"/>
                  <a:pt x="4117" y="10762"/>
                  <a:pt x="3932" y="11262"/>
                </a:cubicBezTo>
                <a:cubicBezTo>
                  <a:pt x="3899" y="11349"/>
                  <a:pt x="3869" y="11392"/>
                  <a:pt x="3847" y="11392"/>
                </a:cubicBezTo>
                <a:cubicBezTo>
                  <a:pt x="3823" y="11392"/>
                  <a:pt x="3808" y="11343"/>
                  <a:pt x="3807" y="11243"/>
                </a:cubicBezTo>
                <a:cubicBezTo>
                  <a:pt x="3806" y="10963"/>
                  <a:pt x="3629" y="10232"/>
                  <a:pt x="3504" y="9985"/>
                </a:cubicBezTo>
                <a:cubicBezTo>
                  <a:pt x="3437" y="9853"/>
                  <a:pt x="3206" y="9408"/>
                  <a:pt x="2990" y="8992"/>
                </a:cubicBezTo>
                <a:cubicBezTo>
                  <a:pt x="2457" y="7965"/>
                  <a:pt x="2441" y="7907"/>
                  <a:pt x="2418" y="7130"/>
                </a:cubicBezTo>
                <a:cubicBezTo>
                  <a:pt x="2389" y="6086"/>
                  <a:pt x="2476" y="5505"/>
                  <a:pt x="2837" y="4345"/>
                </a:cubicBezTo>
                <a:cubicBezTo>
                  <a:pt x="2937" y="4029"/>
                  <a:pt x="3020" y="3768"/>
                  <a:pt x="3024" y="3768"/>
                </a:cubicBezTo>
                <a:close/>
                <a:moveTo>
                  <a:pt x="7374" y="0"/>
                </a:moveTo>
                <a:cubicBezTo>
                  <a:pt x="7279" y="0"/>
                  <a:pt x="7184" y="16"/>
                  <a:pt x="7092" y="50"/>
                </a:cubicBezTo>
                <a:cubicBezTo>
                  <a:pt x="6761" y="174"/>
                  <a:pt x="6520" y="367"/>
                  <a:pt x="6336" y="661"/>
                </a:cubicBezTo>
                <a:cubicBezTo>
                  <a:pt x="6271" y="764"/>
                  <a:pt x="6218" y="850"/>
                  <a:pt x="6213" y="857"/>
                </a:cubicBezTo>
                <a:cubicBezTo>
                  <a:pt x="6213" y="857"/>
                  <a:pt x="6212" y="857"/>
                  <a:pt x="6212" y="857"/>
                </a:cubicBezTo>
                <a:cubicBezTo>
                  <a:pt x="6202" y="857"/>
                  <a:pt x="6162" y="823"/>
                  <a:pt x="6114" y="776"/>
                </a:cubicBezTo>
                <a:cubicBezTo>
                  <a:pt x="5945" y="607"/>
                  <a:pt x="5722" y="519"/>
                  <a:pt x="5463" y="519"/>
                </a:cubicBezTo>
                <a:cubicBezTo>
                  <a:pt x="5179" y="519"/>
                  <a:pt x="5059" y="573"/>
                  <a:pt x="4855" y="794"/>
                </a:cubicBezTo>
                <a:cubicBezTo>
                  <a:pt x="4625" y="1043"/>
                  <a:pt x="4531" y="1269"/>
                  <a:pt x="4512" y="1626"/>
                </a:cubicBezTo>
                <a:cubicBezTo>
                  <a:pt x="4496" y="1923"/>
                  <a:pt x="4499" y="1945"/>
                  <a:pt x="4629" y="2207"/>
                </a:cubicBezTo>
                <a:cubicBezTo>
                  <a:pt x="4876" y="2703"/>
                  <a:pt x="5267" y="3051"/>
                  <a:pt x="5976" y="3402"/>
                </a:cubicBezTo>
                <a:cubicBezTo>
                  <a:pt x="6190" y="3508"/>
                  <a:pt x="6447" y="3657"/>
                  <a:pt x="6551" y="3737"/>
                </a:cubicBezTo>
                <a:lnTo>
                  <a:pt x="6741" y="3877"/>
                </a:lnTo>
                <a:lnTo>
                  <a:pt x="6767" y="4219"/>
                </a:lnTo>
                <a:cubicBezTo>
                  <a:pt x="6782" y="4408"/>
                  <a:pt x="6835" y="4873"/>
                  <a:pt x="6887" y="5259"/>
                </a:cubicBezTo>
                <a:cubicBezTo>
                  <a:pt x="7031" y="6348"/>
                  <a:pt x="6983" y="6922"/>
                  <a:pt x="6635" y="8220"/>
                </a:cubicBezTo>
                <a:cubicBezTo>
                  <a:pt x="6377" y="9190"/>
                  <a:pt x="6133" y="9833"/>
                  <a:pt x="5832" y="10334"/>
                </a:cubicBezTo>
                <a:cubicBezTo>
                  <a:pt x="5736" y="10497"/>
                  <a:pt x="5621" y="10696"/>
                  <a:pt x="5579" y="10779"/>
                </a:cubicBezTo>
                <a:cubicBezTo>
                  <a:pt x="5537" y="10862"/>
                  <a:pt x="5414" y="11010"/>
                  <a:pt x="5307" y="11106"/>
                </a:cubicBezTo>
                <a:cubicBezTo>
                  <a:pt x="5110" y="11285"/>
                  <a:pt x="4829" y="11491"/>
                  <a:pt x="4787" y="11491"/>
                </a:cubicBezTo>
                <a:cubicBezTo>
                  <a:pt x="4786" y="11491"/>
                  <a:pt x="4784" y="11491"/>
                  <a:pt x="4783" y="11490"/>
                </a:cubicBezTo>
                <a:cubicBezTo>
                  <a:pt x="4776" y="11483"/>
                  <a:pt x="4829" y="11377"/>
                  <a:pt x="4899" y="11256"/>
                </a:cubicBezTo>
                <a:cubicBezTo>
                  <a:pt x="5191" y="10758"/>
                  <a:pt x="5349" y="10177"/>
                  <a:pt x="5421" y="9338"/>
                </a:cubicBezTo>
                <a:cubicBezTo>
                  <a:pt x="5466" y="8793"/>
                  <a:pt x="5431" y="8354"/>
                  <a:pt x="5274" y="7584"/>
                </a:cubicBezTo>
                <a:cubicBezTo>
                  <a:pt x="5073" y="6592"/>
                  <a:pt x="4815" y="5955"/>
                  <a:pt x="4144" y="4781"/>
                </a:cubicBezTo>
                <a:cubicBezTo>
                  <a:pt x="3469" y="3605"/>
                  <a:pt x="3152" y="3109"/>
                  <a:pt x="3042" y="3066"/>
                </a:cubicBezTo>
                <a:cubicBezTo>
                  <a:pt x="3006" y="3053"/>
                  <a:pt x="2972" y="3046"/>
                  <a:pt x="2940" y="3046"/>
                </a:cubicBezTo>
                <a:cubicBezTo>
                  <a:pt x="2825" y="3046"/>
                  <a:pt x="2734" y="3134"/>
                  <a:pt x="2668" y="3313"/>
                </a:cubicBezTo>
                <a:cubicBezTo>
                  <a:pt x="2627" y="3424"/>
                  <a:pt x="2594" y="3532"/>
                  <a:pt x="2594" y="3552"/>
                </a:cubicBezTo>
                <a:cubicBezTo>
                  <a:pt x="2594" y="3572"/>
                  <a:pt x="2487" y="3916"/>
                  <a:pt x="2356" y="4313"/>
                </a:cubicBezTo>
                <a:cubicBezTo>
                  <a:pt x="1994" y="5417"/>
                  <a:pt x="1962" y="5600"/>
                  <a:pt x="1941" y="6712"/>
                </a:cubicBezTo>
                <a:cubicBezTo>
                  <a:pt x="1926" y="7583"/>
                  <a:pt x="1930" y="7675"/>
                  <a:pt x="2002" y="7962"/>
                </a:cubicBezTo>
                <a:cubicBezTo>
                  <a:pt x="2084" y="8296"/>
                  <a:pt x="2372" y="8918"/>
                  <a:pt x="2853" y="9805"/>
                </a:cubicBezTo>
                <a:cubicBezTo>
                  <a:pt x="3118" y="10294"/>
                  <a:pt x="3153" y="10381"/>
                  <a:pt x="3234" y="10780"/>
                </a:cubicBezTo>
                <a:cubicBezTo>
                  <a:pt x="3412" y="11652"/>
                  <a:pt x="3389" y="12112"/>
                  <a:pt x="3143" y="12542"/>
                </a:cubicBezTo>
                <a:cubicBezTo>
                  <a:pt x="3047" y="12711"/>
                  <a:pt x="2983" y="12765"/>
                  <a:pt x="2589" y="13002"/>
                </a:cubicBezTo>
                <a:cubicBezTo>
                  <a:pt x="2342" y="13151"/>
                  <a:pt x="1946" y="13356"/>
                  <a:pt x="1699" y="13461"/>
                </a:cubicBezTo>
                <a:cubicBezTo>
                  <a:pt x="1107" y="13715"/>
                  <a:pt x="277" y="14132"/>
                  <a:pt x="173" y="14226"/>
                </a:cubicBezTo>
                <a:cubicBezTo>
                  <a:pt x="0" y="14385"/>
                  <a:pt x="118" y="14589"/>
                  <a:pt x="382" y="14589"/>
                </a:cubicBezTo>
                <a:cubicBezTo>
                  <a:pt x="385" y="14589"/>
                  <a:pt x="387" y="14589"/>
                  <a:pt x="390" y="14588"/>
                </a:cubicBezTo>
                <a:cubicBezTo>
                  <a:pt x="508" y="14587"/>
                  <a:pt x="695" y="14511"/>
                  <a:pt x="1174" y="14274"/>
                </a:cubicBezTo>
                <a:cubicBezTo>
                  <a:pt x="1519" y="14102"/>
                  <a:pt x="1931" y="13908"/>
                  <a:pt x="2088" y="13846"/>
                </a:cubicBezTo>
                <a:cubicBezTo>
                  <a:pt x="2245" y="13782"/>
                  <a:pt x="2519" y="13643"/>
                  <a:pt x="2695" y="13537"/>
                </a:cubicBezTo>
                <a:cubicBezTo>
                  <a:pt x="2872" y="13434"/>
                  <a:pt x="3175" y="13260"/>
                  <a:pt x="3366" y="13154"/>
                </a:cubicBezTo>
                <a:cubicBezTo>
                  <a:pt x="3559" y="13047"/>
                  <a:pt x="3914" y="12811"/>
                  <a:pt x="4156" y="12628"/>
                </a:cubicBezTo>
                <a:cubicBezTo>
                  <a:pt x="4399" y="12444"/>
                  <a:pt x="4764" y="12181"/>
                  <a:pt x="4969" y="12043"/>
                </a:cubicBezTo>
                <a:cubicBezTo>
                  <a:pt x="5175" y="11904"/>
                  <a:pt x="5438" y="11711"/>
                  <a:pt x="5558" y="11611"/>
                </a:cubicBezTo>
                <a:cubicBezTo>
                  <a:pt x="5915" y="11315"/>
                  <a:pt x="5933" y="11310"/>
                  <a:pt x="6573" y="11310"/>
                </a:cubicBezTo>
                <a:cubicBezTo>
                  <a:pt x="6911" y="11310"/>
                  <a:pt x="7364" y="11339"/>
                  <a:pt x="7707" y="11381"/>
                </a:cubicBezTo>
                <a:cubicBezTo>
                  <a:pt x="8652" y="11500"/>
                  <a:pt x="9294" y="11562"/>
                  <a:pt x="9798" y="11562"/>
                </a:cubicBezTo>
                <a:cubicBezTo>
                  <a:pt x="10422" y="11562"/>
                  <a:pt x="10836" y="11467"/>
                  <a:pt x="11355" y="11267"/>
                </a:cubicBezTo>
                <a:cubicBezTo>
                  <a:pt x="11719" y="11128"/>
                  <a:pt x="12544" y="10630"/>
                  <a:pt x="12947" y="10306"/>
                </a:cubicBezTo>
                <a:cubicBezTo>
                  <a:pt x="13581" y="9799"/>
                  <a:pt x="14819" y="8215"/>
                  <a:pt x="14868" y="7851"/>
                </a:cubicBezTo>
                <a:cubicBezTo>
                  <a:pt x="14893" y="7668"/>
                  <a:pt x="14809" y="7557"/>
                  <a:pt x="14642" y="7557"/>
                </a:cubicBezTo>
                <a:cubicBezTo>
                  <a:pt x="14582" y="7557"/>
                  <a:pt x="14259" y="7622"/>
                  <a:pt x="13924" y="7701"/>
                </a:cubicBezTo>
                <a:cubicBezTo>
                  <a:pt x="13589" y="7783"/>
                  <a:pt x="13083" y="7874"/>
                  <a:pt x="12800" y="7907"/>
                </a:cubicBezTo>
                <a:cubicBezTo>
                  <a:pt x="11722" y="8033"/>
                  <a:pt x="10867" y="8216"/>
                  <a:pt x="10262" y="8449"/>
                </a:cubicBezTo>
                <a:cubicBezTo>
                  <a:pt x="10099" y="8511"/>
                  <a:pt x="9563" y="8767"/>
                  <a:pt x="9067" y="9020"/>
                </a:cubicBezTo>
                <a:cubicBezTo>
                  <a:pt x="8626" y="9244"/>
                  <a:pt x="8296" y="9402"/>
                  <a:pt x="8271" y="9402"/>
                </a:cubicBezTo>
                <a:cubicBezTo>
                  <a:pt x="8268" y="9402"/>
                  <a:pt x="8270" y="9399"/>
                  <a:pt x="8276" y="9394"/>
                </a:cubicBezTo>
                <a:cubicBezTo>
                  <a:pt x="8869" y="8946"/>
                  <a:pt x="10653" y="6850"/>
                  <a:pt x="10778" y="6458"/>
                </a:cubicBezTo>
                <a:cubicBezTo>
                  <a:pt x="10789" y="6419"/>
                  <a:pt x="10851" y="6370"/>
                  <a:pt x="10914" y="6347"/>
                </a:cubicBezTo>
                <a:cubicBezTo>
                  <a:pt x="10977" y="6324"/>
                  <a:pt x="11179" y="6160"/>
                  <a:pt x="11362" y="5981"/>
                </a:cubicBezTo>
                <a:cubicBezTo>
                  <a:pt x="11545" y="5802"/>
                  <a:pt x="11848" y="5538"/>
                  <a:pt x="12030" y="5394"/>
                </a:cubicBezTo>
                <a:cubicBezTo>
                  <a:pt x="13123" y="4541"/>
                  <a:pt x="13392" y="3574"/>
                  <a:pt x="12671" y="3091"/>
                </a:cubicBezTo>
                <a:cubicBezTo>
                  <a:pt x="12557" y="3014"/>
                  <a:pt x="12442" y="2976"/>
                  <a:pt x="12329" y="2976"/>
                </a:cubicBezTo>
                <a:cubicBezTo>
                  <a:pt x="12223" y="2976"/>
                  <a:pt x="12119" y="3010"/>
                  <a:pt x="12017" y="3077"/>
                </a:cubicBezTo>
                <a:lnTo>
                  <a:pt x="11866" y="3175"/>
                </a:lnTo>
                <a:lnTo>
                  <a:pt x="11824" y="3051"/>
                </a:lnTo>
                <a:cubicBezTo>
                  <a:pt x="11760" y="2855"/>
                  <a:pt x="11516" y="2502"/>
                  <a:pt x="11370" y="2388"/>
                </a:cubicBezTo>
                <a:cubicBezTo>
                  <a:pt x="11242" y="2290"/>
                  <a:pt x="11099" y="2243"/>
                  <a:pt x="10952" y="2243"/>
                </a:cubicBezTo>
                <a:cubicBezTo>
                  <a:pt x="10624" y="2243"/>
                  <a:pt x="10280" y="2477"/>
                  <a:pt x="10060" y="2892"/>
                </a:cubicBezTo>
                <a:cubicBezTo>
                  <a:pt x="9896" y="3199"/>
                  <a:pt x="9875" y="3560"/>
                  <a:pt x="9982" y="4254"/>
                </a:cubicBezTo>
                <a:cubicBezTo>
                  <a:pt x="10024" y="4529"/>
                  <a:pt x="10061" y="4820"/>
                  <a:pt x="10061" y="4897"/>
                </a:cubicBezTo>
                <a:cubicBezTo>
                  <a:pt x="10062" y="5149"/>
                  <a:pt x="10170" y="5549"/>
                  <a:pt x="10319" y="5860"/>
                </a:cubicBezTo>
                <a:cubicBezTo>
                  <a:pt x="10399" y="6029"/>
                  <a:pt x="10465" y="6185"/>
                  <a:pt x="10465" y="6209"/>
                </a:cubicBezTo>
                <a:cubicBezTo>
                  <a:pt x="10465" y="6266"/>
                  <a:pt x="10140" y="6670"/>
                  <a:pt x="9679" y="7189"/>
                </a:cubicBezTo>
                <a:cubicBezTo>
                  <a:pt x="9473" y="7421"/>
                  <a:pt x="9152" y="7786"/>
                  <a:pt x="8972" y="7997"/>
                </a:cubicBezTo>
                <a:cubicBezTo>
                  <a:pt x="8624" y="8403"/>
                  <a:pt x="8336" y="8671"/>
                  <a:pt x="7813" y="9073"/>
                </a:cubicBezTo>
                <a:cubicBezTo>
                  <a:pt x="7640" y="9206"/>
                  <a:pt x="7306" y="9499"/>
                  <a:pt x="7067" y="9722"/>
                </a:cubicBezTo>
                <a:cubicBezTo>
                  <a:pt x="6828" y="9947"/>
                  <a:pt x="6620" y="10130"/>
                  <a:pt x="6604" y="10130"/>
                </a:cubicBezTo>
                <a:cubicBezTo>
                  <a:pt x="6588" y="10130"/>
                  <a:pt x="6638" y="9976"/>
                  <a:pt x="6716" y="9789"/>
                </a:cubicBezTo>
                <a:cubicBezTo>
                  <a:pt x="7028" y="9030"/>
                  <a:pt x="7373" y="7609"/>
                  <a:pt x="7459" y="6718"/>
                </a:cubicBezTo>
                <a:cubicBezTo>
                  <a:pt x="7491" y="6369"/>
                  <a:pt x="7491" y="6163"/>
                  <a:pt x="7455" y="5788"/>
                </a:cubicBezTo>
                <a:cubicBezTo>
                  <a:pt x="7408" y="5292"/>
                  <a:pt x="7238" y="4311"/>
                  <a:pt x="7138" y="3963"/>
                </a:cubicBezTo>
                <a:cubicBezTo>
                  <a:pt x="7106" y="3853"/>
                  <a:pt x="7091" y="3727"/>
                  <a:pt x="7106" y="3673"/>
                </a:cubicBezTo>
                <a:cubicBezTo>
                  <a:pt x="7120" y="3620"/>
                  <a:pt x="7253" y="3387"/>
                  <a:pt x="7405" y="3151"/>
                </a:cubicBezTo>
                <a:cubicBezTo>
                  <a:pt x="8135" y="2011"/>
                  <a:pt x="8452" y="1106"/>
                  <a:pt x="8279" y="654"/>
                </a:cubicBezTo>
                <a:cubicBezTo>
                  <a:pt x="8124" y="254"/>
                  <a:pt x="7751" y="0"/>
                  <a:pt x="7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32"/>
          <p:cNvGrpSpPr/>
          <p:nvPr/>
        </p:nvGrpSpPr>
        <p:grpSpPr>
          <a:xfrm>
            <a:off x="3326900" y="1361450"/>
            <a:ext cx="877400" cy="903925"/>
            <a:chOff x="5426850" y="1923250"/>
            <a:chExt cx="877400" cy="903925"/>
          </a:xfrm>
        </p:grpSpPr>
        <p:sp>
          <p:nvSpPr>
            <p:cNvPr id="406" name="Google Shape;406;p32"/>
            <p:cNvSpPr/>
            <p:nvPr/>
          </p:nvSpPr>
          <p:spPr>
            <a:xfrm>
              <a:off x="5426850" y="1923250"/>
              <a:ext cx="877400" cy="903925"/>
            </a:xfrm>
            <a:custGeom>
              <a:avLst/>
              <a:gdLst/>
              <a:ahLst/>
              <a:cxnLst/>
              <a:rect l="l" t="t" r="r" b="b"/>
              <a:pathLst>
                <a:path w="35096" h="36157" extrusionOk="0">
                  <a:moveTo>
                    <a:pt x="18089" y="290"/>
                  </a:moveTo>
                  <a:cubicBezTo>
                    <a:pt x="18129" y="292"/>
                    <a:pt x="18251" y="319"/>
                    <a:pt x="18361" y="350"/>
                  </a:cubicBezTo>
                  <a:cubicBezTo>
                    <a:pt x="18706" y="451"/>
                    <a:pt x="19751" y="1073"/>
                    <a:pt x="21910" y="2462"/>
                  </a:cubicBezTo>
                  <a:cubicBezTo>
                    <a:pt x="22517" y="2852"/>
                    <a:pt x="23238" y="3303"/>
                    <a:pt x="23511" y="3464"/>
                  </a:cubicBezTo>
                  <a:cubicBezTo>
                    <a:pt x="24772" y="4208"/>
                    <a:pt x="25385" y="4580"/>
                    <a:pt x="25586" y="4719"/>
                  </a:cubicBezTo>
                  <a:lnTo>
                    <a:pt x="25803" y="4870"/>
                  </a:lnTo>
                  <a:lnTo>
                    <a:pt x="24901" y="4902"/>
                  </a:lnTo>
                  <a:cubicBezTo>
                    <a:pt x="24560" y="4914"/>
                    <a:pt x="24347" y="4921"/>
                    <a:pt x="24208" y="4921"/>
                  </a:cubicBezTo>
                  <a:cubicBezTo>
                    <a:pt x="23993" y="4921"/>
                    <a:pt x="23954" y="4904"/>
                    <a:pt x="23893" y="4862"/>
                  </a:cubicBezTo>
                  <a:cubicBezTo>
                    <a:pt x="23835" y="4822"/>
                    <a:pt x="23615" y="4695"/>
                    <a:pt x="23402" y="4578"/>
                  </a:cubicBezTo>
                  <a:cubicBezTo>
                    <a:pt x="23191" y="4462"/>
                    <a:pt x="22825" y="4221"/>
                    <a:pt x="22594" y="4046"/>
                  </a:cubicBezTo>
                  <a:cubicBezTo>
                    <a:pt x="22026" y="3615"/>
                    <a:pt x="21818" y="3480"/>
                    <a:pt x="21222" y="3149"/>
                  </a:cubicBezTo>
                  <a:cubicBezTo>
                    <a:pt x="20947" y="2996"/>
                    <a:pt x="20573" y="2773"/>
                    <a:pt x="20398" y="2656"/>
                  </a:cubicBezTo>
                  <a:cubicBezTo>
                    <a:pt x="19827" y="2274"/>
                    <a:pt x="19228" y="1983"/>
                    <a:pt x="19011" y="1983"/>
                  </a:cubicBezTo>
                  <a:cubicBezTo>
                    <a:pt x="18862" y="1983"/>
                    <a:pt x="18897" y="2029"/>
                    <a:pt x="19146" y="2165"/>
                  </a:cubicBezTo>
                  <a:cubicBezTo>
                    <a:pt x="19450" y="2330"/>
                    <a:pt x="19809" y="2574"/>
                    <a:pt x="20253" y="2918"/>
                  </a:cubicBezTo>
                  <a:cubicBezTo>
                    <a:pt x="20455" y="3074"/>
                    <a:pt x="20782" y="3291"/>
                    <a:pt x="20990" y="3405"/>
                  </a:cubicBezTo>
                  <a:cubicBezTo>
                    <a:pt x="21740" y="3820"/>
                    <a:pt x="21945" y="3946"/>
                    <a:pt x="22295" y="4200"/>
                  </a:cubicBezTo>
                  <a:cubicBezTo>
                    <a:pt x="22715" y="4505"/>
                    <a:pt x="23017" y="4694"/>
                    <a:pt x="23314" y="4837"/>
                  </a:cubicBezTo>
                  <a:cubicBezTo>
                    <a:pt x="23515" y="4936"/>
                    <a:pt x="23524" y="4943"/>
                    <a:pt x="23420" y="4951"/>
                  </a:cubicBezTo>
                  <a:cubicBezTo>
                    <a:pt x="23360" y="4957"/>
                    <a:pt x="21847" y="5011"/>
                    <a:pt x="20056" y="5071"/>
                  </a:cubicBezTo>
                  <a:cubicBezTo>
                    <a:pt x="15637" y="5222"/>
                    <a:pt x="10751" y="5393"/>
                    <a:pt x="10220" y="5418"/>
                  </a:cubicBezTo>
                  <a:lnTo>
                    <a:pt x="9786" y="5438"/>
                  </a:lnTo>
                  <a:lnTo>
                    <a:pt x="10186" y="5168"/>
                  </a:lnTo>
                  <a:cubicBezTo>
                    <a:pt x="10406" y="5018"/>
                    <a:pt x="10708" y="4814"/>
                    <a:pt x="10861" y="4711"/>
                  </a:cubicBezTo>
                  <a:cubicBezTo>
                    <a:pt x="11012" y="4609"/>
                    <a:pt x="11295" y="4440"/>
                    <a:pt x="11487" y="4336"/>
                  </a:cubicBezTo>
                  <a:cubicBezTo>
                    <a:pt x="11680" y="4231"/>
                    <a:pt x="12017" y="4013"/>
                    <a:pt x="12241" y="3845"/>
                  </a:cubicBezTo>
                  <a:cubicBezTo>
                    <a:pt x="12465" y="3678"/>
                    <a:pt x="12812" y="3449"/>
                    <a:pt x="13020" y="3331"/>
                  </a:cubicBezTo>
                  <a:cubicBezTo>
                    <a:pt x="13227" y="3213"/>
                    <a:pt x="13584" y="2981"/>
                    <a:pt x="13811" y="2815"/>
                  </a:cubicBezTo>
                  <a:cubicBezTo>
                    <a:pt x="14263" y="2487"/>
                    <a:pt x="14469" y="2353"/>
                    <a:pt x="14833" y="2156"/>
                  </a:cubicBezTo>
                  <a:cubicBezTo>
                    <a:pt x="14965" y="2083"/>
                    <a:pt x="15245" y="1903"/>
                    <a:pt x="15458" y="1750"/>
                  </a:cubicBezTo>
                  <a:cubicBezTo>
                    <a:pt x="15672" y="1597"/>
                    <a:pt x="16000" y="1388"/>
                    <a:pt x="16195" y="1282"/>
                  </a:cubicBezTo>
                  <a:cubicBezTo>
                    <a:pt x="16386" y="1177"/>
                    <a:pt x="16750" y="965"/>
                    <a:pt x="17001" y="812"/>
                  </a:cubicBezTo>
                  <a:cubicBezTo>
                    <a:pt x="17476" y="524"/>
                    <a:pt x="17958" y="292"/>
                    <a:pt x="18089" y="290"/>
                  </a:cubicBezTo>
                  <a:close/>
                  <a:moveTo>
                    <a:pt x="30228" y="8752"/>
                  </a:moveTo>
                  <a:cubicBezTo>
                    <a:pt x="30234" y="8752"/>
                    <a:pt x="30374" y="8862"/>
                    <a:pt x="30543" y="9000"/>
                  </a:cubicBezTo>
                  <a:cubicBezTo>
                    <a:pt x="30711" y="9137"/>
                    <a:pt x="31428" y="9706"/>
                    <a:pt x="32138" y="10267"/>
                  </a:cubicBezTo>
                  <a:cubicBezTo>
                    <a:pt x="32848" y="10827"/>
                    <a:pt x="33501" y="11352"/>
                    <a:pt x="33591" y="11431"/>
                  </a:cubicBezTo>
                  <a:cubicBezTo>
                    <a:pt x="33753" y="11575"/>
                    <a:pt x="33753" y="11576"/>
                    <a:pt x="33661" y="11596"/>
                  </a:cubicBezTo>
                  <a:cubicBezTo>
                    <a:pt x="33612" y="11606"/>
                    <a:pt x="33401" y="11656"/>
                    <a:pt x="33195" y="11703"/>
                  </a:cubicBezTo>
                  <a:lnTo>
                    <a:pt x="32820" y="11792"/>
                  </a:lnTo>
                  <a:lnTo>
                    <a:pt x="32558" y="11677"/>
                  </a:lnTo>
                  <a:cubicBezTo>
                    <a:pt x="32242" y="11538"/>
                    <a:pt x="31971" y="11341"/>
                    <a:pt x="31481" y="10897"/>
                  </a:cubicBezTo>
                  <a:cubicBezTo>
                    <a:pt x="31102" y="10554"/>
                    <a:pt x="30936" y="10424"/>
                    <a:pt x="30426" y="10064"/>
                  </a:cubicBezTo>
                  <a:lnTo>
                    <a:pt x="30150" y="9870"/>
                  </a:lnTo>
                  <a:lnTo>
                    <a:pt x="30161" y="9521"/>
                  </a:lnTo>
                  <a:cubicBezTo>
                    <a:pt x="30171" y="9148"/>
                    <a:pt x="30207" y="8752"/>
                    <a:pt x="30228" y="8752"/>
                  </a:cubicBezTo>
                  <a:close/>
                  <a:moveTo>
                    <a:pt x="5784" y="9268"/>
                  </a:moveTo>
                  <a:cubicBezTo>
                    <a:pt x="5799" y="9268"/>
                    <a:pt x="5819" y="9426"/>
                    <a:pt x="5831" y="9624"/>
                  </a:cubicBezTo>
                  <a:cubicBezTo>
                    <a:pt x="5845" y="9824"/>
                    <a:pt x="5856" y="10076"/>
                    <a:pt x="5856" y="10191"/>
                  </a:cubicBezTo>
                  <a:lnTo>
                    <a:pt x="5856" y="10399"/>
                  </a:lnTo>
                  <a:lnTo>
                    <a:pt x="5500" y="10717"/>
                  </a:lnTo>
                  <a:cubicBezTo>
                    <a:pt x="5305" y="10893"/>
                    <a:pt x="4855" y="11270"/>
                    <a:pt x="4497" y="11558"/>
                  </a:cubicBezTo>
                  <a:cubicBezTo>
                    <a:pt x="4085" y="11891"/>
                    <a:pt x="3523" y="12403"/>
                    <a:pt x="2945" y="12972"/>
                  </a:cubicBezTo>
                  <a:cubicBezTo>
                    <a:pt x="2449" y="13461"/>
                    <a:pt x="2028" y="13864"/>
                    <a:pt x="2015" y="13864"/>
                  </a:cubicBezTo>
                  <a:cubicBezTo>
                    <a:pt x="2000" y="13864"/>
                    <a:pt x="1838" y="13737"/>
                    <a:pt x="1651" y="13579"/>
                  </a:cubicBezTo>
                  <a:cubicBezTo>
                    <a:pt x="1463" y="13420"/>
                    <a:pt x="1255" y="13249"/>
                    <a:pt x="1184" y="13196"/>
                  </a:cubicBezTo>
                  <a:lnTo>
                    <a:pt x="1055" y="13099"/>
                  </a:lnTo>
                  <a:lnTo>
                    <a:pt x="1386" y="12759"/>
                  </a:lnTo>
                  <a:cubicBezTo>
                    <a:pt x="1568" y="12573"/>
                    <a:pt x="1974" y="12225"/>
                    <a:pt x="2286" y="11986"/>
                  </a:cubicBezTo>
                  <a:cubicBezTo>
                    <a:pt x="2600" y="11749"/>
                    <a:pt x="3015" y="11408"/>
                    <a:pt x="3207" y="11234"/>
                  </a:cubicBezTo>
                  <a:cubicBezTo>
                    <a:pt x="3400" y="11058"/>
                    <a:pt x="3769" y="10764"/>
                    <a:pt x="4033" y="10577"/>
                  </a:cubicBezTo>
                  <a:cubicBezTo>
                    <a:pt x="4299" y="10390"/>
                    <a:pt x="4621" y="10136"/>
                    <a:pt x="4754" y="10010"/>
                  </a:cubicBezTo>
                  <a:cubicBezTo>
                    <a:pt x="4960" y="9814"/>
                    <a:pt x="5709" y="9275"/>
                    <a:pt x="5784" y="9268"/>
                  </a:cubicBezTo>
                  <a:close/>
                  <a:moveTo>
                    <a:pt x="34014" y="12035"/>
                  </a:moveTo>
                  <a:cubicBezTo>
                    <a:pt x="34069" y="12035"/>
                    <a:pt x="34066" y="12061"/>
                    <a:pt x="34066" y="12113"/>
                  </a:cubicBezTo>
                  <a:cubicBezTo>
                    <a:pt x="34066" y="12194"/>
                    <a:pt x="34044" y="12204"/>
                    <a:pt x="33791" y="12242"/>
                  </a:cubicBezTo>
                  <a:cubicBezTo>
                    <a:pt x="33118" y="12341"/>
                    <a:pt x="32764" y="12557"/>
                    <a:pt x="31901" y="13401"/>
                  </a:cubicBezTo>
                  <a:cubicBezTo>
                    <a:pt x="31545" y="13749"/>
                    <a:pt x="31391" y="13898"/>
                    <a:pt x="31377" y="13898"/>
                  </a:cubicBezTo>
                  <a:cubicBezTo>
                    <a:pt x="31367" y="13898"/>
                    <a:pt x="31425" y="13826"/>
                    <a:pt x="31529" y="13698"/>
                  </a:cubicBezTo>
                  <a:cubicBezTo>
                    <a:pt x="32010" y="13116"/>
                    <a:pt x="32434" y="12636"/>
                    <a:pt x="32603" y="12480"/>
                  </a:cubicBezTo>
                  <a:cubicBezTo>
                    <a:pt x="32774" y="12322"/>
                    <a:pt x="32859" y="12292"/>
                    <a:pt x="33606" y="12118"/>
                  </a:cubicBezTo>
                  <a:cubicBezTo>
                    <a:pt x="33844" y="12063"/>
                    <a:pt x="33958" y="12035"/>
                    <a:pt x="34014" y="12035"/>
                  </a:cubicBezTo>
                  <a:close/>
                  <a:moveTo>
                    <a:pt x="30131" y="10191"/>
                  </a:moveTo>
                  <a:lnTo>
                    <a:pt x="30490" y="10461"/>
                  </a:lnTo>
                  <a:cubicBezTo>
                    <a:pt x="30688" y="10609"/>
                    <a:pt x="31004" y="10874"/>
                    <a:pt x="31197" y="11052"/>
                  </a:cubicBezTo>
                  <a:cubicBezTo>
                    <a:pt x="31558" y="11385"/>
                    <a:pt x="32028" y="11750"/>
                    <a:pt x="32271" y="11890"/>
                  </a:cubicBezTo>
                  <a:cubicBezTo>
                    <a:pt x="32349" y="11933"/>
                    <a:pt x="32411" y="11981"/>
                    <a:pt x="32411" y="11996"/>
                  </a:cubicBezTo>
                  <a:cubicBezTo>
                    <a:pt x="32411" y="12009"/>
                    <a:pt x="32361" y="12056"/>
                    <a:pt x="32303" y="12097"/>
                  </a:cubicBezTo>
                  <a:cubicBezTo>
                    <a:pt x="32244" y="12139"/>
                    <a:pt x="31982" y="12415"/>
                    <a:pt x="31723" y="12713"/>
                  </a:cubicBezTo>
                  <a:cubicBezTo>
                    <a:pt x="31279" y="13221"/>
                    <a:pt x="30670" y="13913"/>
                    <a:pt x="30330" y="14298"/>
                  </a:cubicBezTo>
                  <a:lnTo>
                    <a:pt x="30179" y="14467"/>
                  </a:lnTo>
                  <a:lnTo>
                    <a:pt x="30155" y="13439"/>
                  </a:lnTo>
                  <a:cubicBezTo>
                    <a:pt x="30142" y="12875"/>
                    <a:pt x="30131" y="11912"/>
                    <a:pt x="30131" y="11301"/>
                  </a:cubicBezTo>
                  <a:lnTo>
                    <a:pt x="30131" y="10191"/>
                  </a:lnTo>
                  <a:close/>
                  <a:moveTo>
                    <a:pt x="5837" y="10659"/>
                  </a:moveTo>
                  <a:lnTo>
                    <a:pt x="5860" y="11056"/>
                  </a:lnTo>
                  <a:cubicBezTo>
                    <a:pt x="5875" y="11275"/>
                    <a:pt x="5904" y="11977"/>
                    <a:pt x="5926" y="12613"/>
                  </a:cubicBezTo>
                  <a:cubicBezTo>
                    <a:pt x="5998" y="14657"/>
                    <a:pt x="6047" y="15522"/>
                    <a:pt x="6190" y="17258"/>
                  </a:cubicBezTo>
                  <a:cubicBezTo>
                    <a:pt x="6212" y="17537"/>
                    <a:pt x="6226" y="17772"/>
                    <a:pt x="6216" y="17780"/>
                  </a:cubicBezTo>
                  <a:cubicBezTo>
                    <a:pt x="6216" y="17781"/>
                    <a:pt x="6215" y="17781"/>
                    <a:pt x="6214" y="17781"/>
                  </a:cubicBezTo>
                  <a:cubicBezTo>
                    <a:pt x="6146" y="17781"/>
                    <a:pt x="5067" y="16803"/>
                    <a:pt x="4090" y="15855"/>
                  </a:cubicBezTo>
                  <a:cubicBezTo>
                    <a:pt x="3513" y="15295"/>
                    <a:pt x="2865" y="14674"/>
                    <a:pt x="2647" y="14474"/>
                  </a:cubicBezTo>
                  <a:lnTo>
                    <a:pt x="2252" y="14110"/>
                  </a:lnTo>
                  <a:lnTo>
                    <a:pt x="2432" y="13904"/>
                  </a:lnTo>
                  <a:cubicBezTo>
                    <a:pt x="2909" y="13362"/>
                    <a:pt x="4001" y="12300"/>
                    <a:pt x="4679" y="11721"/>
                  </a:cubicBezTo>
                  <a:cubicBezTo>
                    <a:pt x="5094" y="11365"/>
                    <a:pt x="5523" y="10983"/>
                    <a:pt x="5635" y="10868"/>
                  </a:cubicBezTo>
                  <a:lnTo>
                    <a:pt x="5837" y="10659"/>
                  </a:lnTo>
                  <a:close/>
                  <a:moveTo>
                    <a:pt x="30858" y="14488"/>
                  </a:moveTo>
                  <a:cubicBezTo>
                    <a:pt x="30867" y="14488"/>
                    <a:pt x="30712" y="14674"/>
                    <a:pt x="30514" y="14903"/>
                  </a:cubicBezTo>
                  <a:cubicBezTo>
                    <a:pt x="30315" y="15131"/>
                    <a:pt x="29906" y="15596"/>
                    <a:pt x="29598" y="15943"/>
                  </a:cubicBezTo>
                  <a:cubicBezTo>
                    <a:pt x="29291" y="16288"/>
                    <a:pt x="28836" y="16814"/>
                    <a:pt x="28580" y="17119"/>
                  </a:cubicBezTo>
                  <a:cubicBezTo>
                    <a:pt x="28324" y="17423"/>
                    <a:pt x="27939" y="17861"/>
                    <a:pt x="27720" y="18098"/>
                  </a:cubicBezTo>
                  <a:cubicBezTo>
                    <a:pt x="25415" y="20573"/>
                    <a:pt x="23275" y="22743"/>
                    <a:pt x="23141" y="22743"/>
                  </a:cubicBezTo>
                  <a:cubicBezTo>
                    <a:pt x="23140" y="22743"/>
                    <a:pt x="23139" y="22743"/>
                    <a:pt x="23138" y="22742"/>
                  </a:cubicBezTo>
                  <a:cubicBezTo>
                    <a:pt x="23111" y="22726"/>
                    <a:pt x="23029" y="22677"/>
                    <a:pt x="22952" y="22629"/>
                  </a:cubicBezTo>
                  <a:lnTo>
                    <a:pt x="22813" y="22545"/>
                  </a:lnTo>
                  <a:lnTo>
                    <a:pt x="22952" y="22424"/>
                  </a:lnTo>
                  <a:cubicBezTo>
                    <a:pt x="23028" y="22359"/>
                    <a:pt x="23255" y="22155"/>
                    <a:pt x="23456" y="21972"/>
                  </a:cubicBezTo>
                  <a:cubicBezTo>
                    <a:pt x="23660" y="21789"/>
                    <a:pt x="24063" y="21437"/>
                    <a:pt x="24357" y="21186"/>
                  </a:cubicBezTo>
                  <a:cubicBezTo>
                    <a:pt x="25114" y="20542"/>
                    <a:pt x="25288" y="20367"/>
                    <a:pt x="26632" y="18902"/>
                  </a:cubicBezTo>
                  <a:cubicBezTo>
                    <a:pt x="27290" y="18184"/>
                    <a:pt x="28386" y="17033"/>
                    <a:pt x="29063" y="16346"/>
                  </a:cubicBezTo>
                  <a:cubicBezTo>
                    <a:pt x="29741" y="15659"/>
                    <a:pt x="30419" y="14959"/>
                    <a:pt x="30569" y="14791"/>
                  </a:cubicBezTo>
                  <a:cubicBezTo>
                    <a:pt x="30718" y="14627"/>
                    <a:pt x="30849" y="14488"/>
                    <a:pt x="30858" y="14488"/>
                  </a:cubicBezTo>
                  <a:close/>
                  <a:moveTo>
                    <a:pt x="29676" y="5217"/>
                  </a:moveTo>
                  <a:lnTo>
                    <a:pt x="29730" y="5709"/>
                  </a:lnTo>
                  <a:cubicBezTo>
                    <a:pt x="29796" y="6323"/>
                    <a:pt x="29787" y="7685"/>
                    <a:pt x="29712" y="8898"/>
                  </a:cubicBezTo>
                  <a:cubicBezTo>
                    <a:pt x="29593" y="10806"/>
                    <a:pt x="29606" y="14692"/>
                    <a:pt x="29729" y="14842"/>
                  </a:cubicBezTo>
                  <a:cubicBezTo>
                    <a:pt x="29783" y="14906"/>
                    <a:pt x="29835" y="14850"/>
                    <a:pt x="28289" y="16420"/>
                  </a:cubicBezTo>
                  <a:cubicBezTo>
                    <a:pt x="27691" y="17026"/>
                    <a:pt x="26873" y="17887"/>
                    <a:pt x="26469" y="18333"/>
                  </a:cubicBezTo>
                  <a:cubicBezTo>
                    <a:pt x="25205" y="19731"/>
                    <a:pt x="24870" y="20075"/>
                    <a:pt x="24153" y="20724"/>
                  </a:cubicBezTo>
                  <a:cubicBezTo>
                    <a:pt x="23767" y="21074"/>
                    <a:pt x="23239" y="21578"/>
                    <a:pt x="22974" y="21852"/>
                  </a:cubicBezTo>
                  <a:lnTo>
                    <a:pt x="22494" y="22348"/>
                  </a:lnTo>
                  <a:lnTo>
                    <a:pt x="21915" y="22061"/>
                  </a:lnTo>
                  <a:cubicBezTo>
                    <a:pt x="20809" y="21512"/>
                    <a:pt x="20516" y="21431"/>
                    <a:pt x="19523" y="21431"/>
                  </a:cubicBezTo>
                  <a:cubicBezTo>
                    <a:pt x="19503" y="21431"/>
                    <a:pt x="19482" y="21431"/>
                    <a:pt x="19462" y="21431"/>
                  </a:cubicBezTo>
                  <a:cubicBezTo>
                    <a:pt x="18808" y="21432"/>
                    <a:pt x="18762" y="21438"/>
                    <a:pt x="18267" y="21562"/>
                  </a:cubicBezTo>
                  <a:cubicBezTo>
                    <a:pt x="17715" y="21701"/>
                    <a:pt x="17208" y="21875"/>
                    <a:pt x="16796" y="22065"/>
                  </a:cubicBezTo>
                  <a:cubicBezTo>
                    <a:pt x="16655" y="22129"/>
                    <a:pt x="16248" y="22307"/>
                    <a:pt x="15895" y="22457"/>
                  </a:cubicBezTo>
                  <a:cubicBezTo>
                    <a:pt x="14567" y="23025"/>
                    <a:pt x="14290" y="23174"/>
                    <a:pt x="13575" y="23707"/>
                  </a:cubicBezTo>
                  <a:cubicBezTo>
                    <a:pt x="13322" y="23896"/>
                    <a:pt x="13098" y="24051"/>
                    <a:pt x="13081" y="24051"/>
                  </a:cubicBezTo>
                  <a:cubicBezTo>
                    <a:pt x="13066" y="24051"/>
                    <a:pt x="12834" y="23840"/>
                    <a:pt x="12570" y="23581"/>
                  </a:cubicBezTo>
                  <a:cubicBezTo>
                    <a:pt x="12305" y="23323"/>
                    <a:pt x="11757" y="22815"/>
                    <a:pt x="11352" y="22451"/>
                  </a:cubicBezTo>
                  <a:cubicBezTo>
                    <a:pt x="10947" y="22087"/>
                    <a:pt x="10302" y="21485"/>
                    <a:pt x="9919" y="21114"/>
                  </a:cubicBezTo>
                  <a:cubicBezTo>
                    <a:pt x="9531" y="20740"/>
                    <a:pt x="8980" y="20229"/>
                    <a:pt x="8686" y="19971"/>
                  </a:cubicBezTo>
                  <a:cubicBezTo>
                    <a:pt x="7925" y="19305"/>
                    <a:pt x="6758" y="18262"/>
                    <a:pt x="6733" y="18227"/>
                  </a:cubicBezTo>
                  <a:cubicBezTo>
                    <a:pt x="6721" y="18212"/>
                    <a:pt x="6692" y="17816"/>
                    <a:pt x="6669" y="17344"/>
                  </a:cubicBezTo>
                  <a:cubicBezTo>
                    <a:pt x="6645" y="16873"/>
                    <a:pt x="6611" y="16219"/>
                    <a:pt x="6591" y="15885"/>
                  </a:cubicBezTo>
                  <a:cubicBezTo>
                    <a:pt x="6549" y="15160"/>
                    <a:pt x="6420" y="12161"/>
                    <a:pt x="6369" y="10717"/>
                  </a:cubicBezTo>
                  <a:cubicBezTo>
                    <a:pt x="6306" y="8919"/>
                    <a:pt x="6218" y="7243"/>
                    <a:pt x="6153" y="6630"/>
                  </a:cubicBezTo>
                  <a:lnTo>
                    <a:pt x="6090" y="6034"/>
                  </a:lnTo>
                  <a:lnTo>
                    <a:pt x="6196" y="6012"/>
                  </a:lnTo>
                  <a:cubicBezTo>
                    <a:pt x="6254" y="5999"/>
                    <a:pt x="6563" y="5989"/>
                    <a:pt x="6879" y="5989"/>
                  </a:cubicBezTo>
                  <a:cubicBezTo>
                    <a:pt x="7197" y="5989"/>
                    <a:pt x="8098" y="5965"/>
                    <a:pt x="8890" y="5934"/>
                  </a:cubicBezTo>
                  <a:cubicBezTo>
                    <a:pt x="9679" y="5903"/>
                    <a:pt x="11597" y="5838"/>
                    <a:pt x="13155" y="5786"/>
                  </a:cubicBezTo>
                  <a:cubicBezTo>
                    <a:pt x="20732" y="5538"/>
                    <a:pt x="24844" y="5395"/>
                    <a:pt x="27739" y="5274"/>
                  </a:cubicBezTo>
                  <a:cubicBezTo>
                    <a:pt x="28356" y="5249"/>
                    <a:pt x="29043" y="5226"/>
                    <a:pt x="29269" y="5223"/>
                  </a:cubicBezTo>
                  <a:lnTo>
                    <a:pt x="29676" y="5217"/>
                  </a:lnTo>
                  <a:close/>
                  <a:moveTo>
                    <a:pt x="520" y="13386"/>
                  </a:moveTo>
                  <a:cubicBezTo>
                    <a:pt x="561" y="13386"/>
                    <a:pt x="661" y="13435"/>
                    <a:pt x="803" y="13527"/>
                  </a:cubicBezTo>
                  <a:cubicBezTo>
                    <a:pt x="1271" y="13830"/>
                    <a:pt x="2547" y="14984"/>
                    <a:pt x="4146" y="16552"/>
                  </a:cubicBezTo>
                  <a:cubicBezTo>
                    <a:pt x="4734" y="17128"/>
                    <a:pt x="5542" y="17884"/>
                    <a:pt x="5947" y="18239"/>
                  </a:cubicBezTo>
                  <a:cubicBezTo>
                    <a:pt x="6353" y="18593"/>
                    <a:pt x="6924" y="19098"/>
                    <a:pt x="7217" y="19363"/>
                  </a:cubicBezTo>
                  <a:cubicBezTo>
                    <a:pt x="7509" y="19627"/>
                    <a:pt x="8006" y="20070"/>
                    <a:pt x="8320" y="20343"/>
                  </a:cubicBezTo>
                  <a:cubicBezTo>
                    <a:pt x="8632" y="20616"/>
                    <a:pt x="9139" y="21080"/>
                    <a:pt x="9440" y="21370"/>
                  </a:cubicBezTo>
                  <a:cubicBezTo>
                    <a:pt x="10247" y="22144"/>
                    <a:pt x="11798" y="23491"/>
                    <a:pt x="12538" y="24061"/>
                  </a:cubicBezTo>
                  <a:lnTo>
                    <a:pt x="12803" y="24266"/>
                  </a:lnTo>
                  <a:lnTo>
                    <a:pt x="12715" y="24346"/>
                  </a:lnTo>
                  <a:lnTo>
                    <a:pt x="12627" y="24427"/>
                  </a:lnTo>
                  <a:lnTo>
                    <a:pt x="11972" y="23884"/>
                  </a:lnTo>
                  <a:cubicBezTo>
                    <a:pt x="10316" y="22509"/>
                    <a:pt x="6935" y="19483"/>
                    <a:pt x="5295" y="17911"/>
                  </a:cubicBezTo>
                  <a:cubicBezTo>
                    <a:pt x="4665" y="17305"/>
                    <a:pt x="3593" y="16309"/>
                    <a:pt x="1816" y="14677"/>
                  </a:cubicBezTo>
                  <a:cubicBezTo>
                    <a:pt x="995" y="13924"/>
                    <a:pt x="544" y="13495"/>
                    <a:pt x="510" y="13437"/>
                  </a:cubicBezTo>
                  <a:cubicBezTo>
                    <a:pt x="491" y="13403"/>
                    <a:pt x="496" y="13386"/>
                    <a:pt x="520" y="13386"/>
                  </a:cubicBezTo>
                  <a:close/>
                  <a:moveTo>
                    <a:pt x="529" y="13732"/>
                  </a:moveTo>
                  <a:lnTo>
                    <a:pt x="755" y="13955"/>
                  </a:lnTo>
                  <a:cubicBezTo>
                    <a:pt x="881" y="14080"/>
                    <a:pt x="1411" y="14581"/>
                    <a:pt x="1937" y="15074"/>
                  </a:cubicBezTo>
                  <a:cubicBezTo>
                    <a:pt x="2464" y="15566"/>
                    <a:pt x="3271" y="16303"/>
                    <a:pt x="3737" y="16711"/>
                  </a:cubicBezTo>
                  <a:cubicBezTo>
                    <a:pt x="4639" y="17502"/>
                    <a:pt x="4698" y="17557"/>
                    <a:pt x="6595" y="19327"/>
                  </a:cubicBezTo>
                  <a:cubicBezTo>
                    <a:pt x="7994" y="20630"/>
                    <a:pt x="10564" y="22971"/>
                    <a:pt x="11153" y="23475"/>
                  </a:cubicBezTo>
                  <a:cubicBezTo>
                    <a:pt x="11370" y="23659"/>
                    <a:pt x="11740" y="23975"/>
                    <a:pt x="11974" y="24172"/>
                  </a:cubicBezTo>
                  <a:cubicBezTo>
                    <a:pt x="12210" y="24370"/>
                    <a:pt x="12404" y="24546"/>
                    <a:pt x="12404" y="24563"/>
                  </a:cubicBezTo>
                  <a:cubicBezTo>
                    <a:pt x="12404" y="24596"/>
                    <a:pt x="12393" y="24604"/>
                    <a:pt x="11443" y="25288"/>
                  </a:cubicBezTo>
                  <a:cubicBezTo>
                    <a:pt x="10286" y="26119"/>
                    <a:pt x="9818" y="26510"/>
                    <a:pt x="7729" y="28375"/>
                  </a:cubicBezTo>
                  <a:cubicBezTo>
                    <a:pt x="7456" y="28618"/>
                    <a:pt x="6838" y="29148"/>
                    <a:pt x="6348" y="29557"/>
                  </a:cubicBezTo>
                  <a:cubicBezTo>
                    <a:pt x="5211" y="30508"/>
                    <a:pt x="4829" y="30854"/>
                    <a:pt x="3925" y="31739"/>
                  </a:cubicBezTo>
                  <a:cubicBezTo>
                    <a:pt x="3521" y="32135"/>
                    <a:pt x="2685" y="32952"/>
                    <a:pt x="2071" y="33554"/>
                  </a:cubicBezTo>
                  <a:cubicBezTo>
                    <a:pt x="1467" y="34146"/>
                    <a:pt x="958" y="34619"/>
                    <a:pt x="926" y="34619"/>
                  </a:cubicBezTo>
                  <a:cubicBezTo>
                    <a:pt x="926" y="34619"/>
                    <a:pt x="925" y="34619"/>
                    <a:pt x="925" y="34619"/>
                  </a:cubicBezTo>
                  <a:cubicBezTo>
                    <a:pt x="850" y="34541"/>
                    <a:pt x="749" y="33335"/>
                    <a:pt x="728" y="32291"/>
                  </a:cubicBezTo>
                  <a:cubicBezTo>
                    <a:pt x="716" y="31691"/>
                    <a:pt x="691" y="30694"/>
                    <a:pt x="670" y="30065"/>
                  </a:cubicBezTo>
                  <a:cubicBezTo>
                    <a:pt x="650" y="29438"/>
                    <a:pt x="617" y="27568"/>
                    <a:pt x="596" y="25908"/>
                  </a:cubicBezTo>
                  <a:cubicBezTo>
                    <a:pt x="576" y="24250"/>
                    <a:pt x="540" y="22338"/>
                    <a:pt x="518" y="21660"/>
                  </a:cubicBezTo>
                  <a:cubicBezTo>
                    <a:pt x="469" y="20215"/>
                    <a:pt x="460" y="16461"/>
                    <a:pt x="501" y="14857"/>
                  </a:cubicBezTo>
                  <a:lnTo>
                    <a:pt x="529" y="13732"/>
                  </a:lnTo>
                  <a:close/>
                  <a:moveTo>
                    <a:pt x="34027" y="12393"/>
                  </a:moveTo>
                  <a:cubicBezTo>
                    <a:pt x="34040" y="12394"/>
                    <a:pt x="34052" y="13480"/>
                    <a:pt x="34057" y="14810"/>
                  </a:cubicBezTo>
                  <a:cubicBezTo>
                    <a:pt x="34062" y="16141"/>
                    <a:pt x="34082" y="17757"/>
                    <a:pt x="34103" y="18405"/>
                  </a:cubicBezTo>
                  <a:cubicBezTo>
                    <a:pt x="34123" y="19053"/>
                    <a:pt x="34156" y="20178"/>
                    <a:pt x="34177" y="20906"/>
                  </a:cubicBezTo>
                  <a:cubicBezTo>
                    <a:pt x="34197" y="21634"/>
                    <a:pt x="34230" y="22552"/>
                    <a:pt x="34250" y="22947"/>
                  </a:cubicBezTo>
                  <a:cubicBezTo>
                    <a:pt x="34346" y="24866"/>
                    <a:pt x="34400" y="26654"/>
                    <a:pt x="34434" y="29071"/>
                  </a:cubicBezTo>
                  <a:cubicBezTo>
                    <a:pt x="34472" y="31876"/>
                    <a:pt x="34482" y="32223"/>
                    <a:pt x="34568" y="33554"/>
                  </a:cubicBezTo>
                  <a:cubicBezTo>
                    <a:pt x="34598" y="34017"/>
                    <a:pt x="34614" y="34405"/>
                    <a:pt x="34604" y="34414"/>
                  </a:cubicBezTo>
                  <a:cubicBezTo>
                    <a:pt x="34578" y="34439"/>
                    <a:pt x="34071" y="34478"/>
                    <a:pt x="33067" y="34533"/>
                  </a:cubicBezTo>
                  <a:cubicBezTo>
                    <a:pt x="31598" y="34613"/>
                    <a:pt x="30588" y="34639"/>
                    <a:pt x="28746" y="34640"/>
                  </a:cubicBezTo>
                  <a:cubicBezTo>
                    <a:pt x="27708" y="34641"/>
                    <a:pt x="26282" y="34658"/>
                    <a:pt x="25581" y="34678"/>
                  </a:cubicBezTo>
                  <a:cubicBezTo>
                    <a:pt x="24876" y="34698"/>
                    <a:pt x="23129" y="34748"/>
                    <a:pt x="21691" y="34789"/>
                  </a:cubicBezTo>
                  <a:cubicBezTo>
                    <a:pt x="17448" y="34909"/>
                    <a:pt x="16166" y="34969"/>
                    <a:pt x="10527" y="35317"/>
                  </a:cubicBezTo>
                  <a:cubicBezTo>
                    <a:pt x="9383" y="35389"/>
                    <a:pt x="8367" y="35455"/>
                    <a:pt x="8265" y="35465"/>
                  </a:cubicBezTo>
                  <a:cubicBezTo>
                    <a:pt x="7837" y="35511"/>
                    <a:pt x="6209" y="35595"/>
                    <a:pt x="5323" y="35617"/>
                  </a:cubicBezTo>
                  <a:cubicBezTo>
                    <a:pt x="5123" y="35622"/>
                    <a:pt x="4929" y="35625"/>
                    <a:pt x="4739" y="35625"/>
                  </a:cubicBezTo>
                  <a:cubicBezTo>
                    <a:pt x="3983" y="35625"/>
                    <a:pt x="3308" y="35584"/>
                    <a:pt x="2737" y="35504"/>
                  </a:cubicBezTo>
                  <a:cubicBezTo>
                    <a:pt x="2354" y="35449"/>
                    <a:pt x="1207" y="35206"/>
                    <a:pt x="1126" y="35161"/>
                  </a:cubicBezTo>
                  <a:cubicBezTo>
                    <a:pt x="1099" y="35146"/>
                    <a:pt x="1452" y="34781"/>
                    <a:pt x="2007" y="34246"/>
                  </a:cubicBezTo>
                  <a:cubicBezTo>
                    <a:pt x="2515" y="33759"/>
                    <a:pt x="3347" y="32952"/>
                    <a:pt x="3854" y="32463"/>
                  </a:cubicBezTo>
                  <a:cubicBezTo>
                    <a:pt x="4362" y="31971"/>
                    <a:pt x="5128" y="31272"/>
                    <a:pt x="5562" y="30906"/>
                  </a:cubicBezTo>
                  <a:cubicBezTo>
                    <a:pt x="7251" y="29485"/>
                    <a:pt x="7556" y="29222"/>
                    <a:pt x="8284" y="28569"/>
                  </a:cubicBezTo>
                  <a:cubicBezTo>
                    <a:pt x="10126" y="26917"/>
                    <a:pt x="10743" y="26408"/>
                    <a:pt x="11756" y="25702"/>
                  </a:cubicBezTo>
                  <a:cubicBezTo>
                    <a:pt x="12059" y="25491"/>
                    <a:pt x="12778" y="24968"/>
                    <a:pt x="13352" y="24541"/>
                  </a:cubicBezTo>
                  <a:cubicBezTo>
                    <a:pt x="13926" y="24115"/>
                    <a:pt x="14521" y="23695"/>
                    <a:pt x="14673" y="23607"/>
                  </a:cubicBezTo>
                  <a:cubicBezTo>
                    <a:pt x="15135" y="23342"/>
                    <a:pt x="17077" y="22476"/>
                    <a:pt x="17426" y="22378"/>
                  </a:cubicBezTo>
                  <a:cubicBezTo>
                    <a:pt x="18268" y="22145"/>
                    <a:pt x="18771" y="22019"/>
                    <a:pt x="19056" y="21970"/>
                  </a:cubicBezTo>
                  <a:cubicBezTo>
                    <a:pt x="19252" y="21936"/>
                    <a:pt x="19515" y="21919"/>
                    <a:pt x="19770" y="21919"/>
                  </a:cubicBezTo>
                  <a:cubicBezTo>
                    <a:pt x="20022" y="21919"/>
                    <a:pt x="20266" y="21935"/>
                    <a:pt x="20424" y="21970"/>
                  </a:cubicBezTo>
                  <a:cubicBezTo>
                    <a:pt x="20976" y="22087"/>
                    <a:pt x="22046" y="22647"/>
                    <a:pt x="23803" y="23744"/>
                  </a:cubicBezTo>
                  <a:cubicBezTo>
                    <a:pt x="24421" y="24129"/>
                    <a:pt x="25429" y="24746"/>
                    <a:pt x="26047" y="25117"/>
                  </a:cubicBezTo>
                  <a:cubicBezTo>
                    <a:pt x="27688" y="26102"/>
                    <a:pt x="28158" y="26429"/>
                    <a:pt x="29141" y="27273"/>
                  </a:cubicBezTo>
                  <a:cubicBezTo>
                    <a:pt x="29331" y="27436"/>
                    <a:pt x="29818" y="27830"/>
                    <a:pt x="30223" y="28150"/>
                  </a:cubicBezTo>
                  <a:cubicBezTo>
                    <a:pt x="30704" y="28531"/>
                    <a:pt x="31199" y="28967"/>
                    <a:pt x="31656" y="29417"/>
                  </a:cubicBezTo>
                  <a:cubicBezTo>
                    <a:pt x="32043" y="29796"/>
                    <a:pt x="32577" y="30293"/>
                    <a:pt x="32852" y="30528"/>
                  </a:cubicBezTo>
                  <a:cubicBezTo>
                    <a:pt x="33123" y="30762"/>
                    <a:pt x="33531" y="31122"/>
                    <a:pt x="33753" y="31328"/>
                  </a:cubicBezTo>
                  <a:cubicBezTo>
                    <a:pt x="34014" y="31571"/>
                    <a:pt x="34157" y="31682"/>
                    <a:pt x="34220" y="31682"/>
                  </a:cubicBezTo>
                  <a:cubicBezTo>
                    <a:pt x="34254" y="31682"/>
                    <a:pt x="34264" y="31650"/>
                    <a:pt x="34258" y="31589"/>
                  </a:cubicBezTo>
                  <a:cubicBezTo>
                    <a:pt x="34239" y="31396"/>
                    <a:pt x="33903" y="30978"/>
                    <a:pt x="33315" y="30409"/>
                  </a:cubicBezTo>
                  <a:cubicBezTo>
                    <a:pt x="32990" y="30096"/>
                    <a:pt x="32397" y="29510"/>
                    <a:pt x="31989" y="29102"/>
                  </a:cubicBezTo>
                  <a:cubicBezTo>
                    <a:pt x="31456" y="28568"/>
                    <a:pt x="31042" y="28196"/>
                    <a:pt x="30497" y="27763"/>
                  </a:cubicBezTo>
                  <a:cubicBezTo>
                    <a:pt x="30082" y="27432"/>
                    <a:pt x="29537" y="26988"/>
                    <a:pt x="29284" y="26771"/>
                  </a:cubicBezTo>
                  <a:cubicBezTo>
                    <a:pt x="28232" y="25874"/>
                    <a:pt x="27817" y="25590"/>
                    <a:pt x="25752" y="24361"/>
                  </a:cubicBezTo>
                  <a:cubicBezTo>
                    <a:pt x="25418" y="24162"/>
                    <a:pt x="24754" y="23754"/>
                    <a:pt x="24277" y="23453"/>
                  </a:cubicBezTo>
                  <a:lnTo>
                    <a:pt x="23409" y="22907"/>
                  </a:lnTo>
                  <a:lnTo>
                    <a:pt x="24327" y="21997"/>
                  </a:lnTo>
                  <a:cubicBezTo>
                    <a:pt x="24831" y="21497"/>
                    <a:pt x="25463" y="20847"/>
                    <a:pt x="25729" y="20553"/>
                  </a:cubicBezTo>
                  <a:cubicBezTo>
                    <a:pt x="26858" y="19311"/>
                    <a:pt x="27370" y="18749"/>
                    <a:pt x="27664" y="18440"/>
                  </a:cubicBezTo>
                  <a:cubicBezTo>
                    <a:pt x="27835" y="18257"/>
                    <a:pt x="28263" y="17770"/>
                    <a:pt x="28619" y="17354"/>
                  </a:cubicBezTo>
                  <a:cubicBezTo>
                    <a:pt x="28973" y="16938"/>
                    <a:pt x="29445" y="16401"/>
                    <a:pt x="29670" y="16158"/>
                  </a:cubicBezTo>
                  <a:cubicBezTo>
                    <a:pt x="29894" y="15915"/>
                    <a:pt x="30361" y="15393"/>
                    <a:pt x="30705" y="15000"/>
                  </a:cubicBezTo>
                  <a:cubicBezTo>
                    <a:pt x="31423" y="14179"/>
                    <a:pt x="32495" y="13110"/>
                    <a:pt x="32854" y="12855"/>
                  </a:cubicBezTo>
                  <a:cubicBezTo>
                    <a:pt x="33234" y="12586"/>
                    <a:pt x="33461" y="12496"/>
                    <a:pt x="34027" y="12393"/>
                  </a:cubicBezTo>
                  <a:close/>
                  <a:moveTo>
                    <a:pt x="18215" y="0"/>
                  </a:moveTo>
                  <a:cubicBezTo>
                    <a:pt x="18081" y="0"/>
                    <a:pt x="17947" y="18"/>
                    <a:pt x="17813" y="55"/>
                  </a:cubicBezTo>
                  <a:cubicBezTo>
                    <a:pt x="17705" y="83"/>
                    <a:pt x="17512" y="151"/>
                    <a:pt x="17380" y="203"/>
                  </a:cubicBezTo>
                  <a:cubicBezTo>
                    <a:pt x="16945" y="378"/>
                    <a:pt x="15554" y="1117"/>
                    <a:pt x="15161" y="1382"/>
                  </a:cubicBezTo>
                  <a:cubicBezTo>
                    <a:pt x="14948" y="1528"/>
                    <a:pt x="14620" y="1729"/>
                    <a:pt x="14426" y="1834"/>
                  </a:cubicBezTo>
                  <a:cubicBezTo>
                    <a:pt x="14233" y="1938"/>
                    <a:pt x="13878" y="2166"/>
                    <a:pt x="13635" y="2342"/>
                  </a:cubicBezTo>
                  <a:cubicBezTo>
                    <a:pt x="13392" y="2517"/>
                    <a:pt x="12987" y="2783"/>
                    <a:pt x="12734" y="2933"/>
                  </a:cubicBezTo>
                  <a:cubicBezTo>
                    <a:pt x="12481" y="3083"/>
                    <a:pt x="12121" y="3319"/>
                    <a:pt x="11932" y="3460"/>
                  </a:cubicBezTo>
                  <a:cubicBezTo>
                    <a:pt x="11745" y="3601"/>
                    <a:pt x="11404" y="3819"/>
                    <a:pt x="11181" y="3945"/>
                  </a:cubicBezTo>
                  <a:cubicBezTo>
                    <a:pt x="10954" y="4070"/>
                    <a:pt x="10555" y="4334"/>
                    <a:pt x="10290" y="4531"/>
                  </a:cubicBezTo>
                  <a:cubicBezTo>
                    <a:pt x="10025" y="4730"/>
                    <a:pt x="9645" y="4975"/>
                    <a:pt x="9442" y="5079"/>
                  </a:cubicBezTo>
                  <a:cubicBezTo>
                    <a:pt x="9240" y="5184"/>
                    <a:pt x="9008" y="5313"/>
                    <a:pt x="8928" y="5369"/>
                  </a:cubicBezTo>
                  <a:cubicBezTo>
                    <a:pt x="8782" y="5470"/>
                    <a:pt x="8774" y="5471"/>
                    <a:pt x="7989" y="5496"/>
                  </a:cubicBezTo>
                  <a:cubicBezTo>
                    <a:pt x="7556" y="5511"/>
                    <a:pt x="6892" y="5540"/>
                    <a:pt x="6518" y="5565"/>
                  </a:cubicBezTo>
                  <a:lnTo>
                    <a:pt x="5838" y="5607"/>
                  </a:lnTo>
                  <a:lnTo>
                    <a:pt x="5829" y="7085"/>
                  </a:lnTo>
                  <a:lnTo>
                    <a:pt x="5820" y="8564"/>
                  </a:lnTo>
                  <a:lnTo>
                    <a:pt x="5587" y="8720"/>
                  </a:lnTo>
                  <a:cubicBezTo>
                    <a:pt x="5231" y="8960"/>
                    <a:pt x="4935" y="9191"/>
                    <a:pt x="4697" y="9415"/>
                  </a:cubicBezTo>
                  <a:cubicBezTo>
                    <a:pt x="4574" y="9529"/>
                    <a:pt x="4197" y="9833"/>
                    <a:pt x="3851" y="10094"/>
                  </a:cubicBezTo>
                  <a:cubicBezTo>
                    <a:pt x="3505" y="10355"/>
                    <a:pt x="3104" y="10673"/>
                    <a:pt x="2956" y="10808"/>
                  </a:cubicBezTo>
                  <a:cubicBezTo>
                    <a:pt x="2807" y="10942"/>
                    <a:pt x="2516" y="11183"/>
                    <a:pt x="2306" y="11345"/>
                  </a:cubicBezTo>
                  <a:cubicBezTo>
                    <a:pt x="2100" y="11506"/>
                    <a:pt x="1682" y="11840"/>
                    <a:pt x="1383" y="12081"/>
                  </a:cubicBezTo>
                  <a:cubicBezTo>
                    <a:pt x="1085" y="12323"/>
                    <a:pt x="722" y="12618"/>
                    <a:pt x="581" y="12732"/>
                  </a:cubicBezTo>
                  <a:cubicBezTo>
                    <a:pt x="437" y="12851"/>
                    <a:pt x="305" y="12979"/>
                    <a:pt x="280" y="13027"/>
                  </a:cubicBezTo>
                  <a:cubicBezTo>
                    <a:pt x="234" y="13116"/>
                    <a:pt x="179" y="13487"/>
                    <a:pt x="118" y="14104"/>
                  </a:cubicBezTo>
                  <a:cubicBezTo>
                    <a:pt x="36" y="14942"/>
                    <a:pt x="1" y="17231"/>
                    <a:pt x="21" y="20486"/>
                  </a:cubicBezTo>
                  <a:cubicBezTo>
                    <a:pt x="46" y="24763"/>
                    <a:pt x="107" y="29485"/>
                    <a:pt x="155" y="30821"/>
                  </a:cubicBezTo>
                  <a:cubicBezTo>
                    <a:pt x="176" y="31399"/>
                    <a:pt x="192" y="32217"/>
                    <a:pt x="192" y="32641"/>
                  </a:cubicBezTo>
                  <a:cubicBezTo>
                    <a:pt x="192" y="33701"/>
                    <a:pt x="297" y="34538"/>
                    <a:pt x="501" y="35105"/>
                  </a:cubicBezTo>
                  <a:cubicBezTo>
                    <a:pt x="617" y="35427"/>
                    <a:pt x="917" y="35582"/>
                    <a:pt x="1920" y="35837"/>
                  </a:cubicBezTo>
                  <a:cubicBezTo>
                    <a:pt x="2770" y="36051"/>
                    <a:pt x="3723" y="36156"/>
                    <a:pt x="4994" y="36156"/>
                  </a:cubicBezTo>
                  <a:cubicBezTo>
                    <a:pt x="5877" y="36156"/>
                    <a:pt x="6912" y="36106"/>
                    <a:pt x="8173" y="36007"/>
                  </a:cubicBezTo>
                  <a:cubicBezTo>
                    <a:pt x="9135" y="35931"/>
                    <a:pt x="9964" y="35876"/>
                    <a:pt x="12330" y="35732"/>
                  </a:cubicBezTo>
                  <a:cubicBezTo>
                    <a:pt x="15956" y="35512"/>
                    <a:pt x="17177" y="35463"/>
                    <a:pt x="24007" y="35272"/>
                  </a:cubicBezTo>
                  <a:cubicBezTo>
                    <a:pt x="24736" y="35252"/>
                    <a:pt x="26703" y="35219"/>
                    <a:pt x="28384" y="35199"/>
                  </a:cubicBezTo>
                  <a:cubicBezTo>
                    <a:pt x="31808" y="35158"/>
                    <a:pt x="32769" y="35123"/>
                    <a:pt x="34324" y="34975"/>
                  </a:cubicBezTo>
                  <a:cubicBezTo>
                    <a:pt x="34784" y="34931"/>
                    <a:pt x="34891" y="34903"/>
                    <a:pt x="35015" y="34786"/>
                  </a:cubicBezTo>
                  <a:cubicBezTo>
                    <a:pt x="35089" y="34715"/>
                    <a:pt x="35095" y="34677"/>
                    <a:pt x="35095" y="34301"/>
                  </a:cubicBezTo>
                  <a:cubicBezTo>
                    <a:pt x="35095" y="34076"/>
                    <a:pt x="35079" y="33628"/>
                    <a:pt x="35058" y="33304"/>
                  </a:cubicBezTo>
                  <a:cubicBezTo>
                    <a:pt x="35038" y="32979"/>
                    <a:pt x="34996" y="31251"/>
                    <a:pt x="34967" y="29459"/>
                  </a:cubicBezTo>
                  <a:cubicBezTo>
                    <a:pt x="34916" y="26514"/>
                    <a:pt x="34877" y="25219"/>
                    <a:pt x="34764" y="22950"/>
                  </a:cubicBezTo>
                  <a:cubicBezTo>
                    <a:pt x="34745" y="22535"/>
                    <a:pt x="34710" y="21707"/>
                    <a:pt x="34690" y="21111"/>
                  </a:cubicBezTo>
                  <a:cubicBezTo>
                    <a:pt x="34671" y="20514"/>
                    <a:pt x="34637" y="19694"/>
                    <a:pt x="34616" y="19290"/>
                  </a:cubicBezTo>
                  <a:cubicBezTo>
                    <a:pt x="34597" y="18887"/>
                    <a:pt x="34564" y="17702"/>
                    <a:pt x="34545" y="16660"/>
                  </a:cubicBezTo>
                  <a:cubicBezTo>
                    <a:pt x="34494" y="14023"/>
                    <a:pt x="34441" y="12446"/>
                    <a:pt x="34398" y="12209"/>
                  </a:cubicBezTo>
                  <a:cubicBezTo>
                    <a:pt x="34377" y="12098"/>
                    <a:pt x="34350" y="11914"/>
                    <a:pt x="34340" y="11804"/>
                  </a:cubicBezTo>
                  <a:cubicBezTo>
                    <a:pt x="34329" y="11693"/>
                    <a:pt x="34312" y="11565"/>
                    <a:pt x="34303" y="11521"/>
                  </a:cubicBezTo>
                  <a:cubicBezTo>
                    <a:pt x="34283" y="11429"/>
                    <a:pt x="33658" y="10888"/>
                    <a:pt x="32650" y="10089"/>
                  </a:cubicBezTo>
                  <a:cubicBezTo>
                    <a:pt x="31653" y="9300"/>
                    <a:pt x="31044" y="8865"/>
                    <a:pt x="30472" y="8530"/>
                  </a:cubicBezTo>
                  <a:lnTo>
                    <a:pt x="30240" y="8394"/>
                  </a:lnTo>
                  <a:lnTo>
                    <a:pt x="30224" y="7312"/>
                  </a:lnTo>
                  <a:cubicBezTo>
                    <a:pt x="30207" y="6150"/>
                    <a:pt x="30152" y="5168"/>
                    <a:pt x="30092" y="4962"/>
                  </a:cubicBezTo>
                  <a:cubicBezTo>
                    <a:pt x="30072" y="4891"/>
                    <a:pt x="30034" y="4823"/>
                    <a:pt x="30008" y="4807"/>
                  </a:cubicBezTo>
                  <a:cubicBezTo>
                    <a:pt x="29978" y="4789"/>
                    <a:pt x="29841" y="4780"/>
                    <a:pt x="29559" y="4780"/>
                  </a:cubicBezTo>
                  <a:cubicBezTo>
                    <a:pt x="29221" y="4780"/>
                    <a:pt x="28676" y="4793"/>
                    <a:pt x="27860" y="4821"/>
                  </a:cubicBezTo>
                  <a:lnTo>
                    <a:pt x="26568" y="4863"/>
                  </a:lnTo>
                  <a:lnTo>
                    <a:pt x="26466" y="4783"/>
                  </a:lnTo>
                  <a:cubicBezTo>
                    <a:pt x="26078" y="4480"/>
                    <a:pt x="25211" y="3933"/>
                    <a:pt x="24061" y="3261"/>
                  </a:cubicBezTo>
                  <a:cubicBezTo>
                    <a:pt x="23768" y="3090"/>
                    <a:pt x="22906" y="2561"/>
                    <a:pt x="22148" y="2087"/>
                  </a:cubicBezTo>
                  <a:cubicBezTo>
                    <a:pt x="19791" y="611"/>
                    <a:pt x="18922" y="118"/>
                    <a:pt x="18536" y="35"/>
                  </a:cubicBezTo>
                  <a:cubicBezTo>
                    <a:pt x="18429" y="12"/>
                    <a:pt x="18322" y="0"/>
                    <a:pt x="18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5738200" y="1961725"/>
              <a:ext cx="142275" cy="81900"/>
            </a:xfrm>
            <a:custGeom>
              <a:avLst/>
              <a:gdLst/>
              <a:ahLst/>
              <a:cxnLst/>
              <a:rect l="l" t="t" r="r" b="b"/>
              <a:pathLst>
                <a:path w="5691" h="3276" extrusionOk="0">
                  <a:moveTo>
                    <a:pt x="5418" y="1"/>
                  </a:moveTo>
                  <a:cubicBezTo>
                    <a:pt x="5284" y="1"/>
                    <a:pt x="5089" y="65"/>
                    <a:pt x="4785" y="200"/>
                  </a:cubicBezTo>
                  <a:cubicBezTo>
                    <a:pt x="4024" y="538"/>
                    <a:pt x="3528" y="804"/>
                    <a:pt x="3008" y="1154"/>
                  </a:cubicBezTo>
                  <a:cubicBezTo>
                    <a:pt x="2733" y="1340"/>
                    <a:pt x="2316" y="1600"/>
                    <a:pt x="2088" y="1731"/>
                  </a:cubicBezTo>
                  <a:cubicBezTo>
                    <a:pt x="1857" y="1863"/>
                    <a:pt x="1354" y="2209"/>
                    <a:pt x="964" y="2505"/>
                  </a:cubicBezTo>
                  <a:cubicBezTo>
                    <a:pt x="22" y="3215"/>
                    <a:pt x="0" y="3233"/>
                    <a:pt x="30" y="3261"/>
                  </a:cubicBezTo>
                  <a:cubicBezTo>
                    <a:pt x="39" y="3271"/>
                    <a:pt x="55" y="3275"/>
                    <a:pt x="75" y="3275"/>
                  </a:cubicBezTo>
                  <a:cubicBezTo>
                    <a:pt x="249" y="3275"/>
                    <a:pt x="809" y="2968"/>
                    <a:pt x="1387" y="2548"/>
                  </a:cubicBezTo>
                  <a:cubicBezTo>
                    <a:pt x="1559" y="2424"/>
                    <a:pt x="1942" y="2180"/>
                    <a:pt x="2247" y="2004"/>
                  </a:cubicBezTo>
                  <a:cubicBezTo>
                    <a:pt x="2552" y="1826"/>
                    <a:pt x="3005" y="1544"/>
                    <a:pt x="3259" y="1371"/>
                  </a:cubicBezTo>
                  <a:cubicBezTo>
                    <a:pt x="3822" y="989"/>
                    <a:pt x="5367" y="206"/>
                    <a:pt x="5550" y="206"/>
                  </a:cubicBezTo>
                  <a:cubicBezTo>
                    <a:pt x="5553" y="206"/>
                    <a:pt x="5556" y="207"/>
                    <a:pt x="5559" y="207"/>
                  </a:cubicBezTo>
                  <a:cubicBezTo>
                    <a:pt x="5577" y="212"/>
                    <a:pt x="5594" y="214"/>
                    <a:pt x="5608" y="214"/>
                  </a:cubicBezTo>
                  <a:cubicBezTo>
                    <a:pt x="5682" y="214"/>
                    <a:pt x="5690" y="153"/>
                    <a:pt x="5614" y="75"/>
                  </a:cubicBezTo>
                  <a:cubicBezTo>
                    <a:pt x="5564" y="26"/>
                    <a:pt x="5503" y="1"/>
                    <a:pt x="5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5647700" y="2132950"/>
              <a:ext cx="427600" cy="27375"/>
            </a:xfrm>
            <a:custGeom>
              <a:avLst/>
              <a:gdLst/>
              <a:ahLst/>
              <a:cxnLst/>
              <a:rect l="l" t="t" r="r" b="b"/>
              <a:pathLst>
                <a:path w="17104" h="1095" extrusionOk="0">
                  <a:moveTo>
                    <a:pt x="16663" y="1"/>
                  </a:moveTo>
                  <a:cubicBezTo>
                    <a:pt x="16547" y="1"/>
                    <a:pt x="16401" y="8"/>
                    <a:pt x="16221" y="21"/>
                  </a:cubicBezTo>
                  <a:cubicBezTo>
                    <a:pt x="16130" y="27"/>
                    <a:pt x="15732" y="58"/>
                    <a:pt x="15339" y="88"/>
                  </a:cubicBezTo>
                  <a:cubicBezTo>
                    <a:pt x="14603" y="144"/>
                    <a:pt x="13592" y="212"/>
                    <a:pt x="11973" y="311"/>
                  </a:cubicBezTo>
                  <a:cubicBezTo>
                    <a:pt x="9549" y="460"/>
                    <a:pt x="8405" y="503"/>
                    <a:pt x="4747" y="584"/>
                  </a:cubicBezTo>
                  <a:cubicBezTo>
                    <a:pt x="995" y="665"/>
                    <a:pt x="1" y="727"/>
                    <a:pt x="1" y="875"/>
                  </a:cubicBezTo>
                  <a:cubicBezTo>
                    <a:pt x="1" y="1020"/>
                    <a:pt x="509" y="1065"/>
                    <a:pt x="2373" y="1088"/>
                  </a:cubicBezTo>
                  <a:cubicBezTo>
                    <a:pt x="2768" y="1092"/>
                    <a:pt x="3182" y="1095"/>
                    <a:pt x="3610" y="1095"/>
                  </a:cubicBezTo>
                  <a:cubicBezTo>
                    <a:pt x="6254" y="1095"/>
                    <a:pt x="9419" y="1005"/>
                    <a:pt x="11678" y="860"/>
                  </a:cubicBezTo>
                  <a:cubicBezTo>
                    <a:pt x="12145" y="829"/>
                    <a:pt x="12673" y="796"/>
                    <a:pt x="12855" y="786"/>
                  </a:cubicBezTo>
                  <a:cubicBezTo>
                    <a:pt x="13485" y="749"/>
                    <a:pt x="15248" y="619"/>
                    <a:pt x="15613" y="584"/>
                  </a:cubicBezTo>
                  <a:cubicBezTo>
                    <a:pt x="15817" y="564"/>
                    <a:pt x="16202" y="531"/>
                    <a:pt x="16473" y="510"/>
                  </a:cubicBezTo>
                  <a:cubicBezTo>
                    <a:pt x="17025" y="468"/>
                    <a:pt x="17102" y="433"/>
                    <a:pt x="17102" y="231"/>
                  </a:cubicBezTo>
                  <a:cubicBezTo>
                    <a:pt x="17104" y="64"/>
                    <a:pt x="17013" y="1"/>
                    <a:pt x="16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5650725" y="2219325"/>
              <a:ext cx="424275" cy="22000"/>
            </a:xfrm>
            <a:custGeom>
              <a:avLst/>
              <a:gdLst/>
              <a:ahLst/>
              <a:cxnLst/>
              <a:rect l="l" t="t" r="r" b="b"/>
              <a:pathLst>
                <a:path w="16971" h="880" extrusionOk="0">
                  <a:moveTo>
                    <a:pt x="16405" y="0"/>
                  </a:moveTo>
                  <a:cubicBezTo>
                    <a:pt x="16365" y="0"/>
                    <a:pt x="16320" y="0"/>
                    <a:pt x="16272" y="1"/>
                  </a:cubicBezTo>
                  <a:cubicBezTo>
                    <a:pt x="15986" y="3"/>
                    <a:pt x="15725" y="10"/>
                    <a:pt x="15696" y="17"/>
                  </a:cubicBezTo>
                  <a:cubicBezTo>
                    <a:pt x="15665" y="23"/>
                    <a:pt x="15085" y="47"/>
                    <a:pt x="14408" y="69"/>
                  </a:cubicBezTo>
                  <a:cubicBezTo>
                    <a:pt x="13731" y="93"/>
                    <a:pt x="12778" y="127"/>
                    <a:pt x="12294" y="147"/>
                  </a:cubicBezTo>
                  <a:cubicBezTo>
                    <a:pt x="11808" y="166"/>
                    <a:pt x="10657" y="207"/>
                    <a:pt x="9736" y="237"/>
                  </a:cubicBezTo>
                  <a:cubicBezTo>
                    <a:pt x="8817" y="267"/>
                    <a:pt x="7550" y="309"/>
                    <a:pt x="6923" y="330"/>
                  </a:cubicBezTo>
                  <a:cubicBezTo>
                    <a:pt x="6295" y="351"/>
                    <a:pt x="4916" y="385"/>
                    <a:pt x="3852" y="404"/>
                  </a:cubicBezTo>
                  <a:cubicBezTo>
                    <a:pt x="2157" y="434"/>
                    <a:pt x="1003" y="491"/>
                    <a:pt x="395" y="572"/>
                  </a:cubicBezTo>
                  <a:cubicBezTo>
                    <a:pt x="41" y="619"/>
                    <a:pt x="0" y="772"/>
                    <a:pt x="321" y="841"/>
                  </a:cubicBezTo>
                  <a:cubicBezTo>
                    <a:pt x="442" y="867"/>
                    <a:pt x="1374" y="880"/>
                    <a:pt x="2491" y="880"/>
                  </a:cubicBezTo>
                  <a:cubicBezTo>
                    <a:pt x="3551" y="880"/>
                    <a:pt x="4777" y="868"/>
                    <a:pt x="5635" y="844"/>
                  </a:cubicBezTo>
                  <a:cubicBezTo>
                    <a:pt x="8008" y="776"/>
                    <a:pt x="10936" y="676"/>
                    <a:pt x="12127" y="620"/>
                  </a:cubicBezTo>
                  <a:cubicBezTo>
                    <a:pt x="13587" y="552"/>
                    <a:pt x="14619" y="509"/>
                    <a:pt x="15585" y="476"/>
                  </a:cubicBezTo>
                  <a:cubicBezTo>
                    <a:pt x="16121" y="457"/>
                    <a:pt x="16620" y="424"/>
                    <a:pt x="16695" y="402"/>
                  </a:cubicBezTo>
                  <a:cubicBezTo>
                    <a:pt x="16895" y="344"/>
                    <a:pt x="16971" y="174"/>
                    <a:pt x="16854" y="56"/>
                  </a:cubicBezTo>
                  <a:cubicBezTo>
                    <a:pt x="16810" y="13"/>
                    <a:pt x="16726" y="0"/>
                    <a:pt x="16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5663300" y="2299350"/>
              <a:ext cx="415350" cy="17800"/>
            </a:xfrm>
            <a:custGeom>
              <a:avLst/>
              <a:gdLst/>
              <a:ahLst/>
              <a:cxnLst/>
              <a:rect l="l" t="t" r="r" b="b"/>
              <a:pathLst>
                <a:path w="16614" h="712" extrusionOk="0">
                  <a:moveTo>
                    <a:pt x="15985" y="0"/>
                  </a:moveTo>
                  <a:cubicBezTo>
                    <a:pt x="15923" y="0"/>
                    <a:pt x="15850" y="1"/>
                    <a:pt x="15765" y="2"/>
                  </a:cubicBezTo>
                  <a:cubicBezTo>
                    <a:pt x="15462" y="5"/>
                    <a:pt x="14971" y="20"/>
                    <a:pt x="14678" y="35"/>
                  </a:cubicBezTo>
                  <a:cubicBezTo>
                    <a:pt x="14386" y="51"/>
                    <a:pt x="12994" y="82"/>
                    <a:pt x="11589" y="104"/>
                  </a:cubicBezTo>
                  <a:cubicBezTo>
                    <a:pt x="10183" y="126"/>
                    <a:pt x="8817" y="153"/>
                    <a:pt x="8555" y="163"/>
                  </a:cubicBezTo>
                  <a:cubicBezTo>
                    <a:pt x="8106" y="182"/>
                    <a:pt x="7230" y="202"/>
                    <a:pt x="2835" y="292"/>
                  </a:cubicBezTo>
                  <a:cubicBezTo>
                    <a:pt x="1000" y="330"/>
                    <a:pt x="313" y="372"/>
                    <a:pt x="142" y="459"/>
                  </a:cubicBezTo>
                  <a:cubicBezTo>
                    <a:pt x="13" y="525"/>
                    <a:pt x="0" y="647"/>
                    <a:pt x="120" y="674"/>
                  </a:cubicBezTo>
                  <a:cubicBezTo>
                    <a:pt x="244" y="700"/>
                    <a:pt x="1130" y="712"/>
                    <a:pt x="2429" y="712"/>
                  </a:cubicBezTo>
                  <a:cubicBezTo>
                    <a:pt x="6688" y="712"/>
                    <a:pt x="15386" y="590"/>
                    <a:pt x="16214" y="489"/>
                  </a:cubicBezTo>
                  <a:cubicBezTo>
                    <a:pt x="16501" y="455"/>
                    <a:pt x="16613" y="225"/>
                    <a:pt x="16416" y="71"/>
                  </a:cubicBezTo>
                  <a:cubicBezTo>
                    <a:pt x="16343" y="14"/>
                    <a:pt x="16295" y="0"/>
                    <a:pt x="159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5677000" y="2387675"/>
              <a:ext cx="368450" cy="13125"/>
            </a:xfrm>
            <a:custGeom>
              <a:avLst/>
              <a:gdLst/>
              <a:ahLst/>
              <a:cxnLst/>
              <a:rect l="l" t="t" r="r" b="b"/>
              <a:pathLst>
                <a:path w="14738" h="525" extrusionOk="0">
                  <a:moveTo>
                    <a:pt x="14256" y="1"/>
                  </a:moveTo>
                  <a:cubicBezTo>
                    <a:pt x="14239" y="1"/>
                    <a:pt x="14222" y="1"/>
                    <a:pt x="14204" y="2"/>
                  </a:cubicBezTo>
                  <a:cubicBezTo>
                    <a:pt x="14113" y="6"/>
                    <a:pt x="11275" y="21"/>
                    <a:pt x="7896" y="36"/>
                  </a:cubicBezTo>
                  <a:cubicBezTo>
                    <a:pt x="2081" y="60"/>
                    <a:pt x="817" y="83"/>
                    <a:pt x="326" y="175"/>
                  </a:cubicBezTo>
                  <a:cubicBezTo>
                    <a:pt x="10" y="234"/>
                    <a:pt x="0" y="344"/>
                    <a:pt x="308" y="403"/>
                  </a:cubicBezTo>
                  <a:cubicBezTo>
                    <a:pt x="825" y="503"/>
                    <a:pt x="1722" y="525"/>
                    <a:pt x="6529" y="525"/>
                  </a:cubicBezTo>
                  <a:cubicBezTo>
                    <a:pt x="7006" y="525"/>
                    <a:pt x="7521" y="525"/>
                    <a:pt x="8079" y="524"/>
                  </a:cubicBezTo>
                  <a:cubicBezTo>
                    <a:pt x="12886" y="522"/>
                    <a:pt x="14368" y="511"/>
                    <a:pt x="14490" y="476"/>
                  </a:cubicBezTo>
                  <a:cubicBezTo>
                    <a:pt x="14671" y="424"/>
                    <a:pt x="14738" y="312"/>
                    <a:pt x="14682" y="160"/>
                  </a:cubicBezTo>
                  <a:cubicBezTo>
                    <a:pt x="14645" y="62"/>
                    <a:pt x="14477" y="1"/>
                    <a:pt x="14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5845300" y="2522900"/>
              <a:ext cx="120450" cy="122050"/>
            </a:xfrm>
            <a:custGeom>
              <a:avLst/>
              <a:gdLst/>
              <a:ahLst/>
              <a:cxnLst/>
              <a:rect l="l" t="t" r="r" b="b"/>
              <a:pathLst>
                <a:path w="4818" h="4882" extrusionOk="0">
                  <a:moveTo>
                    <a:pt x="1136" y="0"/>
                  </a:moveTo>
                  <a:cubicBezTo>
                    <a:pt x="975" y="0"/>
                    <a:pt x="880" y="18"/>
                    <a:pt x="752" y="68"/>
                  </a:cubicBezTo>
                  <a:cubicBezTo>
                    <a:pt x="487" y="172"/>
                    <a:pt x="185" y="455"/>
                    <a:pt x="80" y="698"/>
                  </a:cubicBezTo>
                  <a:cubicBezTo>
                    <a:pt x="6" y="871"/>
                    <a:pt x="0" y="932"/>
                    <a:pt x="17" y="1333"/>
                  </a:cubicBezTo>
                  <a:cubicBezTo>
                    <a:pt x="27" y="1576"/>
                    <a:pt x="63" y="1877"/>
                    <a:pt x="96" y="1996"/>
                  </a:cubicBezTo>
                  <a:cubicBezTo>
                    <a:pt x="235" y="2500"/>
                    <a:pt x="536" y="3366"/>
                    <a:pt x="654" y="3603"/>
                  </a:cubicBezTo>
                  <a:cubicBezTo>
                    <a:pt x="798" y="3889"/>
                    <a:pt x="1181" y="4478"/>
                    <a:pt x="1326" y="4636"/>
                  </a:cubicBezTo>
                  <a:cubicBezTo>
                    <a:pt x="1469" y="4793"/>
                    <a:pt x="1688" y="4882"/>
                    <a:pt x="1885" y="4882"/>
                  </a:cubicBezTo>
                  <a:cubicBezTo>
                    <a:pt x="1980" y="4882"/>
                    <a:pt x="2069" y="4861"/>
                    <a:pt x="2143" y="4818"/>
                  </a:cubicBezTo>
                  <a:cubicBezTo>
                    <a:pt x="2205" y="4782"/>
                    <a:pt x="2410" y="4563"/>
                    <a:pt x="2600" y="4330"/>
                  </a:cubicBezTo>
                  <a:cubicBezTo>
                    <a:pt x="2790" y="4098"/>
                    <a:pt x="3123" y="3735"/>
                    <a:pt x="3336" y="3525"/>
                  </a:cubicBezTo>
                  <a:cubicBezTo>
                    <a:pt x="3918" y="2955"/>
                    <a:pt x="4514" y="2024"/>
                    <a:pt x="4712" y="1372"/>
                  </a:cubicBezTo>
                  <a:cubicBezTo>
                    <a:pt x="4814" y="1035"/>
                    <a:pt x="4818" y="569"/>
                    <a:pt x="4717" y="406"/>
                  </a:cubicBezTo>
                  <a:cubicBezTo>
                    <a:pt x="4615" y="238"/>
                    <a:pt x="4451" y="154"/>
                    <a:pt x="4223" y="154"/>
                  </a:cubicBezTo>
                  <a:cubicBezTo>
                    <a:pt x="4029" y="154"/>
                    <a:pt x="3788" y="215"/>
                    <a:pt x="3501" y="336"/>
                  </a:cubicBezTo>
                  <a:cubicBezTo>
                    <a:pt x="3110" y="500"/>
                    <a:pt x="2897" y="658"/>
                    <a:pt x="2704" y="920"/>
                  </a:cubicBezTo>
                  <a:cubicBezTo>
                    <a:pt x="2613" y="1045"/>
                    <a:pt x="2526" y="1152"/>
                    <a:pt x="2513" y="1157"/>
                  </a:cubicBezTo>
                  <a:cubicBezTo>
                    <a:pt x="2513" y="1157"/>
                    <a:pt x="2512" y="1157"/>
                    <a:pt x="2512" y="1157"/>
                  </a:cubicBezTo>
                  <a:cubicBezTo>
                    <a:pt x="2497" y="1157"/>
                    <a:pt x="2417" y="1024"/>
                    <a:pt x="2333" y="854"/>
                  </a:cubicBezTo>
                  <a:cubicBezTo>
                    <a:pt x="2044" y="273"/>
                    <a:pt x="1720" y="25"/>
                    <a:pt x="1220" y="1"/>
                  </a:cubicBezTo>
                  <a:cubicBezTo>
                    <a:pt x="1190" y="1"/>
                    <a:pt x="1162"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2"/>
          <p:cNvGrpSpPr/>
          <p:nvPr/>
        </p:nvGrpSpPr>
        <p:grpSpPr>
          <a:xfrm>
            <a:off x="849925" y="3004775"/>
            <a:ext cx="599975" cy="734575"/>
            <a:chOff x="3758500" y="4005100"/>
            <a:chExt cx="599975" cy="734575"/>
          </a:xfrm>
        </p:grpSpPr>
        <p:sp>
          <p:nvSpPr>
            <p:cNvPr id="414" name="Google Shape;414;p32"/>
            <p:cNvSpPr/>
            <p:nvPr/>
          </p:nvSpPr>
          <p:spPr>
            <a:xfrm>
              <a:off x="3758500" y="4005100"/>
              <a:ext cx="599975" cy="734575"/>
            </a:xfrm>
            <a:custGeom>
              <a:avLst/>
              <a:gdLst/>
              <a:ahLst/>
              <a:cxnLst/>
              <a:rect l="l" t="t" r="r" b="b"/>
              <a:pathLst>
                <a:path w="23999" h="29383" extrusionOk="0">
                  <a:moveTo>
                    <a:pt x="9622" y="8313"/>
                  </a:moveTo>
                  <a:lnTo>
                    <a:pt x="9664" y="8464"/>
                  </a:lnTo>
                  <a:cubicBezTo>
                    <a:pt x="9687" y="8545"/>
                    <a:pt x="9711" y="8633"/>
                    <a:pt x="9721" y="8657"/>
                  </a:cubicBezTo>
                  <a:cubicBezTo>
                    <a:pt x="9733" y="8690"/>
                    <a:pt x="9393" y="8705"/>
                    <a:pt x="8308" y="8713"/>
                  </a:cubicBezTo>
                  <a:lnTo>
                    <a:pt x="6879" y="8727"/>
                  </a:lnTo>
                  <a:lnTo>
                    <a:pt x="6802" y="8569"/>
                  </a:lnTo>
                  <a:cubicBezTo>
                    <a:pt x="6758" y="8480"/>
                    <a:pt x="6730" y="8404"/>
                    <a:pt x="6739" y="8396"/>
                  </a:cubicBezTo>
                  <a:cubicBezTo>
                    <a:pt x="6762" y="8374"/>
                    <a:pt x="8042" y="8327"/>
                    <a:pt x="8844" y="8321"/>
                  </a:cubicBezTo>
                  <a:lnTo>
                    <a:pt x="9622" y="8313"/>
                  </a:lnTo>
                  <a:close/>
                  <a:moveTo>
                    <a:pt x="10298" y="8358"/>
                  </a:moveTo>
                  <a:cubicBezTo>
                    <a:pt x="10321" y="8358"/>
                    <a:pt x="10355" y="8362"/>
                    <a:pt x="10403" y="8368"/>
                  </a:cubicBezTo>
                  <a:cubicBezTo>
                    <a:pt x="10494" y="8380"/>
                    <a:pt x="10871" y="8415"/>
                    <a:pt x="11246" y="8444"/>
                  </a:cubicBezTo>
                  <a:cubicBezTo>
                    <a:pt x="11620" y="8475"/>
                    <a:pt x="12051" y="8504"/>
                    <a:pt x="12202" y="8510"/>
                  </a:cubicBezTo>
                  <a:lnTo>
                    <a:pt x="12478" y="8518"/>
                  </a:lnTo>
                  <a:lnTo>
                    <a:pt x="12489" y="8679"/>
                  </a:lnTo>
                  <a:lnTo>
                    <a:pt x="12498" y="8838"/>
                  </a:lnTo>
                  <a:lnTo>
                    <a:pt x="12212" y="8814"/>
                  </a:lnTo>
                  <a:cubicBezTo>
                    <a:pt x="11926" y="8790"/>
                    <a:pt x="10599" y="8719"/>
                    <a:pt x="10450" y="8719"/>
                  </a:cubicBezTo>
                  <a:cubicBezTo>
                    <a:pt x="10374" y="8719"/>
                    <a:pt x="10332" y="8653"/>
                    <a:pt x="10268" y="8433"/>
                  </a:cubicBezTo>
                  <a:cubicBezTo>
                    <a:pt x="10252" y="8377"/>
                    <a:pt x="10249" y="8358"/>
                    <a:pt x="10298" y="8358"/>
                  </a:cubicBezTo>
                  <a:close/>
                  <a:moveTo>
                    <a:pt x="8824" y="8946"/>
                  </a:moveTo>
                  <a:cubicBezTo>
                    <a:pt x="9279" y="8946"/>
                    <a:pt x="9669" y="8952"/>
                    <a:pt x="9727" y="8964"/>
                  </a:cubicBezTo>
                  <a:cubicBezTo>
                    <a:pt x="9825" y="8983"/>
                    <a:pt x="9845" y="9009"/>
                    <a:pt x="9896" y="9193"/>
                  </a:cubicBezTo>
                  <a:cubicBezTo>
                    <a:pt x="9927" y="9307"/>
                    <a:pt x="9946" y="9409"/>
                    <a:pt x="9934" y="9418"/>
                  </a:cubicBezTo>
                  <a:cubicBezTo>
                    <a:pt x="9924" y="9429"/>
                    <a:pt x="9438" y="9442"/>
                    <a:pt x="8852" y="9450"/>
                  </a:cubicBezTo>
                  <a:lnTo>
                    <a:pt x="7793" y="9463"/>
                  </a:lnTo>
                  <a:lnTo>
                    <a:pt x="7511" y="9289"/>
                  </a:lnTo>
                  <a:cubicBezTo>
                    <a:pt x="7357" y="9193"/>
                    <a:pt x="7204" y="9087"/>
                    <a:pt x="7171" y="9055"/>
                  </a:cubicBezTo>
                  <a:cubicBezTo>
                    <a:pt x="7117" y="9002"/>
                    <a:pt x="7128" y="8994"/>
                    <a:pt x="7273" y="8975"/>
                  </a:cubicBezTo>
                  <a:cubicBezTo>
                    <a:pt x="7403" y="8957"/>
                    <a:pt x="8178" y="8946"/>
                    <a:pt x="8824" y="8946"/>
                  </a:cubicBezTo>
                  <a:close/>
                  <a:moveTo>
                    <a:pt x="10508" y="8971"/>
                  </a:moveTo>
                  <a:lnTo>
                    <a:pt x="10666" y="8991"/>
                  </a:lnTo>
                  <a:cubicBezTo>
                    <a:pt x="10752" y="9002"/>
                    <a:pt x="11178" y="9030"/>
                    <a:pt x="11613" y="9055"/>
                  </a:cubicBezTo>
                  <a:cubicBezTo>
                    <a:pt x="12047" y="9079"/>
                    <a:pt x="12440" y="9109"/>
                    <a:pt x="12489" y="9122"/>
                  </a:cubicBezTo>
                  <a:cubicBezTo>
                    <a:pt x="12545" y="9136"/>
                    <a:pt x="12599" y="9199"/>
                    <a:pt x="12647" y="9304"/>
                  </a:cubicBezTo>
                  <a:lnTo>
                    <a:pt x="12718" y="9467"/>
                  </a:lnTo>
                  <a:lnTo>
                    <a:pt x="12175" y="9444"/>
                  </a:lnTo>
                  <a:cubicBezTo>
                    <a:pt x="11878" y="9430"/>
                    <a:pt x="11424" y="9409"/>
                    <a:pt x="11170" y="9397"/>
                  </a:cubicBezTo>
                  <a:lnTo>
                    <a:pt x="10706" y="9374"/>
                  </a:lnTo>
                  <a:lnTo>
                    <a:pt x="10607" y="9172"/>
                  </a:lnTo>
                  <a:lnTo>
                    <a:pt x="10508" y="8971"/>
                  </a:lnTo>
                  <a:close/>
                  <a:moveTo>
                    <a:pt x="13259" y="9161"/>
                  </a:moveTo>
                  <a:cubicBezTo>
                    <a:pt x="13293" y="9161"/>
                    <a:pt x="13346" y="9166"/>
                    <a:pt x="13426" y="9174"/>
                  </a:cubicBezTo>
                  <a:cubicBezTo>
                    <a:pt x="13557" y="9187"/>
                    <a:pt x="13931" y="9215"/>
                    <a:pt x="14251" y="9236"/>
                  </a:cubicBezTo>
                  <a:cubicBezTo>
                    <a:pt x="14975" y="9282"/>
                    <a:pt x="15365" y="9330"/>
                    <a:pt x="15799" y="9425"/>
                  </a:cubicBezTo>
                  <a:cubicBezTo>
                    <a:pt x="16156" y="9503"/>
                    <a:pt x="16209" y="9550"/>
                    <a:pt x="16057" y="9656"/>
                  </a:cubicBezTo>
                  <a:cubicBezTo>
                    <a:pt x="16005" y="9693"/>
                    <a:pt x="15917" y="9711"/>
                    <a:pt x="15771" y="9711"/>
                  </a:cubicBezTo>
                  <a:cubicBezTo>
                    <a:pt x="15606" y="9711"/>
                    <a:pt x="15366" y="9688"/>
                    <a:pt x="15019" y="9640"/>
                  </a:cubicBezTo>
                  <a:cubicBezTo>
                    <a:pt x="14596" y="9582"/>
                    <a:pt x="13621" y="9496"/>
                    <a:pt x="13357" y="9493"/>
                  </a:cubicBezTo>
                  <a:cubicBezTo>
                    <a:pt x="13334" y="9493"/>
                    <a:pt x="13297" y="9447"/>
                    <a:pt x="13277" y="9392"/>
                  </a:cubicBezTo>
                  <a:cubicBezTo>
                    <a:pt x="13257" y="9336"/>
                    <a:pt x="13229" y="9258"/>
                    <a:pt x="13213" y="9220"/>
                  </a:cubicBezTo>
                  <a:cubicBezTo>
                    <a:pt x="13196" y="9177"/>
                    <a:pt x="13194" y="9161"/>
                    <a:pt x="13259" y="9161"/>
                  </a:cubicBezTo>
                  <a:close/>
                  <a:moveTo>
                    <a:pt x="4840" y="8925"/>
                  </a:moveTo>
                  <a:cubicBezTo>
                    <a:pt x="4999" y="8925"/>
                    <a:pt x="5235" y="8928"/>
                    <a:pt x="5489" y="8934"/>
                  </a:cubicBezTo>
                  <a:lnTo>
                    <a:pt x="6262" y="8953"/>
                  </a:lnTo>
                  <a:lnTo>
                    <a:pt x="6486" y="9186"/>
                  </a:lnTo>
                  <a:cubicBezTo>
                    <a:pt x="6610" y="9315"/>
                    <a:pt x="6729" y="9419"/>
                    <a:pt x="6753" y="9419"/>
                  </a:cubicBezTo>
                  <a:cubicBezTo>
                    <a:pt x="6775" y="9419"/>
                    <a:pt x="6795" y="9434"/>
                    <a:pt x="6795" y="9451"/>
                  </a:cubicBezTo>
                  <a:cubicBezTo>
                    <a:pt x="6795" y="9468"/>
                    <a:pt x="6445" y="9492"/>
                    <a:pt x="6015" y="9505"/>
                  </a:cubicBezTo>
                  <a:cubicBezTo>
                    <a:pt x="4845" y="9539"/>
                    <a:pt x="3152" y="9705"/>
                    <a:pt x="2377" y="9863"/>
                  </a:cubicBezTo>
                  <a:cubicBezTo>
                    <a:pt x="2202" y="9898"/>
                    <a:pt x="2113" y="9915"/>
                    <a:pt x="2042" y="9915"/>
                  </a:cubicBezTo>
                  <a:cubicBezTo>
                    <a:pt x="1972" y="9915"/>
                    <a:pt x="1920" y="9899"/>
                    <a:pt x="1822" y="9866"/>
                  </a:cubicBezTo>
                  <a:cubicBezTo>
                    <a:pt x="1612" y="9793"/>
                    <a:pt x="1362" y="9651"/>
                    <a:pt x="1288" y="9561"/>
                  </a:cubicBezTo>
                  <a:cubicBezTo>
                    <a:pt x="1252" y="9519"/>
                    <a:pt x="1274" y="9494"/>
                    <a:pt x="1418" y="9424"/>
                  </a:cubicBezTo>
                  <a:cubicBezTo>
                    <a:pt x="1922" y="9176"/>
                    <a:pt x="2716" y="9028"/>
                    <a:pt x="3816" y="8976"/>
                  </a:cubicBezTo>
                  <a:cubicBezTo>
                    <a:pt x="4232" y="8958"/>
                    <a:pt x="4603" y="8935"/>
                    <a:pt x="4643" y="8929"/>
                  </a:cubicBezTo>
                  <a:cubicBezTo>
                    <a:pt x="4660" y="8926"/>
                    <a:pt x="4732" y="8925"/>
                    <a:pt x="4840" y="8925"/>
                  </a:cubicBezTo>
                  <a:close/>
                  <a:moveTo>
                    <a:pt x="6052" y="8422"/>
                  </a:moveTo>
                  <a:lnTo>
                    <a:pt x="6093" y="8542"/>
                  </a:lnTo>
                  <a:cubicBezTo>
                    <a:pt x="6116" y="8605"/>
                    <a:pt x="6134" y="8674"/>
                    <a:pt x="6134" y="8692"/>
                  </a:cubicBezTo>
                  <a:cubicBezTo>
                    <a:pt x="6134" y="8706"/>
                    <a:pt x="6051" y="8713"/>
                    <a:pt x="5899" y="8713"/>
                  </a:cubicBezTo>
                  <a:cubicBezTo>
                    <a:pt x="5793" y="8713"/>
                    <a:pt x="5652" y="8709"/>
                    <a:pt x="5482" y="8703"/>
                  </a:cubicBezTo>
                  <a:cubicBezTo>
                    <a:pt x="5281" y="8695"/>
                    <a:pt x="5075" y="8692"/>
                    <a:pt x="4866" y="8692"/>
                  </a:cubicBezTo>
                  <a:cubicBezTo>
                    <a:pt x="3609" y="8692"/>
                    <a:pt x="2284" y="8823"/>
                    <a:pt x="1683" y="9018"/>
                  </a:cubicBezTo>
                  <a:cubicBezTo>
                    <a:pt x="1220" y="9168"/>
                    <a:pt x="875" y="9373"/>
                    <a:pt x="875" y="9494"/>
                  </a:cubicBezTo>
                  <a:cubicBezTo>
                    <a:pt x="875" y="9563"/>
                    <a:pt x="1228" y="9907"/>
                    <a:pt x="1352" y="9962"/>
                  </a:cubicBezTo>
                  <a:cubicBezTo>
                    <a:pt x="1424" y="9991"/>
                    <a:pt x="1683" y="10080"/>
                    <a:pt x="1933" y="10158"/>
                  </a:cubicBezTo>
                  <a:cubicBezTo>
                    <a:pt x="2815" y="10433"/>
                    <a:pt x="4539" y="10552"/>
                    <a:pt x="7728" y="10552"/>
                  </a:cubicBezTo>
                  <a:cubicBezTo>
                    <a:pt x="7892" y="10552"/>
                    <a:pt x="8059" y="10551"/>
                    <a:pt x="8231" y="10551"/>
                  </a:cubicBezTo>
                  <a:cubicBezTo>
                    <a:pt x="8284" y="10551"/>
                    <a:pt x="8340" y="10550"/>
                    <a:pt x="8397" y="10550"/>
                  </a:cubicBezTo>
                  <a:cubicBezTo>
                    <a:pt x="9068" y="10550"/>
                    <a:pt x="9992" y="10561"/>
                    <a:pt x="10532" y="10576"/>
                  </a:cubicBezTo>
                  <a:cubicBezTo>
                    <a:pt x="10858" y="10585"/>
                    <a:pt x="11105" y="10590"/>
                    <a:pt x="11315" y="10590"/>
                  </a:cubicBezTo>
                  <a:cubicBezTo>
                    <a:pt x="11666" y="10590"/>
                    <a:pt x="11908" y="10576"/>
                    <a:pt x="12225" y="10544"/>
                  </a:cubicBezTo>
                  <a:cubicBezTo>
                    <a:pt x="12566" y="10512"/>
                    <a:pt x="13028" y="10466"/>
                    <a:pt x="13251" y="10447"/>
                  </a:cubicBezTo>
                  <a:cubicBezTo>
                    <a:pt x="13946" y="10382"/>
                    <a:pt x="14899" y="10265"/>
                    <a:pt x="15015" y="10228"/>
                  </a:cubicBezTo>
                  <a:cubicBezTo>
                    <a:pt x="15076" y="10210"/>
                    <a:pt x="15332" y="10158"/>
                    <a:pt x="15585" y="10113"/>
                  </a:cubicBezTo>
                  <a:cubicBezTo>
                    <a:pt x="16258" y="9996"/>
                    <a:pt x="16431" y="9886"/>
                    <a:pt x="16431" y="9575"/>
                  </a:cubicBezTo>
                  <a:cubicBezTo>
                    <a:pt x="16431" y="9413"/>
                    <a:pt x="16341" y="9305"/>
                    <a:pt x="16204" y="9305"/>
                  </a:cubicBezTo>
                  <a:cubicBezTo>
                    <a:pt x="16168" y="9305"/>
                    <a:pt x="15961" y="9247"/>
                    <a:pt x="15747" y="9178"/>
                  </a:cubicBezTo>
                  <a:cubicBezTo>
                    <a:pt x="15216" y="9005"/>
                    <a:pt x="15062" y="8980"/>
                    <a:pt x="14191" y="8936"/>
                  </a:cubicBezTo>
                  <a:cubicBezTo>
                    <a:pt x="13776" y="8915"/>
                    <a:pt x="13367" y="8886"/>
                    <a:pt x="13287" y="8872"/>
                  </a:cubicBezTo>
                  <a:cubicBezTo>
                    <a:pt x="13146" y="8846"/>
                    <a:pt x="13139" y="8839"/>
                    <a:pt x="13128" y="8708"/>
                  </a:cubicBezTo>
                  <a:lnTo>
                    <a:pt x="13118" y="8570"/>
                  </a:lnTo>
                  <a:lnTo>
                    <a:pt x="13267" y="8570"/>
                  </a:lnTo>
                  <a:cubicBezTo>
                    <a:pt x="13349" y="8570"/>
                    <a:pt x="13653" y="8603"/>
                    <a:pt x="13940" y="8641"/>
                  </a:cubicBezTo>
                  <a:cubicBezTo>
                    <a:pt x="14226" y="8681"/>
                    <a:pt x="14664" y="8739"/>
                    <a:pt x="14905" y="8769"/>
                  </a:cubicBezTo>
                  <a:cubicBezTo>
                    <a:pt x="15876" y="8893"/>
                    <a:pt x="16515" y="9189"/>
                    <a:pt x="16617" y="9566"/>
                  </a:cubicBezTo>
                  <a:cubicBezTo>
                    <a:pt x="16692" y="9842"/>
                    <a:pt x="16571" y="9965"/>
                    <a:pt x="16016" y="10180"/>
                  </a:cubicBezTo>
                  <a:cubicBezTo>
                    <a:pt x="15585" y="10347"/>
                    <a:pt x="15225" y="10424"/>
                    <a:pt x="14629" y="10482"/>
                  </a:cubicBezTo>
                  <a:cubicBezTo>
                    <a:pt x="14397" y="10505"/>
                    <a:pt x="13981" y="10555"/>
                    <a:pt x="13710" y="10593"/>
                  </a:cubicBezTo>
                  <a:cubicBezTo>
                    <a:pt x="12650" y="10744"/>
                    <a:pt x="11955" y="10782"/>
                    <a:pt x="9738" y="10804"/>
                  </a:cubicBezTo>
                  <a:cubicBezTo>
                    <a:pt x="8664" y="10816"/>
                    <a:pt x="7688" y="10825"/>
                    <a:pt x="7425" y="10825"/>
                  </a:cubicBezTo>
                  <a:cubicBezTo>
                    <a:pt x="7397" y="10825"/>
                    <a:pt x="7378" y="10825"/>
                    <a:pt x="7366" y="10825"/>
                  </a:cubicBezTo>
                  <a:cubicBezTo>
                    <a:pt x="3986" y="10797"/>
                    <a:pt x="3722" y="10781"/>
                    <a:pt x="2629" y="10552"/>
                  </a:cubicBezTo>
                  <a:cubicBezTo>
                    <a:pt x="1543" y="10323"/>
                    <a:pt x="1045" y="10091"/>
                    <a:pt x="779" y="9691"/>
                  </a:cubicBezTo>
                  <a:cubicBezTo>
                    <a:pt x="635" y="9473"/>
                    <a:pt x="636" y="9413"/>
                    <a:pt x="787" y="9231"/>
                  </a:cubicBezTo>
                  <a:cubicBezTo>
                    <a:pt x="877" y="9123"/>
                    <a:pt x="1327" y="8928"/>
                    <a:pt x="1757" y="8812"/>
                  </a:cubicBezTo>
                  <a:cubicBezTo>
                    <a:pt x="2065" y="8727"/>
                    <a:pt x="3067" y="8542"/>
                    <a:pt x="3375" y="8512"/>
                  </a:cubicBezTo>
                  <a:cubicBezTo>
                    <a:pt x="3641" y="8485"/>
                    <a:pt x="4895" y="8441"/>
                    <a:pt x="5678" y="8427"/>
                  </a:cubicBezTo>
                  <a:lnTo>
                    <a:pt x="6052" y="8422"/>
                  </a:lnTo>
                  <a:close/>
                  <a:moveTo>
                    <a:pt x="19487" y="14798"/>
                  </a:moveTo>
                  <a:cubicBezTo>
                    <a:pt x="19864" y="14798"/>
                    <a:pt x="19976" y="14807"/>
                    <a:pt x="20055" y="14829"/>
                  </a:cubicBezTo>
                  <a:cubicBezTo>
                    <a:pt x="20245" y="14882"/>
                    <a:pt x="20379" y="15011"/>
                    <a:pt x="20474" y="15230"/>
                  </a:cubicBezTo>
                  <a:cubicBezTo>
                    <a:pt x="20723" y="15807"/>
                    <a:pt x="20749" y="16404"/>
                    <a:pt x="20592" y="17934"/>
                  </a:cubicBezTo>
                  <a:cubicBezTo>
                    <a:pt x="20483" y="18992"/>
                    <a:pt x="20474" y="19040"/>
                    <a:pt x="20386" y="19117"/>
                  </a:cubicBezTo>
                  <a:cubicBezTo>
                    <a:pt x="20225" y="19257"/>
                    <a:pt x="19605" y="19356"/>
                    <a:pt x="18983" y="19356"/>
                  </a:cubicBezTo>
                  <a:cubicBezTo>
                    <a:pt x="18860" y="19356"/>
                    <a:pt x="18737" y="19352"/>
                    <a:pt x="18617" y="19344"/>
                  </a:cubicBezTo>
                  <a:cubicBezTo>
                    <a:pt x="18395" y="19328"/>
                    <a:pt x="18028" y="19314"/>
                    <a:pt x="17796" y="19313"/>
                  </a:cubicBezTo>
                  <a:lnTo>
                    <a:pt x="17377" y="19312"/>
                  </a:lnTo>
                  <a:lnTo>
                    <a:pt x="17400" y="17982"/>
                  </a:lnTo>
                  <a:cubicBezTo>
                    <a:pt x="17414" y="17250"/>
                    <a:pt x="17425" y="16242"/>
                    <a:pt x="17425" y="15739"/>
                  </a:cubicBezTo>
                  <a:lnTo>
                    <a:pt x="17425" y="14824"/>
                  </a:lnTo>
                  <a:lnTo>
                    <a:pt x="18079" y="14813"/>
                  </a:lnTo>
                  <a:cubicBezTo>
                    <a:pt x="18766" y="14803"/>
                    <a:pt x="19202" y="14798"/>
                    <a:pt x="19487" y="14798"/>
                  </a:cubicBezTo>
                  <a:close/>
                  <a:moveTo>
                    <a:pt x="17423" y="12455"/>
                  </a:moveTo>
                  <a:lnTo>
                    <a:pt x="19473" y="12477"/>
                  </a:lnTo>
                  <a:cubicBezTo>
                    <a:pt x="21181" y="12495"/>
                    <a:pt x="21569" y="12507"/>
                    <a:pt x="21783" y="12559"/>
                  </a:cubicBezTo>
                  <a:cubicBezTo>
                    <a:pt x="22290" y="12679"/>
                    <a:pt x="22481" y="12885"/>
                    <a:pt x="22662" y="13510"/>
                  </a:cubicBezTo>
                  <a:cubicBezTo>
                    <a:pt x="22859" y="14195"/>
                    <a:pt x="23082" y="15904"/>
                    <a:pt x="23181" y="17513"/>
                  </a:cubicBezTo>
                  <a:cubicBezTo>
                    <a:pt x="23287" y="19230"/>
                    <a:pt x="23262" y="19436"/>
                    <a:pt x="22792" y="20635"/>
                  </a:cubicBezTo>
                  <a:cubicBezTo>
                    <a:pt x="22573" y="21195"/>
                    <a:pt x="22463" y="21324"/>
                    <a:pt x="22063" y="21490"/>
                  </a:cubicBezTo>
                  <a:cubicBezTo>
                    <a:pt x="21909" y="21555"/>
                    <a:pt x="21734" y="21620"/>
                    <a:pt x="21672" y="21636"/>
                  </a:cubicBezTo>
                  <a:cubicBezTo>
                    <a:pt x="21346" y="21726"/>
                    <a:pt x="19667" y="21850"/>
                    <a:pt x="17999" y="21909"/>
                  </a:cubicBezTo>
                  <a:lnTo>
                    <a:pt x="17303" y="21935"/>
                  </a:lnTo>
                  <a:lnTo>
                    <a:pt x="17326" y="21187"/>
                  </a:lnTo>
                  <a:cubicBezTo>
                    <a:pt x="17340" y="20776"/>
                    <a:pt x="17358" y="20433"/>
                    <a:pt x="17370" y="20422"/>
                  </a:cubicBezTo>
                  <a:cubicBezTo>
                    <a:pt x="17372" y="20420"/>
                    <a:pt x="17390" y="20419"/>
                    <a:pt x="17422" y="20419"/>
                  </a:cubicBezTo>
                  <a:cubicBezTo>
                    <a:pt x="17526" y="20419"/>
                    <a:pt x="17776" y="20431"/>
                    <a:pt x="18059" y="20451"/>
                  </a:cubicBezTo>
                  <a:cubicBezTo>
                    <a:pt x="18325" y="20468"/>
                    <a:pt x="18601" y="20479"/>
                    <a:pt x="18771" y="20479"/>
                  </a:cubicBezTo>
                  <a:cubicBezTo>
                    <a:pt x="18836" y="20479"/>
                    <a:pt x="18886" y="20477"/>
                    <a:pt x="18914" y="20474"/>
                  </a:cubicBezTo>
                  <a:cubicBezTo>
                    <a:pt x="19015" y="20462"/>
                    <a:pt x="19436" y="20437"/>
                    <a:pt x="19852" y="20419"/>
                  </a:cubicBezTo>
                  <a:cubicBezTo>
                    <a:pt x="20660" y="20383"/>
                    <a:pt x="21028" y="20314"/>
                    <a:pt x="21267" y="20150"/>
                  </a:cubicBezTo>
                  <a:cubicBezTo>
                    <a:pt x="21331" y="20106"/>
                    <a:pt x="21520" y="19922"/>
                    <a:pt x="21683" y="19746"/>
                  </a:cubicBezTo>
                  <a:cubicBezTo>
                    <a:pt x="21940" y="19466"/>
                    <a:pt x="21991" y="19388"/>
                    <a:pt x="22057" y="19176"/>
                  </a:cubicBezTo>
                  <a:cubicBezTo>
                    <a:pt x="22141" y="18907"/>
                    <a:pt x="22234" y="18047"/>
                    <a:pt x="22191" y="17936"/>
                  </a:cubicBezTo>
                  <a:cubicBezTo>
                    <a:pt x="22180" y="17906"/>
                    <a:pt x="22169" y="17890"/>
                    <a:pt x="22157" y="17890"/>
                  </a:cubicBezTo>
                  <a:cubicBezTo>
                    <a:pt x="22117" y="17890"/>
                    <a:pt x="22068" y="18065"/>
                    <a:pt x="21982" y="18491"/>
                  </a:cubicBezTo>
                  <a:cubicBezTo>
                    <a:pt x="21921" y="18793"/>
                    <a:pt x="21840" y="19109"/>
                    <a:pt x="21801" y="19197"/>
                  </a:cubicBezTo>
                  <a:cubicBezTo>
                    <a:pt x="21725" y="19370"/>
                    <a:pt x="21260" y="19878"/>
                    <a:pt x="21102" y="19959"/>
                  </a:cubicBezTo>
                  <a:cubicBezTo>
                    <a:pt x="20827" y="20102"/>
                    <a:pt x="19957" y="20187"/>
                    <a:pt x="18861" y="20187"/>
                  </a:cubicBezTo>
                  <a:cubicBezTo>
                    <a:pt x="18622" y="20187"/>
                    <a:pt x="18372" y="20183"/>
                    <a:pt x="18116" y="20174"/>
                  </a:cubicBezTo>
                  <a:lnTo>
                    <a:pt x="17351" y="20149"/>
                  </a:lnTo>
                  <a:lnTo>
                    <a:pt x="17351" y="20028"/>
                  </a:lnTo>
                  <a:lnTo>
                    <a:pt x="17351" y="19906"/>
                  </a:lnTo>
                  <a:lnTo>
                    <a:pt x="18463" y="19915"/>
                  </a:lnTo>
                  <a:cubicBezTo>
                    <a:pt x="18661" y="19916"/>
                    <a:pt x="18824" y="19917"/>
                    <a:pt x="18962" y="19917"/>
                  </a:cubicBezTo>
                  <a:cubicBezTo>
                    <a:pt x="19552" y="19917"/>
                    <a:pt x="19667" y="19902"/>
                    <a:pt x="19962" y="19837"/>
                  </a:cubicBezTo>
                  <a:cubicBezTo>
                    <a:pt x="20554" y="19706"/>
                    <a:pt x="20803" y="19571"/>
                    <a:pt x="20941" y="19304"/>
                  </a:cubicBezTo>
                  <a:cubicBezTo>
                    <a:pt x="21031" y="19133"/>
                    <a:pt x="21129" y="18601"/>
                    <a:pt x="21207" y="17862"/>
                  </a:cubicBezTo>
                  <a:cubicBezTo>
                    <a:pt x="21319" y="16798"/>
                    <a:pt x="21328" y="16610"/>
                    <a:pt x="21287" y="16151"/>
                  </a:cubicBezTo>
                  <a:cubicBezTo>
                    <a:pt x="21240" y="15625"/>
                    <a:pt x="21175" y="15371"/>
                    <a:pt x="20992" y="14988"/>
                  </a:cubicBezTo>
                  <a:cubicBezTo>
                    <a:pt x="20816" y="14624"/>
                    <a:pt x="20612" y="14428"/>
                    <a:pt x="20304" y="14327"/>
                  </a:cubicBezTo>
                  <a:cubicBezTo>
                    <a:pt x="20159" y="14279"/>
                    <a:pt x="19849" y="14256"/>
                    <a:pt x="19477" y="14256"/>
                  </a:cubicBezTo>
                  <a:cubicBezTo>
                    <a:pt x="19062" y="14256"/>
                    <a:pt x="18569" y="14285"/>
                    <a:pt x="18142" y="14343"/>
                  </a:cubicBezTo>
                  <a:cubicBezTo>
                    <a:pt x="17819" y="14386"/>
                    <a:pt x="17525" y="14422"/>
                    <a:pt x="17489" y="14422"/>
                  </a:cubicBezTo>
                  <a:cubicBezTo>
                    <a:pt x="17434" y="14422"/>
                    <a:pt x="17425" y="14386"/>
                    <a:pt x="17425" y="14184"/>
                  </a:cubicBezTo>
                  <a:cubicBezTo>
                    <a:pt x="17425" y="13989"/>
                    <a:pt x="17436" y="13944"/>
                    <a:pt x="17489" y="13928"/>
                  </a:cubicBezTo>
                  <a:cubicBezTo>
                    <a:pt x="17525" y="13917"/>
                    <a:pt x="17811" y="13852"/>
                    <a:pt x="18123" y="13780"/>
                  </a:cubicBezTo>
                  <a:cubicBezTo>
                    <a:pt x="18823" y="13621"/>
                    <a:pt x="19579" y="13527"/>
                    <a:pt x="20164" y="13526"/>
                  </a:cubicBezTo>
                  <a:cubicBezTo>
                    <a:pt x="20169" y="13526"/>
                    <a:pt x="20175" y="13526"/>
                    <a:pt x="20180" y="13526"/>
                  </a:cubicBezTo>
                  <a:cubicBezTo>
                    <a:pt x="20788" y="13526"/>
                    <a:pt x="20930" y="13587"/>
                    <a:pt x="21302" y="14002"/>
                  </a:cubicBezTo>
                  <a:cubicBezTo>
                    <a:pt x="21809" y="14570"/>
                    <a:pt x="21890" y="14811"/>
                    <a:pt x="22056" y="16260"/>
                  </a:cubicBezTo>
                  <a:cubicBezTo>
                    <a:pt x="22131" y="16914"/>
                    <a:pt x="22184" y="17180"/>
                    <a:pt x="22238" y="17180"/>
                  </a:cubicBezTo>
                  <a:cubicBezTo>
                    <a:pt x="22332" y="17180"/>
                    <a:pt x="22300" y="16004"/>
                    <a:pt x="22187" y="15279"/>
                  </a:cubicBezTo>
                  <a:cubicBezTo>
                    <a:pt x="22082" y="14611"/>
                    <a:pt x="21909" y="14270"/>
                    <a:pt x="21420" y="13775"/>
                  </a:cubicBezTo>
                  <a:cubicBezTo>
                    <a:pt x="21130" y="13481"/>
                    <a:pt x="21055" y="13424"/>
                    <a:pt x="20881" y="13372"/>
                  </a:cubicBezTo>
                  <a:cubicBezTo>
                    <a:pt x="20705" y="13318"/>
                    <a:pt x="20441" y="13293"/>
                    <a:pt x="20129" y="13293"/>
                  </a:cubicBezTo>
                  <a:cubicBezTo>
                    <a:pt x="19406" y="13293"/>
                    <a:pt x="18426" y="13428"/>
                    <a:pt x="17688" y="13652"/>
                  </a:cubicBezTo>
                  <a:cubicBezTo>
                    <a:pt x="17560" y="13692"/>
                    <a:pt x="17447" y="13724"/>
                    <a:pt x="17438" y="13724"/>
                  </a:cubicBezTo>
                  <a:cubicBezTo>
                    <a:pt x="17430" y="13724"/>
                    <a:pt x="17423" y="13439"/>
                    <a:pt x="17423" y="13089"/>
                  </a:cubicBezTo>
                  <a:lnTo>
                    <a:pt x="17423" y="12455"/>
                  </a:lnTo>
                  <a:close/>
                  <a:moveTo>
                    <a:pt x="435" y="10121"/>
                  </a:moveTo>
                  <a:lnTo>
                    <a:pt x="655" y="10238"/>
                  </a:lnTo>
                  <a:lnTo>
                    <a:pt x="876" y="10356"/>
                  </a:lnTo>
                  <a:lnTo>
                    <a:pt x="875" y="11188"/>
                  </a:lnTo>
                  <a:cubicBezTo>
                    <a:pt x="876" y="14003"/>
                    <a:pt x="1282" y="19000"/>
                    <a:pt x="1670" y="20975"/>
                  </a:cubicBezTo>
                  <a:cubicBezTo>
                    <a:pt x="1756" y="21416"/>
                    <a:pt x="1794" y="21555"/>
                    <a:pt x="1833" y="21555"/>
                  </a:cubicBezTo>
                  <a:cubicBezTo>
                    <a:pt x="1839" y="21555"/>
                    <a:pt x="1846" y="21552"/>
                    <a:pt x="1852" y="21545"/>
                  </a:cubicBezTo>
                  <a:cubicBezTo>
                    <a:pt x="1868" y="21529"/>
                    <a:pt x="1811" y="20883"/>
                    <a:pt x="1727" y="20111"/>
                  </a:cubicBezTo>
                  <a:cubicBezTo>
                    <a:pt x="1398" y="17135"/>
                    <a:pt x="1123" y="13438"/>
                    <a:pt x="1068" y="11299"/>
                  </a:cubicBezTo>
                  <a:lnTo>
                    <a:pt x="1047" y="10442"/>
                  </a:lnTo>
                  <a:lnTo>
                    <a:pt x="1173" y="10496"/>
                  </a:lnTo>
                  <a:cubicBezTo>
                    <a:pt x="2390" y="11028"/>
                    <a:pt x="2614" y="11076"/>
                    <a:pt x="4792" y="11285"/>
                  </a:cubicBezTo>
                  <a:cubicBezTo>
                    <a:pt x="5667" y="11369"/>
                    <a:pt x="5876" y="11383"/>
                    <a:pt x="7126" y="11383"/>
                  </a:cubicBezTo>
                  <a:cubicBezTo>
                    <a:pt x="7348" y="11383"/>
                    <a:pt x="7603" y="11383"/>
                    <a:pt x="7900" y="11382"/>
                  </a:cubicBezTo>
                  <a:cubicBezTo>
                    <a:pt x="11964" y="11373"/>
                    <a:pt x="14355" y="11185"/>
                    <a:pt x="15531" y="10781"/>
                  </a:cubicBezTo>
                  <a:cubicBezTo>
                    <a:pt x="15774" y="10697"/>
                    <a:pt x="16159" y="10537"/>
                    <a:pt x="16389" y="10423"/>
                  </a:cubicBezTo>
                  <a:cubicBezTo>
                    <a:pt x="16598" y="10320"/>
                    <a:pt x="16783" y="10243"/>
                    <a:pt x="16824" y="10243"/>
                  </a:cubicBezTo>
                  <a:cubicBezTo>
                    <a:pt x="16828" y="10243"/>
                    <a:pt x="16830" y="10243"/>
                    <a:pt x="16831" y="10245"/>
                  </a:cubicBezTo>
                  <a:cubicBezTo>
                    <a:pt x="16845" y="10262"/>
                    <a:pt x="16863" y="11416"/>
                    <a:pt x="16869" y="12818"/>
                  </a:cubicBezTo>
                  <a:cubicBezTo>
                    <a:pt x="16881" y="15173"/>
                    <a:pt x="16855" y="17062"/>
                    <a:pt x="16764" y="20269"/>
                  </a:cubicBezTo>
                  <a:cubicBezTo>
                    <a:pt x="16744" y="20967"/>
                    <a:pt x="16711" y="22200"/>
                    <a:pt x="16690" y="23009"/>
                  </a:cubicBezTo>
                  <a:cubicBezTo>
                    <a:pt x="16648" y="24643"/>
                    <a:pt x="16638" y="24708"/>
                    <a:pt x="16367" y="25338"/>
                  </a:cubicBezTo>
                  <a:cubicBezTo>
                    <a:pt x="16147" y="25850"/>
                    <a:pt x="15621" y="26589"/>
                    <a:pt x="15392" y="26712"/>
                  </a:cubicBezTo>
                  <a:cubicBezTo>
                    <a:pt x="15380" y="26719"/>
                    <a:pt x="15371" y="26722"/>
                    <a:pt x="15365" y="26722"/>
                  </a:cubicBezTo>
                  <a:cubicBezTo>
                    <a:pt x="15346" y="26722"/>
                    <a:pt x="15373" y="26677"/>
                    <a:pt x="15451" y="26574"/>
                  </a:cubicBezTo>
                  <a:cubicBezTo>
                    <a:pt x="15656" y="26305"/>
                    <a:pt x="15773" y="26098"/>
                    <a:pt x="15867" y="25841"/>
                  </a:cubicBezTo>
                  <a:cubicBezTo>
                    <a:pt x="15961" y="25585"/>
                    <a:pt x="16019" y="25235"/>
                    <a:pt x="15969" y="25235"/>
                  </a:cubicBezTo>
                  <a:cubicBezTo>
                    <a:pt x="15951" y="25235"/>
                    <a:pt x="15851" y="25403"/>
                    <a:pt x="15745" y="25609"/>
                  </a:cubicBezTo>
                  <a:cubicBezTo>
                    <a:pt x="15425" y="26239"/>
                    <a:pt x="14899" y="26913"/>
                    <a:pt x="14538" y="27158"/>
                  </a:cubicBezTo>
                  <a:cubicBezTo>
                    <a:pt x="14417" y="27241"/>
                    <a:pt x="14225" y="27403"/>
                    <a:pt x="14110" y="27519"/>
                  </a:cubicBezTo>
                  <a:cubicBezTo>
                    <a:pt x="13995" y="27635"/>
                    <a:pt x="13806" y="27780"/>
                    <a:pt x="13689" y="27839"/>
                  </a:cubicBezTo>
                  <a:cubicBezTo>
                    <a:pt x="13403" y="27983"/>
                    <a:pt x="12587" y="28276"/>
                    <a:pt x="12302" y="28337"/>
                  </a:cubicBezTo>
                  <a:cubicBezTo>
                    <a:pt x="12176" y="28364"/>
                    <a:pt x="11872" y="28447"/>
                    <a:pt x="11626" y="28520"/>
                  </a:cubicBezTo>
                  <a:cubicBezTo>
                    <a:pt x="11373" y="28594"/>
                    <a:pt x="10930" y="28687"/>
                    <a:pt x="10613" y="28731"/>
                  </a:cubicBezTo>
                  <a:cubicBezTo>
                    <a:pt x="10260" y="28781"/>
                    <a:pt x="10072" y="28798"/>
                    <a:pt x="9683" y="28798"/>
                  </a:cubicBezTo>
                  <a:cubicBezTo>
                    <a:pt x="9520" y="28798"/>
                    <a:pt x="9321" y="28795"/>
                    <a:pt x="9059" y="28790"/>
                  </a:cubicBezTo>
                  <a:cubicBezTo>
                    <a:pt x="7584" y="28760"/>
                    <a:pt x="7354" y="28726"/>
                    <a:pt x="6341" y="28374"/>
                  </a:cubicBezTo>
                  <a:cubicBezTo>
                    <a:pt x="5679" y="28145"/>
                    <a:pt x="5447" y="28047"/>
                    <a:pt x="5220" y="27905"/>
                  </a:cubicBezTo>
                  <a:cubicBezTo>
                    <a:pt x="5132" y="27851"/>
                    <a:pt x="4893" y="27714"/>
                    <a:pt x="4687" y="27600"/>
                  </a:cubicBezTo>
                  <a:cubicBezTo>
                    <a:pt x="4047" y="27250"/>
                    <a:pt x="3645" y="26900"/>
                    <a:pt x="2887" y="26031"/>
                  </a:cubicBezTo>
                  <a:cubicBezTo>
                    <a:pt x="2417" y="25492"/>
                    <a:pt x="2313" y="25215"/>
                    <a:pt x="2037" y="23758"/>
                  </a:cubicBezTo>
                  <a:cubicBezTo>
                    <a:pt x="1889" y="22979"/>
                    <a:pt x="1844" y="22806"/>
                    <a:pt x="1789" y="22806"/>
                  </a:cubicBezTo>
                  <a:cubicBezTo>
                    <a:pt x="1677" y="22806"/>
                    <a:pt x="1923" y="24682"/>
                    <a:pt x="2111" y="25251"/>
                  </a:cubicBezTo>
                  <a:cubicBezTo>
                    <a:pt x="2112" y="25255"/>
                    <a:pt x="2112" y="25257"/>
                    <a:pt x="2111" y="25257"/>
                  </a:cubicBezTo>
                  <a:cubicBezTo>
                    <a:pt x="2104" y="25257"/>
                    <a:pt x="2004" y="25068"/>
                    <a:pt x="1872" y="24810"/>
                  </a:cubicBezTo>
                  <a:lnTo>
                    <a:pt x="1609" y="24295"/>
                  </a:lnTo>
                  <a:lnTo>
                    <a:pt x="1484" y="23505"/>
                  </a:lnTo>
                  <a:cubicBezTo>
                    <a:pt x="1294" y="22305"/>
                    <a:pt x="1257" y="21975"/>
                    <a:pt x="1135" y="20390"/>
                  </a:cubicBezTo>
                  <a:cubicBezTo>
                    <a:pt x="1003" y="18682"/>
                    <a:pt x="909" y="17587"/>
                    <a:pt x="785" y="16333"/>
                  </a:cubicBezTo>
                  <a:cubicBezTo>
                    <a:pt x="607" y="14534"/>
                    <a:pt x="519" y="13060"/>
                    <a:pt x="456" y="10845"/>
                  </a:cubicBezTo>
                  <a:lnTo>
                    <a:pt x="435" y="10121"/>
                  </a:lnTo>
                  <a:close/>
                  <a:moveTo>
                    <a:pt x="14121" y="1"/>
                  </a:moveTo>
                  <a:cubicBezTo>
                    <a:pt x="14082" y="1"/>
                    <a:pt x="14019" y="52"/>
                    <a:pt x="13929" y="147"/>
                  </a:cubicBezTo>
                  <a:cubicBezTo>
                    <a:pt x="13761" y="324"/>
                    <a:pt x="13655" y="596"/>
                    <a:pt x="13577" y="1044"/>
                  </a:cubicBezTo>
                  <a:cubicBezTo>
                    <a:pt x="13512" y="1418"/>
                    <a:pt x="13524" y="1851"/>
                    <a:pt x="13620" y="2560"/>
                  </a:cubicBezTo>
                  <a:cubicBezTo>
                    <a:pt x="13732" y="3391"/>
                    <a:pt x="13756" y="3713"/>
                    <a:pt x="13737" y="4160"/>
                  </a:cubicBezTo>
                  <a:cubicBezTo>
                    <a:pt x="13714" y="4734"/>
                    <a:pt x="13651" y="4935"/>
                    <a:pt x="13316" y="5528"/>
                  </a:cubicBezTo>
                  <a:cubicBezTo>
                    <a:pt x="12892" y="6279"/>
                    <a:pt x="12659" y="6911"/>
                    <a:pt x="12569" y="7547"/>
                  </a:cubicBezTo>
                  <a:cubicBezTo>
                    <a:pt x="12545" y="7716"/>
                    <a:pt x="12518" y="7896"/>
                    <a:pt x="12509" y="7945"/>
                  </a:cubicBezTo>
                  <a:lnTo>
                    <a:pt x="12492" y="8033"/>
                  </a:lnTo>
                  <a:lnTo>
                    <a:pt x="12036" y="8010"/>
                  </a:lnTo>
                  <a:cubicBezTo>
                    <a:pt x="11786" y="7996"/>
                    <a:pt x="11299" y="7961"/>
                    <a:pt x="10962" y="7930"/>
                  </a:cubicBezTo>
                  <a:cubicBezTo>
                    <a:pt x="10623" y="7900"/>
                    <a:pt x="10296" y="7874"/>
                    <a:pt x="10238" y="7874"/>
                  </a:cubicBezTo>
                  <a:lnTo>
                    <a:pt x="10131" y="7874"/>
                  </a:lnTo>
                  <a:lnTo>
                    <a:pt x="10150" y="7423"/>
                  </a:lnTo>
                  <a:cubicBezTo>
                    <a:pt x="10175" y="6867"/>
                    <a:pt x="10217" y="6727"/>
                    <a:pt x="10586" y="5956"/>
                  </a:cubicBezTo>
                  <a:cubicBezTo>
                    <a:pt x="10898" y="5302"/>
                    <a:pt x="11202" y="4450"/>
                    <a:pt x="11304" y="3940"/>
                  </a:cubicBezTo>
                  <a:cubicBezTo>
                    <a:pt x="11420" y="3360"/>
                    <a:pt x="11345" y="2881"/>
                    <a:pt x="11024" y="2142"/>
                  </a:cubicBezTo>
                  <a:cubicBezTo>
                    <a:pt x="10778" y="1578"/>
                    <a:pt x="10719" y="1263"/>
                    <a:pt x="10735" y="612"/>
                  </a:cubicBezTo>
                  <a:cubicBezTo>
                    <a:pt x="10746" y="111"/>
                    <a:pt x="10743" y="59"/>
                    <a:pt x="10683" y="48"/>
                  </a:cubicBezTo>
                  <a:cubicBezTo>
                    <a:pt x="10681" y="48"/>
                    <a:pt x="10678" y="47"/>
                    <a:pt x="10675" y="47"/>
                  </a:cubicBezTo>
                  <a:cubicBezTo>
                    <a:pt x="10639" y="47"/>
                    <a:pt x="10574" y="85"/>
                    <a:pt x="10530" y="133"/>
                  </a:cubicBezTo>
                  <a:cubicBezTo>
                    <a:pt x="10332" y="347"/>
                    <a:pt x="10213" y="732"/>
                    <a:pt x="10212" y="1182"/>
                  </a:cubicBezTo>
                  <a:cubicBezTo>
                    <a:pt x="10211" y="1588"/>
                    <a:pt x="10285" y="1932"/>
                    <a:pt x="10472" y="2399"/>
                  </a:cubicBezTo>
                  <a:cubicBezTo>
                    <a:pt x="10671" y="2895"/>
                    <a:pt x="10730" y="3130"/>
                    <a:pt x="10730" y="3444"/>
                  </a:cubicBezTo>
                  <a:cubicBezTo>
                    <a:pt x="10730" y="3959"/>
                    <a:pt x="10472" y="4760"/>
                    <a:pt x="10011" y="5688"/>
                  </a:cubicBezTo>
                  <a:cubicBezTo>
                    <a:pt x="9630" y="6453"/>
                    <a:pt x="9516" y="6845"/>
                    <a:pt x="9504" y="7442"/>
                  </a:cubicBezTo>
                  <a:lnTo>
                    <a:pt x="9496" y="7840"/>
                  </a:lnTo>
                  <a:lnTo>
                    <a:pt x="8834" y="7843"/>
                  </a:lnTo>
                  <a:cubicBezTo>
                    <a:pt x="8469" y="7846"/>
                    <a:pt x="7827" y="7866"/>
                    <a:pt x="7405" y="7889"/>
                  </a:cubicBezTo>
                  <a:cubicBezTo>
                    <a:pt x="7129" y="7904"/>
                    <a:pt x="6925" y="7912"/>
                    <a:pt x="6794" y="7912"/>
                  </a:cubicBezTo>
                  <a:cubicBezTo>
                    <a:pt x="6681" y="7912"/>
                    <a:pt x="6622" y="7906"/>
                    <a:pt x="6614" y="7894"/>
                  </a:cubicBezTo>
                  <a:cubicBezTo>
                    <a:pt x="6569" y="7826"/>
                    <a:pt x="6564" y="6949"/>
                    <a:pt x="6606" y="6555"/>
                  </a:cubicBezTo>
                  <a:cubicBezTo>
                    <a:pt x="6657" y="6070"/>
                    <a:pt x="6733" y="5783"/>
                    <a:pt x="6967" y="5155"/>
                  </a:cubicBezTo>
                  <a:cubicBezTo>
                    <a:pt x="7335" y="4176"/>
                    <a:pt x="7313" y="3725"/>
                    <a:pt x="6858" y="2823"/>
                  </a:cubicBezTo>
                  <a:cubicBezTo>
                    <a:pt x="6757" y="2623"/>
                    <a:pt x="6651" y="2348"/>
                    <a:pt x="6623" y="2216"/>
                  </a:cubicBezTo>
                  <a:cubicBezTo>
                    <a:pt x="6559" y="1909"/>
                    <a:pt x="6559" y="1395"/>
                    <a:pt x="6624" y="835"/>
                  </a:cubicBezTo>
                  <a:cubicBezTo>
                    <a:pt x="6679" y="373"/>
                    <a:pt x="6661" y="262"/>
                    <a:pt x="6534" y="262"/>
                  </a:cubicBezTo>
                  <a:cubicBezTo>
                    <a:pt x="6279" y="262"/>
                    <a:pt x="6014" y="1056"/>
                    <a:pt x="6006" y="1843"/>
                  </a:cubicBezTo>
                  <a:cubicBezTo>
                    <a:pt x="6001" y="2353"/>
                    <a:pt x="6059" y="2595"/>
                    <a:pt x="6308" y="3113"/>
                  </a:cubicBezTo>
                  <a:cubicBezTo>
                    <a:pt x="6649" y="3816"/>
                    <a:pt x="6655" y="4139"/>
                    <a:pt x="6350" y="4951"/>
                  </a:cubicBezTo>
                  <a:cubicBezTo>
                    <a:pt x="5994" y="5900"/>
                    <a:pt x="5890" y="6492"/>
                    <a:pt x="5912" y="7430"/>
                  </a:cubicBezTo>
                  <a:lnTo>
                    <a:pt x="5926" y="7978"/>
                  </a:lnTo>
                  <a:lnTo>
                    <a:pt x="5374" y="8000"/>
                  </a:lnTo>
                  <a:cubicBezTo>
                    <a:pt x="5071" y="8012"/>
                    <a:pt x="4418" y="8031"/>
                    <a:pt x="3922" y="8042"/>
                  </a:cubicBezTo>
                  <a:cubicBezTo>
                    <a:pt x="3020" y="8062"/>
                    <a:pt x="2681" y="8099"/>
                    <a:pt x="2009" y="8247"/>
                  </a:cubicBezTo>
                  <a:cubicBezTo>
                    <a:pt x="1361" y="8390"/>
                    <a:pt x="690" y="8682"/>
                    <a:pt x="328" y="8979"/>
                  </a:cubicBezTo>
                  <a:cubicBezTo>
                    <a:pt x="0" y="9246"/>
                    <a:pt x="5" y="9218"/>
                    <a:pt x="10" y="11093"/>
                  </a:cubicBezTo>
                  <a:cubicBezTo>
                    <a:pt x="15" y="13309"/>
                    <a:pt x="73" y="14528"/>
                    <a:pt x="297" y="17161"/>
                  </a:cubicBezTo>
                  <a:cubicBezTo>
                    <a:pt x="347" y="17747"/>
                    <a:pt x="430" y="18817"/>
                    <a:pt x="481" y="19534"/>
                  </a:cubicBezTo>
                  <a:cubicBezTo>
                    <a:pt x="612" y="21354"/>
                    <a:pt x="672" y="22023"/>
                    <a:pt x="781" y="22789"/>
                  </a:cubicBezTo>
                  <a:cubicBezTo>
                    <a:pt x="918" y="23764"/>
                    <a:pt x="988" y="24037"/>
                    <a:pt x="1298" y="24827"/>
                  </a:cubicBezTo>
                  <a:cubicBezTo>
                    <a:pt x="1524" y="25401"/>
                    <a:pt x="1629" y="25617"/>
                    <a:pt x="1837" y="25928"/>
                  </a:cubicBezTo>
                  <a:cubicBezTo>
                    <a:pt x="2168" y="26421"/>
                    <a:pt x="2815" y="27060"/>
                    <a:pt x="3363" y="27435"/>
                  </a:cubicBezTo>
                  <a:cubicBezTo>
                    <a:pt x="4011" y="27877"/>
                    <a:pt x="4106" y="27938"/>
                    <a:pt x="4512" y="28162"/>
                  </a:cubicBezTo>
                  <a:cubicBezTo>
                    <a:pt x="5266" y="28580"/>
                    <a:pt x="5420" y="28652"/>
                    <a:pt x="6046" y="28871"/>
                  </a:cubicBezTo>
                  <a:cubicBezTo>
                    <a:pt x="7080" y="29237"/>
                    <a:pt x="7322" y="29282"/>
                    <a:pt x="8649" y="29359"/>
                  </a:cubicBezTo>
                  <a:cubicBezTo>
                    <a:pt x="8920" y="29374"/>
                    <a:pt x="9163" y="29382"/>
                    <a:pt x="9392" y="29382"/>
                  </a:cubicBezTo>
                  <a:cubicBezTo>
                    <a:pt x="10052" y="29382"/>
                    <a:pt x="10587" y="29314"/>
                    <a:pt x="11279" y="29154"/>
                  </a:cubicBezTo>
                  <a:cubicBezTo>
                    <a:pt x="11494" y="29106"/>
                    <a:pt x="11872" y="29022"/>
                    <a:pt x="12126" y="28968"/>
                  </a:cubicBezTo>
                  <a:cubicBezTo>
                    <a:pt x="13023" y="28780"/>
                    <a:pt x="14096" y="28352"/>
                    <a:pt x="14865" y="27874"/>
                  </a:cubicBezTo>
                  <a:cubicBezTo>
                    <a:pt x="15273" y="27621"/>
                    <a:pt x="15984" y="27013"/>
                    <a:pt x="16212" y="26720"/>
                  </a:cubicBezTo>
                  <a:cubicBezTo>
                    <a:pt x="16624" y="26193"/>
                    <a:pt x="16893" y="25679"/>
                    <a:pt x="17109" y="25009"/>
                  </a:cubicBezTo>
                  <a:cubicBezTo>
                    <a:pt x="17203" y="24717"/>
                    <a:pt x="17211" y="24641"/>
                    <a:pt x="17244" y="23652"/>
                  </a:cubicBezTo>
                  <a:cubicBezTo>
                    <a:pt x="17264" y="23074"/>
                    <a:pt x="17285" y="22586"/>
                    <a:pt x="17292" y="22564"/>
                  </a:cubicBezTo>
                  <a:cubicBezTo>
                    <a:pt x="17299" y="22537"/>
                    <a:pt x="17547" y="22515"/>
                    <a:pt x="18014" y="22497"/>
                  </a:cubicBezTo>
                  <a:cubicBezTo>
                    <a:pt x="19931" y="22431"/>
                    <a:pt x="21113" y="22343"/>
                    <a:pt x="21652" y="22228"/>
                  </a:cubicBezTo>
                  <a:cubicBezTo>
                    <a:pt x="21994" y="22156"/>
                    <a:pt x="22518" y="21935"/>
                    <a:pt x="22731" y="21772"/>
                  </a:cubicBezTo>
                  <a:cubicBezTo>
                    <a:pt x="22818" y="21704"/>
                    <a:pt x="22940" y="21583"/>
                    <a:pt x="23003" y="21500"/>
                  </a:cubicBezTo>
                  <a:cubicBezTo>
                    <a:pt x="23251" y="21176"/>
                    <a:pt x="23672" y="20088"/>
                    <a:pt x="23807" y="19423"/>
                  </a:cubicBezTo>
                  <a:cubicBezTo>
                    <a:pt x="23998" y="18478"/>
                    <a:pt x="23588" y="14373"/>
                    <a:pt x="23184" y="13184"/>
                  </a:cubicBezTo>
                  <a:cubicBezTo>
                    <a:pt x="22933" y="12448"/>
                    <a:pt x="22659" y="12179"/>
                    <a:pt x="21960" y="11985"/>
                  </a:cubicBezTo>
                  <a:cubicBezTo>
                    <a:pt x="21684" y="11909"/>
                    <a:pt x="21596" y="11905"/>
                    <a:pt x="20253" y="11904"/>
                  </a:cubicBezTo>
                  <a:cubicBezTo>
                    <a:pt x="20218" y="11904"/>
                    <a:pt x="20184" y="11904"/>
                    <a:pt x="20151" y="11904"/>
                  </a:cubicBezTo>
                  <a:cubicBezTo>
                    <a:pt x="18969" y="11904"/>
                    <a:pt x="18132" y="11940"/>
                    <a:pt x="17561" y="12012"/>
                  </a:cubicBezTo>
                  <a:lnTo>
                    <a:pt x="17429" y="12030"/>
                  </a:lnTo>
                  <a:lnTo>
                    <a:pt x="17408" y="11600"/>
                  </a:lnTo>
                  <a:cubicBezTo>
                    <a:pt x="17356" y="10570"/>
                    <a:pt x="17259" y="9831"/>
                    <a:pt x="17127" y="9482"/>
                  </a:cubicBezTo>
                  <a:cubicBezTo>
                    <a:pt x="17086" y="9372"/>
                    <a:pt x="16971" y="9195"/>
                    <a:pt x="16866" y="9076"/>
                  </a:cubicBezTo>
                  <a:cubicBezTo>
                    <a:pt x="16601" y="8777"/>
                    <a:pt x="16240" y="8608"/>
                    <a:pt x="15545" y="8459"/>
                  </a:cubicBezTo>
                  <a:cubicBezTo>
                    <a:pt x="14268" y="8185"/>
                    <a:pt x="13957" y="8127"/>
                    <a:pt x="13544" y="8085"/>
                  </a:cubicBezTo>
                  <a:lnTo>
                    <a:pt x="13109" y="8042"/>
                  </a:lnTo>
                  <a:lnTo>
                    <a:pt x="13134" y="7810"/>
                  </a:lnTo>
                  <a:cubicBezTo>
                    <a:pt x="13193" y="7223"/>
                    <a:pt x="13450" y="6497"/>
                    <a:pt x="13823" y="5857"/>
                  </a:cubicBezTo>
                  <a:cubicBezTo>
                    <a:pt x="14113" y="5361"/>
                    <a:pt x="14238" y="5055"/>
                    <a:pt x="14313" y="4654"/>
                  </a:cubicBezTo>
                  <a:cubicBezTo>
                    <a:pt x="14402" y="4187"/>
                    <a:pt x="14368" y="3399"/>
                    <a:pt x="14222" y="2483"/>
                  </a:cubicBezTo>
                  <a:cubicBezTo>
                    <a:pt x="14068" y="1522"/>
                    <a:pt x="14046" y="1076"/>
                    <a:pt x="14127" y="538"/>
                  </a:cubicBezTo>
                  <a:cubicBezTo>
                    <a:pt x="14186" y="165"/>
                    <a:pt x="14191" y="1"/>
                    <a:pt x="14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4161025" y="4294825"/>
              <a:ext cx="6500" cy="56175"/>
            </a:xfrm>
            <a:custGeom>
              <a:avLst/>
              <a:gdLst/>
              <a:ahLst/>
              <a:cxnLst/>
              <a:rect l="l" t="t" r="r" b="b"/>
              <a:pathLst>
                <a:path w="260" h="2247" extrusionOk="0">
                  <a:moveTo>
                    <a:pt x="66" y="1"/>
                  </a:moveTo>
                  <a:cubicBezTo>
                    <a:pt x="46" y="1"/>
                    <a:pt x="28" y="17"/>
                    <a:pt x="15" y="52"/>
                  </a:cubicBezTo>
                  <a:cubicBezTo>
                    <a:pt x="4" y="79"/>
                    <a:pt x="0" y="567"/>
                    <a:pt x="5" y="1134"/>
                  </a:cubicBezTo>
                  <a:cubicBezTo>
                    <a:pt x="14" y="2027"/>
                    <a:pt x="26" y="2247"/>
                    <a:pt x="110" y="2247"/>
                  </a:cubicBezTo>
                  <a:cubicBezTo>
                    <a:pt x="128" y="2247"/>
                    <a:pt x="150" y="2237"/>
                    <a:pt x="175" y="2221"/>
                  </a:cubicBezTo>
                  <a:cubicBezTo>
                    <a:pt x="228" y="2188"/>
                    <a:pt x="241" y="2109"/>
                    <a:pt x="248" y="1726"/>
                  </a:cubicBezTo>
                  <a:cubicBezTo>
                    <a:pt x="260" y="1188"/>
                    <a:pt x="202" y="246"/>
                    <a:pt x="148" y="100"/>
                  </a:cubicBezTo>
                  <a:cubicBezTo>
                    <a:pt x="125" y="35"/>
                    <a:pt x="94"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3907900" y="4401425"/>
              <a:ext cx="154875" cy="155900"/>
            </a:xfrm>
            <a:custGeom>
              <a:avLst/>
              <a:gdLst/>
              <a:ahLst/>
              <a:cxnLst/>
              <a:rect l="l" t="t" r="r" b="b"/>
              <a:pathLst>
                <a:path w="6195" h="6236" extrusionOk="0">
                  <a:moveTo>
                    <a:pt x="5025" y="0"/>
                  </a:moveTo>
                  <a:cubicBezTo>
                    <a:pt x="4854" y="0"/>
                    <a:pt x="4674" y="31"/>
                    <a:pt x="4523" y="94"/>
                  </a:cubicBezTo>
                  <a:cubicBezTo>
                    <a:pt x="4062" y="285"/>
                    <a:pt x="3602" y="698"/>
                    <a:pt x="3321" y="1171"/>
                  </a:cubicBezTo>
                  <a:lnTo>
                    <a:pt x="3162" y="1440"/>
                  </a:lnTo>
                  <a:lnTo>
                    <a:pt x="3096" y="1291"/>
                  </a:lnTo>
                  <a:cubicBezTo>
                    <a:pt x="3060" y="1211"/>
                    <a:pt x="2974" y="1062"/>
                    <a:pt x="2910" y="965"/>
                  </a:cubicBezTo>
                  <a:cubicBezTo>
                    <a:pt x="2486" y="340"/>
                    <a:pt x="2103" y="115"/>
                    <a:pt x="1415" y="115"/>
                  </a:cubicBezTo>
                  <a:cubicBezTo>
                    <a:pt x="1368" y="115"/>
                    <a:pt x="1320" y="116"/>
                    <a:pt x="1271" y="118"/>
                  </a:cubicBezTo>
                  <a:cubicBezTo>
                    <a:pt x="985" y="130"/>
                    <a:pt x="918" y="144"/>
                    <a:pt x="786" y="234"/>
                  </a:cubicBezTo>
                  <a:cubicBezTo>
                    <a:pt x="589" y="364"/>
                    <a:pt x="341" y="682"/>
                    <a:pt x="166" y="1029"/>
                  </a:cubicBezTo>
                  <a:cubicBezTo>
                    <a:pt x="39" y="1279"/>
                    <a:pt x="27" y="1332"/>
                    <a:pt x="15" y="1650"/>
                  </a:cubicBezTo>
                  <a:cubicBezTo>
                    <a:pt x="0" y="2058"/>
                    <a:pt x="51" y="2355"/>
                    <a:pt x="192" y="2695"/>
                  </a:cubicBezTo>
                  <a:cubicBezTo>
                    <a:pt x="339" y="3049"/>
                    <a:pt x="578" y="3364"/>
                    <a:pt x="1131" y="3935"/>
                  </a:cubicBezTo>
                  <a:cubicBezTo>
                    <a:pt x="1397" y="4210"/>
                    <a:pt x="1719" y="4567"/>
                    <a:pt x="1849" y="4730"/>
                  </a:cubicBezTo>
                  <a:cubicBezTo>
                    <a:pt x="2084" y="5022"/>
                    <a:pt x="2621" y="5624"/>
                    <a:pt x="2972" y="5983"/>
                  </a:cubicBezTo>
                  <a:cubicBezTo>
                    <a:pt x="3151" y="6168"/>
                    <a:pt x="3235" y="6236"/>
                    <a:pt x="3324" y="6236"/>
                  </a:cubicBezTo>
                  <a:cubicBezTo>
                    <a:pt x="3359" y="6236"/>
                    <a:pt x="3395" y="6225"/>
                    <a:pt x="3439" y="6207"/>
                  </a:cubicBezTo>
                  <a:cubicBezTo>
                    <a:pt x="3561" y="6155"/>
                    <a:pt x="3611" y="6093"/>
                    <a:pt x="3915" y="5612"/>
                  </a:cubicBezTo>
                  <a:cubicBezTo>
                    <a:pt x="4006" y="5469"/>
                    <a:pt x="4180" y="5218"/>
                    <a:pt x="4307" y="5048"/>
                  </a:cubicBezTo>
                  <a:cubicBezTo>
                    <a:pt x="4432" y="4880"/>
                    <a:pt x="4610" y="4600"/>
                    <a:pt x="4704" y="4424"/>
                  </a:cubicBezTo>
                  <a:cubicBezTo>
                    <a:pt x="4798" y="4245"/>
                    <a:pt x="4994" y="3923"/>
                    <a:pt x="5143" y="3699"/>
                  </a:cubicBezTo>
                  <a:cubicBezTo>
                    <a:pt x="5294" y="3475"/>
                    <a:pt x="5464" y="3189"/>
                    <a:pt x="5524" y="3055"/>
                  </a:cubicBezTo>
                  <a:cubicBezTo>
                    <a:pt x="5743" y="2584"/>
                    <a:pt x="6115" y="1577"/>
                    <a:pt x="6151" y="1360"/>
                  </a:cubicBezTo>
                  <a:cubicBezTo>
                    <a:pt x="6194" y="1091"/>
                    <a:pt x="6166" y="801"/>
                    <a:pt x="6078" y="628"/>
                  </a:cubicBezTo>
                  <a:cubicBezTo>
                    <a:pt x="6002" y="477"/>
                    <a:pt x="5690" y="203"/>
                    <a:pt x="5457" y="86"/>
                  </a:cubicBezTo>
                  <a:cubicBezTo>
                    <a:pt x="5344" y="29"/>
                    <a:pt x="5188" y="0"/>
                    <a:pt x="5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4159850" y="4419875"/>
              <a:ext cx="8025" cy="190350"/>
            </a:xfrm>
            <a:custGeom>
              <a:avLst/>
              <a:gdLst/>
              <a:ahLst/>
              <a:cxnLst/>
              <a:rect l="l" t="t" r="r" b="b"/>
              <a:pathLst>
                <a:path w="321" h="7614" extrusionOk="0">
                  <a:moveTo>
                    <a:pt x="296" y="0"/>
                  </a:moveTo>
                  <a:cubicBezTo>
                    <a:pt x="285" y="0"/>
                    <a:pt x="265" y="56"/>
                    <a:pt x="253" y="122"/>
                  </a:cubicBezTo>
                  <a:cubicBezTo>
                    <a:pt x="199" y="417"/>
                    <a:pt x="151" y="1902"/>
                    <a:pt x="119" y="4157"/>
                  </a:cubicBezTo>
                  <a:cubicBezTo>
                    <a:pt x="100" y="5503"/>
                    <a:pt x="68" y="6702"/>
                    <a:pt x="50" y="6823"/>
                  </a:cubicBezTo>
                  <a:cubicBezTo>
                    <a:pt x="5" y="7113"/>
                    <a:pt x="1" y="7614"/>
                    <a:pt x="43" y="7614"/>
                  </a:cubicBezTo>
                  <a:cubicBezTo>
                    <a:pt x="88" y="7614"/>
                    <a:pt x="142" y="7440"/>
                    <a:pt x="215" y="7063"/>
                  </a:cubicBezTo>
                  <a:cubicBezTo>
                    <a:pt x="262" y="6815"/>
                    <a:pt x="278" y="6437"/>
                    <a:pt x="289" y="5223"/>
                  </a:cubicBezTo>
                  <a:cubicBezTo>
                    <a:pt x="316" y="2208"/>
                    <a:pt x="320" y="0"/>
                    <a:pt x="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1pPr>
            <a:lvl2pPr lvl="1"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2pPr>
            <a:lvl3pPr lvl="2"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3pPr>
            <a:lvl4pPr lvl="3"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4pPr>
            <a:lvl5pPr lvl="4"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5pPr>
            <a:lvl6pPr lvl="5"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6pPr>
            <a:lvl7pPr lvl="6"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7pPr>
            <a:lvl8pPr lvl="7"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8pPr>
            <a:lvl9pPr lvl="8" algn="ctr" rtl="0">
              <a:spcBef>
                <a:spcPts val="0"/>
              </a:spcBef>
              <a:spcAft>
                <a:spcPts val="0"/>
              </a:spcAft>
              <a:buClr>
                <a:schemeClr val="dk1"/>
              </a:buClr>
              <a:buSzPts val="3000"/>
              <a:buFont typeface="Autour One"/>
              <a:buNone/>
              <a:defRPr sz="3000" b="1">
                <a:solidFill>
                  <a:schemeClr val="dk1"/>
                </a:solidFill>
                <a:latin typeface="Autour One"/>
                <a:ea typeface="Autour One"/>
                <a:cs typeface="Autour One"/>
                <a:sym typeface="Autour One"/>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1pPr>
            <a:lvl2pPr marL="914400" lvl="1"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2pPr>
            <a:lvl3pPr marL="1371600" lvl="2"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3pPr>
            <a:lvl4pPr marL="1828800" lvl="3"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4pPr>
            <a:lvl5pPr marL="2286000" lvl="4"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5pPr>
            <a:lvl6pPr marL="2743200" lvl="5"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6pPr>
            <a:lvl7pPr marL="3200400" lvl="6"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7pPr>
            <a:lvl8pPr marL="3657600" lvl="7" indent="-317500">
              <a:lnSpc>
                <a:spcPct val="100000"/>
              </a:lnSpc>
              <a:spcBef>
                <a:spcPts val="1600"/>
              </a:spcBef>
              <a:spcAft>
                <a:spcPts val="0"/>
              </a:spcAft>
              <a:buClr>
                <a:schemeClr val="dk1"/>
              </a:buClr>
              <a:buSzPts val="1400"/>
              <a:buFont typeface="Dosis"/>
              <a:buChar char="○"/>
              <a:defRPr>
                <a:solidFill>
                  <a:schemeClr val="dk1"/>
                </a:solidFill>
                <a:latin typeface="Dosis"/>
                <a:ea typeface="Dosis"/>
                <a:cs typeface="Dosis"/>
                <a:sym typeface="Dosis"/>
              </a:defRPr>
            </a:lvl8pPr>
            <a:lvl9pPr marL="4114800" lvl="8" indent="-317500">
              <a:lnSpc>
                <a:spcPct val="100000"/>
              </a:lnSpc>
              <a:spcBef>
                <a:spcPts val="1600"/>
              </a:spcBef>
              <a:spcAft>
                <a:spcPts val="1600"/>
              </a:spcAft>
              <a:buClr>
                <a:schemeClr val="dk1"/>
              </a:buClr>
              <a:buSzPts val="1400"/>
              <a:buFont typeface="Dosis"/>
              <a:buChar char="■"/>
              <a:defRPr>
                <a:solidFill>
                  <a:schemeClr val="dk1"/>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64" r:id="rId4"/>
    <p:sldLayoutId id="2147483666" r:id="rId5"/>
    <p:sldLayoutId id="2147483675" r:id="rId6"/>
    <p:sldLayoutId id="2147483676"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pSp>
        <p:nvGrpSpPr>
          <p:cNvPr id="733" name="Google Shape;733;p39"/>
          <p:cNvGrpSpPr/>
          <p:nvPr/>
        </p:nvGrpSpPr>
        <p:grpSpPr>
          <a:xfrm>
            <a:off x="819357" y="4187811"/>
            <a:ext cx="797469" cy="680123"/>
            <a:chOff x="2189500" y="4210175"/>
            <a:chExt cx="685875" cy="584950"/>
          </a:xfrm>
        </p:grpSpPr>
        <p:sp>
          <p:nvSpPr>
            <p:cNvPr id="734" name="Google Shape;734;p39"/>
            <p:cNvSpPr/>
            <p:nvPr/>
          </p:nvSpPr>
          <p:spPr>
            <a:xfrm>
              <a:off x="2189500" y="4210175"/>
              <a:ext cx="685875" cy="584950"/>
            </a:xfrm>
            <a:custGeom>
              <a:avLst/>
              <a:gdLst/>
              <a:ahLst/>
              <a:cxnLst/>
              <a:rect l="l" t="t" r="r" b="b"/>
              <a:pathLst>
                <a:path w="27435" h="23398" extrusionOk="0">
                  <a:moveTo>
                    <a:pt x="11879" y="1"/>
                  </a:moveTo>
                  <a:cubicBezTo>
                    <a:pt x="11224" y="1"/>
                    <a:pt x="10565" y="82"/>
                    <a:pt x="9926" y="246"/>
                  </a:cubicBezTo>
                  <a:cubicBezTo>
                    <a:pt x="6828" y="1036"/>
                    <a:pt x="4238" y="3909"/>
                    <a:pt x="2228" y="8784"/>
                  </a:cubicBezTo>
                  <a:cubicBezTo>
                    <a:pt x="917" y="11961"/>
                    <a:pt x="275" y="14952"/>
                    <a:pt x="247" y="15078"/>
                  </a:cubicBezTo>
                  <a:lnTo>
                    <a:pt x="0" y="16241"/>
                  </a:lnTo>
                  <a:lnTo>
                    <a:pt x="546" y="17298"/>
                  </a:lnTo>
                  <a:cubicBezTo>
                    <a:pt x="3539" y="23104"/>
                    <a:pt x="13748" y="23398"/>
                    <a:pt x="15764" y="23398"/>
                  </a:cubicBezTo>
                  <a:cubicBezTo>
                    <a:pt x="23004" y="23398"/>
                    <a:pt x="27358" y="20937"/>
                    <a:pt x="27420" y="16817"/>
                  </a:cubicBezTo>
                  <a:cubicBezTo>
                    <a:pt x="27434" y="15812"/>
                    <a:pt x="27161" y="14807"/>
                    <a:pt x="26610" y="13830"/>
                  </a:cubicBezTo>
                  <a:cubicBezTo>
                    <a:pt x="22553" y="6648"/>
                    <a:pt x="17961" y="1"/>
                    <a:pt x="118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2277175" y="4461550"/>
              <a:ext cx="514475" cy="250275"/>
            </a:xfrm>
            <a:custGeom>
              <a:avLst/>
              <a:gdLst/>
              <a:ahLst/>
              <a:cxnLst/>
              <a:rect l="l" t="t" r="r" b="b"/>
              <a:pathLst>
                <a:path w="20579" h="10011" extrusionOk="0">
                  <a:moveTo>
                    <a:pt x="1801" y="0"/>
                  </a:moveTo>
                  <a:cubicBezTo>
                    <a:pt x="593" y="2932"/>
                    <a:pt x="0" y="5715"/>
                    <a:pt x="0" y="5715"/>
                  </a:cubicBezTo>
                  <a:cubicBezTo>
                    <a:pt x="1475" y="8576"/>
                    <a:pt x="7215" y="10010"/>
                    <a:pt x="12258" y="10010"/>
                  </a:cubicBezTo>
                  <a:cubicBezTo>
                    <a:pt x="16669" y="10010"/>
                    <a:pt x="20548" y="8913"/>
                    <a:pt x="20579" y="6713"/>
                  </a:cubicBezTo>
                  <a:cubicBezTo>
                    <a:pt x="16852" y="6037"/>
                    <a:pt x="13004" y="6165"/>
                    <a:pt x="9397" y="4727"/>
                  </a:cubicBezTo>
                  <a:cubicBezTo>
                    <a:pt x="6983" y="3712"/>
                    <a:pt x="3940" y="2124"/>
                    <a:pt x="180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2322150" y="4293475"/>
              <a:ext cx="469600" cy="335875"/>
            </a:xfrm>
            <a:custGeom>
              <a:avLst/>
              <a:gdLst/>
              <a:ahLst/>
              <a:cxnLst/>
              <a:rect l="l" t="t" r="r" b="b"/>
              <a:pathLst>
                <a:path w="18784" h="13435" extrusionOk="0">
                  <a:moveTo>
                    <a:pt x="6572" y="1"/>
                  </a:moveTo>
                  <a:cubicBezTo>
                    <a:pt x="6196" y="1"/>
                    <a:pt x="5820" y="47"/>
                    <a:pt x="5441" y="144"/>
                  </a:cubicBezTo>
                  <a:cubicBezTo>
                    <a:pt x="3004" y="764"/>
                    <a:pt x="1199" y="3815"/>
                    <a:pt x="0" y="6722"/>
                  </a:cubicBezTo>
                  <a:cubicBezTo>
                    <a:pt x="2138" y="8845"/>
                    <a:pt x="5181" y="10435"/>
                    <a:pt x="7595" y="11447"/>
                  </a:cubicBezTo>
                  <a:cubicBezTo>
                    <a:pt x="11204" y="12886"/>
                    <a:pt x="15052" y="12760"/>
                    <a:pt x="18778" y="13435"/>
                  </a:cubicBezTo>
                  <a:cubicBezTo>
                    <a:pt x="18784" y="13038"/>
                    <a:pt x="18665" y="12603"/>
                    <a:pt x="18399" y="12135"/>
                  </a:cubicBezTo>
                  <a:cubicBezTo>
                    <a:pt x="15255" y="6564"/>
                    <a:pt x="11049" y="1"/>
                    <a:pt x="65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532975" y="4418125"/>
              <a:ext cx="92550" cy="76025"/>
            </a:xfrm>
            <a:custGeom>
              <a:avLst/>
              <a:gdLst/>
              <a:ahLst/>
              <a:cxnLst/>
              <a:rect l="l" t="t" r="r" b="b"/>
              <a:pathLst>
                <a:path w="3702" h="3041" extrusionOk="0">
                  <a:moveTo>
                    <a:pt x="1838" y="1"/>
                  </a:moveTo>
                  <a:cubicBezTo>
                    <a:pt x="1193" y="1"/>
                    <a:pt x="561" y="319"/>
                    <a:pt x="332" y="687"/>
                  </a:cubicBezTo>
                  <a:cubicBezTo>
                    <a:pt x="1" y="1227"/>
                    <a:pt x="608" y="2204"/>
                    <a:pt x="1445" y="2719"/>
                  </a:cubicBezTo>
                  <a:cubicBezTo>
                    <a:pt x="1804" y="2940"/>
                    <a:pt x="2147" y="3040"/>
                    <a:pt x="2449" y="3040"/>
                  </a:cubicBezTo>
                  <a:cubicBezTo>
                    <a:pt x="2851" y="3040"/>
                    <a:pt x="3178" y="2861"/>
                    <a:pt x="3368" y="2553"/>
                  </a:cubicBezTo>
                  <a:cubicBezTo>
                    <a:pt x="3701" y="2013"/>
                    <a:pt x="3543" y="746"/>
                    <a:pt x="2705" y="232"/>
                  </a:cubicBezTo>
                  <a:cubicBezTo>
                    <a:pt x="2439" y="69"/>
                    <a:pt x="2137" y="1"/>
                    <a:pt x="183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466825" y="4403200"/>
              <a:ext cx="69375" cy="52900"/>
            </a:xfrm>
            <a:custGeom>
              <a:avLst/>
              <a:gdLst/>
              <a:ahLst/>
              <a:cxnLst/>
              <a:rect l="l" t="t" r="r" b="b"/>
              <a:pathLst>
                <a:path w="2775" h="2116" extrusionOk="0">
                  <a:moveTo>
                    <a:pt x="705" y="1"/>
                  </a:moveTo>
                  <a:cubicBezTo>
                    <a:pt x="479" y="1"/>
                    <a:pt x="297" y="56"/>
                    <a:pt x="217" y="186"/>
                  </a:cubicBezTo>
                  <a:cubicBezTo>
                    <a:pt x="0" y="538"/>
                    <a:pt x="474" y="1635"/>
                    <a:pt x="1027" y="1975"/>
                  </a:cubicBezTo>
                  <a:cubicBezTo>
                    <a:pt x="1189" y="2074"/>
                    <a:pt x="1369" y="2116"/>
                    <a:pt x="1548" y="2116"/>
                  </a:cubicBezTo>
                  <a:cubicBezTo>
                    <a:pt x="1980" y="2116"/>
                    <a:pt x="2406" y="1875"/>
                    <a:pt x="2559" y="1625"/>
                  </a:cubicBezTo>
                  <a:cubicBezTo>
                    <a:pt x="2774" y="1274"/>
                    <a:pt x="2500" y="714"/>
                    <a:pt x="1947" y="373"/>
                  </a:cubicBezTo>
                  <a:cubicBezTo>
                    <a:pt x="1599" y="159"/>
                    <a:pt x="1089" y="1"/>
                    <a:pt x="7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2481575" y="4472750"/>
              <a:ext cx="73825" cy="63875"/>
            </a:xfrm>
            <a:custGeom>
              <a:avLst/>
              <a:gdLst/>
              <a:ahLst/>
              <a:cxnLst/>
              <a:rect l="l" t="t" r="r" b="b"/>
              <a:pathLst>
                <a:path w="2953" h="2555" extrusionOk="0">
                  <a:moveTo>
                    <a:pt x="1432" y="1"/>
                  </a:moveTo>
                  <a:cubicBezTo>
                    <a:pt x="961" y="1"/>
                    <a:pt x="517" y="289"/>
                    <a:pt x="303" y="636"/>
                  </a:cubicBezTo>
                  <a:cubicBezTo>
                    <a:pt x="0" y="1130"/>
                    <a:pt x="66" y="2013"/>
                    <a:pt x="717" y="2414"/>
                  </a:cubicBezTo>
                  <a:cubicBezTo>
                    <a:pt x="877" y="2513"/>
                    <a:pt x="1057" y="2555"/>
                    <a:pt x="1242" y="2555"/>
                  </a:cubicBezTo>
                  <a:cubicBezTo>
                    <a:pt x="1808" y="2555"/>
                    <a:pt x="2421" y="2161"/>
                    <a:pt x="2650" y="1788"/>
                  </a:cubicBezTo>
                  <a:cubicBezTo>
                    <a:pt x="2953" y="1292"/>
                    <a:pt x="2671" y="569"/>
                    <a:pt x="2021" y="168"/>
                  </a:cubicBezTo>
                  <a:cubicBezTo>
                    <a:pt x="1830" y="51"/>
                    <a:pt x="1628" y="1"/>
                    <a:pt x="14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39"/>
          <p:cNvGrpSpPr/>
          <p:nvPr/>
        </p:nvGrpSpPr>
        <p:grpSpPr>
          <a:xfrm rot="20414789">
            <a:off x="461631" y="77571"/>
            <a:ext cx="1769782" cy="1106266"/>
            <a:chOff x="2434625" y="725925"/>
            <a:chExt cx="1949250" cy="1218450"/>
          </a:xfrm>
        </p:grpSpPr>
        <p:sp>
          <p:nvSpPr>
            <p:cNvPr id="767" name="Google Shape;767;p39"/>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39"/>
          <p:cNvGrpSpPr/>
          <p:nvPr/>
        </p:nvGrpSpPr>
        <p:grpSpPr>
          <a:xfrm rot="1022176">
            <a:off x="7834836" y="3831337"/>
            <a:ext cx="887073" cy="971477"/>
            <a:chOff x="1322675" y="276425"/>
            <a:chExt cx="1087500" cy="1190975"/>
          </a:xfrm>
        </p:grpSpPr>
        <p:sp>
          <p:nvSpPr>
            <p:cNvPr id="774" name="Google Shape;774;p39"/>
            <p:cNvSpPr/>
            <p:nvPr/>
          </p:nvSpPr>
          <p:spPr>
            <a:xfrm>
              <a:off x="1322675" y="276425"/>
              <a:ext cx="1087500" cy="1190975"/>
            </a:xfrm>
            <a:custGeom>
              <a:avLst/>
              <a:gdLst/>
              <a:ahLst/>
              <a:cxnLst/>
              <a:rect l="l" t="t" r="r" b="b"/>
              <a:pathLst>
                <a:path w="43500" h="47639" extrusionOk="0">
                  <a:moveTo>
                    <a:pt x="0" y="1"/>
                  </a:moveTo>
                  <a:lnTo>
                    <a:pt x="0" y="47639"/>
                  </a:lnTo>
                  <a:lnTo>
                    <a:pt x="36711" y="47639"/>
                  </a:lnTo>
                  <a:cubicBezTo>
                    <a:pt x="39941" y="47639"/>
                    <a:pt x="41034" y="43060"/>
                    <a:pt x="41446" y="41336"/>
                  </a:cubicBezTo>
                  <a:cubicBezTo>
                    <a:pt x="42781" y="35734"/>
                    <a:pt x="43472" y="25985"/>
                    <a:pt x="43497" y="12358"/>
                  </a:cubicBezTo>
                  <a:cubicBezTo>
                    <a:pt x="43499" y="11293"/>
                    <a:pt x="43497" y="10194"/>
                    <a:pt x="43491" y="9074"/>
                  </a:cubicBezTo>
                  <a:lnTo>
                    <a:pt x="43491"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1392000" y="345800"/>
              <a:ext cx="948550" cy="157475"/>
            </a:xfrm>
            <a:custGeom>
              <a:avLst/>
              <a:gdLst/>
              <a:ahLst/>
              <a:cxnLst/>
              <a:rect l="l" t="t" r="r" b="b"/>
              <a:pathLst>
                <a:path w="37942" h="6299" extrusionOk="0">
                  <a:moveTo>
                    <a:pt x="1" y="1"/>
                  </a:moveTo>
                  <a:lnTo>
                    <a:pt x="37941" y="1"/>
                  </a:lnTo>
                  <a:lnTo>
                    <a:pt x="37941" y="6298"/>
                  </a:lnTo>
                  <a:lnTo>
                    <a:pt x="1" y="629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1392000" y="503275"/>
              <a:ext cx="953725" cy="902825"/>
            </a:xfrm>
            <a:custGeom>
              <a:avLst/>
              <a:gdLst/>
              <a:ahLst/>
              <a:cxnLst/>
              <a:rect l="l" t="t" r="r" b="b"/>
              <a:pathLst>
                <a:path w="38149" h="36113" extrusionOk="0">
                  <a:moveTo>
                    <a:pt x="37943" y="0"/>
                  </a:moveTo>
                  <a:cubicBezTo>
                    <a:pt x="38149" y="36112"/>
                    <a:pt x="33936" y="35791"/>
                    <a:pt x="33936" y="35791"/>
                  </a:cubicBezTo>
                  <a:lnTo>
                    <a:pt x="33936" y="35791"/>
                  </a:lnTo>
                  <a:lnTo>
                    <a:pt x="1" y="35791"/>
                  </a:lnTo>
                  <a:lnTo>
                    <a:pt x="1" y="0"/>
                  </a:lnTo>
                  <a:lnTo>
                    <a:pt x="379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2191425" y="503275"/>
              <a:ext cx="154300" cy="902825"/>
            </a:xfrm>
            <a:custGeom>
              <a:avLst/>
              <a:gdLst/>
              <a:ahLst/>
              <a:cxnLst/>
              <a:rect l="l" t="t" r="r" b="b"/>
              <a:pathLst>
                <a:path w="6172" h="36113" extrusionOk="0">
                  <a:moveTo>
                    <a:pt x="5966" y="0"/>
                  </a:moveTo>
                  <a:cubicBezTo>
                    <a:pt x="5966" y="6938"/>
                    <a:pt x="3871" y="27470"/>
                    <a:pt x="0" y="27618"/>
                  </a:cubicBezTo>
                  <a:cubicBezTo>
                    <a:pt x="0" y="27618"/>
                    <a:pt x="4244" y="32309"/>
                    <a:pt x="1959" y="35791"/>
                  </a:cubicBezTo>
                  <a:cubicBezTo>
                    <a:pt x="1959" y="35791"/>
                    <a:pt x="6172" y="36112"/>
                    <a:pt x="5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9"/>
          <p:cNvSpPr/>
          <p:nvPr/>
        </p:nvSpPr>
        <p:spPr>
          <a:xfrm>
            <a:off x="8652429" y="3507504"/>
            <a:ext cx="175700" cy="167025"/>
          </a:xfrm>
          <a:custGeom>
            <a:avLst/>
            <a:gdLst/>
            <a:ahLst/>
            <a:cxnLst/>
            <a:rect l="l" t="t" r="r" b="b"/>
            <a:pathLst>
              <a:path w="7028" h="6681" extrusionOk="0">
                <a:moveTo>
                  <a:pt x="2885" y="4510"/>
                </a:moveTo>
                <a:cubicBezTo>
                  <a:pt x="2906" y="4510"/>
                  <a:pt x="2912" y="4514"/>
                  <a:pt x="2902" y="4523"/>
                </a:cubicBezTo>
                <a:cubicBezTo>
                  <a:pt x="2868" y="4553"/>
                  <a:pt x="2679" y="4643"/>
                  <a:pt x="2652" y="4643"/>
                </a:cubicBezTo>
                <a:cubicBezTo>
                  <a:pt x="2650" y="4643"/>
                  <a:pt x="2649" y="4642"/>
                  <a:pt x="2649" y="4641"/>
                </a:cubicBezTo>
                <a:cubicBezTo>
                  <a:pt x="2649" y="4619"/>
                  <a:pt x="2841" y="4512"/>
                  <a:pt x="2885" y="4510"/>
                </a:cubicBezTo>
                <a:close/>
                <a:moveTo>
                  <a:pt x="4667" y="4256"/>
                </a:moveTo>
                <a:cubicBezTo>
                  <a:pt x="4693" y="4256"/>
                  <a:pt x="4739" y="4268"/>
                  <a:pt x="4820" y="4292"/>
                </a:cubicBezTo>
                <a:cubicBezTo>
                  <a:pt x="4891" y="4313"/>
                  <a:pt x="5239" y="4371"/>
                  <a:pt x="5592" y="4420"/>
                </a:cubicBezTo>
                <a:cubicBezTo>
                  <a:pt x="6185" y="4505"/>
                  <a:pt x="6390" y="4568"/>
                  <a:pt x="6316" y="4641"/>
                </a:cubicBezTo>
                <a:cubicBezTo>
                  <a:pt x="6315" y="4642"/>
                  <a:pt x="6311" y="4643"/>
                  <a:pt x="6305" y="4643"/>
                </a:cubicBezTo>
                <a:cubicBezTo>
                  <a:pt x="6194" y="4643"/>
                  <a:pt x="5332" y="4466"/>
                  <a:pt x="5023" y="4377"/>
                </a:cubicBezTo>
                <a:cubicBezTo>
                  <a:pt x="4923" y="4349"/>
                  <a:pt x="4796" y="4325"/>
                  <a:pt x="4739" y="4325"/>
                </a:cubicBezTo>
                <a:cubicBezTo>
                  <a:pt x="4684" y="4325"/>
                  <a:pt x="4636" y="4308"/>
                  <a:pt x="4636" y="4288"/>
                </a:cubicBezTo>
                <a:cubicBezTo>
                  <a:pt x="4636" y="4267"/>
                  <a:pt x="4642" y="4256"/>
                  <a:pt x="4667" y="4256"/>
                </a:cubicBezTo>
                <a:close/>
                <a:moveTo>
                  <a:pt x="2466" y="4734"/>
                </a:moveTo>
                <a:cubicBezTo>
                  <a:pt x="2475" y="4734"/>
                  <a:pt x="2452" y="4758"/>
                  <a:pt x="2415" y="4787"/>
                </a:cubicBezTo>
                <a:cubicBezTo>
                  <a:pt x="2316" y="4861"/>
                  <a:pt x="1761" y="5140"/>
                  <a:pt x="1718" y="5140"/>
                </a:cubicBezTo>
                <a:cubicBezTo>
                  <a:pt x="1715" y="5140"/>
                  <a:pt x="1715" y="5138"/>
                  <a:pt x="1718" y="5135"/>
                </a:cubicBezTo>
                <a:cubicBezTo>
                  <a:pt x="1756" y="5094"/>
                  <a:pt x="2428" y="4734"/>
                  <a:pt x="2466" y="4734"/>
                </a:cubicBezTo>
                <a:close/>
                <a:moveTo>
                  <a:pt x="3477" y="814"/>
                </a:moveTo>
                <a:lnTo>
                  <a:pt x="3524" y="1016"/>
                </a:lnTo>
                <a:cubicBezTo>
                  <a:pt x="3548" y="1127"/>
                  <a:pt x="3594" y="1423"/>
                  <a:pt x="3624" y="1676"/>
                </a:cubicBezTo>
                <a:cubicBezTo>
                  <a:pt x="3655" y="1930"/>
                  <a:pt x="3686" y="2188"/>
                  <a:pt x="3693" y="2255"/>
                </a:cubicBezTo>
                <a:cubicBezTo>
                  <a:pt x="3710" y="2407"/>
                  <a:pt x="3756" y="2484"/>
                  <a:pt x="3896" y="2484"/>
                </a:cubicBezTo>
                <a:cubicBezTo>
                  <a:pt x="4049" y="2484"/>
                  <a:pt x="4312" y="2393"/>
                  <a:pt x="4773" y="2207"/>
                </a:cubicBezTo>
                <a:cubicBezTo>
                  <a:pt x="5150" y="2054"/>
                  <a:pt x="5528" y="1896"/>
                  <a:pt x="5605" y="1856"/>
                </a:cubicBezTo>
                <a:cubicBezTo>
                  <a:pt x="5674" y="1821"/>
                  <a:pt x="5737" y="1798"/>
                  <a:pt x="5757" y="1798"/>
                </a:cubicBezTo>
                <a:cubicBezTo>
                  <a:pt x="5759" y="1798"/>
                  <a:pt x="5761" y="1798"/>
                  <a:pt x="5762" y="1799"/>
                </a:cubicBezTo>
                <a:cubicBezTo>
                  <a:pt x="5771" y="1807"/>
                  <a:pt x="5617" y="2019"/>
                  <a:pt x="5420" y="2271"/>
                </a:cubicBezTo>
                <a:cubicBezTo>
                  <a:pt x="4873" y="2973"/>
                  <a:pt x="4821" y="3042"/>
                  <a:pt x="4821" y="3077"/>
                </a:cubicBezTo>
                <a:cubicBezTo>
                  <a:pt x="4821" y="3122"/>
                  <a:pt x="5117" y="3548"/>
                  <a:pt x="5227" y="3660"/>
                </a:cubicBezTo>
                <a:cubicBezTo>
                  <a:pt x="5279" y="3713"/>
                  <a:pt x="5465" y="3881"/>
                  <a:pt x="5638" y="4033"/>
                </a:cubicBezTo>
                <a:cubicBezTo>
                  <a:pt x="5810" y="4183"/>
                  <a:pt x="5948" y="4314"/>
                  <a:pt x="5943" y="4319"/>
                </a:cubicBezTo>
                <a:cubicBezTo>
                  <a:pt x="5942" y="4320"/>
                  <a:pt x="5938" y="4320"/>
                  <a:pt x="5932" y="4320"/>
                </a:cubicBezTo>
                <a:cubicBezTo>
                  <a:pt x="5836" y="4320"/>
                  <a:pt x="5134" y="4210"/>
                  <a:pt x="4913" y="4159"/>
                </a:cubicBezTo>
                <a:cubicBezTo>
                  <a:pt x="4766" y="4124"/>
                  <a:pt x="4666" y="4105"/>
                  <a:pt x="4595" y="4105"/>
                </a:cubicBezTo>
                <a:cubicBezTo>
                  <a:pt x="4482" y="4105"/>
                  <a:pt x="4437" y="4153"/>
                  <a:pt x="4384" y="4264"/>
                </a:cubicBezTo>
                <a:cubicBezTo>
                  <a:pt x="4343" y="4348"/>
                  <a:pt x="4250" y="4724"/>
                  <a:pt x="4175" y="5095"/>
                </a:cubicBezTo>
                <a:cubicBezTo>
                  <a:pt x="4064" y="5653"/>
                  <a:pt x="4024" y="5855"/>
                  <a:pt x="3990" y="5855"/>
                </a:cubicBezTo>
                <a:cubicBezTo>
                  <a:pt x="3970" y="5855"/>
                  <a:pt x="3952" y="5788"/>
                  <a:pt x="3923" y="5684"/>
                </a:cubicBezTo>
                <a:cubicBezTo>
                  <a:pt x="3887" y="5554"/>
                  <a:pt x="3811" y="5305"/>
                  <a:pt x="3755" y="5132"/>
                </a:cubicBezTo>
                <a:cubicBezTo>
                  <a:pt x="3698" y="4959"/>
                  <a:pt x="3640" y="4725"/>
                  <a:pt x="3625" y="4618"/>
                </a:cubicBezTo>
                <a:cubicBezTo>
                  <a:pt x="3599" y="4411"/>
                  <a:pt x="3451" y="4143"/>
                  <a:pt x="3365" y="4143"/>
                </a:cubicBezTo>
                <a:cubicBezTo>
                  <a:pt x="3270" y="4143"/>
                  <a:pt x="2732" y="4378"/>
                  <a:pt x="2258" y="4628"/>
                </a:cubicBezTo>
                <a:cubicBezTo>
                  <a:pt x="2007" y="4759"/>
                  <a:pt x="1798" y="4859"/>
                  <a:pt x="1771" y="4859"/>
                </a:cubicBezTo>
                <a:cubicBezTo>
                  <a:pt x="1769" y="4859"/>
                  <a:pt x="1768" y="4858"/>
                  <a:pt x="1768" y="4857"/>
                </a:cubicBezTo>
                <a:cubicBezTo>
                  <a:pt x="1768" y="4842"/>
                  <a:pt x="1808" y="4778"/>
                  <a:pt x="1856" y="4716"/>
                </a:cubicBezTo>
                <a:cubicBezTo>
                  <a:pt x="1978" y="4554"/>
                  <a:pt x="2338" y="3933"/>
                  <a:pt x="2410" y="3760"/>
                </a:cubicBezTo>
                <a:cubicBezTo>
                  <a:pt x="2486" y="3574"/>
                  <a:pt x="2484" y="3569"/>
                  <a:pt x="1853" y="2980"/>
                </a:cubicBezTo>
                <a:cubicBezTo>
                  <a:pt x="1045" y="2223"/>
                  <a:pt x="502" y="1683"/>
                  <a:pt x="524" y="1660"/>
                </a:cubicBezTo>
                <a:cubicBezTo>
                  <a:pt x="528" y="1656"/>
                  <a:pt x="548" y="1654"/>
                  <a:pt x="578" y="1654"/>
                </a:cubicBezTo>
                <a:cubicBezTo>
                  <a:pt x="639" y="1654"/>
                  <a:pt x="742" y="1661"/>
                  <a:pt x="854" y="1674"/>
                </a:cubicBezTo>
                <a:cubicBezTo>
                  <a:pt x="1921" y="1801"/>
                  <a:pt x="2156" y="1823"/>
                  <a:pt x="2484" y="1833"/>
                </a:cubicBezTo>
                <a:lnTo>
                  <a:pt x="2851" y="1843"/>
                </a:lnTo>
                <a:lnTo>
                  <a:pt x="2987" y="1665"/>
                </a:lnTo>
                <a:cubicBezTo>
                  <a:pt x="3061" y="1568"/>
                  <a:pt x="3203" y="1333"/>
                  <a:pt x="3299" y="1151"/>
                </a:cubicBezTo>
                <a:lnTo>
                  <a:pt x="3477" y="814"/>
                </a:lnTo>
                <a:close/>
                <a:moveTo>
                  <a:pt x="3474" y="1"/>
                </a:moveTo>
                <a:cubicBezTo>
                  <a:pt x="3438" y="1"/>
                  <a:pt x="3402" y="9"/>
                  <a:pt x="3374" y="25"/>
                </a:cubicBezTo>
                <a:cubicBezTo>
                  <a:pt x="3335" y="48"/>
                  <a:pt x="3222" y="241"/>
                  <a:pt x="3122" y="458"/>
                </a:cubicBezTo>
                <a:cubicBezTo>
                  <a:pt x="3022" y="676"/>
                  <a:pt x="2871" y="993"/>
                  <a:pt x="2785" y="1170"/>
                </a:cubicBezTo>
                <a:lnTo>
                  <a:pt x="2631" y="1491"/>
                </a:lnTo>
                <a:lnTo>
                  <a:pt x="2374" y="1473"/>
                </a:lnTo>
                <a:cubicBezTo>
                  <a:pt x="2232" y="1462"/>
                  <a:pt x="1918" y="1428"/>
                  <a:pt x="1675" y="1399"/>
                </a:cubicBezTo>
                <a:cubicBezTo>
                  <a:pt x="1038" y="1319"/>
                  <a:pt x="643" y="1276"/>
                  <a:pt x="399" y="1276"/>
                </a:cubicBezTo>
                <a:cubicBezTo>
                  <a:pt x="88" y="1276"/>
                  <a:pt x="21" y="1345"/>
                  <a:pt x="9" y="1495"/>
                </a:cubicBezTo>
                <a:cubicBezTo>
                  <a:pt x="0" y="1590"/>
                  <a:pt x="30" y="1671"/>
                  <a:pt x="120" y="1807"/>
                </a:cubicBezTo>
                <a:cubicBezTo>
                  <a:pt x="283" y="2055"/>
                  <a:pt x="1031" y="2822"/>
                  <a:pt x="1528" y="3251"/>
                </a:cubicBezTo>
                <a:cubicBezTo>
                  <a:pt x="1752" y="3444"/>
                  <a:pt x="1939" y="3615"/>
                  <a:pt x="1945" y="3632"/>
                </a:cubicBezTo>
                <a:cubicBezTo>
                  <a:pt x="1961" y="3678"/>
                  <a:pt x="1751" y="4088"/>
                  <a:pt x="1459" y="4581"/>
                </a:cubicBezTo>
                <a:cubicBezTo>
                  <a:pt x="1179" y="5051"/>
                  <a:pt x="1016" y="5370"/>
                  <a:pt x="982" y="5510"/>
                </a:cubicBezTo>
                <a:cubicBezTo>
                  <a:pt x="964" y="5591"/>
                  <a:pt x="977" y="5633"/>
                  <a:pt x="1048" y="5706"/>
                </a:cubicBezTo>
                <a:cubicBezTo>
                  <a:pt x="1098" y="5756"/>
                  <a:pt x="1160" y="5798"/>
                  <a:pt x="1190" y="5798"/>
                </a:cubicBezTo>
                <a:cubicBezTo>
                  <a:pt x="1253" y="5798"/>
                  <a:pt x="2528" y="5158"/>
                  <a:pt x="2907" y="4936"/>
                </a:cubicBezTo>
                <a:lnTo>
                  <a:pt x="3182" y="4776"/>
                </a:lnTo>
                <a:lnTo>
                  <a:pt x="3242" y="4982"/>
                </a:lnTo>
                <a:cubicBezTo>
                  <a:pt x="3554" y="6070"/>
                  <a:pt x="3673" y="6383"/>
                  <a:pt x="3860" y="6582"/>
                </a:cubicBezTo>
                <a:cubicBezTo>
                  <a:pt x="3921" y="6647"/>
                  <a:pt x="3993" y="6680"/>
                  <a:pt x="4063" y="6680"/>
                </a:cubicBezTo>
                <a:cubicBezTo>
                  <a:pt x="4122" y="6680"/>
                  <a:pt x="4179" y="6656"/>
                  <a:pt x="4224" y="6608"/>
                </a:cubicBezTo>
                <a:cubicBezTo>
                  <a:pt x="4261" y="6567"/>
                  <a:pt x="4317" y="6450"/>
                  <a:pt x="4351" y="6343"/>
                </a:cubicBezTo>
                <a:cubicBezTo>
                  <a:pt x="4441" y="6058"/>
                  <a:pt x="4593" y="5273"/>
                  <a:pt x="4623" y="4945"/>
                </a:cubicBezTo>
                <a:cubicBezTo>
                  <a:pt x="4637" y="4787"/>
                  <a:pt x="4652" y="4658"/>
                  <a:pt x="4655" y="4658"/>
                </a:cubicBezTo>
                <a:cubicBezTo>
                  <a:pt x="4660" y="4658"/>
                  <a:pt x="4763" y="4698"/>
                  <a:pt x="4880" y="4746"/>
                </a:cubicBezTo>
                <a:cubicBezTo>
                  <a:pt x="5104" y="4837"/>
                  <a:pt x="6538" y="5174"/>
                  <a:pt x="6701" y="5174"/>
                </a:cubicBezTo>
                <a:cubicBezTo>
                  <a:pt x="6900" y="5174"/>
                  <a:pt x="7028" y="4981"/>
                  <a:pt x="6957" y="4792"/>
                </a:cubicBezTo>
                <a:cubicBezTo>
                  <a:pt x="6889" y="4615"/>
                  <a:pt x="6520" y="4163"/>
                  <a:pt x="6322" y="4017"/>
                </a:cubicBezTo>
                <a:cubicBezTo>
                  <a:pt x="6115" y="3863"/>
                  <a:pt x="5697" y="3501"/>
                  <a:pt x="5398" y="3216"/>
                </a:cubicBezTo>
                <a:lnTo>
                  <a:pt x="5216" y="3041"/>
                </a:lnTo>
                <a:lnTo>
                  <a:pt x="5434" y="2809"/>
                </a:lnTo>
                <a:cubicBezTo>
                  <a:pt x="5630" y="2600"/>
                  <a:pt x="6047" y="2109"/>
                  <a:pt x="6467" y="1595"/>
                </a:cubicBezTo>
                <a:cubicBezTo>
                  <a:pt x="6677" y="1338"/>
                  <a:pt x="6677" y="1174"/>
                  <a:pt x="6466" y="1094"/>
                </a:cubicBezTo>
                <a:cubicBezTo>
                  <a:pt x="6435" y="1082"/>
                  <a:pt x="6411" y="1074"/>
                  <a:pt x="6379" y="1074"/>
                </a:cubicBezTo>
                <a:cubicBezTo>
                  <a:pt x="6285" y="1074"/>
                  <a:pt x="6125" y="1148"/>
                  <a:pt x="5520" y="1432"/>
                </a:cubicBezTo>
                <a:cubicBezTo>
                  <a:pt x="4950" y="1699"/>
                  <a:pt x="4148" y="2003"/>
                  <a:pt x="4020" y="2003"/>
                </a:cubicBezTo>
                <a:cubicBezTo>
                  <a:pt x="4011" y="2003"/>
                  <a:pt x="4005" y="2001"/>
                  <a:pt x="4003" y="1998"/>
                </a:cubicBezTo>
                <a:cubicBezTo>
                  <a:pt x="3987" y="1974"/>
                  <a:pt x="3974" y="1848"/>
                  <a:pt x="3974" y="1716"/>
                </a:cubicBezTo>
                <a:cubicBezTo>
                  <a:pt x="3972" y="1285"/>
                  <a:pt x="3775" y="220"/>
                  <a:pt x="3672" y="86"/>
                </a:cubicBezTo>
                <a:cubicBezTo>
                  <a:pt x="3630" y="32"/>
                  <a:pt x="3549" y="1"/>
                  <a:pt x="3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2822659">
            <a:off x="619803" y="3433544"/>
            <a:ext cx="327179" cy="910844"/>
          </a:xfrm>
          <a:custGeom>
            <a:avLst/>
            <a:gdLst/>
            <a:ahLst/>
            <a:cxnLst/>
            <a:rect l="l" t="t" r="r" b="b"/>
            <a:pathLst>
              <a:path w="8599" h="23939" extrusionOk="0">
                <a:moveTo>
                  <a:pt x="3682" y="447"/>
                </a:moveTo>
                <a:cubicBezTo>
                  <a:pt x="3707" y="447"/>
                  <a:pt x="3770" y="480"/>
                  <a:pt x="3824" y="522"/>
                </a:cubicBezTo>
                <a:cubicBezTo>
                  <a:pt x="4053" y="703"/>
                  <a:pt x="4280" y="1350"/>
                  <a:pt x="4315" y="1927"/>
                </a:cubicBezTo>
                <a:cubicBezTo>
                  <a:pt x="4338" y="2321"/>
                  <a:pt x="4373" y="2394"/>
                  <a:pt x="4537" y="2394"/>
                </a:cubicBezTo>
                <a:cubicBezTo>
                  <a:pt x="4640" y="2394"/>
                  <a:pt x="4765" y="2304"/>
                  <a:pt x="4765" y="2230"/>
                </a:cubicBezTo>
                <a:cubicBezTo>
                  <a:pt x="4765" y="2145"/>
                  <a:pt x="5122" y="1643"/>
                  <a:pt x="5255" y="1541"/>
                </a:cubicBezTo>
                <a:cubicBezTo>
                  <a:pt x="5326" y="1486"/>
                  <a:pt x="5469" y="1396"/>
                  <a:pt x="5563" y="1344"/>
                </a:cubicBezTo>
                <a:cubicBezTo>
                  <a:pt x="5662" y="1292"/>
                  <a:pt x="5760" y="1265"/>
                  <a:pt x="5856" y="1265"/>
                </a:cubicBezTo>
                <a:cubicBezTo>
                  <a:pt x="5971" y="1265"/>
                  <a:pt x="6084" y="1303"/>
                  <a:pt x="6193" y="1379"/>
                </a:cubicBezTo>
                <a:cubicBezTo>
                  <a:pt x="6528" y="1610"/>
                  <a:pt x="6557" y="1917"/>
                  <a:pt x="6316" y="2646"/>
                </a:cubicBezTo>
                <a:cubicBezTo>
                  <a:pt x="6231" y="2898"/>
                  <a:pt x="6110" y="3181"/>
                  <a:pt x="6036" y="3293"/>
                </a:cubicBezTo>
                <a:cubicBezTo>
                  <a:pt x="5895" y="3507"/>
                  <a:pt x="5418" y="3940"/>
                  <a:pt x="5002" y="4232"/>
                </a:cubicBezTo>
                <a:cubicBezTo>
                  <a:pt x="4858" y="4332"/>
                  <a:pt x="4657" y="4490"/>
                  <a:pt x="4553" y="4584"/>
                </a:cubicBezTo>
                <a:cubicBezTo>
                  <a:pt x="4321" y="4792"/>
                  <a:pt x="3729" y="5265"/>
                  <a:pt x="3699" y="5265"/>
                </a:cubicBezTo>
                <a:cubicBezTo>
                  <a:pt x="3649" y="5265"/>
                  <a:pt x="3095" y="3356"/>
                  <a:pt x="3012" y="2896"/>
                </a:cubicBezTo>
                <a:cubicBezTo>
                  <a:pt x="2980" y="2710"/>
                  <a:pt x="2951" y="2381"/>
                  <a:pt x="2950" y="2157"/>
                </a:cubicBezTo>
                <a:cubicBezTo>
                  <a:pt x="2949" y="1811"/>
                  <a:pt x="2964" y="1711"/>
                  <a:pt x="3048" y="1466"/>
                </a:cubicBezTo>
                <a:cubicBezTo>
                  <a:pt x="3250" y="884"/>
                  <a:pt x="3521" y="447"/>
                  <a:pt x="3679" y="447"/>
                </a:cubicBezTo>
                <a:cubicBezTo>
                  <a:pt x="3680" y="447"/>
                  <a:pt x="3681" y="447"/>
                  <a:pt x="3682" y="447"/>
                </a:cubicBezTo>
                <a:close/>
                <a:moveTo>
                  <a:pt x="7030" y="5423"/>
                </a:moveTo>
                <a:cubicBezTo>
                  <a:pt x="7031" y="5423"/>
                  <a:pt x="7032" y="5423"/>
                  <a:pt x="7033" y="5424"/>
                </a:cubicBezTo>
                <a:cubicBezTo>
                  <a:pt x="7043" y="5433"/>
                  <a:pt x="7032" y="5570"/>
                  <a:pt x="7012" y="5728"/>
                </a:cubicBezTo>
                <a:cubicBezTo>
                  <a:pt x="6992" y="5886"/>
                  <a:pt x="6957" y="6208"/>
                  <a:pt x="6933" y="6441"/>
                </a:cubicBezTo>
                <a:cubicBezTo>
                  <a:pt x="6832" y="7449"/>
                  <a:pt x="6451" y="8427"/>
                  <a:pt x="5670" y="9677"/>
                </a:cubicBezTo>
                <a:cubicBezTo>
                  <a:pt x="5449" y="10029"/>
                  <a:pt x="4226" y="11466"/>
                  <a:pt x="4150" y="11466"/>
                </a:cubicBezTo>
                <a:cubicBezTo>
                  <a:pt x="4148" y="11466"/>
                  <a:pt x="4148" y="11466"/>
                  <a:pt x="4147" y="11465"/>
                </a:cubicBezTo>
                <a:cubicBezTo>
                  <a:pt x="4113" y="11431"/>
                  <a:pt x="4584" y="10405"/>
                  <a:pt x="5211" y="9155"/>
                </a:cubicBezTo>
                <a:cubicBezTo>
                  <a:pt x="5594" y="8390"/>
                  <a:pt x="5903" y="7735"/>
                  <a:pt x="5898" y="7706"/>
                </a:cubicBezTo>
                <a:cubicBezTo>
                  <a:pt x="5893" y="7686"/>
                  <a:pt x="5884" y="7676"/>
                  <a:pt x="5870" y="7676"/>
                </a:cubicBezTo>
                <a:cubicBezTo>
                  <a:pt x="5730" y="7676"/>
                  <a:pt x="5131" y="8625"/>
                  <a:pt x="4474" y="9904"/>
                </a:cubicBezTo>
                <a:cubicBezTo>
                  <a:pt x="4251" y="10337"/>
                  <a:pt x="4070" y="10684"/>
                  <a:pt x="4066" y="10684"/>
                </a:cubicBezTo>
                <a:cubicBezTo>
                  <a:pt x="4066" y="10684"/>
                  <a:pt x="4066" y="10684"/>
                  <a:pt x="4066" y="10684"/>
                </a:cubicBezTo>
                <a:cubicBezTo>
                  <a:pt x="4066" y="10677"/>
                  <a:pt x="4182" y="10324"/>
                  <a:pt x="4321" y="9904"/>
                </a:cubicBezTo>
                <a:cubicBezTo>
                  <a:pt x="4710" y="8738"/>
                  <a:pt x="5045" y="8040"/>
                  <a:pt x="5649" y="7138"/>
                </a:cubicBezTo>
                <a:cubicBezTo>
                  <a:pt x="6032" y="6564"/>
                  <a:pt x="6953" y="5423"/>
                  <a:pt x="7030" y="5423"/>
                </a:cubicBezTo>
                <a:close/>
                <a:moveTo>
                  <a:pt x="454" y="5322"/>
                </a:moveTo>
                <a:lnTo>
                  <a:pt x="544" y="5430"/>
                </a:lnTo>
                <a:cubicBezTo>
                  <a:pt x="595" y="5491"/>
                  <a:pt x="732" y="5671"/>
                  <a:pt x="854" y="5836"/>
                </a:cubicBezTo>
                <a:cubicBezTo>
                  <a:pt x="1378" y="6546"/>
                  <a:pt x="1855" y="7720"/>
                  <a:pt x="2131" y="8978"/>
                </a:cubicBezTo>
                <a:cubicBezTo>
                  <a:pt x="2310" y="9790"/>
                  <a:pt x="2597" y="11171"/>
                  <a:pt x="2596" y="11210"/>
                </a:cubicBezTo>
                <a:cubicBezTo>
                  <a:pt x="2596" y="11210"/>
                  <a:pt x="2595" y="11210"/>
                  <a:pt x="2595" y="11210"/>
                </a:cubicBezTo>
                <a:cubicBezTo>
                  <a:pt x="2588" y="11210"/>
                  <a:pt x="2462" y="10982"/>
                  <a:pt x="2309" y="10687"/>
                </a:cubicBezTo>
                <a:cubicBezTo>
                  <a:pt x="2151" y="10384"/>
                  <a:pt x="1871" y="9878"/>
                  <a:pt x="1687" y="9565"/>
                </a:cubicBezTo>
                <a:cubicBezTo>
                  <a:pt x="1503" y="9253"/>
                  <a:pt x="1314" y="8917"/>
                  <a:pt x="1269" y="8822"/>
                </a:cubicBezTo>
                <a:cubicBezTo>
                  <a:pt x="1212" y="8704"/>
                  <a:pt x="1164" y="8645"/>
                  <a:pt x="1133" y="8645"/>
                </a:cubicBezTo>
                <a:cubicBezTo>
                  <a:pt x="1100" y="8645"/>
                  <a:pt x="1085" y="8711"/>
                  <a:pt x="1096" y="8841"/>
                </a:cubicBezTo>
                <a:cubicBezTo>
                  <a:pt x="1114" y="9065"/>
                  <a:pt x="1195" y="9253"/>
                  <a:pt x="1872" y="10647"/>
                </a:cubicBezTo>
                <a:cubicBezTo>
                  <a:pt x="2146" y="11213"/>
                  <a:pt x="2362" y="11686"/>
                  <a:pt x="2353" y="11696"/>
                </a:cubicBezTo>
                <a:cubicBezTo>
                  <a:pt x="2352" y="11697"/>
                  <a:pt x="2351" y="11697"/>
                  <a:pt x="2349" y="11697"/>
                </a:cubicBezTo>
                <a:cubicBezTo>
                  <a:pt x="2283" y="11697"/>
                  <a:pt x="1653" y="11016"/>
                  <a:pt x="1482" y="10758"/>
                </a:cubicBezTo>
                <a:cubicBezTo>
                  <a:pt x="1047" y="10098"/>
                  <a:pt x="720" y="9265"/>
                  <a:pt x="570" y="8426"/>
                </a:cubicBezTo>
                <a:cubicBezTo>
                  <a:pt x="498" y="8022"/>
                  <a:pt x="486" y="7806"/>
                  <a:pt x="471" y="6643"/>
                </a:cubicBezTo>
                <a:lnTo>
                  <a:pt x="454" y="5322"/>
                </a:lnTo>
                <a:close/>
                <a:moveTo>
                  <a:pt x="8065" y="10811"/>
                </a:moveTo>
                <a:cubicBezTo>
                  <a:pt x="8067" y="10811"/>
                  <a:pt x="8068" y="10812"/>
                  <a:pt x="8068" y="10814"/>
                </a:cubicBezTo>
                <a:cubicBezTo>
                  <a:pt x="8076" y="10838"/>
                  <a:pt x="8062" y="11059"/>
                  <a:pt x="8039" y="11306"/>
                </a:cubicBezTo>
                <a:cubicBezTo>
                  <a:pt x="7995" y="11759"/>
                  <a:pt x="7796" y="12968"/>
                  <a:pt x="7672" y="13538"/>
                </a:cubicBezTo>
                <a:cubicBezTo>
                  <a:pt x="7603" y="13851"/>
                  <a:pt x="7322" y="14667"/>
                  <a:pt x="7102" y="15193"/>
                </a:cubicBezTo>
                <a:cubicBezTo>
                  <a:pt x="7038" y="15344"/>
                  <a:pt x="6832" y="15726"/>
                  <a:pt x="6643" y="16039"/>
                </a:cubicBezTo>
                <a:cubicBezTo>
                  <a:pt x="6295" y="16616"/>
                  <a:pt x="5698" y="17475"/>
                  <a:pt x="5650" y="17475"/>
                </a:cubicBezTo>
                <a:cubicBezTo>
                  <a:pt x="5648" y="17475"/>
                  <a:pt x="5646" y="17473"/>
                  <a:pt x="5647" y="17470"/>
                </a:cubicBezTo>
                <a:cubicBezTo>
                  <a:pt x="5647" y="17442"/>
                  <a:pt x="5760" y="17087"/>
                  <a:pt x="5899" y="16682"/>
                </a:cubicBezTo>
                <a:cubicBezTo>
                  <a:pt x="6745" y="14212"/>
                  <a:pt x="6833" y="13945"/>
                  <a:pt x="6762" y="13945"/>
                </a:cubicBezTo>
                <a:cubicBezTo>
                  <a:pt x="6756" y="13945"/>
                  <a:pt x="6750" y="13947"/>
                  <a:pt x="6743" y="13949"/>
                </a:cubicBezTo>
                <a:cubicBezTo>
                  <a:pt x="6685" y="13967"/>
                  <a:pt x="6442" y="14421"/>
                  <a:pt x="6234" y="14899"/>
                </a:cubicBezTo>
                <a:cubicBezTo>
                  <a:pt x="6151" y="15090"/>
                  <a:pt x="5981" y="15473"/>
                  <a:pt x="5860" y="15744"/>
                </a:cubicBezTo>
                <a:cubicBezTo>
                  <a:pt x="5736" y="16018"/>
                  <a:pt x="5548" y="16472"/>
                  <a:pt x="5440" y="16756"/>
                </a:cubicBezTo>
                <a:lnTo>
                  <a:pt x="5243" y="17270"/>
                </a:lnTo>
                <a:lnTo>
                  <a:pt x="5243" y="16984"/>
                </a:lnTo>
                <a:cubicBezTo>
                  <a:pt x="5243" y="16519"/>
                  <a:pt x="5314" y="16018"/>
                  <a:pt x="5465" y="15432"/>
                </a:cubicBezTo>
                <a:cubicBezTo>
                  <a:pt x="5908" y="13700"/>
                  <a:pt x="6690" y="12183"/>
                  <a:pt x="7652" y="11186"/>
                </a:cubicBezTo>
                <a:cubicBezTo>
                  <a:pt x="7858" y="10973"/>
                  <a:pt x="8036" y="10811"/>
                  <a:pt x="8065" y="10811"/>
                </a:cubicBezTo>
                <a:close/>
                <a:moveTo>
                  <a:pt x="625" y="15158"/>
                </a:moveTo>
                <a:cubicBezTo>
                  <a:pt x="636" y="15158"/>
                  <a:pt x="806" y="15249"/>
                  <a:pt x="1002" y="15362"/>
                </a:cubicBezTo>
                <a:cubicBezTo>
                  <a:pt x="1414" y="15597"/>
                  <a:pt x="1741" y="15834"/>
                  <a:pt x="2319" y="16314"/>
                </a:cubicBezTo>
                <a:cubicBezTo>
                  <a:pt x="2752" y="16674"/>
                  <a:pt x="2907" y="16841"/>
                  <a:pt x="3523" y="17609"/>
                </a:cubicBezTo>
                <a:cubicBezTo>
                  <a:pt x="4081" y="18305"/>
                  <a:pt x="4206" y="18501"/>
                  <a:pt x="4306" y="18834"/>
                </a:cubicBezTo>
                <a:cubicBezTo>
                  <a:pt x="4308" y="18840"/>
                  <a:pt x="4307" y="18843"/>
                  <a:pt x="4303" y="18843"/>
                </a:cubicBezTo>
                <a:cubicBezTo>
                  <a:pt x="4269" y="18843"/>
                  <a:pt x="4016" y="18615"/>
                  <a:pt x="3580" y="18190"/>
                </a:cubicBezTo>
                <a:cubicBezTo>
                  <a:pt x="2913" y="17539"/>
                  <a:pt x="2373" y="17085"/>
                  <a:pt x="2179" y="17011"/>
                </a:cubicBezTo>
                <a:cubicBezTo>
                  <a:pt x="2166" y="17006"/>
                  <a:pt x="2155" y="17004"/>
                  <a:pt x="2146" y="17004"/>
                </a:cubicBezTo>
                <a:cubicBezTo>
                  <a:pt x="2124" y="17004"/>
                  <a:pt x="2116" y="17021"/>
                  <a:pt x="2116" y="17060"/>
                </a:cubicBezTo>
                <a:cubicBezTo>
                  <a:pt x="2116" y="17105"/>
                  <a:pt x="2205" y="17215"/>
                  <a:pt x="2331" y="17330"/>
                </a:cubicBezTo>
                <a:cubicBezTo>
                  <a:pt x="2757" y="17720"/>
                  <a:pt x="4267" y="19360"/>
                  <a:pt x="4362" y="19537"/>
                </a:cubicBezTo>
                <a:cubicBezTo>
                  <a:pt x="4372" y="19556"/>
                  <a:pt x="4370" y="19566"/>
                  <a:pt x="4349" y="19566"/>
                </a:cubicBezTo>
                <a:cubicBezTo>
                  <a:pt x="4317" y="19566"/>
                  <a:pt x="4241" y="19542"/>
                  <a:pt x="4095" y="19491"/>
                </a:cubicBezTo>
                <a:cubicBezTo>
                  <a:pt x="3478" y="19272"/>
                  <a:pt x="2922" y="18911"/>
                  <a:pt x="2428" y="18412"/>
                </a:cubicBezTo>
                <a:cubicBezTo>
                  <a:pt x="2031" y="18009"/>
                  <a:pt x="1392" y="17048"/>
                  <a:pt x="1076" y="16371"/>
                </a:cubicBezTo>
                <a:cubicBezTo>
                  <a:pt x="863" y="15914"/>
                  <a:pt x="580" y="15158"/>
                  <a:pt x="625" y="15158"/>
                </a:cubicBezTo>
                <a:cubicBezTo>
                  <a:pt x="625" y="15158"/>
                  <a:pt x="625" y="15158"/>
                  <a:pt x="625" y="15158"/>
                </a:cubicBezTo>
                <a:close/>
                <a:moveTo>
                  <a:pt x="3682" y="0"/>
                </a:moveTo>
                <a:cubicBezTo>
                  <a:pt x="3561" y="0"/>
                  <a:pt x="3439" y="35"/>
                  <a:pt x="3327" y="106"/>
                </a:cubicBezTo>
                <a:cubicBezTo>
                  <a:pt x="3032" y="294"/>
                  <a:pt x="2680" y="938"/>
                  <a:pt x="2512" y="1597"/>
                </a:cubicBezTo>
                <a:cubicBezTo>
                  <a:pt x="2411" y="1998"/>
                  <a:pt x="2435" y="2740"/>
                  <a:pt x="2568" y="3314"/>
                </a:cubicBezTo>
                <a:cubicBezTo>
                  <a:pt x="2676" y="3777"/>
                  <a:pt x="2944" y="4612"/>
                  <a:pt x="3169" y="5179"/>
                </a:cubicBezTo>
                <a:cubicBezTo>
                  <a:pt x="3256" y="5403"/>
                  <a:pt x="3329" y="5613"/>
                  <a:pt x="3329" y="5645"/>
                </a:cubicBezTo>
                <a:cubicBezTo>
                  <a:pt x="3329" y="5676"/>
                  <a:pt x="3265" y="5956"/>
                  <a:pt x="3185" y="6265"/>
                </a:cubicBezTo>
                <a:cubicBezTo>
                  <a:pt x="3106" y="6574"/>
                  <a:pt x="3016" y="7026"/>
                  <a:pt x="2984" y="7269"/>
                </a:cubicBezTo>
                <a:cubicBezTo>
                  <a:pt x="2901" y="7891"/>
                  <a:pt x="2815" y="9131"/>
                  <a:pt x="2815" y="9692"/>
                </a:cubicBezTo>
                <a:cubicBezTo>
                  <a:pt x="2815" y="9945"/>
                  <a:pt x="2802" y="10137"/>
                  <a:pt x="2786" y="10137"/>
                </a:cubicBezTo>
                <a:cubicBezTo>
                  <a:pt x="2785" y="10137"/>
                  <a:pt x="2784" y="10136"/>
                  <a:pt x="2783" y="10135"/>
                </a:cubicBezTo>
                <a:cubicBezTo>
                  <a:pt x="2765" y="10115"/>
                  <a:pt x="2706" y="9843"/>
                  <a:pt x="2649" y="9529"/>
                </a:cubicBezTo>
                <a:cubicBezTo>
                  <a:pt x="2405" y="8150"/>
                  <a:pt x="2146" y="7307"/>
                  <a:pt x="1688" y="6393"/>
                </a:cubicBezTo>
                <a:cubicBezTo>
                  <a:pt x="1457" y="5930"/>
                  <a:pt x="1312" y="5708"/>
                  <a:pt x="896" y="5183"/>
                </a:cubicBezTo>
                <a:cubicBezTo>
                  <a:pt x="491" y="4669"/>
                  <a:pt x="327" y="4494"/>
                  <a:pt x="196" y="4494"/>
                </a:cubicBezTo>
                <a:cubicBezTo>
                  <a:pt x="154" y="4494"/>
                  <a:pt x="115" y="4512"/>
                  <a:pt x="73" y="4542"/>
                </a:cubicBezTo>
                <a:cubicBezTo>
                  <a:pt x="3" y="4594"/>
                  <a:pt x="1" y="4646"/>
                  <a:pt x="11" y="6283"/>
                </a:cubicBezTo>
                <a:cubicBezTo>
                  <a:pt x="24" y="8085"/>
                  <a:pt x="47" y="8405"/>
                  <a:pt x="221" y="9126"/>
                </a:cubicBezTo>
                <a:cubicBezTo>
                  <a:pt x="378" y="9777"/>
                  <a:pt x="689" y="10471"/>
                  <a:pt x="1085" y="11058"/>
                </a:cubicBezTo>
                <a:cubicBezTo>
                  <a:pt x="1311" y="11391"/>
                  <a:pt x="1536" y="11639"/>
                  <a:pt x="1926" y="11983"/>
                </a:cubicBezTo>
                <a:cubicBezTo>
                  <a:pt x="2538" y="12521"/>
                  <a:pt x="2959" y="12960"/>
                  <a:pt x="2996" y="13100"/>
                </a:cubicBezTo>
                <a:cubicBezTo>
                  <a:pt x="3013" y="13170"/>
                  <a:pt x="3074" y="13507"/>
                  <a:pt x="3127" y="13854"/>
                </a:cubicBezTo>
                <a:cubicBezTo>
                  <a:pt x="3260" y="14717"/>
                  <a:pt x="3519" y="16005"/>
                  <a:pt x="3718" y="16793"/>
                </a:cubicBezTo>
                <a:cubicBezTo>
                  <a:pt x="3809" y="17153"/>
                  <a:pt x="3879" y="17456"/>
                  <a:pt x="3873" y="17461"/>
                </a:cubicBezTo>
                <a:cubicBezTo>
                  <a:pt x="3872" y="17461"/>
                  <a:pt x="3872" y="17461"/>
                  <a:pt x="3872" y="17461"/>
                </a:cubicBezTo>
                <a:cubicBezTo>
                  <a:pt x="3862" y="17461"/>
                  <a:pt x="3712" y="17278"/>
                  <a:pt x="3535" y="17050"/>
                </a:cubicBezTo>
                <a:cubicBezTo>
                  <a:pt x="3113" y="16503"/>
                  <a:pt x="2886" y="16276"/>
                  <a:pt x="2291" y="15801"/>
                </a:cubicBezTo>
                <a:cubicBezTo>
                  <a:pt x="1733" y="15357"/>
                  <a:pt x="1345" y="15107"/>
                  <a:pt x="757" y="14812"/>
                </a:cubicBezTo>
                <a:cubicBezTo>
                  <a:pt x="492" y="14680"/>
                  <a:pt x="324" y="14614"/>
                  <a:pt x="223" y="14614"/>
                </a:cubicBezTo>
                <a:cubicBezTo>
                  <a:pt x="126" y="14614"/>
                  <a:pt x="90" y="14675"/>
                  <a:pt x="90" y="14796"/>
                </a:cubicBezTo>
                <a:cubicBezTo>
                  <a:pt x="90" y="14971"/>
                  <a:pt x="567" y="16308"/>
                  <a:pt x="792" y="16767"/>
                </a:cubicBezTo>
                <a:cubicBezTo>
                  <a:pt x="1101" y="17396"/>
                  <a:pt x="1761" y="18376"/>
                  <a:pt x="2110" y="18727"/>
                </a:cubicBezTo>
                <a:cubicBezTo>
                  <a:pt x="2675" y="19294"/>
                  <a:pt x="3265" y="19662"/>
                  <a:pt x="4022" y="19918"/>
                </a:cubicBezTo>
                <a:cubicBezTo>
                  <a:pt x="4232" y="19989"/>
                  <a:pt x="4499" y="20096"/>
                  <a:pt x="4611" y="20156"/>
                </a:cubicBezTo>
                <a:cubicBezTo>
                  <a:pt x="4813" y="20262"/>
                  <a:pt x="4821" y="20272"/>
                  <a:pt x="4974" y="20625"/>
                </a:cubicBezTo>
                <a:cubicBezTo>
                  <a:pt x="5213" y="21174"/>
                  <a:pt x="5730" y="22199"/>
                  <a:pt x="6063" y="22784"/>
                </a:cubicBezTo>
                <a:cubicBezTo>
                  <a:pt x="6557" y="23649"/>
                  <a:pt x="6791" y="23938"/>
                  <a:pt x="7013" y="23938"/>
                </a:cubicBezTo>
                <a:cubicBezTo>
                  <a:pt x="7029" y="23938"/>
                  <a:pt x="7045" y="23937"/>
                  <a:pt x="7061" y="23934"/>
                </a:cubicBezTo>
                <a:cubicBezTo>
                  <a:pt x="7339" y="23882"/>
                  <a:pt x="7379" y="23649"/>
                  <a:pt x="7166" y="23303"/>
                </a:cubicBezTo>
                <a:cubicBezTo>
                  <a:pt x="6901" y="22872"/>
                  <a:pt x="6667" y="22457"/>
                  <a:pt x="6341" y="21846"/>
                </a:cubicBezTo>
                <a:cubicBezTo>
                  <a:pt x="5751" y="20743"/>
                  <a:pt x="5143" y="19343"/>
                  <a:pt x="5187" y="19191"/>
                </a:cubicBezTo>
                <a:cubicBezTo>
                  <a:pt x="5266" y="18927"/>
                  <a:pt x="5918" y="17841"/>
                  <a:pt x="6299" y="17338"/>
                </a:cubicBezTo>
                <a:cubicBezTo>
                  <a:pt x="7073" y="16315"/>
                  <a:pt x="7534" y="15444"/>
                  <a:pt x="7951" y="14221"/>
                </a:cubicBezTo>
                <a:cubicBezTo>
                  <a:pt x="8079" y="13845"/>
                  <a:pt x="8364" y="12394"/>
                  <a:pt x="8438" y="11739"/>
                </a:cubicBezTo>
                <a:cubicBezTo>
                  <a:pt x="8594" y="10357"/>
                  <a:pt x="8598" y="10305"/>
                  <a:pt x="8535" y="10209"/>
                </a:cubicBezTo>
                <a:cubicBezTo>
                  <a:pt x="8493" y="10145"/>
                  <a:pt x="8445" y="10120"/>
                  <a:pt x="8352" y="10120"/>
                </a:cubicBezTo>
                <a:cubicBezTo>
                  <a:pt x="8188" y="10120"/>
                  <a:pt x="7830" y="10404"/>
                  <a:pt x="7280" y="10970"/>
                </a:cubicBezTo>
                <a:cubicBezTo>
                  <a:pt x="6668" y="11599"/>
                  <a:pt x="6266" y="12194"/>
                  <a:pt x="5815" y="13137"/>
                </a:cubicBezTo>
                <a:cubicBezTo>
                  <a:pt x="5464" y="13872"/>
                  <a:pt x="5304" y="14282"/>
                  <a:pt x="5123" y="14913"/>
                </a:cubicBezTo>
                <a:cubicBezTo>
                  <a:pt x="4863" y="15818"/>
                  <a:pt x="4834" y="16028"/>
                  <a:pt x="4810" y="17101"/>
                </a:cubicBezTo>
                <a:cubicBezTo>
                  <a:pt x="4797" y="17630"/>
                  <a:pt x="4781" y="18055"/>
                  <a:pt x="4774" y="18055"/>
                </a:cubicBezTo>
                <a:cubicBezTo>
                  <a:pt x="4774" y="18055"/>
                  <a:pt x="4774" y="18054"/>
                  <a:pt x="4774" y="18054"/>
                </a:cubicBezTo>
                <a:cubicBezTo>
                  <a:pt x="4747" y="18028"/>
                  <a:pt x="4504" y="17175"/>
                  <a:pt x="4336" y="16524"/>
                </a:cubicBezTo>
                <a:cubicBezTo>
                  <a:pt x="4152" y="15810"/>
                  <a:pt x="3808" y="14129"/>
                  <a:pt x="3709" y="13460"/>
                </a:cubicBezTo>
                <a:cubicBezTo>
                  <a:pt x="3646" y="13029"/>
                  <a:pt x="3646" y="13024"/>
                  <a:pt x="3721" y="12867"/>
                </a:cubicBezTo>
                <a:cubicBezTo>
                  <a:pt x="3845" y="12610"/>
                  <a:pt x="4238" y="12116"/>
                  <a:pt x="4706" y="11627"/>
                </a:cubicBezTo>
                <a:cubicBezTo>
                  <a:pt x="5242" y="11068"/>
                  <a:pt x="5826" y="10394"/>
                  <a:pt x="6012" y="10119"/>
                </a:cubicBezTo>
                <a:cubicBezTo>
                  <a:pt x="6232" y="9796"/>
                  <a:pt x="6749" y="8878"/>
                  <a:pt x="6844" y="8644"/>
                </a:cubicBezTo>
                <a:cubicBezTo>
                  <a:pt x="7023" y="8203"/>
                  <a:pt x="7263" y="7457"/>
                  <a:pt x="7319" y="7166"/>
                </a:cubicBezTo>
                <a:cubicBezTo>
                  <a:pt x="7351" y="7000"/>
                  <a:pt x="7402" y="6559"/>
                  <a:pt x="7429" y="6187"/>
                </a:cubicBezTo>
                <a:cubicBezTo>
                  <a:pt x="7456" y="5815"/>
                  <a:pt x="7508" y="5381"/>
                  <a:pt x="7543" y="5223"/>
                </a:cubicBezTo>
                <a:cubicBezTo>
                  <a:pt x="7613" y="4900"/>
                  <a:pt x="7594" y="4760"/>
                  <a:pt x="7472" y="4707"/>
                </a:cubicBezTo>
                <a:cubicBezTo>
                  <a:pt x="7445" y="4695"/>
                  <a:pt x="7419" y="4688"/>
                  <a:pt x="7391" y="4688"/>
                </a:cubicBezTo>
                <a:cubicBezTo>
                  <a:pt x="7282" y="4688"/>
                  <a:pt x="7147" y="4791"/>
                  <a:pt x="6839" y="5086"/>
                </a:cubicBezTo>
                <a:cubicBezTo>
                  <a:pt x="6230" y="5670"/>
                  <a:pt x="5339" y="6790"/>
                  <a:pt x="4874" y="7559"/>
                </a:cubicBezTo>
                <a:cubicBezTo>
                  <a:pt x="4509" y="8163"/>
                  <a:pt x="4076" y="9114"/>
                  <a:pt x="3812" y="9898"/>
                </a:cubicBezTo>
                <a:cubicBezTo>
                  <a:pt x="3672" y="10314"/>
                  <a:pt x="3535" y="10752"/>
                  <a:pt x="3506" y="10873"/>
                </a:cubicBezTo>
                <a:cubicBezTo>
                  <a:pt x="3478" y="10994"/>
                  <a:pt x="3464" y="11046"/>
                  <a:pt x="3452" y="11046"/>
                </a:cubicBezTo>
                <a:cubicBezTo>
                  <a:pt x="3445" y="11046"/>
                  <a:pt x="3439" y="11024"/>
                  <a:pt x="3430" y="10984"/>
                </a:cubicBezTo>
                <a:cubicBezTo>
                  <a:pt x="3392" y="10805"/>
                  <a:pt x="3397" y="9027"/>
                  <a:pt x="3438" y="8188"/>
                </a:cubicBezTo>
                <a:cubicBezTo>
                  <a:pt x="3503" y="6831"/>
                  <a:pt x="3620" y="6194"/>
                  <a:pt x="3870" y="5835"/>
                </a:cubicBezTo>
                <a:cubicBezTo>
                  <a:pt x="3926" y="5755"/>
                  <a:pt x="4156" y="5547"/>
                  <a:pt x="4380" y="5375"/>
                </a:cubicBezTo>
                <a:cubicBezTo>
                  <a:pt x="4605" y="5203"/>
                  <a:pt x="4887" y="4979"/>
                  <a:pt x="5007" y="4879"/>
                </a:cubicBezTo>
                <a:cubicBezTo>
                  <a:pt x="5128" y="4776"/>
                  <a:pt x="5333" y="4617"/>
                  <a:pt x="5465" y="4521"/>
                </a:cubicBezTo>
                <a:cubicBezTo>
                  <a:pt x="5829" y="4257"/>
                  <a:pt x="6299" y="3802"/>
                  <a:pt x="6458" y="3557"/>
                </a:cubicBezTo>
                <a:cubicBezTo>
                  <a:pt x="6542" y="3428"/>
                  <a:pt x="6664" y="3148"/>
                  <a:pt x="6752" y="2876"/>
                </a:cubicBezTo>
                <a:cubicBezTo>
                  <a:pt x="6891" y="2452"/>
                  <a:pt x="6904" y="2380"/>
                  <a:pt x="6907" y="2009"/>
                </a:cubicBezTo>
                <a:cubicBezTo>
                  <a:pt x="6910" y="1660"/>
                  <a:pt x="6900" y="1584"/>
                  <a:pt x="6832" y="1457"/>
                </a:cubicBezTo>
                <a:cubicBezTo>
                  <a:pt x="6640" y="1100"/>
                  <a:pt x="6204" y="819"/>
                  <a:pt x="5858" y="819"/>
                </a:cubicBezTo>
                <a:cubicBezTo>
                  <a:pt x="5841" y="819"/>
                  <a:pt x="5824" y="820"/>
                  <a:pt x="5808" y="821"/>
                </a:cubicBezTo>
                <a:cubicBezTo>
                  <a:pt x="5550" y="842"/>
                  <a:pt x="5184" y="1024"/>
                  <a:pt x="4929" y="1257"/>
                </a:cubicBezTo>
                <a:lnTo>
                  <a:pt x="4730" y="1439"/>
                </a:lnTo>
                <a:lnTo>
                  <a:pt x="4669" y="1192"/>
                </a:lnTo>
                <a:cubicBezTo>
                  <a:pt x="4594" y="887"/>
                  <a:pt x="4400" y="476"/>
                  <a:pt x="4243" y="288"/>
                </a:cubicBezTo>
                <a:cubicBezTo>
                  <a:pt x="4089" y="99"/>
                  <a:pt x="3886" y="0"/>
                  <a:pt x="3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rot="19244654">
            <a:off x="8315017" y="254864"/>
            <a:ext cx="514425" cy="977425"/>
          </a:xfrm>
          <a:custGeom>
            <a:avLst/>
            <a:gdLst/>
            <a:ahLst/>
            <a:cxnLst/>
            <a:rect l="l" t="t" r="r" b="b"/>
            <a:pathLst>
              <a:path w="20577" h="39097" extrusionOk="0">
                <a:moveTo>
                  <a:pt x="19968" y="5431"/>
                </a:moveTo>
                <a:cubicBezTo>
                  <a:pt x="19977" y="5431"/>
                  <a:pt x="19984" y="5435"/>
                  <a:pt x="19986" y="5443"/>
                </a:cubicBezTo>
                <a:cubicBezTo>
                  <a:pt x="19994" y="5464"/>
                  <a:pt x="19980" y="5618"/>
                  <a:pt x="19957" y="5785"/>
                </a:cubicBezTo>
                <a:cubicBezTo>
                  <a:pt x="19789" y="6987"/>
                  <a:pt x="19483" y="8368"/>
                  <a:pt x="19237" y="9032"/>
                </a:cubicBezTo>
                <a:cubicBezTo>
                  <a:pt x="19005" y="9661"/>
                  <a:pt x="18255" y="11116"/>
                  <a:pt x="17858" y="11714"/>
                </a:cubicBezTo>
                <a:cubicBezTo>
                  <a:pt x="17448" y="12325"/>
                  <a:pt x="15707" y="14519"/>
                  <a:pt x="15631" y="14519"/>
                </a:cubicBezTo>
                <a:cubicBezTo>
                  <a:pt x="15631" y="14519"/>
                  <a:pt x="15630" y="14519"/>
                  <a:pt x="15630" y="14519"/>
                </a:cubicBezTo>
                <a:cubicBezTo>
                  <a:pt x="15593" y="14482"/>
                  <a:pt x="16021" y="12257"/>
                  <a:pt x="16186" y="11633"/>
                </a:cubicBezTo>
                <a:cubicBezTo>
                  <a:pt x="16555" y="10231"/>
                  <a:pt x="16877" y="9467"/>
                  <a:pt x="17642" y="8178"/>
                </a:cubicBezTo>
                <a:cubicBezTo>
                  <a:pt x="18239" y="7175"/>
                  <a:pt x="18522" y="6801"/>
                  <a:pt x="19289" y="6016"/>
                </a:cubicBezTo>
                <a:cubicBezTo>
                  <a:pt x="19657" y="5639"/>
                  <a:pt x="19900" y="5431"/>
                  <a:pt x="19968" y="5431"/>
                </a:cubicBezTo>
                <a:close/>
                <a:moveTo>
                  <a:pt x="11198" y="8478"/>
                </a:moveTo>
                <a:lnTo>
                  <a:pt x="11501" y="8792"/>
                </a:lnTo>
                <a:cubicBezTo>
                  <a:pt x="11670" y="8964"/>
                  <a:pt x="12002" y="9362"/>
                  <a:pt x="12237" y="9675"/>
                </a:cubicBezTo>
                <a:cubicBezTo>
                  <a:pt x="12650" y="10224"/>
                  <a:pt x="13079" y="10930"/>
                  <a:pt x="13367" y="11528"/>
                </a:cubicBezTo>
                <a:cubicBezTo>
                  <a:pt x="13506" y="11819"/>
                  <a:pt x="13973" y="13073"/>
                  <a:pt x="14085" y="13459"/>
                </a:cubicBezTo>
                <a:cubicBezTo>
                  <a:pt x="14117" y="13571"/>
                  <a:pt x="14185" y="13908"/>
                  <a:pt x="14235" y="14214"/>
                </a:cubicBezTo>
                <a:cubicBezTo>
                  <a:pt x="14286" y="14519"/>
                  <a:pt x="14364" y="14938"/>
                  <a:pt x="14409" y="15152"/>
                </a:cubicBezTo>
                <a:cubicBezTo>
                  <a:pt x="14477" y="15470"/>
                  <a:pt x="14492" y="15660"/>
                  <a:pt x="14492" y="16219"/>
                </a:cubicBezTo>
                <a:lnTo>
                  <a:pt x="14492" y="16900"/>
                </a:lnTo>
                <a:lnTo>
                  <a:pt x="14338" y="17418"/>
                </a:lnTo>
                <a:cubicBezTo>
                  <a:pt x="14184" y="17937"/>
                  <a:pt x="13944" y="18615"/>
                  <a:pt x="13879" y="18720"/>
                </a:cubicBezTo>
                <a:cubicBezTo>
                  <a:pt x="13875" y="18726"/>
                  <a:pt x="13872" y="18729"/>
                  <a:pt x="13869" y="18729"/>
                </a:cubicBezTo>
                <a:cubicBezTo>
                  <a:pt x="13856" y="18729"/>
                  <a:pt x="13857" y="18656"/>
                  <a:pt x="13872" y="18519"/>
                </a:cubicBezTo>
                <a:cubicBezTo>
                  <a:pt x="13954" y="17777"/>
                  <a:pt x="13801" y="17179"/>
                  <a:pt x="13230" y="16021"/>
                </a:cubicBezTo>
                <a:cubicBezTo>
                  <a:pt x="12910" y="15374"/>
                  <a:pt x="12398" y="14192"/>
                  <a:pt x="12266" y="13799"/>
                </a:cubicBezTo>
                <a:cubicBezTo>
                  <a:pt x="12119" y="13361"/>
                  <a:pt x="11753" y="11967"/>
                  <a:pt x="11698" y="11640"/>
                </a:cubicBezTo>
                <a:cubicBezTo>
                  <a:pt x="11668" y="11458"/>
                  <a:pt x="11626" y="11052"/>
                  <a:pt x="11603" y="10739"/>
                </a:cubicBezTo>
                <a:cubicBezTo>
                  <a:pt x="11520" y="9573"/>
                  <a:pt x="11449" y="9129"/>
                  <a:pt x="11275" y="8680"/>
                </a:cubicBezTo>
                <a:lnTo>
                  <a:pt x="11198" y="8478"/>
                </a:lnTo>
                <a:close/>
                <a:moveTo>
                  <a:pt x="19417" y="18319"/>
                </a:moveTo>
                <a:cubicBezTo>
                  <a:pt x="19439" y="18319"/>
                  <a:pt x="19439" y="18332"/>
                  <a:pt x="19439" y="18349"/>
                </a:cubicBezTo>
                <a:cubicBezTo>
                  <a:pt x="19439" y="18371"/>
                  <a:pt x="19425" y="18393"/>
                  <a:pt x="19405" y="18405"/>
                </a:cubicBezTo>
                <a:cubicBezTo>
                  <a:pt x="19387" y="18415"/>
                  <a:pt x="19176" y="18686"/>
                  <a:pt x="18940" y="19003"/>
                </a:cubicBezTo>
                <a:cubicBezTo>
                  <a:pt x="18285" y="19885"/>
                  <a:pt x="17637" y="20499"/>
                  <a:pt x="16397" y="21415"/>
                </a:cubicBezTo>
                <a:cubicBezTo>
                  <a:pt x="15698" y="21933"/>
                  <a:pt x="14947" y="22369"/>
                  <a:pt x="13638" y="23021"/>
                </a:cubicBezTo>
                <a:cubicBezTo>
                  <a:pt x="13076" y="23300"/>
                  <a:pt x="12504" y="23604"/>
                  <a:pt x="12368" y="23696"/>
                </a:cubicBezTo>
                <a:cubicBezTo>
                  <a:pt x="12238" y="23783"/>
                  <a:pt x="12129" y="23849"/>
                  <a:pt x="12120" y="23849"/>
                </a:cubicBezTo>
                <a:cubicBezTo>
                  <a:pt x="12120" y="23849"/>
                  <a:pt x="12120" y="23849"/>
                  <a:pt x="12120" y="23849"/>
                </a:cubicBezTo>
                <a:cubicBezTo>
                  <a:pt x="12120" y="23843"/>
                  <a:pt x="12276" y="23634"/>
                  <a:pt x="12468" y="23384"/>
                </a:cubicBezTo>
                <a:cubicBezTo>
                  <a:pt x="12879" y="22850"/>
                  <a:pt x="14169" y="21523"/>
                  <a:pt x="14860" y="20924"/>
                </a:cubicBezTo>
                <a:cubicBezTo>
                  <a:pt x="15386" y="20467"/>
                  <a:pt x="16118" y="19908"/>
                  <a:pt x="16610" y="19589"/>
                </a:cubicBezTo>
                <a:cubicBezTo>
                  <a:pt x="17109" y="19264"/>
                  <a:pt x="17707" y="18968"/>
                  <a:pt x="18464" y="18672"/>
                </a:cubicBezTo>
                <a:cubicBezTo>
                  <a:pt x="19163" y="18397"/>
                  <a:pt x="19361" y="18319"/>
                  <a:pt x="19417" y="18319"/>
                </a:cubicBezTo>
                <a:close/>
                <a:moveTo>
                  <a:pt x="9030" y="16585"/>
                </a:moveTo>
                <a:cubicBezTo>
                  <a:pt x="9045" y="16586"/>
                  <a:pt x="9157" y="16781"/>
                  <a:pt x="9279" y="17017"/>
                </a:cubicBezTo>
                <a:cubicBezTo>
                  <a:pt x="9662" y="17759"/>
                  <a:pt x="10111" y="19164"/>
                  <a:pt x="10290" y="20181"/>
                </a:cubicBezTo>
                <a:cubicBezTo>
                  <a:pt x="10404" y="20834"/>
                  <a:pt x="10411" y="20919"/>
                  <a:pt x="10407" y="21735"/>
                </a:cubicBezTo>
                <a:cubicBezTo>
                  <a:pt x="10404" y="22589"/>
                  <a:pt x="10362" y="23145"/>
                  <a:pt x="10260" y="23692"/>
                </a:cubicBezTo>
                <a:cubicBezTo>
                  <a:pt x="10187" y="24083"/>
                  <a:pt x="9933" y="25193"/>
                  <a:pt x="9794" y="25726"/>
                </a:cubicBezTo>
                <a:cubicBezTo>
                  <a:pt x="9722" y="26000"/>
                  <a:pt x="9694" y="26101"/>
                  <a:pt x="9676" y="26101"/>
                </a:cubicBezTo>
                <a:cubicBezTo>
                  <a:pt x="9666" y="26101"/>
                  <a:pt x="9659" y="26071"/>
                  <a:pt x="9649" y="26021"/>
                </a:cubicBezTo>
                <a:cubicBezTo>
                  <a:pt x="9636" y="25940"/>
                  <a:pt x="9588" y="25681"/>
                  <a:pt x="9547" y="25451"/>
                </a:cubicBezTo>
                <a:cubicBezTo>
                  <a:pt x="9506" y="25218"/>
                  <a:pt x="9454" y="24846"/>
                  <a:pt x="9433" y="24626"/>
                </a:cubicBezTo>
                <a:cubicBezTo>
                  <a:pt x="9394" y="24211"/>
                  <a:pt x="9359" y="24019"/>
                  <a:pt x="9200" y="23351"/>
                </a:cubicBezTo>
                <a:cubicBezTo>
                  <a:pt x="9055" y="22742"/>
                  <a:pt x="9003" y="22398"/>
                  <a:pt x="8919" y="21489"/>
                </a:cubicBezTo>
                <a:cubicBezTo>
                  <a:pt x="8824" y="20471"/>
                  <a:pt x="8819" y="19673"/>
                  <a:pt x="8899" y="19031"/>
                </a:cubicBezTo>
                <a:cubicBezTo>
                  <a:pt x="8934" y="18760"/>
                  <a:pt x="8969" y="18128"/>
                  <a:pt x="8982" y="17570"/>
                </a:cubicBezTo>
                <a:cubicBezTo>
                  <a:pt x="8994" y="17028"/>
                  <a:pt x="9016" y="16585"/>
                  <a:pt x="9030" y="16585"/>
                </a:cubicBezTo>
                <a:close/>
                <a:moveTo>
                  <a:pt x="14997" y="28510"/>
                </a:moveTo>
                <a:cubicBezTo>
                  <a:pt x="15278" y="28510"/>
                  <a:pt x="15467" y="28518"/>
                  <a:pt x="15461" y="28536"/>
                </a:cubicBezTo>
                <a:cubicBezTo>
                  <a:pt x="15447" y="28573"/>
                  <a:pt x="14913" y="28967"/>
                  <a:pt x="14471" y="29266"/>
                </a:cubicBezTo>
                <a:cubicBezTo>
                  <a:pt x="14117" y="29504"/>
                  <a:pt x="13283" y="29970"/>
                  <a:pt x="12800" y="30197"/>
                </a:cubicBezTo>
                <a:cubicBezTo>
                  <a:pt x="11721" y="30708"/>
                  <a:pt x="10167" y="31132"/>
                  <a:pt x="8645" y="31334"/>
                </a:cubicBezTo>
                <a:cubicBezTo>
                  <a:pt x="8085" y="31408"/>
                  <a:pt x="8001" y="31427"/>
                  <a:pt x="6952" y="31720"/>
                </a:cubicBezTo>
                <a:cubicBezTo>
                  <a:pt x="6640" y="31806"/>
                  <a:pt x="6379" y="31874"/>
                  <a:pt x="6356" y="31874"/>
                </a:cubicBezTo>
                <a:cubicBezTo>
                  <a:pt x="6355" y="31874"/>
                  <a:pt x="6355" y="31874"/>
                  <a:pt x="6355" y="31874"/>
                </a:cubicBezTo>
                <a:cubicBezTo>
                  <a:pt x="6349" y="31868"/>
                  <a:pt x="6498" y="31687"/>
                  <a:pt x="6685" y="31471"/>
                </a:cubicBezTo>
                <a:cubicBezTo>
                  <a:pt x="6999" y="31106"/>
                  <a:pt x="7073" y="31046"/>
                  <a:pt x="7650" y="30667"/>
                </a:cubicBezTo>
                <a:cubicBezTo>
                  <a:pt x="8405" y="30174"/>
                  <a:pt x="8740" y="29992"/>
                  <a:pt x="9582" y="29623"/>
                </a:cubicBezTo>
                <a:cubicBezTo>
                  <a:pt x="10980" y="29010"/>
                  <a:pt x="12558" y="28610"/>
                  <a:pt x="13848" y="28541"/>
                </a:cubicBezTo>
                <a:cubicBezTo>
                  <a:pt x="14252" y="28520"/>
                  <a:pt x="14682" y="28510"/>
                  <a:pt x="14997" y="28510"/>
                </a:cubicBezTo>
                <a:close/>
                <a:moveTo>
                  <a:pt x="8533" y="32824"/>
                </a:moveTo>
                <a:cubicBezTo>
                  <a:pt x="8908" y="32824"/>
                  <a:pt x="9273" y="32848"/>
                  <a:pt x="9601" y="32897"/>
                </a:cubicBezTo>
                <a:cubicBezTo>
                  <a:pt x="10110" y="32973"/>
                  <a:pt x="10881" y="33189"/>
                  <a:pt x="11881" y="33536"/>
                </a:cubicBezTo>
                <a:cubicBezTo>
                  <a:pt x="12624" y="33792"/>
                  <a:pt x="12711" y="33831"/>
                  <a:pt x="12599" y="33849"/>
                </a:cubicBezTo>
                <a:cubicBezTo>
                  <a:pt x="12281" y="33902"/>
                  <a:pt x="11283" y="33958"/>
                  <a:pt x="10373" y="33974"/>
                </a:cubicBezTo>
                <a:cubicBezTo>
                  <a:pt x="10127" y="33978"/>
                  <a:pt x="9941" y="33981"/>
                  <a:pt x="9785" y="33981"/>
                </a:cubicBezTo>
                <a:cubicBezTo>
                  <a:pt x="9319" y="33981"/>
                  <a:pt x="9115" y="33955"/>
                  <a:pt x="8368" y="33855"/>
                </a:cubicBezTo>
                <a:cubicBezTo>
                  <a:pt x="7264" y="33707"/>
                  <a:pt x="6922" y="33661"/>
                  <a:pt x="6562" y="33661"/>
                </a:cubicBezTo>
                <a:cubicBezTo>
                  <a:pt x="6397" y="33661"/>
                  <a:pt x="6229" y="33670"/>
                  <a:pt x="5981" y="33685"/>
                </a:cubicBezTo>
                <a:cubicBezTo>
                  <a:pt x="5584" y="33707"/>
                  <a:pt x="5160" y="33748"/>
                  <a:pt x="5039" y="33777"/>
                </a:cubicBezTo>
                <a:cubicBezTo>
                  <a:pt x="4935" y="33801"/>
                  <a:pt x="4844" y="33819"/>
                  <a:pt x="4815" y="33819"/>
                </a:cubicBezTo>
                <a:cubicBezTo>
                  <a:pt x="4810" y="33819"/>
                  <a:pt x="4807" y="33819"/>
                  <a:pt x="4806" y="33818"/>
                </a:cubicBezTo>
                <a:cubicBezTo>
                  <a:pt x="4793" y="33805"/>
                  <a:pt x="5046" y="33657"/>
                  <a:pt x="5296" y="33532"/>
                </a:cubicBezTo>
                <a:cubicBezTo>
                  <a:pt x="5612" y="33374"/>
                  <a:pt x="6785" y="32993"/>
                  <a:pt x="7135" y="32935"/>
                </a:cubicBezTo>
                <a:cubicBezTo>
                  <a:pt x="7584" y="32862"/>
                  <a:pt x="8067" y="32824"/>
                  <a:pt x="8533" y="32824"/>
                </a:cubicBezTo>
                <a:close/>
                <a:moveTo>
                  <a:pt x="5014" y="22974"/>
                </a:moveTo>
                <a:cubicBezTo>
                  <a:pt x="5037" y="22974"/>
                  <a:pt x="5053" y="23035"/>
                  <a:pt x="5071" y="23151"/>
                </a:cubicBezTo>
                <a:cubicBezTo>
                  <a:pt x="5084" y="23235"/>
                  <a:pt x="5129" y="23748"/>
                  <a:pt x="5169" y="24291"/>
                </a:cubicBezTo>
                <a:cubicBezTo>
                  <a:pt x="5268" y="25574"/>
                  <a:pt x="5275" y="28366"/>
                  <a:pt x="5183" y="29164"/>
                </a:cubicBezTo>
                <a:cubicBezTo>
                  <a:pt x="5032" y="30466"/>
                  <a:pt x="4682" y="31634"/>
                  <a:pt x="4085" y="32823"/>
                </a:cubicBezTo>
                <a:cubicBezTo>
                  <a:pt x="3657" y="33672"/>
                  <a:pt x="2562" y="35443"/>
                  <a:pt x="2465" y="35443"/>
                </a:cubicBezTo>
                <a:cubicBezTo>
                  <a:pt x="2463" y="35443"/>
                  <a:pt x="2461" y="35443"/>
                  <a:pt x="2460" y="35442"/>
                </a:cubicBezTo>
                <a:cubicBezTo>
                  <a:pt x="2453" y="35435"/>
                  <a:pt x="2491" y="35316"/>
                  <a:pt x="2542" y="35173"/>
                </a:cubicBezTo>
                <a:cubicBezTo>
                  <a:pt x="2868" y="34271"/>
                  <a:pt x="2962" y="33183"/>
                  <a:pt x="2956" y="30376"/>
                </a:cubicBezTo>
                <a:cubicBezTo>
                  <a:pt x="2953" y="29167"/>
                  <a:pt x="2964" y="28816"/>
                  <a:pt x="3012" y="28519"/>
                </a:cubicBezTo>
                <a:cubicBezTo>
                  <a:pt x="3225" y="27211"/>
                  <a:pt x="3585" y="26117"/>
                  <a:pt x="4367" y="24395"/>
                </a:cubicBezTo>
                <a:cubicBezTo>
                  <a:pt x="4579" y="23928"/>
                  <a:pt x="4808" y="23407"/>
                  <a:pt x="4877" y="23233"/>
                </a:cubicBezTo>
                <a:cubicBezTo>
                  <a:pt x="4947" y="23058"/>
                  <a:pt x="4986" y="22974"/>
                  <a:pt x="5014" y="22974"/>
                </a:cubicBezTo>
                <a:close/>
                <a:moveTo>
                  <a:pt x="11263" y="1"/>
                </a:moveTo>
                <a:cubicBezTo>
                  <a:pt x="11164" y="1"/>
                  <a:pt x="11067" y="26"/>
                  <a:pt x="11002" y="77"/>
                </a:cubicBezTo>
                <a:cubicBezTo>
                  <a:pt x="10881" y="172"/>
                  <a:pt x="10786" y="355"/>
                  <a:pt x="10697" y="663"/>
                </a:cubicBezTo>
                <a:cubicBezTo>
                  <a:pt x="10644" y="849"/>
                  <a:pt x="10630" y="1032"/>
                  <a:pt x="10630" y="1528"/>
                </a:cubicBezTo>
                <a:lnTo>
                  <a:pt x="10630" y="2157"/>
                </a:lnTo>
                <a:lnTo>
                  <a:pt x="10516" y="2089"/>
                </a:lnTo>
                <a:cubicBezTo>
                  <a:pt x="10243" y="1929"/>
                  <a:pt x="9787" y="1793"/>
                  <a:pt x="9453" y="1775"/>
                </a:cubicBezTo>
                <a:cubicBezTo>
                  <a:pt x="9399" y="1772"/>
                  <a:pt x="9347" y="1770"/>
                  <a:pt x="9297" y="1770"/>
                </a:cubicBezTo>
                <a:cubicBezTo>
                  <a:pt x="8214" y="1770"/>
                  <a:pt x="7918" y="2464"/>
                  <a:pt x="8626" y="3418"/>
                </a:cubicBezTo>
                <a:cubicBezTo>
                  <a:pt x="8936" y="3835"/>
                  <a:pt x="9232" y="4068"/>
                  <a:pt x="9663" y="4234"/>
                </a:cubicBezTo>
                <a:cubicBezTo>
                  <a:pt x="9995" y="4360"/>
                  <a:pt x="10914" y="4590"/>
                  <a:pt x="11251" y="4633"/>
                </a:cubicBezTo>
                <a:cubicBezTo>
                  <a:pt x="11615" y="4678"/>
                  <a:pt x="11902" y="4782"/>
                  <a:pt x="12283" y="5009"/>
                </a:cubicBezTo>
                <a:cubicBezTo>
                  <a:pt x="12773" y="5297"/>
                  <a:pt x="12835" y="5360"/>
                  <a:pt x="13041" y="5754"/>
                </a:cubicBezTo>
                <a:cubicBezTo>
                  <a:pt x="13146" y="5955"/>
                  <a:pt x="13348" y="6302"/>
                  <a:pt x="13486" y="6519"/>
                </a:cubicBezTo>
                <a:cubicBezTo>
                  <a:pt x="13811" y="7026"/>
                  <a:pt x="13871" y="7159"/>
                  <a:pt x="14217" y="8163"/>
                </a:cubicBezTo>
                <a:cubicBezTo>
                  <a:pt x="14373" y="8620"/>
                  <a:pt x="14593" y="9255"/>
                  <a:pt x="14705" y="9579"/>
                </a:cubicBezTo>
                <a:cubicBezTo>
                  <a:pt x="14929" y="10223"/>
                  <a:pt x="15090" y="10958"/>
                  <a:pt x="15195" y="11796"/>
                </a:cubicBezTo>
                <a:lnTo>
                  <a:pt x="15259" y="12318"/>
                </a:lnTo>
                <a:lnTo>
                  <a:pt x="15161" y="13069"/>
                </a:lnTo>
                <a:cubicBezTo>
                  <a:pt x="15018" y="14149"/>
                  <a:pt x="14876" y="15016"/>
                  <a:pt x="14842" y="15016"/>
                </a:cubicBezTo>
                <a:cubicBezTo>
                  <a:pt x="14842" y="15016"/>
                  <a:pt x="14841" y="15015"/>
                  <a:pt x="14840" y="15015"/>
                </a:cubicBezTo>
                <a:cubicBezTo>
                  <a:pt x="14826" y="14999"/>
                  <a:pt x="14787" y="14794"/>
                  <a:pt x="14751" y="14562"/>
                </a:cubicBezTo>
                <a:cubicBezTo>
                  <a:pt x="14583" y="13445"/>
                  <a:pt x="14555" y="13338"/>
                  <a:pt x="14127" y="12154"/>
                </a:cubicBezTo>
                <a:cubicBezTo>
                  <a:pt x="13950" y="11664"/>
                  <a:pt x="13770" y="11246"/>
                  <a:pt x="13639" y="11014"/>
                </a:cubicBezTo>
                <a:cubicBezTo>
                  <a:pt x="13525" y="10811"/>
                  <a:pt x="13349" y="10494"/>
                  <a:pt x="13249" y="10308"/>
                </a:cubicBezTo>
                <a:cubicBezTo>
                  <a:pt x="12940" y="9734"/>
                  <a:pt x="12214" y="8798"/>
                  <a:pt x="11649" y="8239"/>
                </a:cubicBezTo>
                <a:cubicBezTo>
                  <a:pt x="10933" y="7531"/>
                  <a:pt x="10643" y="7281"/>
                  <a:pt x="10474" y="7281"/>
                </a:cubicBezTo>
                <a:cubicBezTo>
                  <a:pt x="10422" y="7281"/>
                  <a:pt x="10382" y="7305"/>
                  <a:pt x="10344" y="7347"/>
                </a:cubicBezTo>
                <a:cubicBezTo>
                  <a:pt x="10268" y="7428"/>
                  <a:pt x="10262" y="7603"/>
                  <a:pt x="10331" y="7702"/>
                </a:cubicBezTo>
                <a:cubicBezTo>
                  <a:pt x="10359" y="7744"/>
                  <a:pt x="10468" y="8001"/>
                  <a:pt x="10574" y="8272"/>
                </a:cubicBezTo>
                <a:cubicBezTo>
                  <a:pt x="10678" y="8544"/>
                  <a:pt x="10806" y="8877"/>
                  <a:pt x="10857" y="9009"/>
                </a:cubicBezTo>
                <a:cubicBezTo>
                  <a:pt x="10967" y="9300"/>
                  <a:pt x="11038" y="9829"/>
                  <a:pt x="11070" y="10590"/>
                </a:cubicBezTo>
                <a:cubicBezTo>
                  <a:pt x="11083" y="10903"/>
                  <a:pt x="11111" y="11326"/>
                  <a:pt x="11131" y="11528"/>
                </a:cubicBezTo>
                <a:cubicBezTo>
                  <a:pt x="11168" y="11887"/>
                  <a:pt x="11494" y="13253"/>
                  <a:pt x="11696" y="13893"/>
                </a:cubicBezTo>
                <a:cubicBezTo>
                  <a:pt x="11842" y="14356"/>
                  <a:pt x="12345" y="15534"/>
                  <a:pt x="12705" y="16255"/>
                </a:cubicBezTo>
                <a:cubicBezTo>
                  <a:pt x="13064" y="16972"/>
                  <a:pt x="13268" y="17484"/>
                  <a:pt x="13352" y="17877"/>
                </a:cubicBezTo>
                <a:cubicBezTo>
                  <a:pt x="13428" y="18240"/>
                  <a:pt x="13422" y="19068"/>
                  <a:pt x="13338" y="19621"/>
                </a:cubicBezTo>
                <a:cubicBezTo>
                  <a:pt x="13277" y="20017"/>
                  <a:pt x="13238" y="20135"/>
                  <a:pt x="12967" y="20779"/>
                </a:cubicBezTo>
                <a:cubicBezTo>
                  <a:pt x="12647" y="21537"/>
                  <a:pt x="12430" y="21969"/>
                  <a:pt x="12093" y="22519"/>
                </a:cubicBezTo>
                <a:cubicBezTo>
                  <a:pt x="11980" y="22705"/>
                  <a:pt x="11706" y="23196"/>
                  <a:pt x="11484" y="23612"/>
                </a:cubicBezTo>
                <a:cubicBezTo>
                  <a:pt x="11159" y="24220"/>
                  <a:pt x="10456" y="25366"/>
                  <a:pt x="10409" y="25366"/>
                </a:cubicBezTo>
                <a:cubicBezTo>
                  <a:pt x="10408" y="25366"/>
                  <a:pt x="10407" y="25366"/>
                  <a:pt x="10407" y="25365"/>
                </a:cubicBezTo>
                <a:cubicBezTo>
                  <a:pt x="10404" y="25362"/>
                  <a:pt x="10479" y="25046"/>
                  <a:pt x="10576" y="24661"/>
                </a:cubicBezTo>
                <a:cubicBezTo>
                  <a:pt x="10863" y="23510"/>
                  <a:pt x="10946" y="22851"/>
                  <a:pt x="10952" y="21663"/>
                </a:cubicBezTo>
                <a:cubicBezTo>
                  <a:pt x="10954" y="20958"/>
                  <a:pt x="10896" y="20439"/>
                  <a:pt x="10715" y="19549"/>
                </a:cubicBezTo>
                <a:cubicBezTo>
                  <a:pt x="10588" y="18923"/>
                  <a:pt x="10090" y="17481"/>
                  <a:pt x="9800" y="16901"/>
                </a:cubicBezTo>
                <a:cubicBezTo>
                  <a:pt x="9436" y="16173"/>
                  <a:pt x="9072" y="15588"/>
                  <a:pt x="8940" y="15525"/>
                </a:cubicBezTo>
                <a:cubicBezTo>
                  <a:pt x="8898" y="15504"/>
                  <a:pt x="8856" y="15494"/>
                  <a:pt x="8816" y="15494"/>
                </a:cubicBezTo>
                <a:cubicBezTo>
                  <a:pt x="8728" y="15494"/>
                  <a:pt x="8646" y="15542"/>
                  <a:pt x="8576" y="15639"/>
                </a:cubicBezTo>
                <a:cubicBezTo>
                  <a:pt x="8504" y="15734"/>
                  <a:pt x="8497" y="15815"/>
                  <a:pt x="8471" y="16764"/>
                </a:cubicBezTo>
                <a:cubicBezTo>
                  <a:pt x="8439" y="18014"/>
                  <a:pt x="8418" y="18393"/>
                  <a:pt x="8342" y="19125"/>
                </a:cubicBezTo>
                <a:cubicBezTo>
                  <a:pt x="8228" y="20239"/>
                  <a:pt x="8375" y="22262"/>
                  <a:pt x="8658" y="23450"/>
                </a:cubicBezTo>
                <a:cubicBezTo>
                  <a:pt x="8799" y="24039"/>
                  <a:pt x="8842" y="24271"/>
                  <a:pt x="8899" y="24745"/>
                </a:cubicBezTo>
                <a:cubicBezTo>
                  <a:pt x="8930" y="25002"/>
                  <a:pt x="8989" y="25384"/>
                  <a:pt x="9028" y="25599"/>
                </a:cubicBezTo>
                <a:cubicBezTo>
                  <a:pt x="9126" y="26111"/>
                  <a:pt x="9121" y="26451"/>
                  <a:pt x="9005" y="27048"/>
                </a:cubicBezTo>
                <a:lnTo>
                  <a:pt x="8909" y="27544"/>
                </a:lnTo>
                <a:lnTo>
                  <a:pt x="8577" y="28014"/>
                </a:lnTo>
                <a:cubicBezTo>
                  <a:pt x="8060" y="28747"/>
                  <a:pt x="7882" y="28980"/>
                  <a:pt x="7557" y="29354"/>
                </a:cubicBezTo>
                <a:cubicBezTo>
                  <a:pt x="7390" y="29545"/>
                  <a:pt x="7080" y="29929"/>
                  <a:pt x="6865" y="30213"/>
                </a:cubicBezTo>
                <a:cubicBezTo>
                  <a:pt x="6650" y="30496"/>
                  <a:pt x="6292" y="30941"/>
                  <a:pt x="6066" y="31206"/>
                </a:cubicBezTo>
                <a:cubicBezTo>
                  <a:pt x="5842" y="31472"/>
                  <a:pt x="5474" y="31918"/>
                  <a:pt x="5247" y="32205"/>
                </a:cubicBezTo>
                <a:cubicBezTo>
                  <a:pt x="4932" y="32603"/>
                  <a:pt x="4783" y="32779"/>
                  <a:pt x="4756" y="32779"/>
                </a:cubicBezTo>
                <a:cubicBezTo>
                  <a:pt x="4742" y="32779"/>
                  <a:pt x="4762" y="32729"/>
                  <a:pt x="4810" y="32635"/>
                </a:cubicBezTo>
                <a:cubicBezTo>
                  <a:pt x="5199" y="31868"/>
                  <a:pt x="5533" y="30685"/>
                  <a:pt x="5707" y="29461"/>
                </a:cubicBezTo>
                <a:cubicBezTo>
                  <a:pt x="5762" y="29068"/>
                  <a:pt x="5771" y="28718"/>
                  <a:pt x="5771" y="27034"/>
                </a:cubicBezTo>
                <a:cubicBezTo>
                  <a:pt x="5771" y="25294"/>
                  <a:pt x="5762" y="24956"/>
                  <a:pt x="5688" y="24113"/>
                </a:cubicBezTo>
                <a:cubicBezTo>
                  <a:pt x="5545" y="22480"/>
                  <a:pt x="5317" y="21663"/>
                  <a:pt x="5006" y="21663"/>
                </a:cubicBezTo>
                <a:cubicBezTo>
                  <a:pt x="4865" y="21663"/>
                  <a:pt x="4774" y="21803"/>
                  <a:pt x="4705" y="22124"/>
                </a:cubicBezTo>
                <a:cubicBezTo>
                  <a:pt x="4622" y="22512"/>
                  <a:pt x="4349" y="23198"/>
                  <a:pt x="3812" y="24367"/>
                </a:cubicBezTo>
                <a:cubicBezTo>
                  <a:pt x="3049" y="26026"/>
                  <a:pt x="2729" y="26965"/>
                  <a:pt x="2476" y="28285"/>
                </a:cubicBezTo>
                <a:cubicBezTo>
                  <a:pt x="2399" y="28683"/>
                  <a:pt x="2394" y="28813"/>
                  <a:pt x="2388" y="30656"/>
                </a:cubicBezTo>
                <a:cubicBezTo>
                  <a:pt x="2377" y="33562"/>
                  <a:pt x="2318" y="34194"/>
                  <a:pt x="1961" y="35165"/>
                </a:cubicBezTo>
                <a:cubicBezTo>
                  <a:pt x="1748" y="35747"/>
                  <a:pt x="1596" y="36279"/>
                  <a:pt x="1596" y="36449"/>
                </a:cubicBezTo>
                <a:cubicBezTo>
                  <a:pt x="1596" y="36586"/>
                  <a:pt x="1564" y="36635"/>
                  <a:pt x="1237" y="37014"/>
                </a:cubicBezTo>
                <a:cubicBezTo>
                  <a:pt x="711" y="37625"/>
                  <a:pt x="50" y="38581"/>
                  <a:pt x="25" y="38769"/>
                </a:cubicBezTo>
                <a:cubicBezTo>
                  <a:pt x="0" y="38956"/>
                  <a:pt x="113" y="39096"/>
                  <a:pt x="291" y="39096"/>
                </a:cubicBezTo>
                <a:cubicBezTo>
                  <a:pt x="456" y="39096"/>
                  <a:pt x="537" y="39022"/>
                  <a:pt x="829" y="38607"/>
                </a:cubicBezTo>
                <a:cubicBezTo>
                  <a:pt x="1272" y="37973"/>
                  <a:pt x="1470" y="37717"/>
                  <a:pt x="1819" y="37323"/>
                </a:cubicBezTo>
                <a:cubicBezTo>
                  <a:pt x="2003" y="37114"/>
                  <a:pt x="2318" y="36727"/>
                  <a:pt x="2515" y="36463"/>
                </a:cubicBezTo>
                <a:cubicBezTo>
                  <a:pt x="2714" y="36197"/>
                  <a:pt x="3022" y="35825"/>
                  <a:pt x="3201" y="35633"/>
                </a:cubicBezTo>
                <a:cubicBezTo>
                  <a:pt x="3381" y="35442"/>
                  <a:pt x="3652" y="35139"/>
                  <a:pt x="3802" y="34957"/>
                </a:cubicBezTo>
                <a:cubicBezTo>
                  <a:pt x="4123" y="34576"/>
                  <a:pt x="4296" y="34474"/>
                  <a:pt x="4862" y="34329"/>
                </a:cubicBezTo>
                <a:cubicBezTo>
                  <a:pt x="5183" y="34248"/>
                  <a:pt x="5295" y="34240"/>
                  <a:pt x="6063" y="34234"/>
                </a:cubicBezTo>
                <a:cubicBezTo>
                  <a:pt x="6125" y="34234"/>
                  <a:pt x="6184" y="34234"/>
                  <a:pt x="6240" y="34234"/>
                </a:cubicBezTo>
                <a:cubicBezTo>
                  <a:pt x="6797" y="34234"/>
                  <a:pt x="7057" y="34250"/>
                  <a:pt x="7463" y="34307"/>
                </a:cubicBezTo>
                <a:cubicBezTo>
                  <a:pt x="8606" y="34468"/>
                  <a:pt x="9172" y="34530"/>
                  <a:pt x="9823" y="34530"/>
                </a:cubicBezTo>
                <a:cubicBezTo>
                  <a:pt x="10110" y="34530"/>
                  <a:pt x="10414" y="34518"/>
                  <a:pt x="10791" y="34497"/>
                </a:cubicBezTo>
                <a:cubicBezTo>
                  <a:pt x="11515" y="34458"/>
                  <a:pt x="12677" y="34365"/>
                  <a:pt x="13086" y="34314"/>
                </a:cubicBezTo>
                <a:cubicBezTo>
                  <a:pt x="13248" y="34295"/>
                  <a:pt x="13515" y="34277"/>
                  <a:pt x="13680" y="34277"/>
                </a:cubicBezTo>
                <a:cubicBezTo>
                  <a:pt x="13922" y="34277"/>
                  <a:pt x="13996" y="34264"/>
                  <a:pt x="14071" y="34206"/>
                </a:cubicBezTo>
                <a:cubicBezTo>
                  <a:pt x="14233" y="34080"/>
                  <a:pt x="14226" y="33896"/>
                  <a:pt x="14057" y="33786"/>
                </a:cubicBezTo>
                <a:cubicBezTo>
                  <a:pt x="13943" y="33712"/>
                  <a:pt x="11599" y="32907"/>
                  <a:pt x="10976" y="32725"/>
                </a:cubicBezTo>
                <a:cubicBezTo>
                  <a:pt x="10084" y="32470"/>
                  <a:pt x="9327" y="32349"/>
                  <a:pt x="8586" y="32349"/>
                </a:cubicBezTo>
                <a:cubicBezTo>
                  <a:pt x="8422" y="32349"/>
                  <a:pt x="8259" y="32355"/>
                  <a:pt x="8096" y="32367"/>
                </a:cubicBezTo>
                <a:cubicBezTo>
                  <a:pt x="7190" y="32432"/>
                  <a:pt x="6681" y="32533"/>
                  <a:pt x="5996" y="32782"/>
                </a:cubicBezTo>
                <a:cubicBezTo>
                  <a:pt x="5866" y="32830"/>
                  <a:pt x="5757" y="32864"/>
                  <a:pt x="5731" y="32864"/>
                </a:cubicBezTo>
                <a:cubicBezTo>
                  <a:pt x="5728" y="32864"/>
                  <a:pt x="5726" y="32863"/>
                  <a:pt x="5726" y="32863"/>
                </a:cubicBezTo>
                <a:cubicBezTo>
                  <a:pt x="5718" y="32856"/>
                  <a:pt x="5833" y="32773"/>
                  <a:pt x="5981" y="32680"/>
                </a:cubicBezTo>
                <a:cubicBezTo>
                  <a:pt x="6260" y="32503"/>
                  <a:pt x="6415" y="32448"/>
                  <a:pt x="7554" y="32127"/>
                </a:cubicBezTo>
                <a:cubicBezTo>
                  <a:pt x="7948" y="32016"/>
                  <a:pt x="8353" y="31932"/>
                  <a:pt x="8707" y="31885"/>
                </a:cubicBezTo>
                <a:cubicBezTo>
                  <a:pt x="10604" y="31638"/>
                  <a:pt x="12219" y="31156"/>
                  <a:pt x="13551" y="30439"/>
                </a:cubicBezTo>
                <a:cubicBezTo>
                  <a:pt x="14323" y="30024"/>
                  <a:pt x="14714" y="29778"/>
                  <a:pt x="15268" y="29359"/>
                </a:cubicBezTo>
                <a:cubicBezTo>
                  <a:pt x="15525" y="29166"/>
                  <a:pt x="15847" y="28941"/>
                  <a:pt x="15978" y="28866"/>
                </a:cubicBezTo>
                <a:cubicBezTo>
                  <a:pt x="16253" y="28708"/>
                  <a:pt x="16365" y="28601"/>
                  <a:pt x="16401" y="28462"/>
                </a:cubicBezTo>
                <a:cubicBezTo>
                  <a:pt x="16434" y="28330"/>
                  <a:pt x="16298" y="28179"/>
                  <a:pt x="16107" y="28135"/>
                </a:cubicBezTo>
                <a:cubicBezTo>
                  <a:pt x="15847" y="28076"/>
                  <a:pt x="15344" y="28044"/>
                  <a:pt x="14758" y="28044"/>
                </a:cubicBezTo>
                <a:cubicBezTo>
                  <a:pt x="14530" y="28044"/>
                  <a:pt x="14291" y="28049"/>
                  <a:pt x="14048" y="28059"/>
                </a:cubicBezTo>
                <a:cubicBezTo>
                  <a:pt x="12059" y="28139"/>
                  <a:pt x="10339" y="28606"/>
                  <a:pt x="8486" y="29569"/>
                </a:cubicBezTo>
                <a:cubicBezTo>
                  <a:pt x="8294" y="29669"/>
                  <a:pt x="8146" y="29734"/>
                  <a:pt x="8116" y="29734"/>
                </a:cubicBezTo>
                <a:cubicBezTo>
                  <a:pt x="8110" y="29734"/>
                  <a:pt x="8109" y="29731"/>
                  <a:pt x="8114" y="29725"/>
                </a:cubicBezTo>
                <a:cubicBezTo>
                  <a:pt x="8140" y="29690"/>
                  <a:pt x="8246" y="29561"/>
                  <a:pt x="8348" y="29440"/>
                </a:cubicBezTo>
                <a:cubicBezTo>
                  <a:pt x="8449" y="29319"/>
                  <a:pt x="8682" y="29010"/>
                  <a:pt x="8860" y="28759"/>
                </a:cubicBezTo>
                <a:cubicBezTo>
                  <a:pt x="9039" y="28506"/>
                  <a:pt x="9390" y="28032"/>
                  <a:pt x="9643" y="27701"/>
                </a:cubicBezTo>
                <a:cubicBezTo>
                  <a:pt x="9896" y="27370"/>
                  <a:pt x="10274" y="26828"/>
                  <a:pt x="10487" y="26488"/>
                </a:cubicBezTo>
                <a:cubicBezTo>
                  <a:pt x="10701" y="26150"/>
                  <a:pt x="11014" y="25670"/>
                  <a:pt x="11187" y="25419"/>
                </a:cubicBezTo>
                <a:cubicBezTo>
                  <a:pt x="11486" y="24981"/>
                  <a:pt x="11517" y="24947"/>
                  <a:pt x="11929" y="24644"/>
                </a:cubicBezTo>
                <a:cubicBezTo>
                  <a:pt x="12624" y="24129"/>
                  <a:pt x="12672" y="24101"/>
                  <a:pt x="13772" y="23574"/>
                </a:cubicBezTo>
                <a:cubicBezTo>
                  <a:pt x="14720" y="23117"/>
                  <a:pt x="15736" y="22546"/>
                  <a:pt x="16226" y="22192"/>
                </a:cubicBezTo>
                <a:cubicBezTo>
                  <a:pt x="16946" y="21671"/>
                  <a:pt x="17747" y="21037"/>
                  <a:pt x="18205" y="20623"/>
                </a:cubicBezTo>
                <a:cubicBezTo>
                  <a:pt x="18809" y="20075"/>
                  <a:pt x="18888" y="19990"/>
                  <a:pt x="19423" y="19290"/>
                </a:cubicBezTo>
                <a:cubicBezTo>
                  <a:pt x="19626" y="19025"/>
                  <a:pt x="19906" y="18663"/>
                  <a:pt x="20053" y="18478"/>
                </a:cubicBezTo>
                <a:cubicBezTo>
                  <a:pt x="20197" y="18296"/>
                  <a:pt x="20331" y="18104"/>
                  <a:pt x="20350" y="18054"/>
                </a:cubicBezTo>
                <a:cubicBezTo>
                  <a:pt x="20429" y="17844"/>
                  <a:pt x="20301" y="17653"/>
                  <a:pt x="20080" y="17653"/>
                </a:cubicBezTo>
                <a:cubicBezTo>
                  <a:pt x="19781" y="17653"/>
                  <a:pt x="18424" y="18104"/>
                  <a:pt x="17484" y="18517"/>
                </a:cubicBezTo>
                <a:cubicBezTo>
                  <a:pt x="16924" y="18762"/>
                  <a:pt x="16285" y="19143"/>
                  <a:pt x="15637" y="19617"/>
                </a:cubicBezTo>
                <a:cubicBezTo>
                  <a:pt x="14947" y="20123"/>
                  <a:pt x="14508" y="20496"/>
                  <a:pt x="13812" y="21164"/>
                </a:cubicBezTo>
                <a:cubicBezTo>
                  <a:pt x="13554" y="21415"/>
                  <a:pt x="13346" y="21608"/>
                  <a:pt x="13337" y="21608"/>
                </a:cubicBezTo>
                <a:cubicBezTo>
                  <a:pt x="13337" y="21608"/>
                  <a:pt x="13337" y="21607"/>
                  <a:pt x="13338" y="21606"/>
                </a:cubicBezTo>
                <a:cubicBezTo>
                  <a:pt x="13349" y="21586"/>
                  <a:pt x="13492" y="21257"/>
                  <a:pt x="13654" y="20871"/>
                </a:cubicBezTo>
                <a:cubicBezTo>
                  <a:pt x="13817" y="20484"/>
                  <a:pt x="14085" y="19876"/>
                  <a:pt x="14252" y="19509"/>
                </a:cubicBezTo>
                <a:cubicBezTo>
                  <a:pt x="14712" y="18508"/>
                  <a:pt x="14992" y="17663"/>
                  <a:pt x="15225" y="16584"/>
                </a:cubicBezTo>
                <a:cubicBezTo>
                  <a:pt x="15373" y="15893"/>
                  <a:pt x="15664" y="15400"/>
                  <a:pt x="16435" y="14525"/>
                </a:cubicBezTo>
                <a:cubicBezTo>
                  <a:pt x="17029" y="13853"/>
                  <a:pt x="18180" y="12352"/>
                  <a:pt x="18496" y="11844"/>
                </a:cubicBezTo>
                <a:cubicBezTo>
                  <a:pt x="18755" y="11426"/>
                  <a:pt x="19310" y="10377"/>
                  <a:pt x="19543" y="9865"/>
                </a:cubicBezTo>
                <a:cubicBezTo>
                  <a:pt x="20019" y="8821"/>
                  <a:pt x="20365" y="7419"/>
                  <a:pt x="20507" y="5949"/>
                </a:cubicBezTo>
                <a:cubicBezTo>
                  <a:pt x="20577" y="5228"/>
                  <a:pt x="20451" y="4863"/>
                  <a:pt x="20144" y="4863"/>
                </a:cubicBezTo>
                <a:cubicBezTo>
                  <a:pt x="19980" y="4863"/>
                  <a:pt x="19763" y="4968"/>
                  <a:pt x="19495" y="5180"/>
                </a:cubicBezTo>
                <a:cubicBezTo>
                  <a:pt x="19104" y="5492"/>
                  <a:pt x="18207" y="6508"/>
                  <a:pt x="17825" y="7073"/>
                </a:cubicBezTo>
                <a:cubicBezTo>
                  <a:pt x="17248" y="7927"/>
                  <a:pt x="16569" y="9133"/>
                  <a:pt x="16269" y="9835"/>
                </a:cubicBezTo>
                <a:cubicBezTo>
                  <a:pt x="16203" y="9992"/>
                  <a:pt x="16163" y="10083"/>
                  <a:pt x="16144" y="10083"/>
                </a:cubicBezTo>
                <a:cubicBezTo>
                  <a:pt x="16116" y="10083"/>
                  <a:pt x="16130" y="9900"/>
                  <a:pt x="16164" y="9464"/>
                </a:cubicBezTo>
                <a:cubicBezTo>
                  <a:pt x="16217" y="8791"/>
                  <a:pt x="16310" y="6880"/>
                  <a:pt x="16310" y="6492"/>
                </a:cubicBezTo>
                <a:lnTo>
                  <a:pt x="16310" y="6165"/>
                </a:lnTo>
                <a:lnTo>
                  <a:pt x="16450" y="6014"/>
                </a:lnTo>
                <a:cubicBezTo>
                  <a:pt x="16527" y="5931"/>
                  <a:pt x="16686" y="5701"/>
                  <a:pt x="16803" y="5501"/>
                </a:cubicBezTo>
                <a:cubicBezTo>
                  <a:pt x="16920" y="5302"/>
                  <a:pt x="17129" y="5010"/>
                  <a:pt x="17263" y="4856"/>
                </a:cubicBezTo>
                <a:cubicBezTo>
                  <a:pt x="17514" y="4571"/>
                  <a:pt x="17978" y="4007"/>
                  <a:pt x="18322" y="3569"/>
                </a:cubicBezTo>
                <a:cubicBezTo>
                  <a:pt x="18612" y="3200"/>
                  <a:pt x="19041" y="2289"/>
                  <a:pt x="19089" y="1939"/>
                </a:cubicBezTo>
                <a:cubicBezTo>
                  <a:pt x="19158" y="1441"/>
                  <a:pt x="18834" y="1139"/>
                  <a:pt x="18362" y="1139"/>
                </a:cubicBezTo>
                <a:cubicBezTo>
                  <a:pt x="18155" y="1139"/>
                  <a:pt x="17921" y="1197"/>
                  <a:pt x="17678" y="1321"/>
                </a:cubicBezTo>
                <a:cubicBezTo>
                  <a:pt x="17453" y="1435"/>
                  <a:pt x="17288" y="1593"/>
                  <a:pt x="17054" y="1918"/>
                </a:cubicBezTo>
                <a:cubicBezTo>
                  <a:pt x="16948" y="2064"/>
                  <a:pt x="16893" y="2148"/>
                  <a:pt x="16854" y="2148"/>
                </a:cubicBezTo>
                <a:cubicBezTo>
                  <a:pt x="16806" y="2148"/>
                  <a:pt x="16783" y="2017"/>
                  <a:pt x="16719" y="1712"/>
                </a:cubicBezTo>
                <a:cubicBezTo>
                  <a:pt x="16582" y="1064"/>
                  <a:pt x="16338" y="672"/>
                  <a:pt x="15975" y="516"/>
                </a:cubicBezTo>
                <a:cubicBezTo>
                  <a:pt x="15877" y="474"/>
                  <a:pt x="15780" y="453"/>
                  <a:pt x="15687" y="453"/>
                </a:cubicBezTo>
                <a:cubicBezTo>
                  <a:pt x="15296" y="453"/>
                  <a:pt x="14962" y="810"/>
                  <a:pt x="14817" y="1422"/>
                </a:cubicBezTo>
                <a:cubicBezTo>
                  <a:pt x="14771" y="1619"/>
                  <a:pt x="14761" y="1797"/>
                  <a:pt x="14777" y="2261"/>
                </a:cubicBezTo>
                <a:cubicBezTo>
                  <a:pt x="14798" y="2890"/>
                  <a:pt x="14868" y="3310"/>
                  <a:pt x="15040" y="3820"/>
                </a:cubicBezTo>
                <a:cubicBezTo>
                  <a:pt x="15141" y="4123"/>
                  <a:pt x="15704" y="5297"/>
                  <a:pt x="15838" y="5486"/>
                </a:cubicBezTo>
                <a:cubicBezTo>
                  <a:pt x="15912" y="5592"/>
                  <a:pt x="15913" y="5600"/>
                  <a:pt x="15855" y="6060"/>
                </a:cubicBezTo>
                <a:cubicBezTo>
                  <a:pt x="15763" y="6800"/>
                  <a:pt x="15694" y="7517"/>
                  <a:pt x="15611" y="8605"/>
                </a:cubicBezTo>
                <a:cubicBezTo>
                  <a:pt x="15569" y="9160"/>
                  <a:pt x="15522" y="9716"/>
                  <a:pt x="15506" y="9837"/>
                </a:cubicBezTo>
                <a:lnTo>
                  <a:pt x="15479" y="10057"/>
                </a:lnTo>
                <a:lnTo>
                  <a:pt x="15376" y="9727"/>
                </a:lnTo>
                <a:cubicBezTo>
                  <a:pt x="15320" y="9544"/>
                  <a:pt x="15187" y="9157"/>
                  <a:pt x="15078" y="8862"/>
                </a:cubicBezTo>
                <a:cubicBezTo>
                  <a:pt x="14970" y="8568"/>
                  <a:pt x="14813" y="8114"/>
                  <a:pt x="14729" y="7850"/>
                </a:cubicBezTo>
                <a:cubicBezTo>
                  <a:pt x="14507" y="7165"/>
                  <a:pt x="14307" y="6737"/>
                  <a:pt x="13969" y="6213"/>
                </a:cubicBezTo>
                <a:cubicBezTo>
                  <a:pt x="13405" y="5342"/>
                  <a:pt x="13318" y="5158"/>
                  <a:pt x="13057" y="4290"/>
                </a:cubicBezTo>
                <a:cubicBezTo>
                  <a:pt x="12925" y="3852"/>
                  <a:pt x="12740" y="3190"/>
                  <a:pt x="12650" y="2823"/>
                </a:cubicBezTo>
                <a:cubicBezTo>
                  <a:pt x="12557" y="2455"/>
                  <a:pt x="12433" y="2029"/>
                  <a:pt x="12374" y="1876"/>
                </a:cubicBezTo>
                <a:cubicBezTo>
                  <a:pt x="12314" y="1724"/>
                  <a:pt x="12223" y="1433"/>
                  <a:pt x="12171" y="1233"/>
                </a:cubicBezTo>
                <a:cubicBezTo>
                  <a:pt x="12012" y="612"/>
                  <a:pt x="11774" y="198"/>
                  <a:pt x="11489" y="51"/>
                </a:cubicBezTo>
                <a:cubicBezTo>
                  <a:pt x="11423" y="17"/>
                  <a:pt x="11342" y="1"/>
                  <a:pt x="11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1355743" y="3899830"/>
            <a:ext cx="169675" cy="159150"/>
          </a:xfrm>
          <a:custGeom>
            <a:avLst/>
            <a:gdLst/>
            <a:ahLst/>
            <a:cxnLst/>
            <a:rect l="l" t="t" r="r" b="b"/>
            <a:pathLst>
              <a:path w="6787" h="6366" extrusionOk="0">
                <a:moveTo>
                  <a:pt x="2773" y="1"/>
                </a:moveTo>
                <a:cubicBezTo>
                  <a:pt x="2719" y="1"/>
                  <a:pt x="2669" y="22"/>
                  <a:pt x="2630" y="64"/>
                </a:cubicBezTo>
                <a:cubicBezTo>
                  <a:pt x="2597" y="101"/>
                  <a:pt x="2554" y="175"/>
                  <a:pt x="2532" y="229"/>
                </a:cubicBezTo>
                <a:cubicBezTo>
                  <a:pt x="2482" y="364"/>
                  <a:pt x="2397" y="1013"/>
                  <a:pt x="2322" y="1858"/>
                </a:cubicBezTo>
                <a:cubicBezTo>
                  <a:pt x="2289" y="2245"/>
                  <a:pt x="2257" y="2561"/>
                  <a:pt x="2253" y="2566"/>
                </a:cubicBezTo>
                <a:cubicBezTo>
                  <a:pt x="2253" y="2567"/>
                  <a:pt x="2252" y="2567"/>
                  <a:pt x="2251" y="2567"/>
                </a:cubicBezTo>
                <a:cubicBezTo>
                  <a:pt x="2236" y="2567"/>
                  <a:pt x="2146" y="2532"/>
                  <a:pt x="2039" y="2485"/>
                </a:cubicBezTo>
                <a:cubicBezTo>
                  <a:pt x="1757" y="2361"/>
                  <a:pt x="1315" y="2253"/>
                  <a:pt x="751" y="2171"/>
                </a:cubicBezTo>
                <a:cubicBezTo>
                  <a:pt x="551" y="2142"/>
                  <a:pt x="413" y="2126"/>
                  <a:pt x="315" y="2126"/>
                </a:cubicBezTo>
                <a:cubicBezTo>
                  <a:pt x="164" y="2126"/>
                  <a:pt x="107" y="2163"/>
                  <a:pt x="63" y="2245"/>
                </a:cubicBezTo>
                <a:cubicBezTo>
                  <a:pt x="1" y="2363"/>
                  <a:pt x="54" y="2463"/>
                  <a:pt x="318" y="2738"/>
                </a:cubicBezTo>
                <a:cubicBezTo>
                  <a:pt x="500" y="2925"/>
                  <a:pt x="1479" y="3763"/>
                  <a:pt x="1722" y="3937"/>
                </a:cubicBezTo>
                <a:cubicBezTo>
                  <a:pt x="1737" y="3948"/>
                  <a:pt x="1684" y="4147"/>
                  <a:pt x="1608" y="4380"/>
                </a:cubicBezTo>
                <a:cubicBezTo>
                  <a:pt x="1439" y="4887"/>
                  <a:pt x="1204" y="5889"/>
                  <a:pt x="1204" y="6097"/>
                </a:cubicBezTo>
                <a:cubicBezTo>
                  <a:pt x="1204" y="6270"/>
                  <a:pt x="1288" y="6366"/>
                  <a:pt x="1439" y="6366"/>
                </a:cubicBezTo>
                <a:cubicBezTo>
                  <a:pt x="1564" y="6366"/>
                  <a:pt x="1589" y="6339"/>
                  <a:pt x="2275" y="5539"/>
                </a:cubicBezTo>
                <a:cubicBezTo>
                  <a:pt x="2570" y="5193"/>
                  <a:pt x="2835" y="4892"/>
                  <a:pt x="2867" y="4866"/>
                </a:cubicBezTo>
                <a:cubicBezTo>
                  <a:pt x="2881" y="4855"/>
                  <a:pt x="2893" y="4848"/>
                  <a:pt x="2905" y="4848"/>
                </a:cubicBezTo>
                <a:cubicBezTo>
                  <a:pt x="2939" y="4848"/>
                  <a:pt x="2978" y="4893"/>
                  <a:pt x="3065" y="5014"/>
                </a:cubicBezTo>
                <a:cubicBezTo>
                  <a:pt x="3331" y="5382"/>
                  <a:pt x="3752" y="5907"/>
                  <a:pt x="3920" y="6081"/>
                </a:cubicBezTo>
                <a:cubicBezTo>
                  <a:pt x="4036" y="6201"/>
                  <a:pt x="4140" y="6262"/>
                  <a:pt x="4234" y="6262"/>
                </a:cubicBezTo>
                <a:cubicBezTo>
                  <a:pt x="4295" y="6262"/>
                  <a:pt x="4351" y="6236"/>
                  <a:pt x="4403" y="6184"/>
                </a:cubicBezTo>
                <a:cubicBezTo>
                  <a:pt x="4489" y="6099"/>
                  <a:pt x="4496" y="5946"/>
                  <a:pt x="4443" y="5386"/>
                </a:cubicBezTo>
                <a:cubicBezTo>
                  <a:pt x="4423" y="5187"/>
                  <a:pt x="4400" y="4933"/>
                  <a:pt x="4391" y="4817"/>
                </a:cubicBezTo>
                <a:lnTo>
                  <a:pt x="4374" y="4609"/>
                </a:lnTo>
                <a:lnTo>
                  <a:pt x="4988" y="4454"/>
                </a:lnTo>
                <a:cubicBezTo>
                  <a:pt x="6150" y="4162"/>
                  <a:pt x="6661" y="3970"/>
                  <a:pt x="6723" y="3809"/>
                </a:cubicBezTo>
                <a:cubicBezTo>
                  <a:pt x="6786" y="3641"/>
                  <a:pt x="6696" y="3557"/>
                  <a:pt x="6346" y="3462"/>
                </a:cubicBezTo>
                <a:cubicBezTo>
                  <a:pt x="5879" y="3336"/>
                  <a:pt x="5417" y="3246"/>
                  <a:pt x="4982" y="3200"/>
                </a:cubicBezTo>
                <a:lnTo>
                  <a:pt x="4588" y="3157"/>
                </a:lnTo>
                <a:lnTo>
                  <a:pt x="4664" y="3045"/>
                </a:lnTo>
                <a:cubicBezTo>
                  <a:pt x="4704" y="2982"/>
                  <a:pt x="4852" y="2740"/>
                  <a:pt x="4991" y="2507"/>
                </a:cubicBezTo>
                <a:cubicBezTo>
                  <a:pt x="5854" y="1055"/>
                  <a:pt x="5876" y="1007"/>
                  <a:pt x="5744" y="875"/>
                </a:cubicBezTo>
                <a:cubicBezTo>
                  <a:pt x="5709" y="840"/>
                  <a:pt x="5674" y="821"/>
                  <a:pt x="5628" y="821"/>
                </a:cubicBezTo>
                <a:cubicBezTo>
                  <a:pt x="5534" y="821"/>
                  <a:pt x="5397" y="903"/>
                  <a:pt x="5141" y="1093"/>
                </a:cubicBezTo>
                <a:cubicBezTo>
                  <a:pt x="4722" y="1406"/>
                  <a:pt x="3895" y="2118"/>
                  <a:pt x="3717" y="2321"/>
                </a:cubicBezTo>
                <a:cubicBezTo>
                  <a:pt x="3658" y="2388"/>
                  <a:pt x="3605" y="2435"/>
                  <a:pt x="3588" y="2435"/>
                </a:cubicBezTo>
                <a:cubicBezTo>
                  <a:pt x="3587" y="2435"/>
                  <a:pt x="3585" y="2434"/>
                  <a:pt x="3585" y="2433"/>
                </a:cubicBezTo>
                <a:cubicBezTo>
                  <a:pt x="3577" y="2423"/>
                  <a:pt x="3541" y="2223"/>
                  <a:pt x="3507" y="1991"/>
                </a:cubicBezTo>
                <a:cubicBezTo>
                  <a:pt x="3385" y="1167"/>
                  <a:pt x="3145" y="307"/>
                  <a:pt x="2981" y="112"/>
                </a:cubicBezTo>
                <a:cubicBezTo>
                  <a:pt x="2921" y="39"/>
                  <a:pt x="2844" y="1"/>
                  <a:pt x="2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40;p52"/>
          <p:cNvSpPr/>
          <p:nvPr/>
        </p:nvSpPr>
        <p:spPr>
          <a:xfrm>
            <a:off x="1714954" y="1407463"/>
            <a:ext cx="5887809" cy="2228787"/>
          </a:xfrm>
          <a:prstGeom prst="roundRect">
            <a:avLst>
              <a:gd name="adj" fmla="val 16667"/>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TextBox 57"/>
          <p:cNvSpPr txBox="1"/>
          <p:nvPr/>
        </p:nvSpPr>
        <p:spPr>
          <a:xfrm>
            <a:off x="2034054" y="1667776"/>
            <a:ext cx="5249608" cy="1708160"/>
          </a:xfrm>
          <a:prstGeom prst="rect">
            <a:avLst/>
          </a:prstGeom>
          <a:noFill/>
        </p:spPr>
        <p:txBody>
          <a:bodyPr wrap="square" rtlCol="0">
            <a:spAutoFit/>
          </a:bodyPr>
          <a:lstStyle/>
          <a:p>
            <a:pPr algn="ctr">
              <a:lnSpc>
                <a:spcPct val="150000"/>
              </a:lnSpc>
            </a:pPr>
            <a:r>
              <a:rPr lang="en-US" sz="3500" b="1"/>
              <a:t>CHÀO MỪNG CẢ LỚP ĐẾN BUỔI HỌC NÀY!</a:t>
            </a:r>
            <a:endParaRPr lang="en-US" sz="3500" b="1" i="1"/>
          </a:p>
        </p:txBody>
      </p:sp>
    </p:spTree>
    <p:extLst>
      <p:ext uri="{BB962C8B-B14F-4D97-AF65-F5344CB8AC3E}">
        <p14:creationId xmlns:p14="http://schemas.microsoft.com/office/powerpoint/2010/main" val="3758732624"/>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2. Luyện tập</a:t>
            </a:r>
          </a:p>
        </p:txBody>
      </p:sp>
      <p:sp>
        <p:nvSpPr>
          <p:cNvPr id="17" name="Rounded Rectangle 16"/>
          <p:cNvSpPr/>
          <p:nvPr/>
        </p:nvSpPr>
        <p:spPr>
          <a:xfrm>
            <a:off x="663220" y="1277571"/>
            <a:ext cx="7986889" cy="1578517"/>
          </a:xfrm>
          <a:prstGeom prst="roundRect">
            <a:avLst>
              <a:gd name="adj" fmla="val 10050"/>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Em hãy sử dụng từ khóa “đồ dùng thủ công từ vật liệu tái chế” để tìm kiếm trên Youtube và cho biết có thể sử dụng vật liệu tái chế để làm ra những đồ dùng nào phục vụ các hoạt động trong gia đình.</a:t>
            </a:r>
            <a:endParaRPr lang="en-US" sz="2000">
              <a:solidFill>
                <a:srgbClr val="000000"/>
              </a:solidFill>
            </a:endParaRPr>
          </a:p>
        </p:txBody>
      </p:sp>
      <p:grpSp>
        <p:nvGrpSpPr>
          <p:cNvPr id="3" name="Group 2"/>
          <p:cNvGrpSpPr/>
          <p:nvPr/>
        </p:nvGrpSpPr>
        <p:grpSpPr>
          <a:xfrm>
            <a:off x="177800" y="3132955"/>
            <a:ext cx="8966200" cy="1940118"/>
            <a:chOff x="177800" y="3132955"/>
            <a:chExt cx="8966200" cy="1940118"/>
          </a:xfrm>
        </p:grpSpPr>
        <p:pic>
          <p:nvPicPr>
            <p:cNvPr id="2050" name="Picture 2" descr="https://file.hstatic.net/200000438087/file/khung-anh-treo-tuong_69d119ebe05e4458bd6caa36f4887206_grande.png"/>
            <p:cNvPicPr>
              <a:picLocks noChangeAspect="1" noChangeArrowheads="1"/>
            </p:cNvPicPr>
            <p:nvPr/>
          </p:nvPicPr>
          <p:blipFill rotWithShape="1">
            <a:blip r:embed="rId3">
              <a:extLst>
                <a:ext uri="{28A0092B-C50C-407E-A947-70E740481C1C}">
                  <a14:useLocalDpi xmlns:a14="http://schemas.microsoft.com/office/drawing/2010/main" val="0"/>
                </a:ext>
              </a:extLst>
            </a:blip>
            <a:srcRect r="47611"/>
            <a:stretch/>
          </p:blipFill>
          <p:spPr bwMode="auto">
            <a:xfrm>
              <a:off x="1294032" y="3132955"/>
              <a:ext cx="1417866" cy="15246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hienphusigroup.com/wp-content/uploads/2022/10/san_pham_sang_tao_tu_ong_hut_hinh_2-1024x539.jpg"/>
            <p:cNvPicPr>
              <a:picLocks noChangeAspect="1" noChangeArrowheads="1"/>
            </p:cNvPicPr>
            <p:nvPr/>
          </p:nvPicPr>
          <p:blipFill rotWithShape="1">
            <a:blip r:embed="rId4">
              <a:extLst>
                <a:ext uri="{28A0092B-C50C-407E-A947-70E740481C1C}">
                  <a14:useLocalDpi xmlns:a14="http://schemas.microsoft.com/office/drawing/2010/main" val="0"/>
                </a:ext>
              </a:extLst>
            </a:blip>
            <a:srcRect l="27442" t="1670" r="814" b="619"/>
            <a:stretch/>
          </p:blipFill>
          <p:spPr bwMode="auto">
            <a:xfrm>
              <a:off x="2949010" y="3132955"/>
              <a:ext cx="2126748" cy="1524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shopify.com/s/files/1/0564/9321/1807/files/Pen_holder_600x600.jpg?v=16989750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2870" y="3132955"/>
              <a:ext cx="2706426" cy="15246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77800" y="4657575"/>
              <a:ext cx="8966200" cy="415498"/>
            </a:xfrm>
            <a:prstGeom prst="rect">
              <a:avLst/>
            </a:prstGeom>
            <a:noFill/>
          </p:spPr>
          <p:txBody>
            <a:bodyPr wrap="square" rtlCol="0">
              <a:spAutoFit/>
            </a:bodyPr>
            <a:lstStyle/>
            <a:p>
              <a:pPr algn="ctr">
                <a:lnSpc>
                  <a:spcPct val="150000"/>
                </a:lnSpc>
              </a:pPr>
              <a:r>
                <a:rPr lang="en-US" i="1"/>
                <a:t>Một số đồ dùng thủ công làm từ ống hút nhựa</a:t>
              </a:r>
            </a:p>
          </p:txBody>
        </p:sp>
      </p:grpSp>
    </p:spTree>
    <p:extLst>
      <p:ext uri="{BB962C8B-B14F-4D97-AF65-F5344CB8AC3E}">
        <p14:creationId xmlns:p14="http://schemas.microsoft.com/office/powerpoint/2010/main" val="26439436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2. Luyện tập</a:t>
            </a:r>
          </a:p>
        </p:txBody>
      </p:sp>
      <p:grpSp>
        <p:nvGrpSpPr>
          <p:cNvPr id="8" name="Group 7"/>
          <p:cNvGrpSpPr/>
          <p:nvPr/>
        </p:nvGrpSpPr>
        <p:grpSpPr>
          <a:xfrm>
            <a:off x="306741" y="1120857"/>
            <a:ext cx="1671284" cy="650524"/>
            <a:chOff x="4749273" y="540190"/>
            <a:chExt cx="1671284" cy="650524"/>
          </a:xfrm>
        </p:grpSpPr>
        <p:sp>
          <p:nvSpPr>
            <p:cNvPr id="9" name="Rectangle 8"/>
            <p:cNvSpPr/>
            <p:nvPr/>
          </p:nvSpPr>
          <p:spPr>
            <a:xfrm>
              <a:off x="5191522" y="590550"/>
              <a:ext cx="1229035" cy="600164"/>
            </a:xfrm>
            <a:prstGeom prst="rect">
              <a:avLst/>
            </a:prstGeom>
          </p:spPr>
          <p:txBody>
            <a:bodyPr wrap="square">
              <a:spAutoFit/>
            </a:bodyPr>
            <a:lstStyle/>
            <a:p>
              <a:pPr algn="ctr">
                <a:lnSpc>
                  <a:spcPct val="150000"/>
                </a:lnSpc>
              </a:pPr>
              <a:r>
                <a:rPr lang="en-US" sz="2200" b="1">
                  <a:solidFill>
                    <a:srgbClr val="C00000"/>
                  </a:solidFill>
                </a:rPr>
                <a:t>GỢI Ý:</a:t>
              </a:r>
              <a:endParaRPr lang="en-US" sz="2200" b="1" dirty="0">
                <a:solidFill>
                  <a:srgbClr val="C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7958" t="17958" r="19083" b="19083"/>
            <a:stretch/>
          </p:blipFill>
          <p:spPr>
            <a:xfrm>
              <a:off x="4749273" y="540190"/>
              <a:ext cx="617186" cy="617186"/>
            </a:xfrm>
            <a:prstGeom prst="rect">
              <a:avLst/>
            </a:prstGeom>
          </p:spPr>
        </p:pic>
      </p:grpSp>
      <p:grpSp>
        <p:nvGrpSpPr>
          <p:cNvPr id="2" name="Group 1"/>
          <p:cNvGrpSpPr/>
          <p:nvPr/>
        </p:nvGrpSpPr>
        <p:grpSpPr>
          <a:xfrm>
            <a:off x="177800" y="1897343"/>
            <a:ext cx="8966200" cy="2888279"/>
            <a:chOff x="177800" y="1897343"/>
            <a:chExt cx="8966200" cy="2888279"/>
          </a:xfrm>
        </p:grpSpPr>
        <p:sp>
          <p:nvSpPr>
            <p:cNvPr id="19" name="TextBox 18"/>
            <p:cNvSpPr txBox="1"/>
            <p:nvPr/>
          </p:nvSpPr>
          <p:spPr>
            <a:xfrm>
              <a:off x="177800" y="4369611"/>
              <a:ext cx="8966200" cy="416011"/>
            </a:xfrm>
            <a:prstGeom prst="rect">
              <a:avLst/>
            </a:prstGeom>
            <a:noFill/>
          </p:spPr>
          <p:txBody>
            <a:bodyPr wrap="square" rtlCol="0">
              <a:spAutoFit/>
            </a:bodyPr>
            <a:lstStyle/>
            <a:p>
              <a:pPr algn="ctr">
                <a:lnSpc>
                  <a:spcPct val="150000"/>
                </a:lnSpc>
              </a:pPr>
              <a:r>
                <a:rPr lang="en-US" sz="1600" i="1"/>
                <a:t>Chậu cây làm từ chai nhựa</a:t>
              </a:r>
            </a:p>
          </p:txBody>
        </p:sp>
        <p:pic>
          <p:nvPicPr>
            <p:cNvPr id="4098" name="Picture 2" descr="https://thtvietnam.com.vn/wp-content/uploads/2023/11/lam-chau-hoa-tu-chai-nuoc-gi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699" y="1897343"/>
              <a:ext cx="3708401" cy="24722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helieuhoabinh.com/wp-content/uploads/2023/07/tai-che-chai-nhua-trong-cay-1.jpg"/>
            <p:cNvPicPr>
              <a:picLocks noChangeAspect="1" noChangeArrowheads="1"/>
            </p:cNvPicPr>
            <p:nvPr/>
          </p:nvPicPr>
          <p:blipFill rotWithShape="1">
            <a:blip r:embed="rId5">
              <a:extLst>
                <a:ext uri="{28A0092B-C50C-407E-A947-70E740481C1C}">
                  <a14:useLocalDpi xmlns:a14="http://schemas.microsoft.com/office/drawing/2010/main" val="0"/>
                </a:ext>
              </a:extLst>
            </a:blip>
            <a:srcRect l="5334" r="7779"/>
            <a:stretch/>
          </p:blipFill>
          <p:spPr bwMode="auto">
            <a:xfrm>
              <a:off x="1181098" y="1897343"/>
              <a:ext cx="2864168" cy="24722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7485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2. Luyện tập</a:t>
            </a:r>
          </a:p>
        </p:txBody>
      </p:sp>
      <p:grpSp>
        <p:nvGrpSpPr>
          <p:cNvPr id="8" name="Group 7"/>
          <p:cNvGrpSpPr/>
          <p:nvPr/>
        </p:nvGrpSpPr>
        <p:grpSpPr>
          <a:xfrm>
            <a:off x="306741" y="1120857"/>
            <a:ext cx="1671284" cy="650524"/>
            <a:chOff x="4749273" y="540190"/>
            <a:chExt cx="1671284" cy="650524"/>
          </a:xfrm>
        </p:grpSpPr>
        <p:sp>
          <p:nvSpPr>
            <p:cNvPr id="9" name="Rectangle 8"/>
            <p:cNvSpPr/>
            <p:nvPr/>
          </p:nvSpPr>
          <p:spPr>
            <a:xfrm>
              <a:off x="5191522" y="590550"/>
              <a:ext cx="1229035" cy="600164"/>
            </a:xfrm>
            <a:prstGeom prst="rect">
              <a:avLst/>
            </a:prstGeom>
          </p:spPr>
          <p:txBody>
            <a:bodyPr wrap="square">
              <a:spAutoFit/>
            </a:bodyPr>
            <a:lstStyle/>
            <a:p>
              <a:pPr algn="ctr">
                <a:lnSpc>
                  <a:spcPct val="150000"/>
                </a:lnSpc>
              </a:pPr>
              <a:r>
                <a:rPr lang="en-US" sz="2200" b="1">
                  <a:solidFill>
                    <a:srgbClr val="C00000"/>
                  </a:solidFill>
                </a:rPr>
                <a:t>GỢI Ý:</a:t>
              </a:r>
              <a:endParaRPr lang="en-US" sz="2200" b="1" dirty="0">
                <a:solidFill>
                  <a:srgbClr val="C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7958" t="17958" r="19083" b="19083"/>
            <a:stretch/>
          </p:blipFill>
          <p:spPr>
            <a:xfrm>
              <a:off x="4749273" y="540190"/>
              <a:ext cx="617186" cy="617186"/>
            </a:xfrm>
            <a:prstGeom prst="rect">
              <a:avLst/>
            </a:prstGeom>
          </p:spPr>
        </p:pic>
      </p:grpSp>
      <p:grpSp>
        <p:nvGrpSpPr>
          <p:cNvPr id="2" name="Group 1"/>
          <p:cNvGrpSpPr/>
          <p:nvPr/>
        </p:nvGrpSpPr>
        <p:grpSpPr>
          <a:xfrm>
            <a:off x="177800" y="1965830"/>
            <a:ext cx="8966200" cy="2670113"/>
            <a:chOff x="177800" y="1965830"/>
            <a:chExt cx="8966200" cy="2670113"/>
          </a:xfrm>
        </p:grpSpPr>
        <p:sp>
          <p:nvSpPr>
            <p:cNvPr id="19" name="TextBox 18"/>
            <p:cNvSpPr txBox="1"/>
            <p:nvPr/>
          </p:nvSpPr>
          <p:spPr>
            <a:xfrm>
              <a:off x="177800" y="4219932"/>
              <a:ext cx="8966200" cy="416011"/>
            </a:xfrm>
            <a:prstGeom prst="rect">
              <a:avLst/>
            </a:prstGeom>
            <a:noFill/>
          </p:spPr>
          <p:txBody>
            <a:bodyPr wrap="square" rtlCol="0">
              <a:spAutoFit/>
            </a:bodyPr>
            <a:lstStyle/>
            <a:p>
              <a:pPr algn="ctr">
                <a:lnSpc>
                  <a:spcPct val="150000"/>
                </a:lnSpc>
              </a:pPr>
              <a:r>
                <a:rPr lang="en-US" sz="1600" i="1"/>
                <a:t>Hộp đựng đồ dùng tái chế</a:t>
              </a:r>
            </a:p>
          </p:txBody>
        </p:sp>
        <p:pic>
          <p:nvPicPr>
            <p:cNvPr id="5122" name="Picture 2" descr="https://talktalkenglish.edu.vn/tan-dung-vo-chai-nhua/imager_2_15718_700.jpg"/>
            <p:cNvPicPr>
              <a:picLocks noChangeAspect="1" noChangeArrowheads="1"/>
            </p:cNvPicPr>
            <p:nvPr/>
          </p:nvPicPr>
          <p:blipFill rotWithShape="1">
            <a:blip r:embed="rId4">
              <a:extLst>
                <a:ext uri="{28A0092B-C50C-407E-A947-70E740481C1C}">
                  <a14:useLocalDpi xmlns:a14="http://schemas.microsoft.com/office/drawing/2010/main" val="0"/>
                </a:ext>
              </a:extLst>
            </a:blip>
            <a:srcRect t="5111" r="37222" b="2888"/>
            <a:stretch/>
          </p:blipFill>
          <p:spPr bwMode="auto">
            <a:xfrm>
              <a:off x="923927" y="1965830"/>
              <a:ext cx="2211252" cy="21603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mlife.vn/wp-content/uploads/2022/04/ke-sach-bang-cart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501" y="1965830"/>
              <a:ext cx="2523064" cy="21603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qdvts.edu.vn/lam-hop-but-bang-ong-hut/imager_8_8454_7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9915" r="21737"/>
            <a:stretch/>
          </p:blipFill>
          <p:spPr bwMode="auto">
            <a:xfrm>
              <a:off x="6440887" y="1971471"/>
              <a:ext cx="1680700" cy="21603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6830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2. Luyện tập</a:t>
            </a:r>
          </a:p>
        </p:txBody>
      </p:sp>
      <p:grpSp>
        <p:nvGrpSpPr>
          <p:cNvPr id="8" name="Group 7"/>
          <p:cNvGrpSpPr/>
          <p:nvPr/>
        </p:nvGrpSpPr>
        <p:grpSpPr>
          <a:xfrm>
            <a:off x="306741" y="1120857"/>
            <a:ext cx="1671284" cy="650524"/>
            <a:chOff x="4749273" y="540190"/>
            <a:chExt cx="1671284" cy="650524"/>
          </a:xfrm>
        </p:grpSpPr>
        <p:sp>
          <p:nvSpPr>
            <p:cNvPr id="9" name="Rectangle 8"/>
            <p:cNvSpPr/>
            <p:nvPr/>
          </p:nvSpPr>
          <p:spPr>
            <a:xfrm>
              <a:off x="5191522" y="590550"/>
              <a:ext cx="1229035" cy="600164"/>
            </a:xfrm>
            <a:prstGeom prst="rect">
              <a:avLst/>
            </a:prstGeom>
          </p:spPr>
          <p:txBody>
            <a:bodyPr wrap="square">
              <a:spAutoFit/>
            </a:bodyPr>
            <a:lstStyle/>
            <a:p>
              <a:pPr algn="ctr">
                <a:lnSpc>
                  <a:spcPct val="150000"/>
                </a:lnSpc>
              </a:pPr>
              <a:r>
                <a:rPr lang="en-US" sz="2200" b="1">
                  <a:solidFill>
                    <a:srgbClr val="C00000"/>
                  </a:solidFill>
                </a:rPr>
                <a:t>GỢI Ý:</a:t>
              </a:r>
              <a:endParaRPr lang="en-US" sz="2200" b="1" dirty="0">
                <a:solidFill>
                  <a:srgbClr val="C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7958" t="17958" r="19083" b="19083"/>
            <a:stretch/>
          </p:blipFill>
          <p:spPr>
            <a:xfrm>
              <a:off x="4749273" y="540190"/>
              <a:ext cx="617186" cy="617186"/>
            </a:xfrm>
            <a:prstGeom prst="rect">
              <a:avLst/>
            </a:prstGeom>
          </p:spPr>
        </p:pic>
      </p:grpSp>
      <p:grpSp>
        <p:nvGrpSpPr>
          <p:cNvPr id="2" name="Group 1"/>
          <p:cNvGrpSpPr/>
          <p:nvPr/>
        </p:nvGrpSpPr>
        <p:grpSpPr>
          <a:xfrm>
            <a:off x="177800" y="1716816"/>
            <a:ext cx="8966200" cy="3084227"/>
            <a:chOff x="177800" y="1716816"/>
            <a:chExt cx="8966200" cy="3084227"/>
          </a:xfrm>
        </p:grpSpPr>
        <p:sp>
          <p:nvSpPr>
            <p:cNvPr id="19" name="TextBox 18"/>
            <p:cNvSpPr txBox="1"/>
            <p:nvPr/>
          </p:nvSpPr>
          <p:spPr>
            <a:xfrm>
              <a:off x="177800" y="4385032"/>
              <a:ext cx="8966200" cy="416011"/>
            </a:xfrm>
            <a:prstGeom prst="rect">
              <a:avLst/>
            </a:prstGeom>
            <a:noFill/>
          </p:spPr>
          <p:txBody>
            <a:bodyPr wrap="square" rtlCol="0">
              <a:spAutoFit/>
            </a:bodyPr>
            <a:lstStyle/>
            <a:p>
              <a:pPr algn="ctr">
                <a:lnSpc>
                  <a:spcPct val="150000"/>
                </a:lnSpc>
              </a:pPr>
              <a:r>
                <a:rPr lang="vi-VN" sz="1600" i="1"/>
                <a:t>Vòi tưới nước nhỏ giọt</a:t>
              </a:r>
              <a:endParaRPr lang="en-US" sz="1600" i="1"/>
            </a:p>
          </p:txBody>
        </p:sp>
        <p:pic>
          <p:nvPicPr>
            <p:cNvPr id="6146" name="Picture 2" descr="https://down-vn.img.susercontent.com/file/vn-11134208-7r98o-lp8w1bo3umhn6b"/>
            <p:cNvPicPr>
              <a:picLocks noChangeAspect="1" noChangeArrowheads="1"/>
            </p:cNvPicPr>
            <p:nvPr/>
          </p:nvPicPr>
          <p:blipFill rotWithShape="1">
            <a:blip r:embed="rId4">
              <a:extLst>
                <a:ext uri="{28A0092B-C50C-407E-A947-70E740481C1C}">
                  <a14:useLocalDpi xmlns:a14="http://schemas.microsoft.com/office/drawing/2010/main" val="0"/>
                </a:ext>
              </a:extLst>
            </a:blip>
            <a:srcRect t="10086"/>
            <a:stretch/>
          </p:blipFill>
          <p:spPr bwMode="auto">
            <a:xfrm>
              <a:off x="2045963" y="1716817"/>
              <a:ext cx="2225659" cy="26682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hietbiphuntuoi.vn/files/sanpham/501/9/jpg/thiet-bi-tuoi-nho-giot-tu-dong-co-van-dieu-chinh-luu-luong-nho-giot.jpg"/>
            <p:cNvPicPr>
              <a:picLocks noChangeAspect="1" noChangeArrowheads="1"/>
            </p:cNvPicPr>
            <p:nvPr/>
          </p:nvPicPr>
          <p:blipFill rotWithShape="1">
            <a:blip r:embed="rId5">
              <a:extLst>
                <a:ext uri="{28A0092B-C50C-407E-A947-70E740481C1C}">
                  <a14:useLocalDpi xmlns:a14="http://schemas.microsoft.com/office/drawing/2010/main" val="0"/>
                </a:ext>
              </a:extLst>
            </a:blip>
            <a:srcRect t="8000" b="8250"/>
            <a:stretch/>
          </p:blipFill>
          <p:spPr bwMode="auto">
            <a:xfrm>
              <a:off x="4574510" y="1716816"/>
              <a:ext cx="3185929" cy="26682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6700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52"/>
          <p:cNvSpPr/>
          <p:nvPr/>
        </p:nvSpPr>
        <p:spPr>
          <a:xfrm>
            <a:off x="2385313" y="1404770"/>
            <a:ext cx="4696291" cy="2228787"/>
          </a:xfrm>
          <a:prstGeom prst="roundRect">
            <a:avLst>
              <a:gd name="adj" fmla="val 16667"/>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2" name="Google Shape;2542;p52"/>
          <p:cNvGrpSpPr/>
          <p:nvPr/>
        </p:nvGrpSpPr>
        <p:grpSpPr>
          <a:xfrm>
            <a:off x="3710654" y="1177862"/>
            <a:ext cx="1975283" cy="545489"/>
            <a:chOff x="2724486" y="3057479"/>
            <a:chExt cx="2303480" cy="658461"/>
          </a:xfrm>
        </p:grpSpPr>
        <p:sp>
          <p:nvSpPr>
            <p:cNvPr id="2543" name="Google Shape;2543;p52"/>
            <p:cNvSpPr/>
            <p:nvPr/>
          </p:nvSpPr>
          <p:spPr>
            <a:xfrm>
              <a:off x="2724486" y="3057479"/>
              <a:ext cx="2303480" cy="658461"/>
            </a:xfrm>
            <a:custGeom>
              <a:avLst/>
              <a:gdLst/>
              <a:ahLst/>
              <a:cxnLst/>
              <a:rect l="l" t="t" r="r" b="b"/>
              <a:pathLst>
                <a:path w="77298" h="22096" extrusionOk="0">
                  <a:moveTo>
                    <a:pt x="57429" y="1"/>
                  </a:moveTo>
                  <a:cubicBezTo>
                    <a:pt x="57274" y="1"/>
                    <a:pt x="57121" y="1"/>
                    <a:pt x="56978" y="2"/>
                  </a:cubicBezTo>
                  <a:cubicBezTo>
                    <a:pt x="56531" y="2"/>
                    <a:pt x="56072" y="8"/>
                    <a:pt x="55576" y="19"/>
                  </a:cubicBezTo>
                  <a:cubicBezTo>
                    <a:pt x="55576" y="19"/>
                    <a:pt x="54742" y="45"/>
                    <a:pt x="54719" y="45"/>
                  </a:cubicBezTo>
                  <a:cubicBezTo>
                    <a:pt x="54629" y="47"/>
                    <a:pt x="54537" y="52"/>
                    <a:pt x="54430" y="58"/>
                  </a:cubicBezTo>
                  <a:cubicBezTo>
                    <a:pt x="53941" y="75"/>
                    <a:pt x="53456" y="98"/>
                    <a:pt x="52968" y="127"/>
                  </a:cubicBezTo>
                  <a:cubicBezTo>
                    <a:pt x="52309" y="167"/>
                    <a:pt x="51655" y="210"/>
                    <a:pt x="50998" y="254"/>
                  </a:cubicBezTo>
                  <a:cubicBezTo>
                    <a:pt x="49259" y="373"/>
                    <a:pt x="47618" y="484"/>
                    <a:pt x="45927" y="491"/>
                  </a:cubicBezTo>
                  <a:lnTo>
                    <a:pt x="45655" y="491"/>
                  </a:lnTo>
                  <a:cubicBezTo>
                    <a:pt x="44679" y="491"/>
                    <a:pt x="43718" y="459"/>
                    <a:pt x="42699" y="423"/>
                  </a:cubicBezTo>
                  <a:lnTo>
                    <a:pt x="42111" y="403"/>
                  </a:lnTo>
                  <a:lnTo>
                    <a:pt x="41141" y="375"/>
                  </a:lnTo>
                  <a:cubicBezTo>
                    <a:pt x="39859" y="339"/>
                    <a:pt x="38509" y="313"/>
                    <a:pt x="36896" y="297"/>
                  </a:cubicBezTo>
                  <a:cubicBezTo>
                    <a:pt x="36793" y="296"/>
                    <a:pt x="36695" y="296"/>
                    <a:pt x="36605" y="296"/>
                  </a:cubicBezTo>
                  <a:lnTo>
                    <a:pt x="36560" y="296"/>
                  </a:lnTo>
                  <a:cubicBezTo>
                    <a:pt x="35735" y="287"/>
                    <a:pt x="34911" y="283"/>
                    <a:pt x="34087" y="283"/>
                  </a:cubicBezTo>
                  <a:cubicBezTo>
                    <a:pt x="33544" y="283"/>
                    <a:pt x="33000" y="284"/>
                    <a:pt x="32471" y="289"/>
                  </a:cubicBezTo>
                  <a:cubicBezTo>
                    <a:pt x="32118" y="289"/>
                    <a:pt x="31769" y="290"/>
                    <a:pt x="31418" y="296"/>
                  </a:cubicBezTo>
                  <a:cubicBezTo>
                    <a:pt x="31181" y="296"/>
                    <a:pt x="30946" y="297"/>
                    <a:pt x="30731" y="299"/>
                  </a:cubicBezTo>
                  <a:lnTo>
                    <a:pt x="29983" y="306"/>
                  </a:lnTo>
                  <a:lnTo>
                    <a:pt x="28695" y="323"/>
                  </a:lnTo>
                  <a:cubicBezTo>
                    <a:pt x="25595" y="363"/>
                    <a:pt x="22449" y="433"/>
                    <a:pt x="19409" y="502"/>
                  </a:cubicBezTo>
                  <a:lnTo>
                    <a:pt x="16787" y="560"/>
                  </a:lnTo>
                  <a:cubicBezTo>
                    <a:pt x="15514" y="585"/>
                    <a:pt x="14237" y="613"/>
                    <a:pt x="12949" y="631"/>
                  </a:cubicBezTo>
                  <a:cubicBezTo>
                    <a:pt x="12826" y="633"/>
                    <a:pt x="12703" y="634"/>
                    <a:pt x="12580" y="634"/>
                  </a:cubicBezTo>
                  <a:lnTo>
                    <a:pt x="12534" y="634"/>
                  </a:lnTo>
                  <a:cubicBezTo>
                    <a:pt x="12309" y="638"/>
                    <a:pt x="12081" y="641"/>
                    <a:pt x="11837" y="643"/>
                  </a:cubicBezTo>
                  <a:lnTo>
                    <a:pt x="11806" y="643"/>
                  </a:lnTo>
                  <a:cubicBezTo>
                    <a:pt x="11687" y="645"/>
                    <a:pt x="11567" y="647"/>
                    <a:pt x="11429" y="647"/>
                  </a:cubicBezTo>
                  <a:cubicBezTo>
                    <a:pt x="10833" y="653"/>
                    <a:pt x="10234" y="656"/>
                    <a:pt x="9638" y="656"/>
                  </a:cubicBezTo>
                  <a:cubicBezTo>
                    <a:pt x="8593" y="656"/>
                    <a:pt x="7626" y="647"/>
                    <a:pt x="6692" y="628"/>
                  </a:cubicBezTo>
                  <a:cubicBezTo>
                    <a:pt x="6507" y="581"/>
                    <a:pt x="6315" y="555"/>
                    <a:pt x="6119" y="555"/>
                  </a:cubicBezTo>
                  <a:cubicBezTo>
                    <a:pt x="5960" y="555"/>
                    <a:pt x="5802" y="571"/>
                    <a:pt x="5647" y="604"/>
                  </a:cubicBezTo>
                  <a:cubicBezTo>
                    <a:pt x="4902" y="584"/>
                    <a:pt x="4156" y="557"/>
                    <a:pt x="3423" y="521"/>
                  </a:cubicBezTo>
                  <a:lnTo>
                    <a:pt x="103" y="363"/>
                  </a:lnTo>
                  <a:lnTo>
                    <a:pt x="103" y="363"/>
                  </a:lnTo>
                  <a:lnTo>
                    <a:pt x="1175" y="3508"/>
                  </a:lnTo>
                  <a:cubicBezTo>
                    <a:pt x="1267" y="3779"/>
                    <a:pt x="1300" y="4150"/>
                    <a:pt x="1274" y="4648"/>
                  </a:cubicBezTo>
                  <a:cubicBezTo>
                    <a:pt x="1271" y="4705"/>
                    <a:pt x="1268" y="4761"/>
                    <a:pt x="1264" y="4818"/>
                  </a:cubicBezTo>
                  <a:lnTo>
                    <a:pt x="1227" y="4834"/>
                  </a:lnTo>
                  <a:lnTo>
                    <a:pt x="1174" y="5930"/>
                  </a:lnTo>
                  <a:lnTo>
                    <a:pt x="1078" y="7046"/>
                  </a:lnTo>
                  <a:lnTo>
                    <a:pt x="1149" y="7069"/>
                  </a:lnTo>
                  <a:cubicBezTo>
                    <a:pt x="1167" y="7546"/>
                    <a:pt x="1221" y="7983"/>
                    <a:pt x="1320" y="8412"/>
                  </a:cubicBezTo>
                  <a:cubicBezTo>
                    <a:pt x="1419" y="8836"/>
                    <a:pt x="1555" y="9216"/>
                    <a:pt x="1672" y="9548"/>
                  </a:cubicBezTo>
                  <a:cubicBezTo>
                    <a:pt x="1768" y="9813"/>
                    <a:pt x="1897" y="10176"/>
                    <a:pt x="1902" y="10328"/>
                  </a:cubicBezTo>
                  <a:cubicBezTo>
                    <a:pt x="1907" y="10461"/>
                    <a:pt x="1819" y="10799"/>
                    <a:pt x="1747" y="11070"/>
                  </a:cubicBezTo>
                  <a:cubicBezTo>
                    <a:pt x="1694" y="11268"/>
                    <a:pt x="1641" y="11465"/>
                    <a:pt x="1594" y="11673"/>
                  </a:cubicBezTo>
                  <a:cubicBezTo>
                    <a:pt x="1469" y="12245"/>
                    <a:pt x="1390" y="12851"/>
                    <a:pt x="1356" y="13529"/>
                  </a:cubicBezTo>
                  <a:lnTo>
                    <a:pt x="1288" y="14888"/>
                  </a:lnTo>
                  <a:lnTo>
                    <a:pt x="1469" y="14996"/>
                  </a:lnTo>
                  <a:lnTo>
                    <a:pt x="1376" y="15032"/>
                  </a:lnTo>
                  <a:lnTo>
                    <a:pt x="1371" y="16595"/>
                  </a:lnTo>
                  <a:cubicBezTo>
                    <a:pt x="1370" y="17535"/>
                    <a:pt x="1284" y="18165"/>
                    <a:pt x="1088" y="18703"/>
                  </a:cubicBezTo>
                  <a:lnTo>
                    <a:pt x="0" y="21662"/>
                  </a:lnTo>
                  <a:lnTo>
                    <a:pt x="4772" y="21782"/>
                  </a:lnTo>
                  <a:cubicBezTo>
                    <a:pt x="5010" y="21789"/>
                    <a:pt x="5247" y="21796"/>
                    <a:pt x="5487" y="21799"/>
                  </a:cubicBezTo>
                  <a:cubicBezTo>
                    <a:pt x="5924" y="21814"/>
                    <a:pt x="6358" y="21825"/>
                    <a:pt x="6778" y="21834"/>
                  </a:cubicBezTo>
                  <a:cubicBezTo>
                    <a:pt x="7017" y="21841"/>
                    <a:pt x="7259" y="21848"/>
                    <a:pt x="7487" y="21852"/>
                  </a:cubicBezTo>
                  <a:cubicBezTo>
                    <a:pt x="8994" y="21892"/>
                    <a:pt x="10503" y="21931"/>
                    <a:pt x="12002" y="21967"/>
                  </a:cubicBezTo>
                  <a:lnTo>
                    <a:pt x="12366" y="21977"/>
                  </a:lnTo>
                  <a:lnTo>
                    <a:pt x="13914" y="22017"/>
                  </a:lnTo>
                  <a:cubicBezTo>
                    <a:pt x="14901" y="22041"/>
                    <a:pt x="15920" y="22067"/>
                    <a:pt x="16911" y="22079"/>
                  </a:cubicBezTo>
                  <a:cubicBezTo>
                    <a:pt x="17112" y="22084"/>
                    <a:pt x="17311" y="22086"/>
                    <a:pt x="17512" y="22089"/>
                  </a:cubicBezTo>
                  <a:cubicBezTo>
                    <a:pt x="17898" y="22093"/>
                    <a:pt x="18285" y="22096"/>
                    <a:pt x="18672" y="22096"/>
                  </a:cubicBezTo>
                  <a:cubicBezTo>
                    <a:pt x="18884" y="22096"/>
                    <a:pt x="19095" y="22096"/>
                    <a:pt x="19288" y="22093"/>
                  </a:cubicBezTo>
                  <a:cubicBezTo>
                    <a:pt x="19472" y="22093"/>
                    <a:pt x="19654" y="22092"/>
                    <a:pt x="19837" y="22090"/>
                  </a:cubicBezTo>
                  <a:lnTo>
                    <a:pt x="19890" y="22090"/>
                  </a:lnTo>
                  <a:cubicBezTo>
                    <a:pt x="20429" y="22083"/>
                    <a:pt x="20920" y="22070"/>
                    <a:pt x="21386" y="22053"/>
                  </a:cubicBezTo>
                  <a:cubicBezTo>
                    <a:pt x="22435" y="22014"/>
                    <a:pt x="23485" y="21948"/>
                    <a:pt x="24468" y="21884"/>
                  </a:cubicBezTo>
                  <a:lnTo>
                    <a:pt x="24497" y="21882"/>
                  </a:lnTo>
                  <a:cubicBezTo>
                    <a:pt x="24607" y="21874"/>
                    <a:pt x="24716" y="21867"/>
                    <a:pt x="24824" y="21861"/>
                  </a:cubicBezTo>
                  <a:lnTo>
                    <a:pt x="25064" y="21845"/>
                  </a:lnTo>
                  <a:cubicBezTo>
                    <a:pt x="26600" y="21739"/>
                    <a:pt x="28050" y="21639"/>
                    <a:pt x="29545" y="21612"/>
                  </a:cubicBezTo>
                  <a:lnTo>
                    <a:pt x="29568" y="21612"/>
                  </a:lnTo>
                  <a:cubicBezTo>
                    <a:pt x="29760" y="21609"/>
                    <a:pt x="29953" y="21603"/>
                    <a:pt x="30170" y="21603"/>
                  </a:cubicBezTo>
                  <a:lnTo>
                    <a:pt x="30336" y="21603"/>
                  </a:lnTo>
                  <a:cubicBezTo>
                    <a:pt x="30601" y="21603"/>
                    <a:pt x="30866" y="21606"/>
                    <a:pt x="31131" y="21612"/>
                  </a:cubicBezTo>
                  <a:lnTo>
                    <a:pt x="31156" y="21612"/>
                  </a:lnTo>
                  <a:cubicBezTo>
                    <a:pt x="31359" y="21613"/>
                    <a:pt x="31564" y="21617"/>
                    <a:pt x="31782" y="21624"/>
                  </a:cubicBezTo>
                  <a:cubicBezTo>
                    <a:pt x="32278" y="21637"/>
                    <a:pt x="32775" y="21653"/>
                    <a:pt x="33269" y="21669"/>
                  </a:cubicBezTo>
                  <a:lnTo>
                    <a:pt x="33978" y="21692"/>
                  </a:lnTo>
                  <a:cubicBezTo>
                    <a:pt x="34891" y="21720"/>
                    <a:pt x="35731" y="21742"/>
                    <a:pt x="36550" y="21759"/>
                  </a:cubicBezTo>
                  <a:lnTo>
                    <a:pt x="36934" y="21766"/>
                  </a:lnTo>
                  <a:cubicBezTo>
                    <a:pt x="38409" y="21795"/>
                    <a:pt x="39951" y="21809"/>
                    <a:pt x="41497" y="21809"/>
                  </a:cubicBezTo>
                  <a:lnTo>
                    <a:pt x="41511" y="21809"/>
                  </a:lnTo>
                  <a:cubicBezTo>
                    <a:pt x="41760" y="21811"/>
                    <a:pt x="42010" y="21811"/>
                    <a:pt x="42260" y="21811"/>
                  </a:cubicBezTo>
                  <a:cubicBezTo>
                    <a:pt x="42692" y="21811"/>
                    <a:pt x="43120" y="21809"/>
                    <a:pt x="43546" y="21806"/>
                  </a:cubicBezTo>
                  <a:cubicBezTo>
                    <a:pt x="43782" y="21806"/>
                    <a:pt x="44019" y="21806"/>
                    <a:pt x="44245" y="21805"/>
                  </a:cubicBezTo>
                  <a:cubicBezTo>
                    <a:pt x="45721" y="21796"/>
                    <a:pt x="47233" y="21781"/>
                    <a:pt x="48868" y="21753"/>
                  </a:cubicBezTo>
                  <a:lnTo>
                    <a:pt x="49249" y="21746"/>
                  </a:lnTo>
                  <a:cubicBezTo>
                    <a:pt x="50825" y="21720"/>
                    <a:pt x="52401" y="21689"/>
                    <a:pt x="53996" y="21655"/>
                  </a:cubicBezTo>
                  <a:cubicBezTo>
                    <a:pt x="54198" y="21649"/>
                    <a:pt x="54400" y="21644"/>
                    <a:pt x="54602" y="21640"/>
                  </a:cubicBezTo>
                  <a:lnTo>
                    <a:pt x="56601" y="21597"/>
                  </a:lnTo>
                  <a:cubicBezTo>
                    <a:pt x="57501" y="21577"/>
                    <a:pt x="58402" y="21556"/>
                    <a:pt x="59300" y="21538"/>
                  </a:cubicBezTo>
                  <a:lnTo>
                    <a:pt x="61163" y="21498"/>
                  </a:lnTo>
                  <a:cubicBezTo>
                    <a:pt x="61256" y="21498"/>
                    <a:pt x="61348" y="21497"/>
                    <a:pt x="61441" y="21494"/>
                  </a:cubicBezTo>
                  <a:cubicBezTo>
                    <a:pt x="63390" y="21458"/>
                    <a:pt x="64980" y="21440"/>
                    <a:pt x="66443" y="21440"/>
                  </a:cubicBezTo>
                  <a:lnTo>
                    <a:pt x="66473" y="21440"/>
                  </a:lnTo>
                  <a:cubicBezTo>
                    <a:pt x="66630" y="21440"/>
                    <a:pt x="66784" y="21440"/>
                    <a:pt x="66936" y="21441"/>
                  </a:cubicBezTo>
                  <a:lnTo>
                    <a:pt x="66965" y="21441"/>
                  </a:lnTo>
                  <a:cubicBezTo>
                    <a:pt x="67239" y="21441"/>
                    <a:pt x="67512" y="21441"/>
                    <a:pt x="67776" y="21444"/>
                  </a:cubicBezTo>
                  <a:lnTo>
                    <a:pt x="68318" y="21448"/>
                  </a:lnTo>
                  <a:cubicBezTo>
                    <a:pt x="70017" y="21468"/>
                    <a:pt x="71546" y="21513"/>
                    <a:pt x="73017" y="21590"/>
                  </a:cubicBezTo>
                  <a:cubicBezTo>
                    <a:pt x="73103" y="21594"/>
                    <a:pt x="73189" y="21597"/>
                    <a:pt x="73273" y="21603"/>
                  </a:cubicBezTo>
                  <a:lnTo>
                    <a:pt x="73305" y="21604"/>
                  </a:lnTo>
                  <a:cubicBezTo>
                    <a:pt x="73473" y="21613"/>
                    <a:pt x="73641" y="21620"/>
                    <a:pt x="73807" y="21632"/>
                  </a:cubicBezTo>
                  <a:lnTo>
                    <a:pt x="77277" y="21854"/>
                  </a:lnTo>
                  <a:lnTo>
                    <a:pt x="76072" y="18592"/>
                  </a:lnTo>
                  <a:cubicBezTo>
                    <a:pt x="76037" y="18495"/>
                    <a:pt x="76009" y="18392"/>
                    <a:pt x="75994" y="18279"/>
                  </a:cubicBezTo>
                  <a:lnTo>
                    <a:pt x="75979" y="18167"/>
                  </a:lnTo>
                  <a:cubicBezTo>
                    <a:pt x="75952" y="17969"/>
                    <a:pt x="75949" y="17728"/>
                    <a:pt x="75965" y="17426"/>
                  </a:cubicBezTo>
                  <a:cubicBezTo>
                    <a:pt x="75966" y="17372"/>
                    <a:pt x="75971" y="17319"/>
                    <a:pt x="75974" y="17264"/>
                  </a:cubicBezTo>
                  <a:lnTo>
                    <a:pt x="76012" y="17248"/>
                  </a:lnTo>
                  <a:lnTo>
                    <a:pt x="76064" y="16161"/>
                  </a:lnTo>
                  <a:lnTo>
                    <a:pt x="76158" y="15055"/>
                  </a:lnTo>
                  <a:lnTo>
                    <a:pt x="76088" y="15029"/>
                  </a:lnTo>
                  <a:cubicBezTo>
                    <a:pt x="76080" y="14725"/>
                    <a:pt x="76052" y="14438"/>
                    <a:pt x="76012" y="14161"/>
                  </a:cubicBezTo>
                  <a:lnTo>
                    <a:pt x="76058" y="14146"/>
                  </a:lnTo>
                  <a:lnTo>
                    <a:pt x="75938" y="13758"/>
                  </a:lnTo>
                  <a:cubicBezTo>
                    <a:pt x="75931" y="13728"/>
                    <a:pt x="75926" y="13699"/>
                    <a:pt x="75919" y="13668"/>
                  </a:cubicBezTo>
                  <a:cubicBezTo>
                    <a:pt x="75845" y="13351"/>
                    <a:pt x="75750" y="13057"/>
                    <a:pt x="75657" y="12785"/>
                  </a:cubicBezTo>
                  <a:lnTo>
                    <a:pt x="75455" y="12195"/>
                  </a:lnTo>
                  <a:lnTo>
                    <a:pt x="75385" y="11970"/>
                  </a:lnTo>
                  <a:cubicBezTo>
                    <a:pt x="75342" y="11833"/>
                    <a:pt x="75339" y="11775"/>
                    <a:pt x="75339" y="11746"/>
                  </a:cubicBezTo>
                  <a:cubicBezTo>
                    <a:pt x="75333" y="11614"/>
                    <a:pt x="75420" y="11279"/>
                    <a:pt x="75492" y="11008"/>
                  </a:cubicBezTo>
                  <a:cubicBezTo>
                    <a:pt x="75547" y="10806"/>
                    <a:pt x="75598" y="10604"/>
                    <a:pt x="75641" y="10411"/>
                  </a:cubicBezTo>
                  <a:cubicBezTo>
                    <a:pt x="75949" y="9049"/>
                    <a:pt x="75913" y="7721"/>
                    <a:pt x="75883" y="6549"/>
                  </a:cubicBezTo>
                  <a:lnTo>
                    <a:pt x="75855" y="5471"/>
                  </a:lnTo>
                  <a:lnTo>
                    <a:pt x="75883" y="4870"/>
                  </a:lnTo>
                  <a:cubicBezTo>
                    <a:pt x="75913" y="4424"/>
                    <a:pt x="75969" y="4034"/>
                    <a:pt x="76062" y="3686"/>
                  </a:cubicBezTo>
                  <a:cubicBezTo>
                    <a:pt x="76078" y="3629"/>
                    <a:pt x="76094" y="3571"/>
                    <a:pt x="76114" y="3514"/>
                  </a:cubicBezTo>
                  <a:lnTo>
                    <a:pt x="76137" y="3445"/>
                  </a:lnTo>
                  <a:lnTo>
                    <a:pt x="76144" y="3417"/>
                  </a:lnTo>
                  <a:lnTo>
                    <a:pt x="77298" y="466"/>
                  </a:lnTo>
                  <a:lnTo>
                    <a:pt x="67975" y="227"/>
                  </a:lnTo>
                  <a:cubicBezTo>
                    <a:pt x="67842" y="224"/>
                    <a:pt x="67711" y="221"/>
                    <a:pt x="67577" y="218"/>
                  </a:cubicBezTo>
                  <a:lnTo>
                    <a:pt x="67570" y="218"/>
                  </a:lnTo>
                  <a:cubicBezTo>
                    <a:pt x="67425" y="213"/>
                    <a:pt x="67277" y="210"/>
                    <a:pt x="67151" y="208"/>
                  </a:cubicBezTo>
                  <a:lnTo>
                    <a:pt x="61430" y="62"/>
                  </a:lnTo>
                  <a:cubicBezTo>
                    <a:pt x="61312" y="61"/>
                    <a:pt x="61193" y="58"/>
                    <a:pt x="61076" y="54"/>
                  </a:cubicBezTo>
                  <a:lnTo>
                    <a:pt x="61021" y="52"/>
                  </a:lnTo>
                  <a:cubicBezTo>
                    <a:pt x="59958" y="26"/>
                    <a:pt x="58699" y="1"/>
                    <a:pt x="5742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2"/>
            <p:cNvSpPr/>
            <p:nvPr/>
          </p:nvSpPr>
          <p:spPr>
            <a:xfrm>
              <a:off x="2834013" y="3124825"/>
              <a:ext cx="2109661" cy="524093"/>
            </a:xfrm>
            <a:custGeom>
              <a:avLst/>
              <a:gdLst/>
              <a:ahLst/>
              <a:cxnLst/>
              <a:rect l="l" t="t" r="r" b="b"/>
              <a:pathLst>
                <a:path w="70794" h="17587" extrusionOk="0">
                  <a:moveTo>
                    <a:pt x="54213" y="1"/>
                  </a:moveTo>
                  <a:cubicBezTo>
                    <a:pt x="54061" y="1"/>
                    <a:pt x="53910" y="1"/>
                    <a:pt x="53758" y="2"/>
                  </a:cubicBezTo>
                  <a:cubicBezTo>
                    <a:pt x="53302" y="2"/>
                    <a:pt x="52844" y="9"/>
                    <a:pt x="52387" y="20"/>
                  </a:cubicBezTo>
                  <a:lnTo>
                    <a:pt x="52381" y="20"/>
                  </a:lnTo>
                  <a:cubicBezTo>
                    <a:pt x="52271" y="22"/>
                    <a:pt x="52163" y="28"/>
                    <a:pt x="52051" y="29"/>
                  </a:cubicBezTo>
                  <a:cubicBezTo>
                    <a:pt x="51912" y="35"/>
                    <a:pt x="51769" y="38"/>
                    <a:pt x="51629" y="43"/>
                  </a:cubicBezTo>
                  <a:cubicBezTo>
                    <a:pt x="51609" y="43"/>
                    <a:pt x="51586" y="45"/>
                    <a:pt x="51566" y="45"/>
                  </a:cubicBezTo>
                  <a:cubicBezTo>
                    <a:pt x="51480" y="48"/>
                    <a:pt x="51394" y="51"/>
                    <a:pt x="51308" y="56"/>
                  </a:cubicBezTo>
                  <a:lnTo>
                    <a:pt x="51306" y="56"/>
                  </a:lnTo>
                  <a:cubicBezTo>
                    <a:pt x="50831" y="73"/>
                    <a:pt x="50358" y="98"/>
                    <a:pt x="49885" y="124"/>
                  </a:cubicBezTo>
                  <a:cubicBezTo>
                    <a:pt x="47499" y="265"/>
                    <a:pt x="45142" y="482"/>
                    <a:pt x="42725" y="493"/>
                  </a:cubicBezTo>
                  <a:cubicBezTo>
                    <a:pt x="42630" y="494"/>
                    <a:pt x="42535" y="494"/>
                    <a:pt x="42440" y="494"/>
                  </a:cubicBezTo>
                  <a:cubicBezTo>
                    <a:pt x="41230" y="494"/>
                    <a:pt x="40028" y="446"/>
                    <a:pt x="38824" y="406"/>
                  </a:cubicBezTo>
                  <a:cubicBezTo>
                    <a:pt x="38680" y="400"/>
                    <a:pt x="38538" y="397"/>
                    <a:pt x="38393" y="392"/>
                  </a:cubicBezTo>
                  <a:lnTo>
                    <a:pt x="38386" y="392"/>
                  </a:lnTo>
                  <a:cubicBezTo>
                    <a:pt x="38218" y="386"/>
                    <a:pt x="38051" y="383"/>
                    <a:pt x="37884" y="377"/>
                  </a:cubicBezTo>
                  <a:lnTo>
                    <a:pt x="37882" y="377"/>
                  </a:lnTo>
                  <a:cubicBezTo>
                    <a:pt x="36470" y="336"/>
                    <a:pt x="35057" y="314"/>
                    <a:pt x="33645" y="300"/>
                  </a:cubicBezTo>
                  <a:cubicBezTo>
                    <a:pt x="33537" y="298"/>
                    <a:pt x="33432" y="298"/>
                    <a:pt x="33324" y="298"/>
                  </a:cubicBezTo>
                  <a:lnTo>
                    <a:pt x="33322" y="298"/>
                  </a:lnTo>
                  <a:cubicBezTo>
                    <a:pt x="32506" y="290"/>
                    <a:pt x="31689" y="285"/>
                    <a:pt x="30872" y="285"/>
                  </a:cubicBezTo>
                  <a:cubicBezTo>
                    <a:pt x="30332" y="285"/>
                    <a:pt x="29793" y="287"/>
                    <a:pt x="29254" y="291"/>
                  </a:cubicBezTo>
                  <a:cubicBezTo>
                    <a:pt x="28907" y="291"/>
                    <a:pt x="28564" y="293"/>
                    <a:pt x="28217" y="298"/>
                  </a:cubicBezTo>
                  <a:lnTo>
                    <a:pt x="28215" y="298"/>
                  </a:lnTo>
                  <a:cubicBezTo>
                    <a:pt x="27983" y="298"/>
                    <a:pt x="27750" y="301"/>
                    <a:pt x="27517" y="303"/>
                  </a:cubicBezTo>
                  <a:cubicBezTo>
                    <a:pt x="27417" y="303"/>
                    <a:pt x="27314" y="306"/>
                    <a:pt x="27212" y="306"/>
                  </a:cubicBezTo>
                  <a:lnTo>
                    <a:pt x="27211" y="306"/>
                  </a:lnTo>
                  <a:cubicBezTo>
                    <a:pt x="26984" y="307"/>
                    <a:pt x="26762" y="310"/>
                    <a:pt x="26539" y="313"/>
                  </a:cubicBezTo>
                  <a:lnTo>
                    <a:pt x="26537" y="313"/>
                  </a:lnTo>
                  <a:cubicBezTo>
                    <a:pt x="26195" y="317"/>
                    <a:pt x="25855" y="321"/>
                    <a:pt x="25513" y="327"/>
                  </a:cubicBezTo>
                  <a:cubicBezTo>
                    <a:pt x="21545" y="379"/>
                    <a:pt x="17580" y="479"/>
                    <a:pt x="13621" y="565"/>
                  </a:cubicBezTo>
                  <a:cubicBezTo>
                    <a:pt x="12345" y="592"/>
                    <a:pt x="11062" y="619"/>
                    <a:pt x="9777" y="637"/>
                  </a:cubicBezTo>
                  <a:cubicBezTo>
                    <a:pt x="9639" y="639"/>
                    <a:pt x="9503" y="642"/>
                    <a:pt x="9366" y="642"/>
                  </a:cubicBezTo>
                  <a:cubicBezTo>
                    <a:pt x="9131" y="645"/>
                    <a:pt x="8894" y="649"/>
                    <a:pt x="8661" y="651"/>
                  </a:cubicBezTo>
                  <a:cubicBezTo>
                    <a:pt x="8520" y="655"/>
                    <a:pt x="8377" y="657"/>
                    <a:pt x="8237" y="657"/>
                  </a:cubicBezTo>
                  <a:cubicBezTo>
                    <a:pt x="7611" y="662"/>
                    <a:pt x="6986" y="665"/>
                    <a:pt x="6361" y="665"/>
                  </a:cubicBezTo>
                  <a:cubicBezTo>
                    <a:pt x="5226" y="665"/>
                    <a:pt x="4093" y="655"/>
                    <a:pt x="2963" y="628"/>
                  </a:cubicBezTo>
                  <a:cubicBezTo>
                    <a:pt x="2951" y="629"/>
                    <a:pt x="2939" y="629"/>
                    <a:pt x="2926" y="629"/>
                  </a:cubicBezTo>
                  <a:cubicBezTo>
                    <a:pt x="2895" y="629"/>
                    <a:pt x="2863" y="627"/>
                    <a:pt x="2832" y="625"/>
                  </a:cubicBezTo>
                  <a:cubicBezTo>
                    <a:pt x="1919" y="606"/>
                    <a:pt x="1010" y="574"/>
                    <a:pt x="106" y="531"/>
                  </a:cubicBezTo>
                  <a:lnTo>
                    <a:pt x="106" y="531"/>
                  </a:lnTo>
                  <a:cubicBezTo>
                    <a:pt x="323" y="1168"/>
                    <a:pt x="357" y="1846"/>
                    <a:pt x="323" y="2506"/>
                  </a:cubicBezTo>
                  <a:cubicBezTo>
                    <a:pt x="310" y="2744"/>
                    <a:pt x="293" y="2981"/>
                    <a:pt x="273" y="3221"/>
                  </a:cubicBezTo>
                  <a:cubicBezTo>
                    <a:pt x="419" y="3269"/>
                    <a:pt x="562" y="3319"/>
                    <a:pt x="710" y="3369"/>
                  </a:cubicBezTo>
                  <a:cubicBezTo>
                    <a:pt x="969" y="3459"/>
                    <a:pt x="1244" y="3568"/>
                    <a:pt x="1218" y="3699"/>
                  </a:cubicBezTo>
                  <a:cubicBezTo>
                    <a:pt x="1181" y="3895"/>
                    <a:pt x="553" y="3974"/>
                    <a:pt x="208" y="4118"/>
                  </a:cubicBezTo>
                  <a:cubicBezTo>
                    <a:pt x="182" y="4630"/>
                    <a:pt x="199" y="5142"/>
                    <a:pt x="313" y="5646"/>
                  </a:cubicBezTo>
                  <a:cubicBezTo>
                    <a:pt x="496" y="6431"/>
                    <a:pt x="924" y="7191"/>
                    <a:pt x="953" y="7982"/>
                  </a:cubicBezTo>
                  <a:cubicBezTo>
                    <a:pt x="979" y="8632"/>
                    <a:pt x="738" y="9268"/>
                    <a:pt x="592" y="9910"/>
                  </a:cubicBezTo>
                  <a:cubicBezTo>
                    <a:pt x="483" y="10402"/>
                    <a:pt x="430" y="10895"/>
                    <a:pt x="404" y="11392"/>
                  </a:cubicBezTo>
                  <a:cubicBezTo>
                    <a:pt x="975" y="11730"/>
                    <a:pt x="1549" y="12067"/>
                    <a:pt x="2118" y="12402"/>
                  </a:cubicBezTo>
                  <a:cubicBezTo>
                    <a:pt x="2423" y="12583"/>
                    <a:pt x="2754" y="12802"/>
                    <a:pt x="2723" y="13067"/>
                  </a:cubicBezTo>
                  <a:cubicBezTo>
                    <a:pt x="2677" y="13457"/>
                    <a:pt x="1932" y="13614"/>
                    <a:pt x="1523" y="13905"/>
                  </a:cubicBezTo>
                  <a:cubicBezTo>
                    <a:pt x="1440" y="13965"/>
                    <a:pt x="1367" y="14034"/>
                    <a:pt x="1257" y="14076"/>
                  </a:cubicBezTo>
                  <a:cubicBezTo>
                    <a:pt x="1169" y="14107"/>
                    <a:pt x="1068" y="14116"/>
                    <a:pt x="973" y="14142"/>
                  </a:cubicBezTo>
                  <a:cubicBezTo>
                    <a:pt x="850" y="14169"/>
                    <a:pt x="741" y="14219"/>
                    <a:pt x="635" y="14263"/>
                  </a:cubicBezTo>
                  <a:cubicBezTo>
                    <a:pt x="568" y="14292"/>
                    <a:pt x="495" y="14322"/>
                    <a:pt x="423" y="14349"/>
                  </a:cubicBezTo>
                  <a:cubicBezTo>
                    <a:pt x="420" y="15327"/>
                    <a:pt x="344" y="16294"/>
                    <a:pt x="0" y="17231"/>
                  </a:cubicBezTo>
                  <a:cubicBezTo>
                    <a:pt x="539" y="17245"/>
                    <a:pt x="1082" y="17258"/>
                    <a:pt x="1622" y="17272"/>
                  </a:cubicBezTo>
                  <a:cubicBezTo>
                    <a:pt x="1862" y="17280"/>
                    <a:pt x="2098" y="17285"/>
                    <a:pt x="2336" y="17290"/>
                  </a:cubicBezTo>
                  <a:cubicBezTo>
                    <a:pt x="2771" y="17304"/>
                    <a:pt x="3203" y="17315"/>
                    <a:pt x="3636" y="17324"/>
                  </a:cubicBezTo>
                  <a:cubicBezTo>
                    <a:pt x="3869" y="17331"/>
                    <a:pt x="4105" y="17337"/>
                    <a:pt x="4340" y="17343"/>
                  </a:cubicBezTo>
                  <a:cubicBezTo>
                    <a:pt x="5846" y="17381"/>
                    <a:pt x="7351" y="17421"/>
                    <a:pt x="8857" y="17457"/>
                  </a:cubicBezTo>
                  <a:cubicBezTo>
                    <a:pt x="9015" y="17462"/>
                    <a:pt x="9172" y="17466"/>
                    <a:pt x="9334" y="17472"/>
                  </a:cubicBezTo>
                  <a:cubicBezTo>
                    <a:pt x="9810" y="17482"/>
                    <a:pt x="10287" y="17496"/>
                    <a:pt x="10761" y="17507"/>
                  </a:cubicBezTo>
                  <a:cubicBezTo>
                    <a:pt x="11757" y="17532"/>
                    <a:pt x="12754" y="17555"/>
                    <a:pt x="13755" y="17569"/>
                  </a:cubicBezTo>
                  <a:cubicBezTo>
                    <a:pt x="13948" y="17573"/>
                    <a:pt x="14137" y="17576"/>
                    <a:pt x="14329" y="17579"/>
                  </a:cubicBezTo>
                  <a:cubicBezTo>
                    <a:pt x="14698" y="17584"/>
                    <a:pt x="15067" y="17586"/>
                    <a:pt x="15437" y="17586"/>
                  </a:cubicBezTo>
                  <a:cubicBezTo>
                    <a:pt x="15651" y="17586"/>
                    <a:pt x="15865" y="17585"/>
                    <a:pt x="16079" y="17583"/>
                  </a:cubicBezTo>
                  <a:cubicBezTo>
                    <a:pt x="16269" y="17583"/>
                    <a:pt x="16458" y="17580"/>
                    <a:pt x="16649" y="17579"/>
                  </a:cubicBezTo>
                  <a:cubicBezTo>
                    <a:pt x="17132" y="17572"/>
                    <a:pt x="17613" y="17560"/>
                    <a:pt x="18096" y="17543"/>
                  </a:cubicBezTo>
                  <a:cubicBezTo>
                    <a:pt x="19109" y="17507"/>
                    <a:pt x="20112" y="17444"/>
                    <a:pt x="21112" y="17378"/>
                  </a:cubicBezTo>
                  <a:cubicBezTo>
                    <a:pt x="21259" y="17367"/>
                    <a:pt x="21406" y="17358"/>
                    <a:pt x="21551" y="17350"/>
                  </a:cubicBezTo>
                  <a:cubicBezTo>
                    <a:pt x="23126" y="17239"/>
                    <a:pt x="24695" y="17129"/>
                    <a:pt x="26290" y="17100"/>
                  </a:cubicBezTo>
                  <a:cubicBezTo>
                    <a:pt x="26504" y="17096"/>
                    <a:pt x="26722" y="17092"/>
                    <a:pt x="26939" y="17092"/>
                  </a:cubicBezTo>
                  <a:lnTo>
                    <a:pt x="26946" y="17092"/>
                  </a:lnTo>
                  <a:cubicBezTo>
                    <a:pt x="27019" y="17091"/>
                    <a:pt x="27092" y="17091"/>
                    <a:pt x="27165" y="17091"/>
                  </a:cubicBezTo>
                  <a:cubicBezTo>
                    <a:pt x="27433" y="17091"/>
                    <a:pt x="27700" y="17095"/>
                    <a:pt x="27969" y="17100"/>
                  </a:cubicBezTo>
                  <a:cubicBezTo>
                    <a:pt x="28188" y="17103"/>
                    <a:pt x="28410" y="17108"/>
                    <a:pt x="28629" y="17115"/>
                  </a:cubicBezTo>
                  <a:cubicBezTo>
                    <a:pt x="29369" y="17132"/>
                    <a:pt x="30105" y="17159"/>
                    <a:pt x="30843" y="17182"/>
                  </a:cubicBezTo>
                  <a:cubicBezTo>
                    <a:pt x="31689" y="17211"/>
                    <a:pt x="32534" y="17232"/>
                    <a:pt x="33379" y="17249"/>
                  </a:cubicBezTo>
                  <a:cubicBezTo>
                    <a:pt x="33510" y="17251"/>
                    <a:pt x="33639" y="17254"/>
                    <a:pt x="33769" y="17257"/>
                  </a:cubicBezTo>
                  <a:cubicBezTo>
                    <a:pt x="35287" y="17285"/>
                    <a:pt x="36804" y="17300"/>
                    <a:pt x="38323" y="17300"/>
                  </a:cubicBezTo>
                  <a:cubicBezTo>
                    <a:pt x="38565" y="17301"/>
                    <a:pt x="38806" y="17301"/>
                    <a:pt x="39049" y="17301"/>
                  </a:cubicBezTo>
                  <a:cubicBezTo>
                    <a:pt x="39479" y="17301"/>
                    <a:pt x="39906" y="17297"/>
                    <a:pt x="40336" y="17295"/>
                  </a:cubicBezTo>
                  <a:cubicBezTo>
                    <a:pt x="40564" y="17295"/>
                    <a:pt x="40793" y="17295"/>
                    <a:pt x="41020" y="17294"/>
                  </a:cubicBezTo>
                  <a:cubicBezTo>
                    <a:pt x="42550" y="17285"/>
                    <a:pt x="44083" y="17267"/>
                    <a:pt x="45616" y="17242"/>
                  </a:cubicBezTo>
                  <a:cubicBezTo>
                    <a:pt x="45745" y="17239"/>
                    <a:pt x="45873" y="17237"/>
                    <a:pt x="46002" y="17235"/>
                  </a:cubicBezTo>
                  <a:cubicBezTo>
                    <a:pt x="47572" y="17211"/>
                    <a:pt x="49144" y="17179"/>
                    <a:pt x="50716" y="17145"/>
                  </a:cubicBezTo>
                  <a:cubicBezTo>
                    <a:pt x="50942" y="17138"/>
                    <a:pt x="51172" y="17135"/>
                    <a:pt x="51399" y="17129"/>
                  </a:cubicBezTo>
                  <a:lnTo>
                    <a:pt x="51401" y="17129"/>
                  </a:lnTo>
                  <a:cubicBezTo>
                    <a:pt x="51751" y="17122"/>
                    <a:pt x="52100" y="17113"/>
                    <a:pt x="52447" y="17106"/>
                  </a:cubicBezTo>
                  <a:cubicBezTo>
                    <a:pt x="52658" y="17100"/>
                    <a:pt x="52868" y="17096"/>
                    <a:pt x="53076" y="17092"/>
                  </a:cubicBezTo>
                  <a:cubicBezTo>
                    <a:pt x="54065" y="17068"/>
                    <a:pt x="55053" y="17045"/>
                    <a:pt x="56039" y="17025"/>
                  </a:cubicBezTo>
                  <a:cubicBezTo>
                    <a:pt x="56665" y="17010"/>
                    <a:pt x="57296" y="16999"/>
                    <a:pt x="57925" y="16984"/>
                  </a:cubicBezTo>
                  <a:lnTo>
                    <a:pt x="57926" y="16984"/>
                  </a:lnTo>
                  <a:cubicBezTo>
                    <a:pt x="58011" y="16984"/>
                    <a:pt x="58091" y="16980"/>
                    <a:pt x="58176" y="16979"/>
                  </a:cubicBezTo>
                  <a:cubicBezTo>
                    <a:pt x="59861" y="16949"/>
                    <a:pt x="61550" y="16924"/>
                    <a:pt x="63232" y="16924"/>
                  </a:cubicBezTo>
                  <a:cubicBezTo>
                    <a:pt x="63409" y="16924"/>
                    <a:pt x="63583" y="16924"/>
                    <a:pt x="63755" y="16927"/>
                  </a:cubicBezTo>
                  <a:cubicBezTo>
                    <a:pt x="64035" y="16927"/>
                    <a:pt x="64316" y="16927"/>
                    <a:pt x="64594" y="16929"/>
                  </a:cubicBezTo>
                  <a:cubicBezTo>
                    <a:pt x="64774" y="16931"/>
                    <a:pt x="64952" y="16931"/>
                    <a:pt x="65131" y="16934"/>
                  </a:cubicBezTo>
                  <a:cubicBezTo>
                    <a:pt x="66731" y="16953"/>
                    <a:pt x="68323" y="16996"/>
                    <a:pt x="69900" y="17078"/>
                  </a:cubicBezTo>
                  <a:cubicBezTo>
                    <a:pt x="70004" y="17082"/>
                    <a:pt x="70106" y="17086"/>
                    <a:pt x="70208" y="17093"/>
                  </a:cubicBezTo>
                  <a:cubicBezTo>
                    <a:pt x="70387" y="17102"/>
                    <a:pt x="70564" y="17110"/>
                    <a:pt x="70741" y="17122"/>
                  </a:cubicBezTo>
                  <a:cubicBezTo>
                    <a:pt x="70648" y="16871"/>
                    <a:pt x="70583" y="16615"/>
                    <a:pt x="70544" y="16355"/>
                  </a:cubicBezTo>
                  <a:cubicBezTo>
                    <a:pt x="70536" y="16307"/>
                    <a:pt x="70530" y="16256"/>
                    <a:pt x="70526" y="16206"/>
                  </a:cubicBezTo>
                  <a:cubicBezTo>
                    <a:pt x="70476" y="15827"/>
                    <a:pt x="70473" y="15441"/>
                    <a:pt x="70493" y="15061"/>
                  </a:cubicBezTo>
                  <a:cubicBezTo>
                    <a:pt x="70506" y="14824"/>
                    <a:pt x="70523" y="14587"/>
                    <a:pt x="70543" y="14349"/>
                  </a:cubicBezTo>
                  <a:cubicBezTo>
                    <a:pt x="70397" y="14298"/>
                    <a:pt x="70251" y="14245"/>
                    <a:pt x="70104" y="14195"/>
                  </a:cubicBezTo>
                  <a:cubicBezTo>
                    <a:pt x="69847" y="14107"/>
                    <a:pt x="69567" y="13997"/>
                    <a:pt x="69594" y="13865"/>
                  </a:cubicBezTo>
                  <a:cubicBezTo>
                    <a:pt x="69633" y="13672"/>
                    <a:pt x="70264" y="13593"/>
                    <a:pt x="70609" y="13449"/>
                  </a:cubicBezTo>
                  <a:cubicBezTo>
                    <a:pt x="70633" y="12936"/>
                    <a:pt x="70619" y="12428"/>
                    <a:pt x="70500" y="11919"/>
                  </a:cubicBezTo>
                  <a:cubicBezTo>
                    <a:pt x="70450" y="11701"/>
                    <a:pt x="70378" y="11482"/>
                    <a:pt x="70304" y="11264"/>
                  </a:cubicBezTo>
                  <a:cubicBezTo>
                    <a:pt x="70110" y="11197"/>
                    <a:pt x="69911" y="11128"/>
                    <a:pt x="69719" y="11061"/>
                  </a:cubicBezTo>
                  <a:cubicBezTo>
                    <a:pt x="69460" y="10971"/>
                    <a:pt x="69182" y="10862"/>
                    <a:pt x="69209" y="10731"/>
                  </a:cubicBezTo>
                  <a:cubicBezTo>
                    <a:pt x="69229" y="10634"/>
                    <a:pt x="69394" y="10566"/>
                    <a:pt x="69599" y="10505"/>
                  </a:cubicBezTo>
                  <a:cubicBezTo>
                    <a:pt x="69677" y="10482"/>
                    <a:pt x="69763" y="10458"/>
                    <a:pt x="69849" y="10433"/>
                  </a:cubicBezTo>
                  <a:cubicBezTo>
                    <a:pt x="69902" y="10417"/>
                    <a:pt x="69955" y="10402"/>
                    <a:pt x="70007" y="10386"/>
                  </a:cubicBezTo>
                  <a:cubicBezTo>
                    <a:pt x="69927" y="10122"/>
                    <a:pt x="69869" y="9856"/>
                    <a:pt x="69861" y="9585"/>
                  </a:cubicBezTo>
                  <a:cubicBezTo>
                    <a:pt x="69832" y="8934"/>
                    <a:pt x="70074" y="8298"/>
                    <a:pt x="70218" y="7656"/>
                  </a:cubicBezTo>
                  <a:cubicBezTo>
                    <a:pt x="70470" y="6546"/>
                    <a:pt x="70433" y="5407"/>
                    <a:pt x="70404" y="4276"/>
                  </a:cubicBezTo>
                  <a:cubicBezTo>
                    <a:pt x="70362" y="4257"/>
                    <a:pt x="70324" y="4242"/>
                    <a:pt x="70284" y="4225"/>
                  </a:cubicBezTo>
                  <a:cubicBezTo>
                    <a:pt x="70112" y="4153"/>
                    <a:pt x="69940" y="4077"/>
                    <a:pt x="69768" y="4005"/>
                  </a:cubicBezTo>
                  <a:cubicBezTo>
                    <a:pt x="69590" y="3929"/>
                    <a:pt x="69410" y="3852"/>
                    <a:pt x="69230" y="3775"/>
                  </a:cubicBezTo>
                  <a:cubicBezTo>
                    <a:pt x="68928" y="3644"/>
                    <a:pt x="68594" y="3487"/>
                    <a:pt x="68629" y="3292"/>
                  </a:cubicBezTo>
                  <a:cubicBezTo>
                    <a:pt x="68672" y="3008"/>
                    <a:pt x="69415" y="2893"/>
                    <a:pt x="69825" y="2678"/>
                  </a:cubicBezTo>
                  <a:cubicBezTo>
                    <a:pt x="69910" y="2635"/>
                    <a:pt x="69983" y="2585"/>
                    <a:pt x="70092" y="2557"/>
                  </a:cubicBezTo>
                  <a:cubicBezTo>
                    <a:pt x="70178" y="2531"/>
                    <a:pt x="70279" y="2524"/>
                    <a:pt x="70375" y="2508"/>
                  </a:cubicBezTo>
                  <a:cubicBezTo>
                    <a:pt x="70384" y="2505"/>
                    <a:pt x="70398" y="2505"/>
                    <a:pt x="70407" y="2502"/>
                  </a:cubicBezTo>
                  <a:cubicBezTo>
                    <a:pt x="70434" y="1936"/>
                    <a:pt x="70507" y="1373"/>
                    <a:pt x="70656" y="819"/>
                  </a:cubicBezTo>
                  <a:cubicBezTo>
                    <a:pt x="70685" y="715"/>
                    <a:pt x="70716" y="609"/>
                    <a:pt x="70752" y="506"/>
                  </a:cubicBezTo>
                  <a:cubicBezTo>
                    <a:pt x="70765" y="466"/>
                    <a:pt x="70778" y="423"/>
                    <a:pt x="70794" y="382"/>
                  </a:cubicBezTo>
                  <a:cubicBezTo>
                    <a:pt x="69195" y="341"/>
                    <a:pt x="67593" y="301"/>
                    <a:pt x="65991" y="260"/>
                  </a:cubicBezTo>
                  <a:lnTo>
                    <a:pt x="65988" y="260"/>
                  </a:lnTo>
                  <a:cubicBezTo>
                    <a:pt x="65556" y="250"/>
                    <a:pt x="65127" y="237"/>
                    <a:pt x="64695" y="227"/>
                  </a:cubicBezTo>
                  <a:lnTo>
                    <a:pt x="64694" y="227"/>
                  </a:lnTo>
                  <a:cubicBezTo>
                    <a:pt x="64561" y="222"/>
                    <a:pt x="64430" y="220"/>
                    <a:pt x="64294" y="217"/>
                  </a:cubicBezTo>
                  <a:cubicBezTo>
                    <a:pt x="64154" y="214"/>
                    <a:pt x="64015" y="208"/>
                    <a:pt x="63871" y="207"/>
                  </a:cubicBezTo>
                  <a:cubicBezTo>
                    <a:pt x="63787" y="205"/>
                    <a:pt x="63705" y="201"/>
                    <a:pt x="63621" y="200"/>
                  </a:cubicBezTo>
                  <a:cubicBezTo>
                    <a:pt x="63125" y="187"/>
                    <a:pt x="62625" y="177"/>
                    <a:pt x="62126" y="162"/>
                  </a:cubicBezTo>
                  <a:lnTo>
                    <a:pt x="62125" y="162"/>
                  </a:lnTo>
                  <a:lnTo>
                    <a:pt x="58902" y="81"/>
                  </a:lnTo>
                  <a:cubicBezTo>
                    <a:pt x="58661" y="73"/>
                    <a:pt x="58419" y="71"/>
                    <a:pt x="58177" y="63"/>
                  </a:cubicBezTo>
                  <a:cubicBezTo>
                    <a:pt x="58034" y="62"/>
                    <a:pt x="57892" y="58"/>
                    <a:pt x="57749" y="52"/>
                  </a:cubicBezTo>
                  <a:cubicBezTo>
                    <a:pt x="56572" y="24"/>
                    <a:pt x="55391" y="1"/>
                    <a:pt x="54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2"/>
            <p:cNvSpPr/>
            <p:nvPr/>
          </p:nvSpPr>
          <p:spPr>
            <a:xfrm>
              <a:off x="2911044" y="3141602"/>
              <a:ext cx="17969" cy="46667"/>
            </a:xfrm>
            <a:custGeom>
              <a:avLst/>
              <a:gdLst/>
              <a:ahLst/>
              <a:cxnLst/>
              <a:rect l="l" t="t" r="r" b="b"/>
              <a:pathLst>
                <a:path w="603" h="1566" extrusionOk="0">
                  <a:moveTo>
                    <a:pt x="318" y="1"/>
                  </a:moveTo>
                  <a:cubicBezTo>
                    <a:pt x="303" y="1"/>
                    <a:pt x="286" y="10"/>
                    <a:pt x="265" y="32"/>
                  </a:cubicBezTo>
                  <a:cubicBezTo>
                    <a:pt x="209" y="95"/>
                    <a:pt x="195" y="210"/>
                    <a:pt x="169" y="291"/>
                  </a:cubicBezTo>
                  <a:cubicBezTo>
                    <a:pt x="116" y="460"/>
                    <a:pt x="76" y="634"/>
                    <a:pt x="53" y="813"/>
                  </a:cubicBezTo>
                  <a:cubicBezTo>
                    <a:pt x="32" y="971"/>
                    <a:pt x="0" y="1177"/>
                    <a:pt x="36" y="1333"/>
                  </a:cubicBezTo>
                  <a:cubicBezTo>
                    <a:pt x="66" y="1468"/>
                    <a:pt x="125" y="1521"/>
                    <a:pt x="231" y="1555"/>
                  </a:cubicBezTo>
                  <a:cubicBezTo>
                    <a:pt x="252" y="1562"/>
                    <a:pt x="275" y="1566"/>
                    <a:pt x="297" y="1566"/>
                  </a:cubicBezTo>
                  <a:cubicBezTo>
                    <a:pt x="368" y="1566"/>
                    <a:pt x="439" y="1531"/>
                    <a:pt x="483" y="1462"/>
                  </a:cubicBezTo>
                  <a:cubicBezTo>
                    <a:pt x="489" y="1453"/>
                    <a:pt x="496" y="1442"/>
                    <a:pt x="499" y="1432"/>
                  </a:cubicBezTo>
                  <a:cubicBezTo>
                    <a:pt x="525" y="1379"/>
                    <a:pt x="539" y="1320"/>
                    <a:pt x="548" y="1261"/>
                  </a:cubicBezTo>
                  <a:cubicBezTo>
                    <a:pt x="602" y="913"/>
                    <a:pt x="519" y="562"/>
                    <a:pt x="424" y="238"/>
                  </a:cubicBezTo>
                  <a:cubicBezTo>
                    <a:pt x="406"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2"/>
            <p:cNvSpPr/>
            <p:nvPr/>
          </p:nvSpPr>
          <p:spPr>
            <a:xfrm>
              <a:off x="3112993" y="3143807"/>
              <a:ext cx="32929" cy="29293"/>
            </a:xfrm>
            <a:custGeom>
              <a:avLst/>
              <a:gdLst/>
              <a:ahLst/>
              <a:cxnLst/>
              <a:rect l="l" t="t" r="r" b="b"/>
              <a:pathLst>
                <a:path w="1105" h="983" extrusionOk="0">
                  <a:moveTo>
                    <a:pt x="412" y="1"/>
                  </a:moveTo>
                  <a:cubicBezTo>
                    <a:pt x="274" y="5"/>
                    <a:pt x="138" y="7"/>
                    <a:pt x="1" y="7"/>
                  </a:cubicBezTo>
                  <a:cubicBezTo>
                    <a:pt x="18" y="37"/>
                    <a:pt x="37" y="68"/>
                    <a:pt x="51" y="97"/>
                  </a:cubicBezTo>
                  <a:cubicBezTo>
                    <a:pt x="128" y="252"/>
                    <a:pt x="223" y="405"/>
                    <a:pt x="327" y="548"/>
                  </a:cubicBezTo>
                  <a:cubicBezTo>
                    <a:pt x="421" y="674"/>
                    <a:pt x="541" y="842"/>
                    <a:pt x="674" y="928"/>
                  </a:cubicBezTo>
                  <a:cubicBezTo>
                    <a:pt x="735" y="966"/>
                    <a:pt x="785" y="983"/>
                    <a:pt x="833" y="983"/>
                  </a:cubicBezTo>
                  <a:cubicBezTo>
                    <a:pt x="877" y="983"/>
                    <a:pt x="919" y="969"/>
                    <a:pt x="965" y="944"/>
                  </a:cubicBezTo>
                  <a:cubicBezTo>
                    <a:pt x="1048" y="901"/>
                    <a:pt x="1104" y="801"/>
                    <a:pt x="1081" y="696"/>
                  </a:cubicBezTo>
                  <a:cubicBezTo>
                    <a:pt x="1080" y="686"/>
                    <a:pt x="1078" y="673"/>
                    <a:pt x="1073" y="663"/>
                  </a:cubicBezTo>
                  <a:cubicBezTo>
                    <a:pt x="1055" y="609"/>
                    <a:pt x="1022" y="557"/>
                    <a:pt x="988" y="508"/>
                  </a:cubicBezTo>
                  <a:cubicBezTo>
                    <a:pt x="836" y="295"/>
                    <a:pt x="628" y="134"/>
                    <a:pt x="41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2"/>
            <p:cNvSpPr/>
            <p:nvPr/>
          </p:nvSpPr>
          <p:spPr>
            <a:xfrm>
              <a:off x="3058163" y="3144195"/>
              <a:ext cx="33823" cy="28757"/>
            </a:xfrm>
            <a:custGeom>
              <a:avLst/>
              <a:gdLst/>
              <a:ahLst/>
              <a:cxnLst/>
              <a:rect l="l" t="t" r="r" b="b"/>
              <a:pathLst>
                <a:path w="1135" h="965" extrusionOk="0">
                  <a:moveTo>
                    <a:pt x="1134" y="1"/>
                  </a:moveTo>
                  <a:lnTo>
                    <a:pt x="1134" y="1"/>
                  </a:lnTo>
                  <a:cubicBezTo>
                    <a:pt x="995" y="2"/>
                    <a:pt x="852" y="5"/>
                    <a:pt x="712" y="5"/>
                  </a:cubicBezTo>
                  <a:cubicBezTo>
                    <a:pt x="619" y="58"/>
                    <a:pt x="531" y="118"/>
                    <a:pt x="445" y="187"/>
                  </a:cubicBezTo>
                  <a:cubicBezTo>
                    <a:pt x="320" y="285"/>
                    <a:pt x="157" y="405"/>
                    <a:pt x="73" y="543"/>
                  </a:cubicBezTo>
                  <a:cubicBezTo>
                    <a:pt x="1" y="660"/>
                    <a:pt x="7" y="739"/>
                    <a:pt x="58" y="841"/>
                  </a:cubicBezTo>
                  <a:cubicBezTo>
                    <a:pt x="93" y="913"/>
                    <a:pt x="168" y="965"/>
                    <a:pt x="253" y="965"/>
                  </a:cubicBezTo>
                  <a:cubicBezTo>
                    <a:pt x="269" y="965"/>
                    <a:pt x="284" y="963"/>
                    <a:pt x="300" y="959"/>
                  </a:cubicBezTo>
                  <a:cubicBezTo>
                    <a:pt x="312" y="955"/>
                    <a:pt x="323" y="952"/>
                    <a:pt x="332" y="951"/>
                  </a:cubicBezTo>
                  <a:cubicBezTo>
                    <a:pt x="388" y="932"/>
                    <a:pt x="437" y="898"/>
                    <a:pt x="484" y="865"/>
                  </a:cubicBezTo>
                  <a:cubicBezTo>
                    <a:pt x="762" y="657"/>
                    <a:pt x="948" y="351"/>
                    <a:pt x="1106" y="51"/>
                  </a:cubicBezTo>
                  <a:cubicBezTo>
                    <a:pt x="1111" y="37"/>
                    <a:pt x="1124" y="21"/>
                    <a:pt x="11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2"/>
            <p:cNvSpPr/>
            <p:nvPr/>
          </p:nvSpPr>
          <p:spPr>
            <a:xfrm>
              <a:off x="3275756" y="3141602"/>
              <a:ext cx="17969" cy="46667"/>
            </a:xfrm>
            <a:custGeom>
              <a:avLst/>
              <a:gdLst/>
              <a:ahLst/>
              <a:cxnLst/>
              <a:rect l="l" t="t" r="r" b="b"/>
              <a:pathLst>
                <a:path w="603" h="1566" extrusionOk="0">
                  <a:moveTo>
                    <a:pt x="319" y="1"/>
                  </a:moveTo>
                  <a:cubicBezTo>
                    <a:pt x="304" y="1"/>
                    <a:pt x="286" y="10"/>
                    <a:pt x="266" y="32"/>
                  </a:cubicBezTo>
                  <a:cubicBezTo>
                    <a:pt x="210" y="95"/>
                    <a:pt x="196" y="210"/>
                    <a:pt x="171" y="291"/>
                  </a:cubicBezTo>
                  <a:cubicBezTo>
                    <a:pt x="117" y="460"/>
                    <a:pt x="78" y="634"/>
                    <a:pt x="55" y="813"/>
                  </a:cubicBezTo>
                  <a:cubicBezTo>
                    <a:pt x="34" y="971"/>
                    <a:pt x="1" y="1177"/>
                    <a:pt x="37" y="1333"/>
                  </a:cubicBezTo>
                  <a:cubicBezTo>
                    <a:pt x="67" y="1468"/>
                    <a:pt x="127" y="1521"/>
                    <a:pt x="232" y="1555"/>
                  </a:cubicBezTo>
                  <a:cubicBezTo>
                    <a:pt x="253" y="1562"/>
                    <a:pt x="276" y="1566"/>
                    <a:pt x="298" y="1566"/>
                  </a:cubicBezTo>
                  <a:cubicBezTo>
                    <a:pt x="369" y="1566"/>
                    <a:pt x="440" y="1531"/>
                    <a:pt x="485" y="1462"/>
                  </a:cubicBezTo>
                  <a:cubicBezTo>
                    <a:pt x="490" y="1453"/>
                    <a:pt x="495" y="1442"/>
                    <a:pt x="501" y="1432"/>
                  </a:cubicBezTo>
                  <a:cubicBezTo>
                    <a:pt x="525" y="1379"/>
                    <a:pt x="540" y="1320"/>
                    <a:pt x="550" y="1261"/>
                  </a:cubicBezTo>
                  <a:cubicBezTo>
                    <a:pt x="603" y="913"/>
                    <a:pt x="521" y="562"/>
                    <a:pt x="425"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2"/>
            <p:cNvSpPr/>
            <p:nvPr/>
          </p:nvSpPr>
          <p:spPr>
            <a:xfrm>
              <a:off x="3475769" y="3136864"/>
              <a:ext cx="34777" cy="36207"/>
            </a:xfrm>
            <a:custGeom>
              <a:avLst/>
              <a:gdLst/>
              <a:ahLst/>
              <a:cxnLst/>
              <a:rect l="l" t="t" r="r" b="b"/>
              <a:pathLst>
                <a:path w="1167" h="1215" extrusionOk="0">
                  <a:moveTo>
                    <a:pt x="50" y="0"/>
                  </a:moveTo>
                  <a:cubicBezTo>
                    <a:pt x="20" y="0"/>
                    <a:pt x="0" y="19"/>
                    <a:pt x="2" y="74"/>
                  </a:cubicBezTo>
                  <a:cubicBezTo>
                    <a:pt x="6" y="158"/>
                    <a:pt x="75" y="248"/>
                    <a:pt x="114" y="326"/>
                  </a:cubicBezTo>
                  <a:cubicBezTo>
                    <a:pt x="193" y="483"/>
                    <a:pt x="286" y="635"/>
                    <a:pt x="390" y="778"/>
                  </a:cubicBezTo>
                  <a:cubicBezTo>
                    <a:pt x="486" y="906"/>
                    <a:pt x="605" y="1075"/>
                    <a:pt x="739" y="1158"/>
                  </a:cubicBezTo>
                  <a:cubicBezTo>
                    <a:pt x="798" y="1197"/>
                    <a:pt x="849" y="1214"/>
                    <a:pt x="897" y="1214"/>
                  </a:cubicBezTo>
                  <a:cubicBezTo>
                    <a:pt x="941" y="1214"/>
                    <a:pt x="984" y="1200"/>
                    <a:pt x="1031" y="1175"/>
                  </a:cubicBezTo>
                  <a:cubicBezTo>
                    <a:pt x="1114" y="1132"/>
                    <a:pt x="1167" y="1034"/>
                    <a:pt x="1145" y="926"/>
                  </a:cubicBezTo>
                  <a:cubicBezTo>
                    <a:pt x="1143" y="917"/>
                    <a:pt x="1140" y="905"/>
                    <a:pt x="1135" y="893"/>
                  </a:cubicBezTo>
                  <a:cubicBezTo>
                    <a:pt x="1118" y="840"/>
                    <a:pt x="1085" y="789"/>
                    <a:pt x="1052"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2"/>
            <p:cNvSpPr/>
            <p:nvPr/>
          </p:nvSpPr>
          <p:spPr>
            <a:xfrm>
              <a:off x="3422994" y="3137937"/>
              <a:ext cx="38293" cy="34985"/>
            </a:xfrm>
            <a:custGeom>
              <a:avLst/>
              <a:gdLst/>
              <a:ahLst/>
              <a:cxnLst/>
              <a:rect l="l" t="t" r="r" b="b"/>
              <a:pathLst>
                <a:path w="1285" h="1174" extrusionOk="0">
                  <a:moveTo>
                    <a:pt x="1141" y="0"/>
                  </a:moveTo>
                  <a:cubicBezTo>
                    <a:pt x="1138" y="0"/>
                    <a:pt x="1135" y="0"/>
                    <a:pt x="1133" y="0"/>
                  </a:cubicBezTo>
                  <a:cubicBezTo>
                    <a:pt x="1049" y="3"/>
                    <a:pt x="961" y="75"/>
                    <a:pt x="885" y="115"/>
                  </a:cubicBezTo>
                  <a:cubicBezTo>
                    <a:pt x="731" y="194"/>
                    <a:pt x="582" y="290"/>
                    <a:pt x="442" y="397"/>
                  </a:cubicBezTo>
                  <a:cubicBezTo>
                    <a:pt x="319" y="495"/>
                    <a:pt x="154" y="616"/>
                    <a:pt x="72" y="753"/>
                  </a:cubicBezTo>
                  <a:cubicBezTo>
                    <a:pt x="1" y="869"/>
                    <a:pt x="5" y="949"/>
                    <a:pt x="55" y="1051"/>
                  </a:cubicBezTo>
                  <a:cubicBezTo>
                    <a:pt x="91" y="1123"/>
                    <a:pt x="165" y="1173"/>
                    <a:pt x="251" y="1173"/>
                  </a:cubicBezTo>
                  <a:cubicBezTo>
                    <a:pt x="266" y="1173"/>
                    <a:pt x="282" y="1172"/>
                    <a:pt x="299" y="1168"/>
                  </a:cubicBezTo>
                  <a:cubicBezTo>
                    <a:pt x="309" y="1165"/>
                    <a:pt x="319"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2"/>
            <p:cNvSpPr/>
            <p:nvPr/>
          </p:nvSpPr>
          <p:spPr>
            <a:xfrm>
              <a:off x="3674708" y="3133527"/>
              <a:ext cx="30992" cy="3516"/>
            </a:xfrm>
            <a:custGeom>
              <a:avLst/>
              <a:gdLst/>
              <a:ahLst/>
              <a:cxnLst/>
              <a:rect l="l" t="t" r="r" b="b"/>
              <a:pathLst>
                <a:path w="1040" h="118" extrusionOk="0">
                  <a:moveTo>
                    <a:pt x="1039" y="1"/>
                  </a:moveTo>
                  <a:cubicBezTo>
                    <a:pt x="691" y="1"/>
                    <a:pt x="347" y="5"/>
                    <a:pt x="0" y="8"/>
                  </a:cubicBezTo>
                  <a:cubicBezTo>
                    <a:pt x="118" y="42"/>
                    <a:pt x="238" y="65"/>
                    <a:pt x="360" y="84"/>
                  </a:cubicBezTo>
                  <a:cubicBezTo>
                    <a:pt x="464" y="99"/>
                    <a:pt x="588" y="118"/>
                    <a:pt x="704" y="118"/>
                  </a:cubicBezTo>
                  <a:cubicBezTo>
                    <a:pt x="762" y="118"/>
                    <a:pt x="818" y="113"/>
                    <a:pt x="869" y="101"/>
                  </a:cubicBezTo>
                  <a:cubicBezTo>
                    <a:pt x="953" y="79"/>
                    <a:pt x="1005" y="49"/>
                    <a:pt x="103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2"/>
            <p:cNvSpPr/>
            <p:nvPr/>
          </p:nvSpPr>
          <p:spPr>
            <a:xfrm>
              <a:off x="3594101" y="3134182"/>
              <a:ext cx="30545" cy="2861"/>
            </a:xfrm>
            <a:custGeom>
              <a:avLst/>
              <a:gdLst/>
              <a:ahLst/>
              <a:cxnLst/>
              <a:rect l="l" t="t" r="r" b="b"/>
              <a:pathLst>
                <a:path w="1025" h="96" extrusionOk="0">
                  <a:moveTo>
                    <a:pt x="1025" y="0"/>
                  </a:moveTo>
                  <a:lnTo>
                    <a:pt x="1025" y="0"/>
                  </a:lnTo>
                  <a:cubicBezTo>
                    <a:pt x="682" y="4"/>
                    <a:pt x="343" y="9"/>
                    <a:pt x="0" y="13"/>
                  </a:cubicBezTo>
                  <a:cubicBezTo>
                    <a:pt x="9" y="20"/>
                    <a:pt x="19" y="23"/>
                    <a:pt x="26" y="29"/>
                  </a:cubicBezTo>
                  <a:cubicBezTo>
                    <a:pt x="73" y="55"/>
                    <a:pt x="133" y="69"/>
                    <a:pt x="192" y="79"/>
                  </a:cubicBezTo>
                  <a:cubicBezTo>
                    <a:pt x="265" y="90"/>
                    <a:pt x="337" y="95"/>
                    <a:pt x="410" y="95"/>
                  </a:cubicBezTo>
                  <a:cubicBezTo>
                    <a:pt x="619" y="95"/>
                    <a:pt x="827" y="53"/>
                    <a:pt x="10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2"/>
            <p:cNvSpPr/>
            <p:nvPr/>
          </p:nvSpPr>
          <p:spPr>
            <a:xfrm>
              <a:off x="3640469" y="3141602"/>
              <a:ext cx="17969" cy="46667"/>
            </a:xfrm>
            <a:custGeom>
              <a:avLst/>
              <a:gdLst/>
              <a:ahLst/>
              <a:cxnLst/>
              <a:rect l="l" t="t" r="r" b="b"/>
              <a:pathLst>
                <a:path w="603" h="1566" extrusionOk="0">
                  <a:moveTo>
                    <a:pt x="319" y="1"/>
                  </a:moveTo>
                  <a:cubicBezTo>
                    <a:pt x="304" y="1"/>
                    <a:pt x="286" y="10"/>
                    <a:pt x="265" y="32"/>
                  </a:cubicBezTo>
                  <a:cubicBezTo>
                    <a:pt x="211" y="95"/>
                    <a:pt x="197" y="210"/>
                    <a:pt x="171" y="291"/>
                  </a:cubicBezTo>
                  <a:cubicBezTo>
                    <a:pt x="118" y="460"/>
                    <a:pt x="78" y="634"/>
                    <a:pt x="55" y="813"/>
                  </a:cubicBezTo>
                  <a:cubicBezTo>
                    <a:pt x="33" y="971"/>
                    <a:pt x="0" y="1177"/>
                    <a:pt x="36" y="1333"/>
                  </a:cubicBezTo>
                  <a:cubicBezTo>
                    <a:pt x="68" y="1468"/>
                    <a:pt x="126" y="1521"/>
                    <a:pt x="232" y="1555"/>
                  </a:cubicBezTo>
                  <a:cubicBezTo>
                    <a:pt x="254" y="1562"/>
                    <a:pt x="276" y="1566"/>
                    <a:pt x="299" y="1566"/>
                  </a:cubicBezTo>
                  <a:cubicBezTo>
                    <a:pt x="369" y="1566"/>
                    <a:pt x="440" y="1531"/>
                    <a:pt x="485" y="1462"/>
                  </a:cubicBezTo>
                  <a:cubicBezTo>
                    <a:pt x="490" y="1453"/>
                    <a:pt x="495" y="1442"/>
                    <a:pt x="500" y="1432"/>
                  </a:cubicBezTo>
                  <a:cubicBezTo>
                    <a:pt x="526" y="1379"/>
                    <a:pt x="540" y="1320"/>
                    <a:pt x="549" y="1261"/>
                  </a:cubicBezTo>
                  <a:cubicBezTo>
                    <a:pt x="602" y="913"/>
                    <a:pt x="520" y="562"/>
                    <a:pt x="426"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2"/>
            <p:cNvSpPr/>
            <p:nvPr/>
          </p:nvSpPr>
          <p:spPr>
            <a:xfrm>
              <a:off x="3644730" y="3133914"/>
              <a:ext cx="9178" cy="1788"/>
            </a:xfrm>
            <a:custGeom>
              <a:avLst/>
              <a:gdLst/>
              <a:ahLst/>
              <a:cxnLst/>
              <a:rect l="l" t="t" r="r" b="b"/>
              <a:pathLst>
                <a:path w="308" h="60" extrusionOk="0">
                  <a:moveTo>
                    <a:pt x="307" y="1"/>
                  </a:moveTo>
                  <a:cubicBezTo>
                    <a:pt x="205" y="1"/>
                    <a:pt x="104" y="2"/>
                    <a:pt x="1" y="2"/>
                  </a:cubicBezTo>
                  <a:cubicBezTo>
                    <a:pt x="8" y="9"/>
                    <a:pt x="12" y="11"/>
                    <a:pt x="16" y="16"/>
                  </a:cubicBezTo>
                  <a:cubicBezTo>
                    <a:pt x="22" y="22"/>
                    <a:pt x="29" y="28"/>
                    <a:pt x="36" y="32"/>
                  </a:cubicBezTo>
                  <a:cubicBezTo>
                    <a:pt x="51" y="39"/>
                    <a:pt x="64" y="45"/>
                    <a:pt x="78" y="51"/>
                  </a:cubicBezTo>
                  <a:cubicBezTo>
                    <a:pt x="79" y="51"/>
                    <a:pt x="85" y="52"/>
                    <a:pt x="87" y="52"/>
                  </a:cubicBezTo>
                  <a:cubicBezTo>
                    <a:pt x="104" y="54"/>
                    <a:pt x="118" y="58"/>
                    <a:pt x="132" y="59"/>
                  </a:cubicBezTo>
                  <a:lnTo>
                    <a:pt x="142" y="59"/>
                  </a:lnTo>
                  <a:cubicBezTo>
                    <a:pt x="162" y="59"/>
                    <a:pt x="180" y="54"/>
                    <a:pt x="200" y="52"/>
                  </a:cubicBezTo>
                  <a:cubicBezTo>
                    <a:pt x="204" y="49"/>
                    <a:pt x="211" y="49"/>
                    <a:pt x="218" y="46"/>
                  </a:cubicBezTo>
                  <a:cubicBezTo>
                    <a:pt x="234" y="44"/>
                    <a:pt x="251" y="35"/>
                    <a:pt x="269" y="28"/>
                  </a:cubicBezTo>
                  <a:cubicBezTo>
                    <a:pt x="276" y="25"/>
                    <a:pt x="279" y="21"/>
                    <a:pt x="284" y="18"/>
                  </a:cubicBezTo>
                  <a:cubicBezTo>
                    <a:pt x="291" y="11"/>
                    <a:pt x="300" y="8"/>
                    <a:pt x="3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2"/>
            <p:cNvSpPr/>
            <p:nvPr/>
          </p:nvSpPr>
          <p:spPr>
            <a:xfrm>
              <a:off x="3840541" y="3136864"/>
              <a:ext cx="34747" cy="36207"/>
            </a:xfrm>
            <a:custGeom>
              <a:avLst/>
              <a:gdLst/>
              <a:ahLst/>
              <a:cxnLst/>
              <a:rect l="l" t="t" r="r" b="b"/>
              <a:pathLst>
                <a:path w="1166" h="1215" extrusionOk="0">
                  <a:moveTo>
                    <a:pt x="49" y="0"/>
                  </a:moveTo>
                  <a:cubicBezTo>
                    <a:pt x="20" y="0"/>
                    <a:pt x="0" y="19"/>
                    <a:pt x="2" y="74"/>
                  </a:cubicBezTo>
                  <a:cubicBezTo>
                    <a:pt x="5" y="158"/>
                    <a:pt x="75" y="248"/>
                    <a:pt x="113" y="326"/>
                  </a:cubicBezTo>
                  <a:cubicBezTo>
                    <a:pt x="191" y="483"/>
                    <a:pt x="285" y="635"/>
                    <a:pt x="391" y="778"/>
                  </a:cubicBezTo>
                  <a:cubicBezTo>
                    <a:pt x="485" y="906"/>
                    <a:pt x="605" y="1075"/>
                    <a:pt x="737" y="1158"/>
                  </a:cubicBezTo>
                  <a:cubicBezTo>
                    <a:pt x="797" y="1197"/>
                    <a:pt x="847" y="1214"/>
                    <a:pt x="896" y="1214"/>
                  </a:cubicBezTo>
                  <a:cubicBezTo>
                    <a:pt x="940" y="1214"/>
                    <a:pt x="982" y="1200"/>
                    <a:pt x="1030" y="1175"/>
                  </a:cubicBezTo>
                  <a:cubicBezTo>
                    <a:pt x="1114" y="1132"/>
                    <a:pt x="1166" y="1034"/>
                    <a:pt x="1144" y="926"/>
                  </a:cubicBezTo>
                  <a:cubicBezTo>
                    <a:pt x="1143" y="917"/>
                    <a:pt x="1139" y="905"/>
                    <a:pt x="1136" y="893"/>
                  </a:cubicBezTo>
                  <a:cubicBezTo>
                    <a:pt x="1117" y="840"/>
                    <a:pt x="1086" y="789"/>
                    <a:pt x="1051" y="738"/>
                  </a:cubicBezTo>
                  <a:cubicBezTo>
                    <a:pt x="849" y="453"/>
                    <a:pt x="548" y="266"/>
                    <a:pt x="256" y="104"/>
                  </a:cubicBezTo>
                  <a:cubicBezTo>
                    <a:pt x="209"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2"/>
            <p:cNvSpPr/>
            <p:nvPr/>
          </p:nvSpPr>
          <p:spPr>
            <a:xfrm>
              <a:off x="3787677" y="3137937"/>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2" y="194"/>
                    <a:pt x="583" y="290"/>
                    <a:pt x="444" y="397"/>
                  </a:cubicBezTo>
                  <a:cubicBezTo>
                    <a:pt x="319" y="495"/>
                    <a:pt x="154" y="616"/>
                    <a:pt x="73" y="753"/>
                  </a:cubicBezTo>
                  <a:cubicBezTo>
                    <a:pt x="1" y="869"/>
                    <a:pt x="7" y="949"/>
                    <a:pt x="57" y="1051"/>
                  </a:cubicBezTo>
                  <a:cubicBezTo>
                    <a:pt x="93" y="1123"/>
                    <a:pt x="166" y="1173"/>
                    <a:pt x="252" y="1173"/>
                  </a:cubicBezTo>
                  <a:cubicBezTo>
                    <a:pt x="268" y="1173"/>
                    <a:pt x="284" y="1172"/>
                    <a:pt x="300" y="1168"/>
                  </a:cubicBezTo>
                  <a:cubicBezTo>
                    <a:pt x="309" y="1165"/>
                    <a:pt x="319" y="1162"/>
                    <a:pt x="330" y="1158"/>
                  </a:cubicBezTo>
                  <a:cubicBezTo>
                    <a:pt x="383" y="1141"/>
                    <a:pt x="434"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2"/>
            <p:cNvSpPr/>
            <p:nvPr/>
          </p:nvSpPr>
          <p:spPr>
            <a:xfrm>
              <a:off x="3826922" y="3133705"/>
              <a:ext cx="9655" cy="2116"/>
            </a:xfrm>
            <a:custGeom>
              <a:avLst/>
              <a:gdLst/>
              <a:ahLst/>
              <a:cxnLst/>
              <a:rect l="l" t="t" r="r" b="b"/>
              <a:pathLst>
                <a:path w="324" h="71" extrusionOk="0">
                  <a:moveTo>
                    <a:pt x="1" y="0"/>
                  </a:moveTo>
                  <a:lnTo>
                    <a:pt x="1" y="0"/>
                  </a:lnTo>
                  <a:cubicBezTo>
                    <a:pt x="11" y="9"/>
                    <a:pt x="24" y="16"/>
                    <a:pt x="34" y="25"/>
                  </a:cubicBezTo>
                  <a:cubicBezTo>
                    <a:pt x="39" y="29"/>
                    <a:pt x="44" y="35"/>
                    <a:pt x="51" y="36"/>
                  </a:cubicBezTo>
                  <a:cubicBezTo>
                    <a:pt x="65" y="45"/>
                    <a:pt x="82" y="52"/>
                    <a:pt x="101" y="59"/>
                  </a:cubicBezTo>
                  <a:cubicBezTo>
                    <a:pt x="104" y="63"/>
                    <a:pt x="111" y="65"/>
                    <a:pt x="118" y="65"/>
                  </a:cubicBezTo>
                  <a:cubicBezTo>
                    <a:pt x="132" y="67"/>
                    <a:pt x="148" y="71"/>
                    <a:pt x="162" y="71"/>
                  </a:cubicBezTo>
                  <a:cubicBezTo>
                    <a:pt x="164" y="71"/>
                    <a:pt x="166" y="71"/>
                    <a:pt x="168" y="71"/>
                  </a:cubicBezTo>
                  <a:cubicBezTo>
                    <a:pt x="177" y="71"/>
                    <a:pt x="187" y="68"/>
                    <a:pt x="194" y="68"/>
                  </a:cubicBezTo>
                  <a:cubicBezTo>
                    <a:pt x="203" y="68"/>
                    <a:pt x="211" y="65"/>
                    <a:pt x="220" y="63"/>
                  </a:cubicBezTo>
                  <a:cubicBezTo>
                    <a:pt x="237" y="59"/>
                    <a:pt x="251" y="52"/>
                    <a:pt x="266" y="45"/>
                  </a:cubicBezTo>
                  <a:cubicBezTo>
                    <a:pt x="273" y="43"/>
                    <a:pt x="276" y="42"/>
                    <a:pt x="282" y="36"/>
                  </a:cubicBezTo>
                  <a:cubicBezTo>
                    <a:pt x="296" y="28"/>
                    <a:pt x="312" y="15"/>
                    <a:pt x="323" y="3"/>
                  </a:cubicBezTo>
                  <a:cubicBezTo>
                    <a:pt x="213" y="2"/>
                    <a:pt x="110" y="2"/>
                    <a:pt x="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2"/>
            <p:cNvSpPr/>
            <p:nvPr/>
          </p:nvSpPr>
          <p:spPr>
            <a:xfrm>
              <a:off x="3962807" y="3136089"/>
              <a:ext cx="15019" cy="983"/>
            </a:xfrm>
            <a:custGeom>
              <a:avLst/>
              <a:gdLst/>
              <a:ahLst/>
              <a:cxnLst/>
              <a:rect l="l" t="t" r="r" b="b"/>
              <a:pathLst>
                <a:path w="504" h="33" extrusionOk="0">
                  <a:moveTo>
                    <a:pt x="0" y="1"/>
                  </a:moveTo>
                  <a:cubicBezTo>
                    <a:pt x="20" y="8"/>
                    <a:pt x="37" y="9"/>
                    <a:pt x="57" y="15"/>
                  </a:cubicBezTo>
                  <a:cubicBezTo>
                    <a:pt x="128" y="27"/>
                    <a:pt x="198" y="32"/>
                    <a:pt x="268" y="32"/>
                  </a:cubicBezTo>
                  <a:cubicBezTo>
                    <a:pt x="347" y="32"/>
                    <a:pt x="426" y="26"/>
                    <a:pt x="503" y="15"/>
                  </a:cubicBezTo>
                  <a:cubicBezTo>
                    <a:pt x="337" y="9"/>
                    <a:pt x="169" y="6"/>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2"/>
            <p:cNvSpPr/>
            <p:nvPr/>
          </p:nvSpPr>
          <p:spPr>
            <a:xfrm>
              <a:off x="4005271" y="3141602"/>
              <a:ext cx="17940" cy="46667"/>
            </a:xfrm>
            <a:custGeom>
              <a:avLst/>
              <a:gdLst/>
              <a:ahLst/>
              <a:cxnLst/>
              <a:rect l="l" t="t" r="r" b="b"/>
              <a:pathLst>
                <a:path w="602" h="1566" extrusionOk="0">
                  <a:moveTo>
                    <a:pt x="318" y="1"/>
                  </a:moveTo>
                  <a:cubicBezTo>
                    <a:pt x="303" y="1"/>
                    <a:pt x="285" y="10"/>
                    <a:pt x="265" y="32"/>
                  </a:cubicBezTo>
                  <a:cubicBezTo>
                    <a:pt x="209" y="95"/>
                    <a:pt x="194" y="210"/>
                    <a:pt x="170" y="291"/>
                  </a:cubicBezTo>
                  <a:cubicBezTo>
                    <a:pt x="116" y="460"/>
                    <a:pt x="77" y="634"/>
                    <a:pt x="52" y="813"/>
                  </a:cubicBezTo>
                  <a:cubicBezTo>
                    <a:pt x="31" y="971"/>
                    <a:pt x="1" y="1177"/>
                    <a:pt x="35" y="1333"/>
                  </a:cubicBezTo>
                  <a:cubicBezTo>
                    <a:pt x="65" y="1468"/>
                    <a:pt x="124" y="1521"/>
                    <a:pt x="230" y="1555"/>
                  </a:cubicBezTo>
                  <a:cubicBezTo>
                    <a:pt x="252" y="1562"/>
                    <a:pt x="274" y="1566"/>
                    <a:pt x="297" y="1566"/>
                  </a:cubicBezTo>
                  <a:cubicBezTo>
                    <a:pt x="368" y="1566"/>
                    <a:pt x="438" y="1531"/>
                    <a:pt x="482" y="1462"/>
                  </a:cubicBezTo>
                  <a:cubicBezTo>
                    <a:pt x="488" y="1453"/>
                    <a:pt x="494" y="1442"/>
                    <a:pt x="500" y="1432"/>
                  </a:cubicBezTo>
                  <a:cubicBezTo>
                    <a:pt x="524" y="1379"/>
                    <a:pt x="538" y="1320"/>
                    <a:pt x="547" y="1261"/>
                  </a:cubicBezTo>
                  <a:cubicBezTo>
                    <a:pt x="601" y="913"/>
                    <a:pt x="518" y="562"/>
                    <a:pt x="424" y="238"/>
                  </a:cubicBezTo>
                  <a:cubicBezTo>
                    <a:pt x="405"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2"/>
            <p:cNvSpPr/>
            <p:nvPr/>
          </p:nvSpPr>
          <p:spPr>
            <a:xfrm>
              <a:off x="4205223" y="3136864"/>
              <a:ext cx="34777" cy="36207"/>
            </a:xfrm>
            <a:custGeom>
              <a:avLst/>
              <a:gdLst/>
              <a:ahLst/>
              <a:cxnLst/>
              <a:rect l="l" t="t" r="r" b="b"/>
              <a:pathLst>
                <a:path w="1167" h="1215" extrusionOk="0">
                  <a:moveTo>
                    <a:pt x="50" y="0"/>
                  </a:moveTo>
                  <a:cubicBezTo>
                    <a:pt x="20" y="0"/>
                    <a:pt x="1" y="19"/>
                    <a:pt x="3" y="74"/>
                  </a:cubicBezTo>
                  <a:cubicBezTo>
                    <a:pt x="5" y="158"/>
                    <a:pt x="76" y="248"/>
                    <a:pt x="113" y="326"/>
                  </a:cubicBezTo>
                  <a:cubicBezTo>
                    <a:pt x="192" y="483"/>
                    <a:pt x="285" y="635"/>
                    <a:pt x="391" y="778"/>
                  </a:cubicBezTo>
                  <a:cubicBezTo>
                    <a:pt x="485" y="906"/>
                    <a:pt x="606" y="1075"/>
                    <a:pt x="739" y="1158"/>
                  </a:cubicBezTo>
                  <a:cubicBezTo>
                    <a:pt x="799" y="1197"/>
                    <a:pt x="849" y="1214"/>
                    <a:pt x="897" y="1214"/>
                  </a:cubicBezTo>
                  <a:cubicBezTo>
                    <a:pt x="941" y="1214"/>
                    <a:pt x="983" y="1200"/>
                    <a:pt x="1030" y="1175"/>
                  </a:cubicBezTo>
                  <a:cubicBezTo>
                    <a:pt x="1114" y="1132"/>
                    <a:pt x="1166" y="1034"/>
                    <a:pt x="1145" y="926"/>
                  </a:cubicBezTo>
                  <a:cubicBezTo>
                    <a:pt x="1143" y="917"/>
                    <a:pt x="1140" y="905"/>
                    <a:pt x="1136" y="893"/>
                  </a:cubicBezTo>
                  <a:cubicBezTo>
                    <a:pt x="1119" y="840"/>
                    <a:pt x="1086" y="789"/>
                    <a:pt x="1051" y="738"/>
                  </a:cubicBezTo>
                  <a:cubicBezTo>
                    <a:pt x="849" y="453"/>
                    <a:pt x="548" y="266"/>
                    <a:pt x="256"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2"/>
            <p:cNvSpPr/>
            <p:nvPr/>
          </p:nvSpPr>
          <p:spPr>
            <a:xfrm>
              <a:off x="4152389" y="3137937"/>
              <a:ext cx="38293" cy="34985"/>
            </a:xfrm>
            <a:custGeom>
              <a:avLst/>
              <a:gdLst/>
              <a:ahLst/>
              <a:cxnLst/>
              <a:rect l="l" t="t" r="r" b="b"/>
              <a:pathLst>
                <a:path w="1285" h="1174" extrusionOk="0">
                  <a:moveTo>
                    <a:pt x="1140" y="0"/>
                  </a:moveTo>
                  <a:cubicBezTo>
                    <a:pt x="1138" y="0"/>
                    <a:pt x="1135" y="0"/>
                    <a:pt x="1132" y="0"/>
                  </a:cubicBezTo>
                  <a:cubicBezTo>
                    <a:pt x="1051" y="3"/>
                    <a:pt x="960" y="75"/>
                    <a:pt x="886" y="115"/>
                  </a:cubicBezTo>
                  <a:cubicBezTo>
                    <a:pt x="731" y="194"/>
                    <a:pt x="582" y="290"/>
                    <a:pt x="443" y="397"/>
                  </a:cubicBezTo>
                  <a:cubicBezTo>
                    <a:pt x="320" y="495"/>
                    <a:pt x="155" y="616"/>
                    <a:pt x="72" y="753"/>
                  </a:cubicBezTo>
                  <a:cubicBezTo>
                    <a:pt x="0" y="869"/>
                    <a:pt x="6" y="949"/>
                    <a:pt x="56" y="1051"/>
                  </a:cubicBezTo>
                  <a:cubicBezTo>
                    <a:pt x="92" y="1123"/>
                    <a:pt x="166" y="1173"/>
                    <a:pt x="251" y="1173"/>
                  </a:cubicBezTo>
                  <a:cubicBezTo>
                    <a:pt x="267" y="1173"/>
                    <a:pt x="283" y="1172"/>
                    <a:pt x="300" y="1168"/>
                  </a:cubicBezTo>
                  <a:cubicBezTo>
                    <a:pt x="308" y="1165"/>
                    <a:pt x="320" y="1162"/>
                    <a:pt x="330" y="1158"/>
                  </a:cubicBezTo>
                  <a:cubicBezTo>
                    <a:pt x="384" y="1141"/>
                    <a:pt x="434" y="1108"/>
                    <a:pt x="482" y="1072"/>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2"/>
            <p:cNvSpPr/>
            <p:nvPr/>
          </p:nvSpPr>
          <p:spPr>
            <a:xfrm>
              <a:off x="4389919" y="3124944"/>
              <a:ext cx="47263" cy="12099"/>
            </a:xfrm>
            <a:custGeom>
              <a:avLst/>
              <a:gdLst/>
              <a:ahLst/>
              <a:cxnLst/>
              <a:rect l="l" t="t" r="r" b="b"/>
              <a:pathLst>
                <a:path w="1586" h="406" extrusionOk="0">
                  <a:moveTo>
                    <a:pt x="1544" y="1"/>
                  </a:moveTo>
                  <a:cubicBezTo>
                    <a:pt x="1087" y="1"/>
                    <a:pt x="628" y="8"/>
                    <a:pt x="172" y="18"/>
                  </a:cubicBezTo>
                  <a:lnTo>
                    <a:pt x="167" y="18"/>
                  </a:lnTo>
                  <a:cubicBezTo>
                    <a:pt x="81" y="44"/>
                    <a:pt x="0" y="79"/>
                    <a:pt x="79" y="154"/>
                  </a:cubicBezTo>
                  <a:cubicBezTo>
                    <a:pt x="137" y="210"/>
                    <a:pt x="251" y="224"/>
                    <a:pt x="331" y="251"/>
                  </a:cubicBezTo>
                  <a:cubicBezTo>
                    <a:pt x="495" y="309"/>
                    <a:pt x="667" y="346"/>
                    <a:pt x="840" y="372"/>
                  </a:cubicBezTo>
                  <a:cubicBezTo>
                    <a:pt x="944" y="387"/>
                    <a:pt x="1067" y="406"/>
                    <a:pt x="1183" y="406"/>
                  </a:cubicBezTo>
                  <a:cubicBezTo>
                    <a:pt x="1241" y="406"/>
                    <a:pt x="1297" y="401"/>
                    <a:pt x="1349" y="389"/>
                  </a:cubicBezTo>
                  <a:cubicBezTo>
                    <a:pt x="1479" y="357"/>
                    <a:pt x="1531" y="296"/>
                    <a:pt x="1565" y="190"/>
                  </a:cubicBezTo>
                  <a:cubicBezTo>
                    <a:pt x="1585" y="125"/>
                    <a:pt x="1579" y="57"/>
                    <a:pt x="15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2"/>
            <p:cNvSpPr/>
            <p:nvPr/>
          </p:nvSpPr>
          <p:spPr>
            <a:xfrm>
              <a:off x="4320367" y="3126524"/>
              <a:ext cx="48157" cy="10519"/>
            </a:xfrm>
            <a:custGeom>
              <a:avLst/>
              <a:gdLst/>
              <a:ahLst/>
              <a:cxnLst/>
              <a:rect l="l" t="t" r="r" b="b"/>
              <a:pathLst>
                <a:path w="1616" h="353" extrusionOk="0">
                  <a:moveTo>
                    <a:pt x="1424" y="1"/>
                  </a:moveTo>
                  <a:cubicBezTo>
                    <a:pt x="947" y="19"/>
                    <a:pt x="474" y="42"/>
                    <a:pt x="2" y="69"/>
                  </a:cubicBezTo>
                  <a:cubicBezTo>
                    <a:pt x="0" y="147"/>
                    <a:pt x="32" y="220"/>
                    <a:pt x="103" y="269"/>
                  </a:cubicBezTo>
                  <a:cubicBezTo>
                    <a:pt x="113" y="276"/>
                    <a:pt x="122" y="280"/>
                    <a:pt x="132" y="286"/>
                  </a:cubicBezTo>
                  <a:cubicBezTo>
                    <a:pt x="182" y="312"/>
                    <a:pt x="239" y="326"/>
                    <a:pt x="297" y="336"/>
                  </a:cubicBezTo>
                  <a:cubicBezTo>
                    <a:pt x="370" y="348"/>
                    <a:pt x="444" y="353"/>
                    <a:pt x="517" y="353"/>
                  </a:cubicBezTo>
                  <a:cubicBezTo>
                    <a:pt x="784" y="353"/>
                    <a:pt x="1049" y="284"/>
                    <a:pt x="1298" y="208"/>
                  </a:cubicBezTo>
                  <a:cubicBezTo>
                    <a:pt x="1376" y="184"/>
                    <a:pt x="1615" y="157"/>
                    <a:pt x="1500" y="45"/>
                  </a:cubicBezTo>
                  <a:cubicBezTo>
                    <a:pt x="1479" y="26"/>
                    <a:pt x="1455" y="12"/>
                    <a:pt x="14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2"/>
            <p:cNvSpPr/>
            <p:nvPr/>
          </p:nvSpPr>
          <p:spPr>
            <a:xfrm>
              <a:off x="4369983" y="3141602"/>
              <a:ext cx="17910" cy="46667"/>
            </a:xfrm>
            <a:custGeom>
              <a:avLst/>
              <a:gdLst/>
              <a:ahLst/>
              <a:cxnLst/>
              <a:rect l="l" t="t" r="r" b="b"/>
              <a:pathLst>
                <a:path w="601" h="1566" extrusionOk="0">
                  <a:moveTo>
                    <a:pt x="317" y="1"/>
                  </a:moveTo>
                  <a:cubicBezTo>
                    <a:pt x="302" y="1"/>
                    <a:pt x="284" y="10"/>
                    <a:pt x="264" y="32"/>
                  </a:cubicBezTo>
                  <a:cubicBezTo>
                    <a:pt x="208" y="95"/>
                    <a:pt x="194" y="210"/>
                    <a:pt x="169" y="291"/>
                  </a:cubicBezTo>
                  <a:cubicBezTo>
                    <a:pt x="115" y="460"/>
                    <a:pt x="76" y="634"/>
                    <a:pt x="53" y="813"/>
                  </a:cubicBezTo>
                  <a:cubicBezTo>
                    <a:pt x="32" y="971"/>
                    <a:pt x="0" y="1177"/>
                    <a:pt x="35" y="1333"/>
                  </a:cubicBezTo>
                  <a:cubicBezTo>
                    <a:pt x="65" y="1468"/>
                    <a:pt x="125" y="1521"/>
                    <a:pt x="229" y="1555"/>
                  </a:cubicBezTo>
                  <a:cubicBezTo>
                    <a:pt x="251" y="1562"/>
                    <a:pt x="274" y="1566"/>
                    <a:pt x="296" y="1566"/>
                  </a:cubicBezTo>
                  <a:cubicBezTo>
                    <a:pt x="367" y="1566"/>
                    <a:pt x="437" y="1531"/>
                    <a:pt x="483" y="1462"/>
                  </a:cubicBezTo>
                  <a:cubicBezTo>
                    <a:pt x="487" y="1453"/>
                    <a:pt x="493" y="1442"/>
                    <a:pt x="499" y="1432"/>
                  </a:cubicBezTo>
                  <a:cubicBezTo>
                    <a:pt x="523" y="1379"/>
                    <a:pt x="538" y="1320"/>
                    <a:pt x="548" y="1261"/>
                  </a:cubicBezTo>
                  <a:cubicBezTo>
                    <a:pt x="601" y="913"/>
                    <a:pt x="519" y="562"/>
                    <a:pt x="423" y="238"/>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2"/>
            <p:cNvSpPr/>
            <p:nvPr/>
          </p:nvSpPr>
          <p:spPr>
            <a:xfrm>
              <a:off x="4372009" y="3125600"/>
              <a:ext cx="13708" cy="10043"/>
            </a:xfrm>
            <a:custGeom>
              <a:avLst/>
              <a:gdLst/>
              <a:ahLst/>
              <a:cxnLst/>
              <a:rect l="l" t="t" r="r" b="b"/>
              <a:pathLst>
                <a:path w="460" h="337" extrusionOk="0">
                  <a:moveTo>
                    <a:pt x="438" y="0"/>
                  </a:moveTo>
                  <a:cubicBezTo>
                    <a:pt x="298" y="6"/>
                    <a:pt x="154" y="9"/>
                    <a:pt x="15" y="14"/>
                  </a:cubicBezTo>
                  <a:cubicBezTo>
                    <a:pt x="12" y="20"/>
                    <a:pt x="8" y="27"/>
                    <a:pt x="8" y="35"/>
                  </a:cubicBezTo>
                  <a:cubicBezTo>
                    <a:pt x="2" y="52"/>
                    <a:pt x="1" y="67"/>
                    <a:pt x="1" y="85"/>
                  </a:cubicBezTo>
                  <a:cubicBezTo>
                    <a:pt x="1" y="95"/>
                    <a:pt x="2" y="108"/>
                    <a:pt x="2" y="118"/>
                  </a:cubicBezTo>
                  <a:cubicBezTo>
                    <a:pt x="4" y="131"/>
                    <a:pt x="4" y="142"/>
                    <a:pt x="10" y="151"/>
                  </a:cubicBezTo>
                  <a:cubicBezTo>
                    <a:pt x="10" y="156"/>
                    <a:pt x="12" y="159"/>
                    <a:pt x="15" y="165"/>
                  </a:cubicBezTo>
                  <a:cubicBezTo>
                    <a:pt x="15" y="166"/>
                    <a:pt x="15" y="172"/>
                    <a:pt x="17" y="174"/>
                  </a:cubicBezTo>
                  <a:cubicBezTo>
                    <a:pt x="17" y="179"/>
                    <a:pt x="18" y="182"/>
                    <a:pt x="18" y="188"/>
                  </a:cubicBezTo>
                  <a:cubicBezTo>
                    <a:pt x="25" y="202"/>
                    <a:pt x="30" y="215"/>
                    <a:pt x="37" y="229"/>
                  </a:cubicBezTo>
                  <a:cubicBezTo>
                    <a:pt x="37" y="231"/>
                    <a:pt x="40" y="235"/>
                    <a:pt x="43" y="237"/>
                  </a:cubicBezTo>
                  <a:cubicBezTo>
                    <a:pt x="50" y="249"/>
                    <a:pt x="58" y="261"/>
                    <a:pt x="67" y="272"/>
                  </a:cubicBezTo>
                  <a:lnTo>
                    <a:pt x="73" y="278"/>
                  </a:lnTo>
                  <a:cubicBezTo>
                    <a:pt x="78" y="285"/>
                    <a:pt x="86" y="288"/>
                    <a:pt x="93" y="294"/>
                  </a:cubicBezTo>
                  <a:cubicBezTo>
                    <a:pt x="96" y="300"/>
                    <a:pt x="104" y="304"/>
                    <a:pt x="111" y="310"/>
                  </a:cubicBezTo>
                  <a:cubicBezTo>
                    <a:pt x="124" y="317"/>
                    <a:pt x="139" y="323"/>
                    <a:pt x="153" y="328"/>
                  </a:cubicBezTo>
                  <a:cubicBezTo>
                    <a:pt x="154" y="328"/>
                    <a:pt x="157" y="330"/>
                    <a:pt x="161" y="330"/>
                  </a:cubicBezTo>
                  <a:cubicBezTo>
                    <a:pt x="174" y="331"/>
                    <a:pt x="193" y="335"/>
                    <a:pt x="207" y="337"/>
                  </a:cubicBezTo>
                  <a:lnTo>
                    <a:pt x="217" y="337"/>
                  </a:lnTo>
                  <a:cubicBezTo>
                    <a:pt x="236" y="337"/>
                    <a:pt x="253" y="331"/>
                    <a:pt x="272" y="330"/>
                  </a:cubicBezTo>
                  <a:cubicBezTo>
                    <a:pt x="279" y="325"/>
                    <a:pt x="283" y="325"/>
                    <a:pt x="289" y="324"/>
                  </a:cubicBezTo>
                  <a:cubicBezTo>
                    <a:pt x="308" y="321"/>
                    <a:pt x="323" y="311"/>
                    <a:pt x="341" y="304"/>
                  </a:cubicBezTo>
                  <a:cubicBezTo>
                    <a:pt x="346" y="302"/>
                    <a:pt x="352" y="297"/>
                    <a:pt x="358" y="295"/>
                  </a:cubicBezTo>
                  <a:cubicBezTo>
                    <a:pt x="369" y="285"/>
                    <a:pt x="386" y="275"/>
                    <a:pt x="395" y="261"/>
                  </a:cubicBezTo>
                  <a:cubicBezTo>
                    <a:pt x="402" y="257"/>
                    <a:pt x="405" y="249"/>
                    <a:pt x="411" y="242"/>
                  </a:cubicBezTo>
                  <a:cubicBezTo>
                    <a:pt x="418" y="237"/>
                    <a:pt x="422" y="229"/>
                    <a:pt x="427" y="222"/>
                  </a:cubicBezTo>
                  <a:cubicBezTo>
                    <a:pt x="437" y="206"/>
                    <a:pt x="441" y="189"/>
                    <a:pt x="447" y="174"/>
                  </a:cubicBezTo>
                  <a:cubicBezTo>
                    <a:pt x="451" y="166"/>
                    <a:pt x="452" y="163"/>
                    <a:pt x="452" y="158"/>
                  </a:cubicBezTo>
                  <a:cubicBezTo>
                    <a:pt x="454" y="139"/>
                    <a:pt x="460" y="122"/>
                    <a:pt x="460" y="103"/>
                  </a:cubicBezTo>
                  <a:cubicBezTo>
                    <a:pt x="460" y="86"/>
                    <a:pt x="455" y="67"/>
                    <a:pt x="454" y="49"/>
                  </a:cubicBezTo>
                  <a:cubicBezTo>
                    <a:pt x="454" y="42"/>
                    <a:pt x="451" y="37"/>
                    <a:pt x="448" y="32"/>
                  </a:cubicBezTo>
                  <a:cubicBezTo>
                    <a:pt x="447" y="20"/>
                    <a:pt x="442" y="9"/>
                    <a:pt x="43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4569965" y="3136864"/>
              <a:ext cx="34806" cy="36207"/>
            </a:xfrm>
            <a:custGeom>
              <a:avLst/>
              <a:gdLst/>
              <a:ahLst/>
              <a:cxnLst/>
              <a:rect l="l" t="t" r="r" b="b"/>
              <a:pathLst>
                <a:path w="1168" h="1215" extrusionOk="0">
                  <a:moveTo>
                    <a:pt x="50" y="0"/>
                  </a:moveTo>
                  <a:cubicBezTo>
                    <a:pt x="20" y="0"/>
                    <a:pt x="0" y="19"/>
                    <a:pt x="2" y="74"/>
                  </a:cubicBezTo>
                  <a:cubicBezTo>
                    <a:pt x="7" y="158"/>
                    <a:pt x="77" y="248"/>
                    <a:pt x="114" y="326"/>
                  </a:cubicBezTo>
                  <a:cubicBezTo>
                    <a:pt x="190" y="483"/>
                    <a:pt x="286" y="635"/>
                    <a:pt x="391" y="778"/>
                  </a:cubicBezTo>
                  <a:cubicBezTo>
                    <a:pt x="487" y="906"/>
                    <a:pt x="606" y="1075"/>
                    <a:pt x="739" y="1158"/>
                  </a:cubicBezTo>
                  <a:cubicBezTo>
                    <a:pt x="799" y="1197"/>
                    <a:pt x="849" y="1214"/>
                    <a:pt x="897" y="1214"/>
                  </a:cubicBezTo>
                  <a:cubicBezTo>
                    <a:pt x="941" y="1214"/>
                    <a:pt x="984" y="1200"/>
                    <a:pt x="1031" y="1175"/>
                  </a:cubicBezTo>
                  <a:cubicBezTo>
                    <a:pt x="1114" y="1132"/>
                    <a:pt x="1167" y="1034"/>
                    <a:pt x="1146" y="926"/>
                  </a:cubicBezTo>
                  <a:cubicBezTo>
                    <a:pt x="1141" y="917"/>
                    <a:pt x="1140" y="905"/>
                    <a:pt x="1136" y="893"/>
                  </a:cubicBezTo>
                  <a:cubicBezTo>
                    <a:pt x="1119" y="840"/>
                    <a:pt x="1087" y="789"/>
                    <a:pt x="1053"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4517161" y="3137937"/>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2" y="397"/>
                  </a:cubicBezTo>
                  <a:cubicBezTo>
                    <a:pt x="318" y="495"/>
                    <a:pt x="154" y="616"/>
                    <a:pt x="72" y="753"/>
                  </a:cubicBezTo>
                  <a:cubicBezTo>
                    <a:pt x="0" y="869"/>
                    <a:pt x="5" y="949"/>
                    <a:pt x="55" y="1051"/>
                  </a:cubicBezTo>
                  <a:cubicBezTo>
                    <a:pt x="91" y="1123"/>
                    <a:pt x="165" y="1173"/>
                    <a:pt x="250" y="1173"/>
                  </a:cubicBezTo>
                  <a:cubicBezTo>
                    <a:pt x="266" y="1173"/>
                    <a:pt x="282" y="1172"/>
                    <a:pt x="298" y="1168"/>
                  </a:cubicBezTo>
                  <a:cubicBezTo>
                    <a:pt x="308" y="1165"/>
                    <a:pt x="318"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4554142" y="3126405"/>
              <a:ext cx="13857" cy="9476"/>
            </a:xfrm>
            <a:custGeom>
              <a:avLst/>
              <a:gdLst/>
              <a:ahLst/>
              <a:cxnLst/>
              <a:rect l="l" t="t" r="r" b="b"/>
              <a:pathLst>
                <a:path w="465" h="318" extrusionOk="0">
                  <a:moveTo>
                    <a:pt x="20" y="0"/>
                  </a:moveTo>
                  <a:cubicBezTo>
                    <a:pt x="17" y="12"/>
                    <a:pt x="15" y="22"/>
                    <a:pt x="9" y="32"/>
                  </a:cubicBezTo>
                  <a:cubicBezTo>
                    <a:pt x="7" y="33"/>
                    <a:pt x="7" y="36"/>
                    <a:pt x="7" y="40"/>
                  </a:cubicBezTo>
                  <a:cubicBezTo>
                    <a:pt x="2" y="55"/>
                    <a:pt x="2" y="69"/>
                    <a:pt x="0" y="83"/>
                  </a:cubicBezTo>
                  <a:lnTo>
                    <a:pt x="0" y="91"/>
                  </a:lnTo>
                  <a:cubicBezTo>
                    <a:pt x="0" y="98"/>
                    <a:pt x="2" y="109"/>
                    <a:pt x="2" y="116"/>
                  </a:cubicBezTo>
                  <a:cubicBezTo>
                    <a:pt x="6" y="125"/>
                    <a:pt x="6" y="134"/>
                    <a:pt x="7" y="144"/>
                  </a:cubicBezTo>
                  <a:cubicBezTo>
                    <a:pt x="13" y="158"/>
                    <a:pt x="17" y="169"/>
                    <a:pt x="23" y="184"/>
                  </a:cubicBezTo>
                  <a:cubicBezTo>
                    <a:pt x="28" y="187"/>
                    <a:pt x="28" y="191"/>
                    <a:pt x="29" y="194"/>
                  </a:cubicBezTo>
                  <a:cubicBezTo>
                    <a:pt x="38" y="205"/>
                    <a:pt x="46" y="218"/>
                    <a:pt x="58" y="230"/>
                  </a:cubicBezTo>
                  <a:cubicBezTo>
                    <a:pt x="59" y="232"/>
                    <a:pt x="63" y="237"/>
                    <a:pt x="65" y="238"/>
                  </a:cubicBezTo>
                  <a:cubicBezTo>
                    <a:pt x="79" y="253"/>
                    <a:pt x="93" y="261"/>
                    <a:pt x="108" y="273"/>
                  </a:cubicBezTo>
                  <a:cubicBezTo>
                    <a:pt x="115" y="275"/>
                    <a:pt x="118" y="281"/>
                    <a:pt x="124" y="283"/>
                  </a:cubicBezTo>
                  <a:cubicBezTo>
                    <a:pt x="139" y="291"/>
                    <a:pt x="158" y="298"/>
                    <a:pt x="174" y="306"/>
                  </a:cubicBezTo>
                  <a:cubicBezTo>
                    <a:pt x="179" y="310"/>
                    <a:pt x="187" y="311"/>
                    <a:pt x="194" y="311"/>
                  </a:cubicBezTo>
                  <a:cubicBezTo>
                    <a:pt x="207" y="315"/>
                    <a:pt x="222" y="317"/>
                    <a:pt x="235" y="317"/>
                  </a:cubicBezTo>
                  <a:cubicBezTo>
                    <a:pt x="238" y="317"/>
                    <a:pt x="241" y="317"/>
                    <a:pt x="244" y="317"/>
                  </a:cubicBezTo>
                  <a:cubicBezTo>
                    <a:pt x="252" y="317"/>
                    <a:pt x="260" y="316"/>
                    <a:pt x="268" y="316"/>
                  </a:cubicBezTo>
                  <a:cubicBezTo>
                    <a:pt x="278" y="316"/>
                    <a:pt x="287" y="311"/>
                    <a:pt x="295" y="310"/>
                  </a:cubicBezTo>
                  <a:cubicBezTo>
                    <a:pt x="311" y="306"/>
                    <a:pt x="326" y="298"/>
                    <a:pt x="340" y="291"/>
                  </a:cubicBezTo>
                  <a:cubicBezTo>
                    <a:pt x="346" y="290"/>
                    <a:pt x="351" y="288"/>
                    <a:pt x="357" y="283"/>
                  </a:cubicBezTo>
                  <a:cubicBezTo>
                    <a:pt x="371" y="274"/>
                    <a:pt x="383" y="261"/>
                    <a:pt x="397" y="251"/>
                  </a:cubicBezTo>
                  <a:cubicBezTo>
                    <a:pt x="410" y="237"/>
                    <a:pt x="422" y="222"/>
                    <a:pt x="430" y="208"/>
                  </a:cubicBezTo>
                  <a:cubicBezTo>
                    <a:pt x="432" y="202"/>
                    <a:pt x="437" y="198"/>
                    <a:pt x="439" y="194"/>
                  </a:cubicBezTo>
                  <a:cubicBezTo>
                    <a:pt x="446" y="177"/>
                    <a:pt x="452" y="161"/>
                    <a:pt x="457" y="144"/>
                  </a:cubicBezTo>
                  <a:cubicBezTo>
                    <a:pt x="459" y="126"/>
                    <a:pt x="462" y="109"/>
                    <a:pt x="465" y="94"/>
                  </a:cubicBezTo>
                  <a:lnTo>
                    <a:pt x="465" y="75"/>
                  </a:lnTo>
                  <a:cubicBezTo>
                    <a:pt x="460" y="58"/>
                    <a:pt x="459" y="40"/>
                    <a:pt x="453" y="25"/>
                  </a:cubicBezTo>
                  <a:cubicBezTo>
                    <a:pt x="450" y="19"/>
                    <a:pt x="450" y="16"/>
                    <a:pt x="447" y="10"/>
                  </a:cubicBezTo>
                  <a:cubicBezTo>
                    <a:pt x="304" y="9"/>
                    <a:pt x="164" y="5"/>
                    <a:pt x="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2"/>
            <p:cNvSpPr/>
            <p:nvPr/>
          </p:nvSpPr>
          <p:spPr>
            <a:xfrm>
              <a:off x="4761872" y="3131649"/>
              <a:ext cx="38531" cy="5394"/>
            </a:xfrm>
            <a:custGeom>
              <a:avLst/>
              <a:gdLst/>
              <a:ahLst/>
              <a:cxnLst/>
              <a:rect l="l" t="t" r="r" b="b"/>
              <a:pathLst>
                <a:path w="1293" h="181" extrusionOk="0">
                  <a:moveTo>
                    <a:pt x="0" y="1"/>
                  </a:moveTo>
                  <a:cubicBezTo>
                    <a:pt x="30" y="11"/>
                    <a:pt x="60" y="18"/>
                    <a:pt x="88" y="26"/>
                  </a:cubicBezTo>
                  <a:cubicBezTo>
                    <a:pt x="252" y="84"/>
                    <a:pt x="423" y="121"/>
                    <a:pt x="596" y="147"/>
                  </a:cubicBezTo>
                  <a:cubicBezTo>
                    <a:pt x="701" y="162"/>
                    <a:pt x="824" y="181"/>
                    <a:pt x="940" y="181"/>
                  </a:cubicBezTo>
                  <a:cubicBezTo>
                    <a:pt x="998" y="181"/>
                    <a:pt x="1054" y="176"/>
                    <a:pt x="1105" y="164"/>
                  </a:cubicBezTo>
                  <a:cubicBezTo>
                    <a:pt x="1205" y="140"/>
                    <a:pt x="1260" y="98"/>
                    <a:pt x="1293" y="35"/>
                  </a:cubicBezTo>
                  <a:cubicBezTo>
                    <a:pt x="861" y="25"/>
                    <a:pt x="432" y="12"/>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2"/>
            <p:cNvSpPr/>
            <p:nvPr/>
          </p:nvSpPr>
          <p:spPr>
            <a:xfrm>
              <a:off x="4685318" y="3129683"/>
              <a:ext cx="44462" cy="7361"/>
            </a:xfrm>
            <a:custGeom>
              <a:avLst/>
              <a:gdLst/>
              <a:ahLst/>
              <a:cxnLst/>
              <a:rect l="l" t="t" r="r" b="b"/>
              <a:pathLst>
                <a:path w="1492" h="247" extrusionOk="0">
                  <a:moveTo>
                    <a:pt x="0" y="1"/>
                  </a:moveTo>
                  <a:cubicBezTo>
                    <a:pt x="4" y="65"/>
                    <a:pt x="39" y="121"/>
                    <a:pt x="98" y="163"/>
                  </a:cubicBezTo>
                  <a:cubicBezTo>
                    <a:pt x="106" y="170"/>
                    <a:pt x="118" y="174"/>
                    <a:pt x="126" y="180"/>
                  </a:cubicBezTo>
                  <a:cubicBezTo>
                    <a:pt x="174" y="206"/>
                    <a:pt x="234" y="220"/>
                    <a:pt x="292" y="230"/>
                  </a:cubicBezTo>
                  <a:cubicBezTo>
                    <a:pt x="365" y="242"/>
                    <a:pt x="438" y="247"/>
                    <a:pt x="511" y="247"/>
                  </a:cubicBezTo>
                  <a:cubicBezTo>
                    <a:pt x="777" y="247"/>
                    <a:pt x="1043" y="178"/>
                    <a:pt x="1291" y="102"/>
                  </a:cubicBezTo>
                  <a:cubicBezTo>
                    <a:pt x="1337" y="88"/>
                    <a:pt x="1440" y="74"/>
                    <a:pt x="1492" y="41"/>
                  </a:cubicBezTo>
                  <a:cubicBezTo>
                    <a:pt x="995" y="26"/>
                    <a:pt x="494" y="15"/>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4734695" y="3141602"/>
              <a:ext cx="17880" cy="46667"/>
            </a:xfrm>
            <a:custGeom>
              <a:avLst/>
              <a:gdLst/>
              <a:ahLst/>
              <a:cxnLst/>
              <a:rect l="l" t="t" r="r" b="b"/>
              <a:pathLst>
                <a:path w="600" h="1566" extrusionOk="0">
                  <a:moveTo>
                    <a:pt x="318" y="1"/>
                  </a:moveTo>
                  <a:cubicBezTo>
                    <a:pt x="304" y="1"/>
                    <a:pt x="286" y="10"/>
                    <a:pt x="266" y="32"/>
                  </a:cubicBezTo>
                  <a:cubicBezTo>
                    <a:pt x="210" y="95"/>
                    <a:pt x="196" y="210"/>
                    <a:pt x="170" y="291"/>
                  </a:cubicBezTo>
                  <a:cubicBezTo>
                    <a:pt x="117" y="460"/>
                    <a:pt x="77" y="634"/>
                    <a:pt x="54" y="813"/>
                  </a:cubicBezTo>
                  <a:cubicBezTo>
                    <a:pt x="32" y="971"/>
                    <a:pt x="1" y="1177"/>
                    <a:pt x="37" y="1333"/>
                  </a:cubicBezTo>
                  <a:cubicBezTo>
                    <a:pt x="67" y="1468"/>
                    <a:pt x="126" y="1521"/>
                    <a:pt x="232" y="1555"/>
                  </a:cubicBezTo>
                  <a:cubicBezTo>
                    <a:pt x="253" y="1562"/>
                    <a:pt x="275" y="1566"/>
                    <a:pt x="298" y="1566"/>
                  </a:cubicBezTo>
                  <a:cubicBezTo>
                    <a:pt x="368" y="1566"/>
                    <a:pt x="439" y="1531"/>
                    <a:pt x="484" y="1462"/>
                  </a:cubicBezTo>
                  <a:cubicBezTo>
                    <a:pt x="490" y="1453"/>
                    <a:pt x="495" y="1442"/>
                    <a:pt x="498" y="1432"/>
                  </a:cubicBezTo>
                  <a:cubicBezTo>
                    <a:pt x="523" y="1379"/>
                    <a:pt x="538" y="1320"/>
                    <a:pt x="547" y="1261"/>
                  </a:cubicBezTo>
                  <a:cubicBezTo>
                    <a:pt x="600" y="913"/>
                    <a:pt x="518" y="562"/>
                    <a:pt x="424" y="238"/>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4737228" y="3130964"/>
              <a:ext cx="12665" cy="4679"/>
            </a:xfrm>
            <a:custGeom>
              <a:avLst/>
              <a:gdLst/>
              <a:ahLst/>
              <a:cxnLst/>
              <a:rect l="l" t="t" r="r" b="b"/>
              <a:pathLst>
                <a:path w="425" h="157" extrusionOk="0">
                  <a:moveTo>
                    <a:pt x="1" y="1"/>
                  </a:moveTo>
                  <a:cubicBezTo>
                    <a:pt x="1" y="2"/>
                    <a:pt x="1" y="6"/>
                    <a:pt x="3" y="8"/>
                  </a:cubicBezTo>
                  <a:cubicBezTo>
                    <a:pt x="8" y="22"/>
                    <a:pt x="13" y="35"/>
                    <a:pt x="19" y="49"/>
                  </a:cubicBezTo>
                  <a:cubicBezTo>
                    <a:pt x="22" y="51"/>
                    <a:pt x="22" y="55"/>
                    <a:pt x="25" y="57"/>
                  </a:cubicBezTo>
                  <a:cubicBezTo>
                    <a:pt x="32" y="69"/>
                    <a:pt x="42" y="81"/>
                    <a:pt x="51" y="92"/>
                  </a:cubicBezTo>
                  <a:cubicBezTo>
                    <a:pt x="51" y="95"/>
                    <a:pt x="54" y="95"/>
                    <a:pt x="54" y="98"/>
                  </a:cubicBezTo>
                  <a:cubicBezTo>
                    <a:pt x="59" y="105"/>
                    <a:pt x="68" y="108"/>
                    <a:pt x="72" y="114"/>
                  </a:cubicBezTo>
                  <a:cubicBezTo>
                    <a:pt x="78" y="120"/>
                    <a:pt x="85" y="124"/>
                    <a:pt x="92" y="130"/>
                  </a:cubicBezTo>
                  <a:cubicBezTo>
                    <a:pt x="107" y="137"/>
                    <a:pt x="119" y="143"/>
                    <a:pt x="134" y="148"/>
                  </a:cubicBezTo>
                  <a:cubicBezTo>
                    <a:pt x="135" y="148"/>
                    <a:pt x="141" y="150"/>
                    <a:pt x="142" y="150"/>
                  </a:cubicBezTo>
                  <a:cubicBezTo>
                    <a:pt x="160" y="151"/>
                    <a:pt x="175" y="155"/>
                    <a:pt x="191" y="157"/>
                  </a:cubicBezTo>
                  <a:lnTo>
                    <a:pt x="200" y="157"/>
                  </a:lnTo>
                  <a:cubicBezTo>
                    <a:pt x="220" y="157"/>
                    <a:pt x="240" y="151"/>
                    <a:pt x="257" y="150"/>
                  </a:cubicBezTo>
                  <a:cubicBezTo>
                    <a:pt x="261" y="145"/>
                    <a:pt x="268" y="145"/>
                    <a:pt x="276" y="144"/>
                  </a:cubicBezTo>
                  <a:cubicBezTo>
                    <a:pt x="291" y="141"/>
                    <a:pt x="310" y="131"/>
                    <a:pt x="326" y="124"/>
                  </a:cubicBezTo>
                  <a:cubicBezTo>
                    <a:pt x="333" y="122"/>
                    <a:pt x="336" y="117"/>
                    <a:pt x="343" y="115"/>
                  </a:cubicBezTo>
                  <a:cubicBezTo>
                    <a:pt x="354" y="105"/>
                    <a:pt x="370" y="95"/>
                    <a:pt x="382" y="81"/>
                  </a:cubicBezTo>
                  <a:cubicBezTo>
                    <a:pt x="386" y="77"/>
                    <a:pt x="390" y="69"/>
                    <a:pt x="397" y="62"/>
                  </a:cubicBezTo>
                  <a:cubicBezTo>
                    <a:pt x="402" y="57"/>
                    <a:pt x="407" y="49"/>
                    <a:pt x="413" y="42"/>
                  </a:cubicBezTo>
                  <a:cubicBezTo>
                    <a:pt x="417" y="34"/>
                    <a:pt x="419" y="24"/>
                    <a:pt x="425" y="15"/>
                  </a:cubicBezTo>
                  <a:cubicBezTo>
                    <a:pt x="284" y="9"/>
                    <a:pt x="142" y="6"/>
                    <a:pt x="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4934708" y="3136894"/>
              <a:ext cx="7748" cy="12516"/>
            </a:xfrm>
            <a:custGeom>
              <a:avLst/>
              <a:gdLst/>
              <a:ahLst/>
              <a:cxnLst/>
              <a:rect l="l" t="t" r="r" b="b"/>
              <a:pathLst>
                <a:path w="260" h="420" extrusionOk="0">
                  <a:moveTo>
                    <a:pt x="50" y="1"/>
                  </a:moveTo>
                  <a:cubicBezTo>
                    <a:pt x="20" y="1"/>
                    <a:pt x="0" y="20"/>
                    <a:pt x="2" y="74"/>
                  </a:cubicBezTo>
                  <a:cubicBezTo>
                    <a:pt x="5" y="157"/>
                    <a:pt x="77" y="247"/>
                    <a:pt x="114" y="326"/>
                  </a:cubicBezTo>
                  <a:cubicBezTo>
                    <a:pt x="131" y="359"/>
                    <a:pt x="147" y="388"/>
                    <a:pt x="163" y="419"/>
                  </a:cubicBezTo>
                  <a:cubicBezTo>
                    <a:pt x="191" y="316"/>
                    <a:pt x="224" y="210"/>
                    <a:pt x="260" y="107"/>
                  </a:cubicBezTo>
                  <a:lnTo>
                    <a:pt x="257" y="107"/>
                  </a:lnTo>
                  <a:cubicBezTo>
                    <a:pt x="211" y="79"/>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4881844" y="3137937"/>
              <a:ext cx="38293" cy="34985"/>
            </a:xfrm>
            <a:custGeom>
              <a:avLst/>
              <a:gdLst/>
              <a:ahLst/>
              <a:cxnLst/>
              <a:rect l="l" t="t" r="r" b="b"/>
              <a:pathLst>
                <a:path w="1285" h="1174" extrusionOk="0">
                  <a:moveTo>
                    <a:pt x="1141" y="0"/>
                  </a:moveTo>
                  <a:cubicBezTo>
                    <a:pt x="1138" y="0"/>
                    <a:pt x="1136" y="0"/>
                    <a:pt x="1133" y="0"/>
                  </a:cubicBezTo>
                  <a:cubicBezTo>
                    <a:pt x="1050" y="3"/>
                    <a:pt x="961" y="75"/>
                    <a:pt x="885" y="115"/>
                  </a:cubicBezTo>
                  <a:cubicBezTo>
                    <a:pt x="731" y="194"/>
                    <a:pt x="582" y="290"/>
                    <a:pt x="443" y="397"/>
                  </a:cubicBezTo>
                  <a:cubicBezTo>
                    <a:pt x="319" y="495"/>
                    <a:pt x="154" y="616"/>
                    <a:pt x="72" y="753"/>
                  </a:cubicBezTo>
                  <a:cubicBezTo>
                    <a:pt x="1" y="869"/>
                    <a:pt x="6" y="949"/>
                    <a:pt x="57" y="1051"/>
                  </a:cubicBezTo>
                  <a:cubicBezTo>
                    <a:pt x="93" y="1123"/>
                    <a:pt x="166" y="1173"/>
                    <a:pt x="252" y="1173"/>
                  </a:cubicBezTo>
                  <a:cubicBezTo>
                    <a:pt x="268" y="1173"/>
                    <a:pt x="284" y="1172"/>
                    <a:pt x="300" y="1168"/>
                  </a:cubicBezTo>
                  <a:cubicBezTo>
                    <a:pt x="309" y="1165"/>
                    <a:pt x="319" y="1162"/>
                    <a:pt x="330" y="1158"/>
                  </a:cubicBezTo>
                  <a:cubicBezTo>
                    <a:pt x="383" y="1141"/>
                    <a:pt x="433"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2931129" y="3297512"/>
              <a:ext cx="34806" cy="36177"/>
            </a:xfrm>
            <a:custGeom>
              <a:avLst/>
              <a:gdLst/>
              <a:ahLst/>
              <a:cxnLst/>
              <a:rect l="l" t="t" r="r" b="b"/>
              <a:pathLst>
                <a:path w="1168" h="1214" extrusionOk="0">
                  <a:moveTo>
                    <a:pt x="50" y="0"/>
                  </a:moveTo>
                  <a:cubicBezTo>
                    <a:pt x="20" y="0"/>
                    <a:pt x="1" y="19"/>
                    <a:pt x="3" y="73"/>
                  </a:cubicBezTo>
                  <a:cubicBezTo>
                    <a:pt x="7" y="158"/>
                    <a:pt x="76" y="249"/>
                    <a:pt x="114" y="327"/>
                  </a:cubicBezTo>
                  <a:cubicBezTo>
                    <a:pt x="190" y="484"/>
                    <a:pt x="286" y="636"/>
                    <a:pt x="391" y="779"/>
                  </a:cubicBezTo>
                  <a:cubicBezTo>
                    <a:pt x="487" y="907"/>
                    <a:pt x="606" y="1075"/>
                    <a:pt x="739" y="1159"/>
                  </a:cubicBezTo>
                  <a:cubicBezTo>
                    <a:pt x="799" y="1197"/>
                    <a:pt x="849" y="1214"/>
                    <a:pt x="897" y="1214"/>
                  </a:cubicBezTo>
                  <a:cubicBezTo>
                    <a:pt x="941" y="1214"/>
                    <a:pt x="984" y="1200"/>
                    <a:pt x="1031" y="1175"/>
                  </a:cubicBezTo>
                  <a:cubicBezTo>
                    <a:pt x="1114" y="1132"/>
                    <a:pt x="1167" y="1033"/>
                    <a:pt x="1146" y="926"/>
                  </a:cubicBezTo>
                  <a:cubicBezTo>
                    <a:pt x="1143" y="914"/>
                    <a:pt x="1140" y="903"/>
                    <a:pt x="1136" y="893"/>
                  </a:cubicBezTo>
                  <a:cubicBezTo>
                    <a:pt x="1119" y="838"/>
                    <a:pt x="1086" y="787"/>
                    <a:pt x="1053" y="738"/>
                  </a:cubicBezTo>
                  <a:cubicBezTo>
                    <a:pt x="849" y="453"/>
                    <a:pt x="548" y="265"/>
                    <a:pt x="258"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2878444" y="3244886"/>
              <a:ext cx="34777" cy="36207"/>
            </a:xfrm>
            <a:custGeom>
              <a:avLst/>
              <a:gdLst/>
              <a:ahLst/>
              <a:cxnLst/>
              <a:rect l="l" t="t" r="r" b="b"/>
              <a:pathLst>
                <a:path w="1167" h="1215" extrusionOk="0">
                  <a:moveTo>
                    <a:pt x="272" y="0"/>
                  </a:moveTo>
                  <a:cubicBezTo>
                    <a:pt x="227" y="0"/>
                    <a:pt x="184" y="15"/>
                    <a:pt x="137" y="39"/>
                  </a:cubicBezTo>
                  <a:cubicBezTo>
                    <a:pt x="52" y="82"/>
                    <a:pt x="1" y="181"/>
                    <a:pt x="22" y="289"/>
                  </a:cubicBezTo>
                  <a:cubicBezTo>
                    <a:pt x="24" y="299"/>
                    <a:pt x="28" y="310"/>
                    <a:pt x="31" y="323"/>
                  </a:cubicBezTo>
                  <a:cubicBezTo>
                    <a:pt x="50" y="376"/>
                    <a:pt x="81" y="428"/>
                    <a:pt x="116" y="476"/>
                  </a:cubicBezTo>
                  <a:cubicBezTo>
                    <a:pt x="318" y="762"/>
                    <a:pt x="618" y="949"/>
                    <a:pt x="911" y="1111"/>
                  </a:cubicBezTo>
                  <a:cubicBezTo>
                    <a:pt x="958" y="1137"/>
                    <a:pt x="1058" y="1215"/>
                    <a:pt x="1117" y="1215"/>
                  </a:cubicBezTo>
                  <a:cubicBezTo>
                    <a:pt x="1147" y="1215"/>
                    <a:pt x="1166" y="1195"/>
                    <a:pt x="1164" y="1141"/>
                  </a:cubicBezTo>
                  <a:cubicBezTo>
                    <a:pt x="1162" y="1057"/>
                    <a:pt x="1091" y="965"/>
                    <a:pt x="1054" y="889"/>
                  </a:cubicBezTo>
                  <a:cubicBezTo>
                    <a:pt x="975" y="730"/>
                    <a:pt x="882" y="578"/>
                    <a:pt x="776" y="435"/>
                  </a:cubicBezTo>
                  <a:cubicBezTo>
                    <a:pt x="682" y="307"/>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2"/>
            <p:cNvSpPr/>
            <p:nvPr/>
          </p:nvSpPr>
          <p:spPr>
            <a:xfrm>
              <a:off x="2878295" y="3298525"/>
              <a:ext cx="38293" cy="34985"/>
            </a:xfrm>
            <a:custGeom>
              <a:avLst/>
              <a:gdLst/>
              <a:ahLst/>
              <a:cxnLst/>
              <a:rect l="l" t="t" r="r" b="b"/>
              <a:pathLst>
                <a:path w="1285" h="1174" extrusionOk="0">
                  <a:moveTo>
                    <a:pt x="1140" y="0"/>
                  </a:moveTo>
                  <a:cubicBezTo>
                    <a:pt x="1138" y="0"/>
                    <a:pt x="1135" y="0"/>
                    <a:pt x="1132" y="0"/>
                  </a:cubicBezTo>
                  <a:cubicBezTo>
                    <a:pt x="1050" y="3"/>
                    <a:pt x="960" y="75"/>
                    <a:pt x="886" y="115"/>
                  </a:cubicBezTo>
                  <a:cubicBezTo>
                    <a:pt x="731" y="194"/>
                    <a:pt x="583" y="290"/>
                    <a:pt x="443" y="397"/>
                  </a:cubicBezTo>
                  <a:cubicBezTo>
                    <a:pt x="320" y="495"/>
                    <a:pt x="155" y="616"/>
                    <a:pt x="72" y="753"/>
                  </a:cubicBezTo>
                  <a:cubicBezTo>
                    <a:pt x="0" y="869"/>
                    <a:pt x="6" y="949"/>
                    <a:pt x="56" y="1052"/>
                  </a:cubicBezTo>
                  <a:cubicBezTo>
                    <a:pt x="92" y="1124"/>
                    <a:pt x="165" y="1174"/>
                    <a:pt x="250" y="1174"/>
                  </a:cubicBezTo>
                  <a:cubicBezTo>
                    <a:pt x="266" y="1174"/>
                    <a:pt x="283" y="1172"/>
                    <a:pt x="300" y="1168"/>
                  </a:cubicBezTo>
                  <a:cubicBezTo>
                    <a:pt x="308" y="1164"/>
                    <a:pt x="320" y="1162"/>
                    <a:pt x="330" y="1160"/>
                  </a:cubicBezTo>
                  <a:cubicBezTo>
                    <a:pt x="384" y="1141"/>
                    <a:pt x="434" y="1109"/>
                    <a:pt x="483"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2"/>
            <p:cNvSpPr/>
            <p:nvPr/>
          </p:nvSpPr>
          <p:spPr>
            <a:xfrm>
              <a:off x="2927761" y="3245065"/>
              <a:ext cx="38293" cy="35015"/>
            </a:xfrm>
            <a:custGeom>
              <a:avLst/>
              <a:gdLst/>
              <a:ahLst/>
              <a:cxnLst/>
              <a:rect l="l" t="t" r="r" b="b"/>
              <a:pathLst>
                <a:path w="1285" h="1175" extrusionOk="0">
                  <a:moveTo>
                    <a:pt x="1034" y="1"/>
                  </a:moveTo>
                  <a:cubicBezTo>
                    <a:pt x="1018" y="1"/>
                    <a:pt x="1002" y="3"/>
                    <a:pt x="985" y="6"/>
                  </a:cubicBezTo>
                  <a:cubicBezTo>
                    <a:pt x="977" y="9"/>
                    <a:pt x="967" y="12"/>
                    <a:pt x="955" y="16"/>
                  </a:cubicBezTo>
                  <a:cubicBezTo>
                    <a:pt x="902" y="33"/>
                    <a:pt x="852" y="66"/>
                    <a:pt x="803" y="102"/>
                  </a:cubicBezTo>
                  <a:cubicBezTo>
                    <a:pt x="525" y="310"/>
                    <a:pt x="340" y="615"/>
                    <a:pt x="183" y="915"/>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80"/>
                    <a:pt x="1131"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2"/>
            <p:cNvSpPr/>
            <p:nvPr/>
          </p:nvSpPr>
          <p:spPr>
            <a:xfrm>
              <a:off x="2915275" y="3282374"/>
              <a:ext cx="13797" cy="14036"/>
            </a:xfrm>
            <a:custGeom>
              <a:avLst/>
              <a:gdLst/>
              <a:ahLst/>
              <a:cxnLst/>
              <a:rect l="l" t="t" r="r" b="b"/>
              <a:pathLst>
                <a:path w="463" h="471" extrusionOk="0">
                  <a:moveTo>
                    <a:pt x="232" y="1"/>
                  </a:moveTo>
                  <a:cubicBezTo>
                    <a:pt x="216" y="1"/>
                    <a:pt x="198" y="5"/>
                    <a:pt x="182" y="6"/>
                  </a:cubicBezTo>
                  <a:cubicBezTo>
                    <a:pt x="176" y="6"/>
                    <a:pt x="172" y="8"/>
                    <a:pt x="168" y="9"/>
                  </a:cubicBezTo>
                  <a:cubicBezTo>
                    <a:pt x="153" y="15"/>
                    <a:pt x="135" y="21"/>
                    <a:pt x="120" y="29"/>
                  </a:cubicBezTo>
                  <a:cubicBezTo>
                    <a:pt x="106" y="39"/>
                    <a:pt x="93" y="49"/>
                    <a:pt x="82" y="61"/>
                  </a:cubicBezTo>
                  <a:cubicBezTo>
                    <a:pt x="72" y="67"/>
                    <a:pt x="67" y="78"/>
                    <a:pt x="60" y="87"/>
                  </a:cubicBezTo>
                  <a:cubicBezTo>
                    <a:pt x="53" y="97"/>
                    <a:pt x="46" y="105"/>
                    <a:pt x="42" y="114"/>
                  </a:cubicBezTo>
                  <a:cubicBezTo>
                    <a:pt x="40" y="117"/>
                    <a:pt x="39" y="123"/>
                    <a:pt x="36" y="127"/>
                  </a:cubicBezTo>
                  <a:cubicBezTo>
                    <a:pt x="34" y="128"/>
                    <a:pt x="33" y="133"/>
                    <a:pt x="32" y="134"/>
                  </a:cubicBezTo>
                  <a:cubicBezTo>
                    <a:pt x="29" y="137"/>
                    <a:pt x="27" y="141"/>
                    <a:pt x="24" y="145"/>
                  </a:cubicBezTo>
                  <a:cubicBezTo>
                    <a:pt x="19" y="158"/>
                    <a:pt x="12" y="173"/>
                    <a:pt x="7" y="187"/>
                  </a:cubicBezTo>
                  <a:cubicBezTo>
                    <a:pt x="6" y="191"/>
                    <a:pt x="6" y="193"/>
                    <a:pt x="6" y="196"/>
                  </a:cubicBezTo>
                  <a:cubicBezTo>
                    <a:pt x="3" y="210"/>
                    <a:pt x="3" y="224"/>
                    <a:pt x="0" y="239"/>
                  </a:cubicBezTo>
                  <a:lnTo>
                    <a:pt x="0" y="246"/>
                  </a:lnTo>
                  <a:cubicBezTo>
                    <a:pt x="0" y="256"/>
                    <a:pt x="3" y="264"/>
                    <a:pt x="4" y="272"/>
                  </a:cubicBezTo>
                  <a:cubicBezTo>
                    <a:pt x="6" y="279"/>
                    <a:pt x="6" y="289"/>
                    <a:pt x="7" y="296"/>
                  </a:cubicBezTo>
                  <a:cubicBezTo>
                    <a:pt x="12" y="310"/>
                    <a:pt x="19" y="325"/>
                    <a:pt x="24" y="337"/>
                  </a:cubicBezTo>
                  <a:cubicBezTo>
                    <a:pt x="26" y="342"/>
                    <a:pt x="27" y="343"/>
                    <a:pt x="29" y="346"/>
                  </a:cubicBezTo>
                  <a:cubicBezTo>
                    <a:pt x="39" y="359"/>
                    <a:pt x="47" y="372"/>
                    <a:pt x="57" y="385"/>
                  </a:cubicBezTo>
                  <a:cubicBezTo>
                    <a:pt x="60" y="388"/>
                    <a:pt x="63" y="389"/>
                    <a:pt x="65" y="392"/>
                  </a:cubicBezTo>
                  <a:cubicBezTo>
                    <a:pt x="79" y="403"/>
                    <a:pt x="93" y="415"/>
                    <a:pt x="110" y="428"/>
                  </a:cubicBezTo>
                  <a:lnTo>
                    <a:pt x="126" y="438"/>
                  </a:lnTo>
                  <a:cubicBezTo>
                    <a:pt x="142" y="446"/>
                    <a:pt x="158" y="454"/>
                    <a:pt x="176" y="459"/>
                  </a:cubicBezTo>
                  <a:cubicBezTo>
                    <a:pt x="182" y="461"/>
                    <a:pt x="189" y="464"/>
                    <a:pt x="196" y="465"/>
                  </a:cubicBezTo>
                  <a:cubicBezTo>
                    <a:pt x="210" y="466"/>
                    <a:pt x="226" y="471"/>
                    <a:pt x="241" y="471"/>
                  </a:cubicBezTo>
                  <a:cubicBezTo>
                    <a:pt x="243" y="471"/>
                    <a:pt x="245" y="471"/>
                    <a:pt x="247" y="471"/>
                  </a:cubicBezTo>
                  <a:cubicBezTo>
                    <a:pt x="255" y="471"/>
                    <a:pt x="262" y="468"/>
                    <a:pt x="271" y="466"/>
                  </a:cubicBezTo>
                  <a:cubicBezTo>
                    <a:pt x="279" y="465"/>
                    <a:pt x="289" y="465"/>
                    <a:pt x="298" y="464"/>
                  </a:cubicBezTo>
                  <a:cubicBezTo>
                    <a:pt x="314" y="459"/>
                    <a:pt x="330" y="451"/>
                    <a:pt x="344" y="445"/>
                  </a:cubicBezTo>
                  <a:cubicBezTo>
                    <a:pt x="350" y="443"/>
                    <a:pt x="355" y="439"/>
                    <a:pt x="358" y="436"/>
                  </a:cubicBezTo>
                  <a:cubicBezTo>
                    <a:pt x="373" y="425"/>
                    <a:pt x="387" y="416"/>
                    <a:pt x="400" y="403"/>
                  </a:cubicBezTo>
                  <a:cubicBezTo>
                    <a:pt x="411" y="390"/>
                    <a:pt x="421" y="376"/>
                    <a:pt x="431" y="362"/>
                  </a:cubicBezTo>
                  <a:cubicBezTo>
                    <a:pt x="434" y="358"/>
                    <a:pt x="436" y="352"/>
                    <a:pt x="437" y="347"/>
                  </a:cubicBezTo>
                  <a:cubicBezTo>
                    <a:pt x="444" y="330"/>
                    <a:pt x="451" y="315"/>
                    <a:pt x="456" y="299"/>
                  </a:cubicBezTo>
                  <a:cubicBezTo>
                    <a:pt x="459" y="283"/>
                    <a:pt x="461" y="264"/>
                    <a:pt x="463" y="247"/>
                  </a:cubicBezTo>
                  <a:lnTo>
                    <a:pt x="463" y="229"/>
                  </a:lnTo>
                  <a:cubicBezTo>
                    <a:pt x="461" y="213"/>
                    <a:pt x="459" y="194"/>
                    <a:pt x="456" y="178"/>
                  </a:cubicBezTo>
                  <a:cubicBezTo>
                    <a:pt x="451" y="161"/>
                    <a:pt x="443" y="144"/>
                    <a:pt x="436" y="128"/>
                  </a:cubicBezTo>
                  <a:cubicBezTo>
                    <a:pt x="434" y="123"/>
                    <a:pt x="433" y="120"/>
                    <a:pt x="428" y="114"/>
                  </a:cubicBezTo>
                  <a:cubicBezTo>
                    <a:pt x="420" y="100"/>
                    <a:pt x="408" y="84"/>
                    <a:pt x="397" y="71"/>
                  </a:cubicBezTo>
                  <a:cubicBezTo>
                    <a:pt x="390" y="62"/>
                    <a:pt x="378" y="57"/>
                    <a:pt x="370" y="49"/>
                  </a:cubicBezTo>
                  <a:cubicBezTo>
                    <a:pt x="361" y="42"/>
                    <a:pt x="351" y="35"/>
                    <a:pt x="343" y="29"/>
                  </a:cubicBezTo>
                  <a:cubicBezTo>
                    <a:pt x="328" y="21"/>
                    <a:pt x="312" y="15"/>
                    <a:pt x="297" y="9"/>
                  </a:cubicBezTo>
                  <a:cubicBezTo>
                    <a:pt x="291" y="8"/>
                    <a:pt x="285" y="6"/>
                    <a:pt x="279" y="6"/>
                  </a:cubicBezTo>
                  <a:cubicBezTo>
                    <a:pt x="264" y="4"/>
                    <a:pt x="248"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2"/>
            <p:cNvSpPr/>
            <p:nvPr/>
          </p:nvSpPr>
          <p:spPr>
            <a:xfrm>
              <a:off x="3114632"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7" y="498"/>
                    <a:pt x="880" y="524"/>
                  </a:cubicBezTo>
                  <a:cubicBezTo>
                    <a:pt x="984" y="538"/>
                    <a:pt x="1109" y="557"/>
                    <a:pt x="1227" y="557"/>
                  </a:cubicBezTo>
                  <a:cubicBezTo>
                    <a:pt x="1284" y="557"/>
                    <a:pt x="1339" y="553"/>
                    <a:pt x="1389" y="541"/>
                  </a:cubicBezTo>
                  <a:cubicBezTo>
                    <a:pt x="1519" y="511"/>
                    <a:pt x="1572" y="451"/>
                    <a:pt x="1605" y="343"/>
                  </a:cubicBezTo>
                  <a:cubicBezTo>
                    <a:pt x="1634" y="252"/>
                    <a:pt x="1604"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2"/>
            <p:cNvSpPr/>
            <p:nvPr/>
          </p:nvSpPr>
          <p:spPr>
            <a:xfrm>
              <a:off x="3045796"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200" y="518"/>
                    <a:pt x="258" y="533"/>
                    <a:pt x="316" y="541"/>
                  </a:cubicBezTo>
                  <a:cubicBezTo>
                    <a:pt x="389" y="553"/>
                    <a:pt x="462" y="558"/>
                    <a:pt x="535" y="558"/>
                  </a:cubicBezTo>
                  <a:cubicBezTo>
                    <a:pt x="802" y="558"/>
                    <a:pt x="1067"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2"/>
            <p:cNvSpPr/>
            <p:nvPr/>
          </p:nvSpPr>
          <p:spPr>
            <a:xfrm>
              <a:off x="3095918" y="3302220"/>
              <a:ext cx="17880" cy="46667"/>
            </a:xfrm>
            <a:custGeom>
              <a:avLst/>
              <a:gdLst/>
              <a:ahLst/>
              <a:cxnLst/>
              <a:rect l="l" t="t" r="r" b="b"/>
              <a:pathLst>
                <a:path w="600" h="1566" extrusionOk="0">
                  <a:moveTo>
                    <a:pt x="317" y="1"/>
                  </a:moveTo>
                  <a:cubicBezTo>
                    <a:pt x="302" y="1"/>
                    <a:pt x="284" y="10"/>
                    <a:pt x="263" y="33"/>
                  </a:cubicBezTo>
                  <a:cubicBezTo>
                    <a:pt x="208" y="94"/>
                    <a:pt x="194" y="209"/>
                    <a:pt x="168" y="292"/>
                  </a:cubicBezTo>
                  <a:cubicBezTo>
                    <a:pt x="115" y="460"/>
                    <a:pt x="75" y="634"/>
                    <a:pt x="52" y="813"/>
                  </a:cubicBezTo>
                  <a:cubicBezTo>
                    <a:pt x="31" y="971"/>
                    <a:pt x="1" y="1176"/>
                    <a:pt x="34" y="1332"/>
                  </a:cubicBezTo>
                  <a:cubicBezTo>
                    <a:pt x="65" y="1467"/>
                    <a:pt x="124" y="1520"/>
                    <a:pt x="230" y="1554"/>
                  </a:cubicBezTo>
                  <a:cubicBezTo>
                    <a:pt x="252" y="1562"/>
                    <a:pt x="274" y="1565"/>
                    <a:pt x="297" y="1565"/>
                  </a:cubicBezTo>
                  <a:cubicBezTo>
                    <a:pt x="367" y="1565"/>
                    <a:pt x="438" y="1530"/>
                    <a:pt x="482" y="1461"/>
                  </a:cubicBezTo>
                  <a:cubicBezTo>
                    <a:pt x="488" y="1451"/>
                    <a:pt x="492" y="1440"/>
                    <a:pt x="498" y="1431"/>
                  </a:cubicBezTo>
                  <a:cubicBezTo>
                    <a:pt x="522" y="1379"/>
                    <a:pt x="538" y="1319"/>
                    <a:pt x="547" y="1261"/>
                  </a:cubicBezTo>
                  <a:cubicBezTo>
                    <a:pt x="600" y="914"/>
                    <a:pt x="518" y="563"/>
                    <a:pt x="423" y="237"/>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2"/>
            <p:cNvSpPr/>
            <p:nvPr/>
          </p:nvSpPr>
          <p:spPr>
            <a:xfrm>
              <a:off x="3095322"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4" y="247"/>
                    <a:pt x="54" y="306"/>
                  </a:cubicBezTo>
                  <a:cubicBezTo>
                    <a:pt x="1"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600" y="390"/>
                    <a:pt x="567" y="234"/>
                  </a:cubicBezTo>
                  <a:cubicBezTo>
                    <a:pt x="536" y="99"/>
                    <a:pt x="476"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2"/>
            <p:cNvSpPr/>
            <p:nvPr/>
          </p:nvSpPr>
          <p:spPr>
            <a:xfrm>
              <a:off x="3097766" y="3282284"/>
              <a:ext cx="13857" cy="13797"/>
            </a:xfrm>
            <a:custGeom>
              <a:avLst/>
              <a:gdLst/>
              <a:ahLst/>
              <a:cxnLst/>
              <a:rect l="l" t="t" r="r" b="b"/>
              <a:pathLst>
                <a:path w="465" h="463" extrusionOk="0">
                  <a:moveTo>
                    <a:pt x="234" y="1"/>
                  </a:moveTo>
                  <a:cubicBezTo>
                    <a:pt x="222" y="1"/>
                    <a:pt x="211" y="2"/>
                    <a:pt x="199" y="4"/>
                  </a:cubicBezTo>
                  <a:cubicBezTo>
                    <a:pt x="189" y="7"/>
                    <a:pt x="176" y="7"/>
                    <a:pt x="165" y="9"/>
                  </a:cubicBezTo>
                  <a:cubicBezTo>
                    <a:pt x="149" y="15"/>
                    <a:pt x="133" y="22"/>
                    <a:pt x="119" y="30"/>
                  </a:cubicBezTo>
                  <a:cubicBezTo>
                    <a:pt x="113" y="31"/>
                    <a:pt x="111" y="35"/>
                    <a:pt x="105" y="38"/>
                  </a:cubicBezTo>
                  <a:cubicBezTo>
                    <a:pt x="92" y="47"/>
                    <a:pt x="78" y="58"/>
                    <a:pt x="65" y="68"/>
                  </a:cubicBezTo>
                  <a:cubicBezTo>
                    <a:pt x="53" y="81"/>
                    <a:pt x="43" y="95"/>
                    <a:pt x="33" y="108"/>
                  </a:cubicBezTo>
                  <a:cubicBezTo>
                    <a:pt x="29" y="111"/>
                    <a:pt x="27" y="117"/>
                    <a:pt x="26" y="121"/>
                  </a:cubicBezTo>
                  <a:cubicBezTo>
                    <a:pt x="19" y="136"/>
                    <a:pt x="12" y="151"/>
                    <a:pt x="7" y="167"/>
                  </a:cubicBezTo>
                  <a:cubicBezTo>
                    <a:pt x="5" y="183"/>
                    <a:pt x="3" y="200"/>
                    <a:pt x="0" y="216"/>
                  </a:cubicBezTo>
                  <a:cubicBezTo>
                    <a:pt x="0" y="226"/>
                    <a:pt x="3" y="239"/>
                    <a:pt x="5" y="250"/>
                  </a:cubicBezTo>
                  <a:cubicBezTo>
                    <a:pt x="6" y="260"/>
                    <a:pt x="6" y="272"/>
                    <a:pt x="10" y="282"/>
                  </a:cubicBezTo>
                  <a:cubicBezTo>
                    <a:pt x="12" y="286"/>
                    <a:pt x="13" y="290"/>
                    <a:pt x="15" y="295"/>
                  </a:cubicBezTo>
                  <a:cubicBezTo>
                    <a:pt x="15" y="297"/>
                    <a:pt x="15" y="300"/>
                    <a:pt x="17" y="303"/>
                  </a:cubicBezTo>
                  <a:cubicBezTo>
                    <a:pt x="19" y="309"/>
                    <a:pt x="19" y="312"/>
                    <a:pt x="20" y="316"/>
                  </a:cubicBezTo>
                  <a:cubicBezTo>
                    <a:pt x="26" y="330"/>
                    <a:pt x="32" y="345"/>
                    <a:pt x="36" y="358"/>
                  </a:cubicBezTo>
                  <a:cubicBezTo>
                    <a:pt x="39" y="359"/>
                    <a:pt x="39" y="362"/>
                    <a:pt x="40" y="365"/>
                  </a:cubicBezTo>
                  <a:cubicBezTo>
                    <a:pt x="48" y="376"/>
                    <a:pt x="58" y="388"/>
                    <a:pt x="68" y="398"/>
                  </a:cubicBezTo>
                  <a:cubicBezTo>
                    <a:pt x="69" y="401"/>
                    <a:pt x="69" y="402"/>
                    <a:pt x="70" y="403"/>
                  </a:cubicBezTo>
                  <a:cubicBezTo>
                    <a:pt x="76" y="409"/>
                    <a:pt x="85" y="416"/>
                    <a:pt x="90" y="419"/>
                  </a:cubicBezTo>
                  <a:cubicBezTo>
                    <a:pt x="96" y="425"/>
                    <a:pt x="103" y="431"/>
                    <a:pt x="111" y="436"/>
                  </a:cubicBezTo>
                  <a:cubicBezTo>
                    <a:pt x="122" y="442"/>
                    <a:pt x="136" y="448"/>
                    <a:pt x="149" y="454"/>
                  </a:cubicBezTo>
                  <a:cubicBezTo>
                    <a:pt x="154" y="455"/>
                    <a:pt x="156" y="455"/>
                    <a:pt x="158" y="458"/>
                  </a:cubicBezTo>
                  <a:cubicBezTo>
                    <a:pt x="172" y="461"/>
                    <a:pt x="189" y="462"/>
                    <a:pt x="205" y="462"/>
                  </a:cubicBezTo>
                  <a:lnTo>
                    <a:pt x="215" y="462"/>
                  </a:lnTo>
                  <a:cubicBezTo>
                    <a:pt x="234" y="462"/>
                    <a:pt x="254" y="459"/>
                    <a:pt x="271" y="455"/>
                  </a:cubicBezTo>
                  <a:cubicBezTo>
                    <a:pt x="277" y="454"/>
                    <a:pt x="284" y="454"/>
                    <a:pt x="290" y="452"/>
                  </a:cubicBezTo>
                  <a:cubicBezTo>
                    <a:pt x="307" y="446"/>
                    <a:pt x="323" y="439"/>
                    <a:pt x="340" y="431"/>
                  </a:cubicBezTo>
                  <a:cubicBezTo>
                    <a:pt x="344" y="426"/>
                    <a:pt x="351" y="425"/>
                    <a:pt x="357" y="419"/>
                  </a:cubicBezTo>
                  <a:cubicBezTo>
                    <a:pt x="370" y="409"/>
                    <a:pt x="386" y="401"/>
                    <a:pt x="397" y="388"/>
                  </a:cubicBezTo>
                  <a:cubicBezTo>
                    <a:pt x="401" y="382"/>
                    <a:pt x="407" y="373"/>
                    <a:pt x="413" y="368"/>
                  </a:cubicBezTo>
                  <a:lnTo>
                    <a:pt x="429" y="346"/>
                  </a:lnTo>
                  <a:cubicBezTo>
                    <a:pt x="437" y="332"/>
                    <a:pt x="443" y="316"/>
                    <a:pt x="449" y="299"/>
                  </a:cubicBezTo>
                  <a:cubicBezTo>
                    <a:pt x="450" y="295"/>
                    <a:pt x="452" y="289"/>
                    <a:pt x="452" y="283"/>
                  </a:cubicBezTo>
                  <a:cubicBezTo>
                    <a:pt x="456" y="266"/>
                    <a:pt x="459" y="247"/>
                    <a:pt x="459" y="230"/>
                  </a:cubicBezTo>
                  <a:cubicBezTo>
                    <a:pt x="464" y="217"/>
                    <a:pt x="462" y="200"/>
                    <a:pt x="457" y="181"/>
                  </a:cubicBezTo>
                  <a:cubicBezTo>
                    <a:pt x="456" y="176"/>
                    <a:pt x="456" y="171"/>
                    <a:pt x="454" y="166"/>
                  </a:cubicBezTo>
                  <a:cubicBezTo>
                    <a:pt x="449" y="150"/>
                    <a:pt x="442" y="133"/>
                    <a:pt x="433" y="117"/>
                  </a:cubicBezTo>
                  <a:cubicBezTo>
                    <a:pt x="423" y="103"/>
                    <a:pt x="413" y="88"/>
                    <a:pt x="401" y="75"/>
                  </a:cubicBezTo>
                  <a:cubicBezTo>
                    <a:pt x="399" y="71"/>
                    <a:pt x="393" y="67"/>
                    <a:pt x="390" y="64"/>
                  </a:cubicBezTo>
                  <a:cubicBezTo>
                    <a:pt x="377" y="52"/>
                    <a:pt x="364" y="42"/>
                    <a:pt x="350" y="32"/>
                  </a:cubicBezTo>
                  <a:cubicBezTo>
                    <a:pt x="336" y="24"/>
                    <a:pt x="318" y="17"/>
                    <a:pt x="301" y="11"/>
                  </a:cubicBezTo>
                  <a:cubicBezTo>
                    <a:pt x="297"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2"/>
            <p:cNvSpPr/>
            <p:nvPr/>
          </p:nvSpPr>
          <p:spPr>
            <a:xfrm>
              <a:off x="3295901" y="3297512"/>
              <a:ext cx="34777" cy="36177"/>
            </a:xfrm>
            <a:custGeom>
              <a:avLst/>
              <a:gdLst/>
              <a:ahLst/>
              <a:cxnLst/>
              <a:rect l="l" t="t" r="r" b="b"/>
              <a:pathLst>
                <a:path w="1167" h="1214" extrusionOk="0">
                  <a:moveTo>
                    <a:pt x="50" y="0"/>
                  </a:moveTo>
                  <a:cubicBezTo>
                    <a:pt x="20" y="0"/>
                    <a:pt x="1" y="19"/>
                    <a:pt x="3" y="73"/>
                  </a:cubicBezTo>
                  <a:cubicBezTo>
                    <a:pt x="6" y="158"/>
                    <a:pt x="76" y="249"/>
                    <a:pt x="113" y="327"/>
                  </a:cubicBezTo>
                  <a:cubicBezTo>
                    <a:pt x="190" y="484"/>
                    <a:pt x="285" y="636"/>
                    <a:pt x="391" y="779"/>
                  </a:cubicBezTo>
                  <a:cubicBezTo>
                    <a:pt x="486" y="907"/>
                    <a:pt x="606" y="1075"/>
                    <a:pt x="738" y="1159"/>
                  </a:cubicBezTo>
                  <a:cubicBezTo>
                    <a:pt x="797" y="1197"/>
                    <a:pt x="847" y="1214"/>
                    <a:pt x="895" y="1214"/>
                  </a:cubicBezTo>
                  <a:cubicBezTo>
                    <a:pt x="940" y="1214"/>
                    <a:pt x="983" y="1200"/>
                    <a:pt x="1030" y="1175"/>
                  </a:cubicBezTo>
                  <a:cubicBezTo>
                    <a:pt x="1115" y="1132"/>
                    <a:pt x="1166" y="1033"/>
                    <a:pt x="1145" y="926"/>
                  </a:cubicBezTo>
                  <a:cubicBezTo>
                    <a:pt x="1142" y="914"/>
                    <a:pt x="1139" y="903"/>
                    <a:pt x="1136" y="893"/>
                  </a:cubicBezTo>
                  <a:cubicBezTo>
                    <a:pt x="1117" y="838"/>
                    <a:pt x="1086" y="787"/>
                    <a:pt x="1052" y="738"/>
                  </a:cubicBezTo>
                  <a:cubicBezTo>
                    <a:pt x="850" y="453"/>
                    <a:pt x="549"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2"/>
            <p:cNvSpPr/>
            <p:nvPr/>
          </p:nvSpPr>
          <p:spPr>
            <a:xfrm>
              <a:off x="3243245" y="3244886"/>
              <a:ext cx="34747" cy="36207"/>
            </a:xfrm>
            <a:custGeom>
              <a:avLst/>
              <a:gdLst/>
              <a:ahLst/>
              <a:cxnLst/>
              <a:rect l="l" t="t" r="r" b="b"/>
              <a:pathLst>
                <a:path w="1166" h="1215" extrusionOk="0">
                  <a:moveTo>
                    <a:pt x="270" y="0"/>
                  </a:moveTo>
                  <a:cubicBezTo>
                    <a:pt x="225" y="0"/>
                    <a:pt x="183" y="15"/>
                    <a:pt x="136" y="39"/>
                  </a:cubicBezTo>
                  <a:cubicBezTo>
                    <a:pt x="52" y="82"/>
                    <a:pt x="0" y="181"/>
                    <a:pt x="22" y="289"/>
                  </a:cubicBezTo>
                  <a:cubicBezTo>
                    <a:pt x="23" y="299"/>
                    <a:pt x="26" y="310"/>
                    <a:pt x="30" y="323"/>
                  </a:cubicBezTo>
                  <a:cubicBezTo>
                    <a:pt x="47" y="376"/>
                    <a:pt x="80" y="428"/>
                    <a:pt x="115" y="476"/>
                  </a:cubicBezTo>
                  <a:cubicBezTo>
                    <a:pt x="317" y="762"/>
                    <a:pt x="618" y="949"/>
                    <a:pt x="910" y="1111"/>
                  </a:cubicBezTo>
                  <a:cubicBezTo>
                    <a:pt x="956" y="1137"/>
                    <a:pt x="1056" y="1215"/>
                    <a:pt x="1116" y="1215"/>
                  </a:cubicBezTo>
                  <a:cubicBezTo>
                    <a:pt x="1146" y="1215"/>
                    <a:pt x="1165" y="1195"/>
                    <a:pt x="1164" y="1141"/>
                  </a:cubicBezTo>
                  <a:cubicBezTo>
                    <a:pt x="1161" y="1057"/>
                    <a:pt x="1091" y="965"/>
                    <a:pt x="1053" y="889"/>
                  </a:cubicBezTo>
                  <a:cubicBezTo>
                    <a:pt x="974" y="730"/>
                    <a:pt x="880" y="578"/>
                    <a:pt x="775" y="435"/>
                  </a:cubicBezTo>
                  <a:cubicBezTo>
                    <a:pt x="681" y="307"/>
                    <a:pt x="560" y="140"/>
                    <a:pt x="427" y="55"/>
                  </a:cubicBezTo>
                  <a:cubicBezTo>
                    <a:pt x="367"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2"/>
            <p:cNvSpPr/>
            <p:nvPr/>
          </p:nvSpPr>
          <p:spPr>
            <a:xfrm>
              <a:off x="3243067" y="3298525"/>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1" y="1174"/>
                  </a:cubicBezTo>
                  <a:cubicBezTo>
                    <a:pt x="267" y="1174"/>
                    <a:pt x="283" y="1172"/>
                    <a:pt x="300" y="1168"/>
                  </a:cubicBezTo>
                  <a:cubicBezTo>
                    <a:pt x="308" y="1164"/>
                    <a:pt x="318" y="1162"/>
                    <a:pt x="330" y="1160"/>
                  </a:cubicBezTo>
                  <a:cubicBezTo>
                    <a:pt x="383" y="1141"/>
                    <a:pt x="433" y="1109"/>
                    <a:pt x="482" y="1074"/>
                  </a:cubicBezTo>
                  <a:cubicBezTo>
                    <a:pt x="760" y="864"/>
                    <a:pt x="945" y="559"/>
                    <a:pt x="1102"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2"/>
            <p:cNvSpPr/>
            <p:nvPr/>
          </p:nvSpPr>
          <p:spPr>
            <a:xfrm>
              <a:off x="3292503" y="3245065"/>
              <a:ext cx="38293" cy="35015"/>
            </a:xfrm>
            <a:custGeom>
              <a:avLst/>
              <a:gdLst/>
              <a:ahLst/>
              <a:cxnLst/>
              <a:rect l="l" t="t" r="r" b="b"/>
              <a:pathLst>
                <a:path w="1285" h="1175" extrusionOk="0">
                  <a:moveTo>
                    <a:pt x="1033" y="1"/>
                  </a:moveTo>
                  <a:cubicBezTo>
                    <a:pt x="1017" y="1"/>
                    <a:pt x="1001" y="3"/>
                    <a:pt x="985" y="6"/>
                  </a:cubicBezTo>
                  <a:cubicBezTo>
                    <a:pt x="976" y="9"/>
                    <a:pt x="965" y="12"/>
                    <a:pt x="955" y="16"/>
                  </a:cubicBezTo>
                  <a:cubicBezTo>
                    <a:pt x="900" y="33"/>
                    <a:pt x="850" y="66"/>
                    <a:pt x="802" y="102"/>
                  </a:cubicBezTo>
                  <a:cubicBezTo>
                    <a:pt x="525" y="310"/>
                    <a:pt x="340" y="615"/>
                    <a:pt x="183" y="915"/>
                  </a:cubicBezTo>
                  <a:cubicBezTo>
                    <a:pt x="145" y="985"/>
                    <a:pt x="0" y="1174"/>
                    <a:pt x="144" y="1174"/>
                  </a:cubicBezTo>
                  <a:cubicBezTo>
                    <a:pt x="147" y="1174"/>
                    <a:pt x="150" y="1174"/>
                    <a:pt x="153" y="1174"/>
                  </a:cubicBezTo>
                  <a:cubicBezTo>
                    <a:pt x="234" y="1171"/>
                    <a:pt x="324" y="1099"/>
                    <a:pt x="399" y="1059"/>
                  </a:cubicBezTo>
                  <a:cubicBezTo>
                    <a:pt x="554" y="980"/>
                    <a:pt x="701" y="884"/>
                    <a:pt x="842" y="777"/>
                  </a:cubicBezTo>
                  <a:cubicBezTo>
                    <a:pt x="965" y="680"/>
                    <a:pt x="1130" y="558"/>
                    <a:pt x="1213" y="422"/>
                  </a:cubicBezTo>
                  <a:cubicBezTo>
                    <a:pt x="1285" y="306"/>
                    <a:pt x="1279" y="225"/>
                    <a:pt x="1229" y="124"/>
                  </a:cubicBezTo>
                  <a:cubicBezTo>
                    <a:pt x="1192" y="51"/>
                    <a:pt x="1118"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2"/>
            <p:cNvSpPr/>
            <p:nvPr/>
          </p:nvSpPr>
          <p:spPr>
            <a:xfrm>
              <a:off x="3280047" y="3282374"/>
              <a:ext cx="13827" cy="14036"/>
            </a:xfrm>
            <a:custGeom>
              <a:avLst/>
              <a:gdLst/>
              <a:ahLst/>
              <a:cxnLst/>
              <a:rect l="l" t="t" r="r" b="b"/>
              <a:pathLst>
                <a:path w="464" h="471" extrusionOk="0">
                  <a:moveTo>
                    <a:pt x="231" y="1"/>
                  </a:moveTo>
                  <a:cubicBezTo>
                    <a:pt x="215" y="1"/>
                    <a:pt x="198" y="5"/>
                    <a:pt x="181" y="6"/>
                  </a:cubicBezTo>
                  <a:cubicBezTo>
                    <a:pt x="176" y="6"/>
                    <a:pt x="172" y="8"/>
                    <a:pt x="166" y="9"/>
                  </a:cubicBezTo>
                  <a:cubicBezTo>
                    <a:pt x="152" y="15"/>
                    <a:pt x="135" y="21"/>
                    <a:pt x="121" y="29"/>
                  </a:cubicBezTo>
                  <a:cubicBezTo>
                    <a:pt x="106" y="39"/>
                    <a:pt x="93" y="49"/>
                    <a:pt x="80" y="61"/>
                  </a:cubicBezTo>
                  <a:cubicBezTo>
                    <a:pt x="72" y="67"/>
                    <a:pt x="66" y="78"/>
                    <a:pt x="59" y="87"/>
                  </a:cubicBezTo>
                  <a:cubicBezTo>
                    <a:pt x="52" y="97"/>
                    <a:pt x="45" y="105"/>
                    <a:pt x="42" y="114"/>
                  </a:cubicBezTo>
                  <a:cubicBezTo>
                    <a:pt x="39" y="117"/>
                    <a:pt x="37" y="123"/>
                    <a:pt x="36" y="127"/>
                  </a:cubicBezTo>
                  <a:cubicBezTo>
                    <a:pt x="35"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5" y="342"/>
                    <a:pt x="27" y="343"/>
                    <a:pt x="29" y="346"/>
                  </a:cubicBezTo>
                  <a:cubicBezTo>
                    <a:pt x="37" y="359"/>
                    <a:pt x="46" y="372"/>
                    <a:pt x="58"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1" y="466"/>
                  </a:cubicBezTo>
                  <a:cubicBezTo>
                    <a:pt x="280" y="465"/>
                    <a:pt x="288" y="465"/>
                    <a:pt x="297" y="464"/>
                  </a:cubicBezTo>
                  <a:cubicBezTo>
                    <a:pt x="314" y="459"/>
                    <a:pt x="330" y="451"/>
                    <a:pt x="344" y="445"/>
                  </a:cubicBezTo>
                  <a:cubicBezTo>
                    <a:pt x="350" y="443"/>
                    <a:pt x="356" y="439"/>
                    <a:pt x="358" y="436"/>
                  </a:cubicBezTo>
                  <a:cubicBezTo>
                    <a:pt x="373" y="425"/>
                    <a:pt x="387" y="416"/>
                    <a:pt x="400" y="403"/>
                  </a:cubicBezTo>
                  <a:cubicBezTo>
                    <a:pt x="410" y="390"/>
                    <a:pt x="420" y="376"/>
                    <a:pt x="430" y="362"/>
                  </a:cubicBezTo>
                  <a:cubicBezTo>
                    <a:pt x="434" y="358"/>
                    <a:pt x="436" y="352"/>
                    <a:pt x="437" y="347"/>
                  </a:cubicBezTo>
                  <a:cubicBezTo>
                    <a:pt x="444" y="330"/>
                    <a:pt x="452" y="315"/>
                    <a:pt x="456" y="299"/>
                  </a:cubicBezTo>
                  <a:cubicBezTo>
                    <a:pt x="459" y="283"/>
                    <a:pt x="460" y="264"/>
                    <a:pt x="463" y="247"/>
                  </a:cubicBezTo>
                  <a:lnTo>
                    <a:pt x="463" y="229"/>
                  </a:lnTo>
                  <a:cubicBezTo>
                    <a:pt x="460" y="213"/>
                    <a:pt x="459" y="194"/>
                    <a:pt x="456" y="178"/>
                  </a:cubicBezTo>
                  <a:cubicBezTo>
                    <a:pt x="452" y="161"/>
                    <a:pt x="443" y="144"/>
                    <a:pt x="436" y="128"/>
                  </a:cubicBezTo>
                  <a:cubicBezTo>
                    <a:pt x="433" y="123"/>
                    <a:pt x="432" y="120"/>
                    <a:pt x="429" y="114"/>
                  </a:cubicBezTo>
                  <a:cubicBezTo>
                    <a:pt x="420" y="100"/>
                    <a:pt x="409" y="84"/>
                    <a:pt x="396" y="71"/>
                  </a:cubicBezTo>
                  <a:cubicBezTo>
                    <a:pt x="389" y="62"/>
                    <a:pt x="379" y="57"/>
                    <a:pt x="370" y="49"/>
                  </a:cubicBezTo>
                  <a:cubicBezTo>
                    <a:pt x="360" y="42"/>
                    <a:pt x="351" y="35"/>
                    <a:pt x="343" y="29"/>
                  </a:cubicBezTo>
                  <a:cubicBezTo>
                    <a:pt x="328" y="21"/>
                    <a:pt x="313" y="15"/>
                    <a:pt x="295" y="9"/>
                  </a:cubicBezTo>
                  <a:cubicBezTo>
                    <a:pt x="290" y="8"/>
                    <a:pt x="285"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2"/>
            <p:cNvSpPr/>
            <p:nvPr/>
          </p:nvSpPr>
          <p:spPr>
            <a:xfrm>
              <a:off x="3479404" y="3281003"/>
              <a:ext cx="48693" cy="16628"/>
            </a:xfrm>
            <a:custGeom>
              <a:avLst/>
              <a:gdLst/>
              <a:ahLst/>
              <a:cxnLst/>
              <a:rect l="l" t="t" r="r" b="b"/>
              <a:pathLst>
                <a:path w="1634" h="558" extrusionOk="0">
                  <a:moveTo>
                    <a:pt x="1098" y="0"/>
                  </a:moveTo>
                  <a:cubicBezTo>
                    <a:pt x="832" y="0"/>
                    <a:pt x="568" y="68"/>
                    <a:pt x="317" y="144"/>
                  </a:cubicBezTo>
                  <a:cubicBezTo>
                    <a:pt x="240" y="167"/>
                    <a:pt x="0" y="196"/>
                    <a:pt x="116" y="305"/>
                  </a:cubicBezTo>
                  <a:cubicBezTo>
                    <a:pt x="178" y="362"/>
                    <a:pt x="290" y="376"/>
                    <a:pt x="372" y="404"/>
                  </a:cubicBezTo>
                  <a:cubicBezTo>
                    <a:pt x="536" y="459"/>
                    <a:pt x="705" y="498"/>
                    <a:pt x="880" y="524"/>
                  </a:cubicBezTo>
                  <a:cubicBezTo>
                    <a:pt x="983" y="538"/>
                    <a:pt x="1108" y="557"/>
                    <a:pt x="1226" y="557"/>
                  </a:cubicBezTo>
                  <a:cubicBezTo>
                    <a:pt x="1283" y="557"/>
                    <a:pt x="1339" y="553"/>
                    <a:pt x="1389" y="541"/>
                  </a:cubicBezTo>
                  <a:cubicBezTo>
                    <a:pt x="1519" y="511"/>
                    <a:pt x="1571" y="451"/>
                    <a:pt x="1605" y="343"/>
                  </a:cubicBezTo>
                  <a:cubicBezTo>
                    <a:pt x="1634" y="252"/>
                    <a:pt x="1604" y="144"/>
                    <a:pt x="1514"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2"/>
            <p:cNvSpPr/>
            <p:nvPr/>
          </p:nvSpPr>
          <p:spPr>
            <a:xfrm>
              <a:off x="3410479"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9" y="533"/>
                    <a:pt x="316" y="541"/>
                  </a:cubicBezTo>
                  <a:cubicBezTo>
                    <a:pt x="389" y="553"/>
                    <a:pt x="463" y="558"/>
                    <a:pt x="536" y="558"/>
                  </a:cubicBezTo>
                  <a:cubicBezTo>
                    <a:pt x="803" y="558"/>
                    <a:pt x="1067" y="490"/>
                    <a:pt x="1318" y="414"/>
                  </a:cubicBezTo>
                  <a:cubicBezTo>
                    <a:pt x="1395" y="391"/>
                    <a:pt x="1634" y="362"/>
                    <a:pt x="1518" y="253"/>
                  </a:cubicBezTo>
                  <a:cubicBezTo>
                    <a:pt x="1457"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2"/>
            <p:cNvSpPr/>
            <p:nvPr/>
          </p:nvSpPr>
          <p:spPr>
            <a:xfrm>
              <a:off x="3460601" y="3302220"/>
              <a:ext cx="17969" cy="46667"/>
            </a:xfrm>
            <a:custGeom>
              <a:avLst/>
              <a:gdLst/>
              <a:ahLst/>
              <a:cxnLst/>
              <a:rect l="l" t="t" r="r" b="b"/>
              <a:pathLst>
                <a:path w="603" h="1566" extrusionOk="0">
                  <a:moveTo>
                    <a:pt x="320" y="1"/>
                  </a:moveTo>
                  <a:cubicBezTo>
                    <a:pt x="304" y="1"/>
                    <a:pt x="287" y="10"/>
                    <a:pt x="266" y="33"/>
                  </a:cubicBezTo>
                  <a:cubicBezTo>
                    <a:pt x="210" y="94"/>
                    <a:pt x="196" y="209"/>
                    <a:pt x="171" y="292"/>
                  </a:cubicBezTo>
                  <a:cubicBezTo>
                    <a:pt x="117" y="460"/>
                    <a:pt x="78" y="634"/>
                    <a:pt x="54" y="813"/>
                  </a:cubicBezTo>
                  <a:cubicBezTo>
                    <a:pt x="32" y="971"/>
                    <a:pt x="1" y="1176"/>
                    <a:pt x="37" y="1332"/>
                  </a:cubicBezTo>
                  <a:cubicBezTo>
                    <a:pt x="67" y="1467"/>
                    <a:pt x="126" y="1520"/>
                    <a:pt x="232" y="1554"/>
                  </a:cubicBezTo>
                  <a:cubicBezTo>
                    <a:pt x="254" y="1562"/>
                    <a:pt x="277" y="1565"/>
                    <a:pt x="299" y="1565"/>
                  </a:cubicBezTo>
                  <a:cubicBezTo>
                    <a:pt x="370" y="1565"/>
                    <a:pt x="439" y="1530"/>
                    <a:pt x="484" y="1461"/>
                  </a:cubicBezTo>
                  <a:cubicBezTo>
                    <a:pt x="490" y="1451"/>
                    <a:pt x="495" y="1440"/>
                    <a:pt x="501" y="1431"/>
                  </a:cubicBezTo>
                  <a:cubicBezTo>
                    <a:pt x="525" y="1379"/>
                    <a:pt x="540" y="1319"/>
                    <a:pt x="548" y="1261"/>
                  </a:cubicBezTo>
                  <a:cubicBezTo>
                    <a:pt x="603" y="914"/>
                    <a:pt x="520" y="563"/>
                    <a:pt x="425" y="237"/>
                  </a:cubicBezTo>
                  <a:cubicBezTo>
                    <a:pt x="406" y="174"/>
                    <a:pt x="385"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2"/>
            <p:cNvSpPr/>
            <p:nvPr/>
          </p:nvSpPr>
          <p:spPr>
            <a:xfrm>
              <a:off x="3460005" y="3229689"/>
              <a:ext cx="17969" cy="46697"/>
            </a:xfrm>
            <a:custGeom>
              <a:avLst/>
              <a:gdLst/>
              <a:ahLst/>
              <a:cxnLst/>
              <a:rect l="l" t="t" r="r" b="b"/>
              <a:pathLst>
                <a:path w="603" h="1567" extrusionOk="0">
                  <a:moveTo>
                    <a:pt x="304" y="1"/>
                  </a:moveTo>
                  <a:cubicBezTo>
                    <a:pt x="234" y="1"/>
                    <a:pt x="164" y="36"/>
                    <a:pt x="120" y="105"/>
                  </a:cubicBezTo>
                  <a:cubicBezTo>
                    <a:pt x="114" y="114"/>
                    <a:pt x="108" y="125"/>
                    <a:pt x="103" y="135"/>
                  </a:cubicBezTo>
                  <a:cubicBezTo>
                    <a:pt x="78" y="188"/>
                    <a:pt x="64" y="247"/>
                    <a:pt x="55" y="306"/>
                  </a:cubicBezTo>
                  <a:cubicBezTo>
                    <a:pt x="1" y="654"/>
                    <a:pt x="84" y="1005"/>
                    <a:pt x="179" y="1329"/>
                  </a:cubicBezTo>
                  <a:cubicBezTo>
                    <a:pt x="197" y="1393"/>
                    <a:pt x="219" y="1567"/>
                    <a:pt x="284" y="1567"/>
                  </a:cubicBezTo>
                  <a:cubicBezTo>
                    <a:pt x="300" y="1567"/>
                    <a:pt x="317" y="1557"/>
                    <a:pt x="338" y="1535"/>
                  </a:cubicBezTo>
                  <a:cubicBezTo>
                    <a:pt x="393" y="1472"/>
                    <a:pt x="408" y="1357"/>
                    <a:pt x="432" y="1274"/>
                  </a:cubicBezTo>
                  <a:cubicBezTo>
                    <a:pt x="487" y="1107"/>
                    <a:pt x="525" y="933"/>
                    <a:pt x="550" y="754"/>
                  </a:cubicBezTo>
                  <a:cubicBezTo>
                    <a:pt x="571" y="597"/>
                    <a:pt x="603"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2"/>
            <p:cNvSpPr/>
            <p:nvPr/>
          </p:nvSpPr>
          <p:spPr>
            <a:xfrm>
              <a:off x="3462538" y="3282284"/>
              <a:ext cx="13768" cy="13797"/>
            </a:xfrm>
            <a:custGeom>
              <a:avLst/>
              <a:gdLst/>
              <a:ahLst/>
              <a:cxnLst/>
              <a:rect l="l" t="t" r="r" b="b"/>
              <a:pathLst>
                <a:path w="462" h="463" extrusionOk="0">
                  <a:moveTo>
                    <a:pt x="233" y="1"/>
                  </a:moveTo>
                  <a:cubicBezTo>
                    <a:pt x="223"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1"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7" y="448"/>
                    <a:pt x="149" y="454"/>
                  </a:cubicBezTo>
                  <a:cubicBezTo>
                    <a:pt x="152" y="455"/>
                    <a:pt x="157" y="455"/>
                    <a:pt x="158" y="458"/>
                  </a:cubicBezTo>
                  <a:cubicBezTo>
                    <a:pt x="172" y="461"/>
                    <a:pt x="188" y="462"/>
                    <a:pt x="204" y="462"/>
                  </a:cubicBezTo>
                  <a:lnTo>
                    <a:pt x="215" y="462"/>
                  </a:lnTo>
                  <a:cubicBezTo>
                    <a:pt x="233" y="462"/>
                    <a:pt x="253" y="459"/>
                    <a:pt x="271" y="455"/>
                  </a:cubicBezTo>
                  <a:cubicBezTo>
                    <a:pt x="276" y="454"/>
                    <a:pt x="283" y="454"/>
                    <a:pt x="288" y="452"/>
                  </a:cubicBezTo>
                  <a:cubicBezTo>
                    <a:pt x="307" y="446"/>
                    <a:pt x="323" y="439"/>
                    <a:pt x="339" y="431"/>
                  </a:cubicBezTo>
                  <a:cubicBezTo>
                    <a:pt x="344" y="426"/>
                    <a:pt x="350"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2" y="217"/>
                    <a:pt x="460" y="200"/>
                    <a:pt x="458" y="181"/>
                  </a:cubicBezTo>
                  <a:cubicBezTo>
                    <a:pt x="455" y="176"/>
                    <a:pt x="455" y="171"/>
                    <a:pt x="453" y="166"/>
                  </a:cubicBezTo>
                  <a:cubicBezTo>
                    <a:pt x="447" y="150"/>
                    <a:pt x="440"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2"/>
            <p:cNvSpPr/>
            <p:nvPr/>
          </p:nvSpPr>
          <p:spPr>
            <a:xfrm>
              <a:off x="3660613" y="3297512"/>
              <a:ext cx="34747" cy="36177"/>
            </a:xfrm>
            <a:custGeom>
              <a:avLst/>
              <a:gdLst/>
              <a:ahLst/>
              <a:cxnLst/>
              <a:rect l="l" t="t" r="r" b="b"/>
              <a:pathLst>
                <a:path w="1166" h="1214" extrusionOk="0">
                  <a:moveTo>
                    <a:pt x="49" y="0"/>
                  </a:moveTo>
                  <a:cubicBezTo>
                    <a:pt x="20" y="0"/>
                    <a:pt x="0" y="19"/>
                    <a:pt x="2" y="73"/>
                  </a:cubicBezTo>
                  <a:cubicBezTo>
                    <a:pt x="5" y="158"/>
                    <a:pt x="75" y="249"/>
                    <a:pt x="112" y="327"/>
                  </a:cubicBezTo>
                  <a:cubicBezTo>
                    <a:pt x="191" y="484"/>
                    <a:pt x="284" y="636"/>
                    <a:pt x="390" y="779"/>
                  </a:cubicBezTo>
                  <a:cubicBezTo>
                    <a:pt x="485" y="907"/>
                    <a:pt x="605" y="1075"/>
                    <a:pt x="739" y="1159"/>
                  </a:cubicBezTo>
                  <a:cubicBezTo>
                    <a:pt x="798" y="1197"/>
                    <a:pt x="848" y="1214"/>
                    <a:pt x="896" y="1214"/>
                  </a:cubicBezTo>
                  <a:cubicBezTo>
                    <a:pt x="940" y="1214"/>
                    <a:pt x="983" y="1200"/>
                    <a:pt x="1029" y="1175"/>
                  </a:cubicBezTo>
                  <a:cubicBezTo>
                    <a:pt x="1114" y="1132"/>
                    <a:pt x="1166" y="1033"/>
                    <a:pt x="1144" y="926"/>
                  </a:cubicBezTo>
                  <a:cubicBezTo>
                    <a:pt x="1143" y="914"/>
                    <a:pt x="1140" y="903"/>
                    <a:pt x="1135" y="893"/>
                  </a:cubicBezTo>
                  <a:cubicBezTo>
                    <a:pt x="1118" y="838"/>
                    <a:pt x="1085" y="787"/>
                    <a:pt x="1051" y="738"/>
                  </a:cubicBezTo>
                  <a:cubicBezTo>
                    <a:pt x="849" y="453"/>
                    <a:pt x="548" y="265"/>
                    <a:pt x="256" y="105"/>
                  </a:cubicBezTo>
                  <a:cubicBezTo>
                    <a:pt x="210"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2"/>
            <p:cNvSpPr/>
            <p:nvPr/>
          </p:nvSpPr>
          <p:spPr>
            <a:xfrm>
              <a:off x="3607928" y="3244886"/>
              <a:ext cx="34747" cy="36207"/>
            </a:xfrm>
            <a:custGeom>
              <a:avLst/>
              <a:gdLst/>
              <a:ahLst/>
              <a:cxnLst/>
              <a:rect l="l" t="t" r="r" b="b"/>
              <a:pathLst>
                <a:path w="1166" h="1215" extrusionOk="0">
                  <a:moveTo>
                    <a:pt x="271" y="0"/>
                  </a:moveTo>
                  <a:cubicBezTo>
                    <a:pt x="227" y="0"/>
                    <a:pt x="184" y="15"/>
                    <a:pt x="137" y="39"/>
                  </a:cubicBezTo>
                  <a:cubicBezTo>
                    <a:pt x="52" y="82"/>
                    <a:pt x="0" y="181"/>
                    <a:pt x="22" y="289"/>
                  </a:cubicBezTo>
                  <a:cubicBezTo>
                    <a:pt x="23" y="299"/>
                    <a:pt x="28" y="310"/>
                    <a:pt x="31" y="323"/>
                  </a:cubicBezTo>
                  <a:cubicBezTo>
                    <a:pt x="49" y="376"/>
                    <a:pt x="81"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4" y="889"/>
                  </a:cubicBezTo>
                  <a:cubicBezTo>
                    <a:pt x="976" y="730"/>
                    <a:pt x="882" y="578"/>
                    <a:pt x="776"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2"/>
            <p:cNvSpPr/>
            <p:nvPr/>
          </p:nvSpPr>
          <p:spPr>
            <a:xfrm>
              <a:off x="3607749" y="3298525"/>
              <a:ext cx="38293" cy="34985"/>
            </a:xfrm>
            <a:custGeom>
              <a:avLst/>
              <a:gdLst/>
              <a:ahLst/>
              <a:cxnLst/>
              <a:rect l="l" t="t" r="r" b="b"/>
              <a:pathLst>
                <a:path w="1285" h="1174" extrusionOk="0">
                  <a:moveTo>
                    <a:pt x="1141" y="0"/>
                  </a:moveTo>
                  <a:cubicBezTo>
                    <a:pt x="1138" y="0"/>
                    <a:pt x="1135" y="0"/>
                    <a:pt x="1133" y="0"/>
                  </a:cubicBezTo>
                  <a:cubicBezTo>
                    <a:pt x="1051" y="3"/>
                    <a:pt x="961" y="75"/>
                    <a:pt x="886" y="115"/>
                  </a:cubicBezTo>
                  <a:cubicBezTo>
                    <a:pt x="731" y="194"/>
                    <a:pt x="582" y="290"/>
                    <a:pt x="443" y="397"/>
                  </a:cubicBezTo>
                  <a:cubicBezTo>
                    <a:pt x="320" y="495"/>
                    <a:pt x="155" y="616"/>
                    <a:pt x="72" y="753"/>
                  </a:cubicBezTo>
                  <a:cubicBezTo>
                    <a:pt x="1" y="869"/>
                    <a:pt x="6" y="949"/>
                    <a:pt x="57" y="1052"/>
                  </a:cubicBezTo>
                  <a:cubicBezTo>
                    <a:pt x="93" y="1124"/>
                    <a:pt x="166" y="1174"/>
                    <a:pt x="251" y="1174"/>
                  </a:cubicBezTo>
                  <a:cubicBezTo>
                    <a:pt x="267" y="1174"/>
                    <a:pt x="283" y="1172"/>
                    <a:pt x="300" y="1168"/>
                  </a:cubicBezTo>
                  <a:cubicBezTo>
                    <a:pt x="309" y="1164"/>
                    <a:pt x="320" y="1162"/>
                    <a:pt x="330" y="1160"/>
                  </a:cubicBezTo>
                  <a:cubicBezTo>
                    <a:pt x="385" y="1141"/>
                    <a:pt x="435" y="1109"/>
                    <a:pt x="482"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2"/>
            <p:cNvSpPr/>
            <p:nvPr/>
          </p:nvSpPr>
          <p:spPr>
            <a:xfrm>
              <a:off x="3657246" y="3245065"/>
              <a:ext cx="38293" cy="35015"/>
            </a:xfrm>
            <a:custGeom>
              <a:avLst/>
              <a:gdLst/>
              <a:ahLst/>
              <a:cxnLst/>
              <a:rect l="l" t="t" r="r" b="b"/>
              <a:pathLst>
                <a:path w="1285" h="1175" extrusionOk="0">
                  <a:moveTo>
                    <a:pt x="1033" y="1"/>
                  </a:moveTo>
                  <a:cubicBezTo>
                    <a:pt x="1017" y="1"/>
                    <a:pt x="1001" y="3"/>
                    <a:pt x="985" y="6"/>
                  </a:cubicBezTo>
                  <a:cubicBezTo>
                    <a:pt x="976" y="9"/>
                    <a:pt x="966" y="12"/>
                    <a:pt x="955" y="16"/>
                  </a:cubicBezTo>
                  <a:cubicBezTo>
                    <a:pt x="902" y="33"/>
                    <a:pt x="852" y="66"/>
                    <a:pt x="803" y="102"/>
                  </a:cubicBezTo>
                  <a:cubicBezTo>
                    <a:pt x="525" y="310"/>
                    <a:pt x="340" y="615"/>
                    <a:pt x="182" y="915"/>
                  </a:cubicBezTo>
                  <a:cubicBezTo>
                    <a:pt x="146" y="985"/>
                    <a:pt x="0" y="1174"/>
                    <a:pt x="144" y="1174"/>
                  </a:cubicBezTo>
                  <a:cubicBezTo>
                    <a:pt x="147" y="1174"/>
                    <a:pt x="149" y="1174"/>
                    <a:pt x="152" y="1174"/>
                  </a:cubicBezTo>
                  <a:cubicBezTo>
                    <a:pt x="235" y="1171"/>
                    <a:pt x="324" y="1099"/>
                    <a:pt x="400" y="1059"/>
                  </a:cubicBezTo>
                  <a:cubicBezTo>
                    <a:pt x="553" y="980"/>
                    <a:pt x="703" y="884"/>
                    <a:pt x="842" y="777"/>
                  </a:cubicBezTo>
                  <a:cubicBezTo>
                    <a:pt x="966" y="680"/>
                    <a:pt x="1131" y="558"/>
                    <a:pt x="1213" y="422"/>
                  </a:cubicBezTo>
                  <a:cubicBezTo>
                    <a:pt x="1284" y="306"/>
                    <a:pt x="1279" y="225"/>
                    <a:pt x="1228" y="124"/>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2"/>
            <p:cNvSpPr/>
            <p:nvPr/>
          </p:nvSpPr>
          <p:spPr>
            <a:xfrm>
              <a:off x="3644730" y="3282374"/>
              <a:ext cx="13827" cy="14036"/>
            </a:xfrm>
            <a:custGeom>
              <a:avLst/>
              <a:gdLst/>
              <a:ahLst/>
              <a:cxnLst/>
              <a:rect l="l" t="t" r="r" b="b"/>
              <a:pathLst>
                <a:path w="464" h="471" extrusionOk="0">
                  <a:moveTo>
                    <a:pt x="231" y="1"/>
                  </a:moveTo>
                  <a:cubicBezTo>
                    <a:pt x="215" y="1"/>
                    <a:pt x="198" y="5"/>
                    <a:pt x="181" y="6"/>
                  </a:cubicBezTo>
                  <a:cubicBezTo>
                    <a:pt x="177" y="6"/>
                    <a:pt x="173" y="8"/>
                    <a:pt x="167" y="9"/>
                  </a:cubicBezTo>
                  <a:cubicBezTo>
                    <a:pt x="152" y="15"/>
                    <a:pt x="135" y="21"/>
                    <a:pt x="121" y="29"/>
                  </a:cubicBezTo>
                  <a:cubicBezTo>
                    <a:pt x="107" y="39"/>
                    <a:pt x="94" y="49"/>
                    <a:pt x="81" y="61"/>
                  </a:cubicBezTo>
                  <a:cubicBezTo>
                    <a:pt x="72" y="67"/>
                    <a:pt x="66" y="78"/>
                    <a:pt x="59" y="87"/>
                  </a:cubicBezTo>
                  <a:cubicBezTo>
                    <a:pt x="52" y="97"/>
                    <a:pt x="45" y="105"/>
                    <a:pt x="42" y="114"/>
                  </a:cubicBezTo>
                  <a:cubicBezTo>
                    <a:pt x="41" y="117"/>
                    <a:pt x="38" y="123"/>
                    <a:pt x="36" y="127"/>
                  </a:cubicBezTo>
                  <a:cubicBezTo>
                    <a:pt x="35" y="128"/>
                    <a:pt x="34" y="133"/>
                    <a:pt x="31" y="134"/>
                  </a:cubicBezTo>
                  <a:cubicBezTo>
                    <a:pt x="29" y="137"/>
                    <a:pt x="28" y="141"/>
                    <a:pt x="23" y="145"/>
                  </a:cubicBezTo>
                  <a:cubicBezTo>
                    <a:pt x="19" y="158"/>
                    <a:pt x="12" y="173"/>
                    <a:pt x="8" y="187"/>
                  </a:cubicBezTo>
                  <a:cubicBezTo>
                    <a:pt x="6" y="191"/>
                    <a:pt x="6" y="193"/>
                    <a:pt x="6" y="196"/>
                  </a:cubicBezTo>
                  <a:cubicBezTo>
                    <a:pt x="2" y="210"/>
                    <a:pt x="2" y="224"/>
                    <a:pt x="1" y="239"/>
                  </a:cubicBezTo>
                  <a:lnTo>
                    <a:pt x="1" y="246"/>
                  </a:lnTo>
                  <a:cubicBezTo>
                    <a:pt x="1" y="256"/>
                    <a:pt x="2" y="264"/>
                    <a:pt x="5" y="272"/>
                  </a:cubicBezTo>
                  <a:cubicBezTo>
                    <a:pt x="6" y="279"/>
                    <a:pt x="6" y="289"/>
                    <a:pt x="8" y="296"/>
                  </a:cubicBezTo>
                  <a:cubicBezTo>
                    <a:pt x="12" y="310"/>
                    <a:pt x="19" y="325"/>
                    <a:pt x="23" y="337"/>
                  </a:cubicBezTo>
                  <a:cubicBezTo>
                    <a:pt x="26" y="342"/>
                    <a:pt x="28" y="343"/>
                    <a:pt x="29" y="346"/>
                  </a:cubicBezTo>
                  <a:cubicBezTo>
                    <a:pt x="38" y="359"/>
                    <a:pt x="48" y="372"/>
                    <a:pt x="58" y="385"/>
                  </a:cubicBezTo>
                  <a:cubicBezTo>
                    <a:pt x="59" y="388"/>
                    <a:pt x="64" y="389"/>
                    <a:pt x="65" y="392"/>
                  </a:cubicBezTo>
                  <a:cubicBezTo>
                    <a:pt x="79" y="403"/>
                    <a:pt x="94" y="415"/>
                    <a:pt x="109" y="428"/>
                  </a:cubicBezTo>
                  <a:lnTo>
                    <a:pt x="127" y="438"/>
                  </a:lnTo>
                  <a:cubicBezTo>
                    <a:pt x="142" y="446"/>
                    <a:pt x="158" y="454"/>
                    <a:pt x="177" y="459"/>
                  </a:cubicBezTo>
                  <a:cubicBezTo>
                    <a:pt x="181" y="461"/>
                    <a:pt x="188" y="464"/>
                    <a:pt x="195" y="465"/>
                  </a:cubicBezTo>
                  <a:cubicBezTo>
                    <a:pt x="211" y="466"/>
                    <a:pt x="226" y="471"/>
                    <a:pt x="240" y="471"/>
                  </a:cubicBezTo>
                  <a:cubicBezTo>
                    <a:pt x="242" y="471"/>
                    <a:pt x="244" y="471"/>
                    <a:pt x="246" y="471"/>
                  </a:cubicBezTo>
                  <a:cubicBezTo>
                    <a:pt x="256" y="471"/>
                    <a:pt x="263" y="468"/>
                    <a:pt x="271" y="466"/>
                  </a:cubicBezTo>
                  <a:cubicBezTo>
                    <a:pt x="280" y="465"/>
                    <a:pt x="289" y="465"/>
                    <a:pt x="299" y="464"/>
                  </a:cubicBezTo>
                  <a:cubicBezTo>
                    <a:pt x="314" y="459"/>
                    <a:pt x="330" y="451"/>
                    <a:pt x="344" y="445"/>
                  </a:cubicBezTo>
                  <a:cubicBezTo>
                    <a:pt x="350" y="443"/>
                    <a:pt x="356" y="439"/>
                    <a:pt x="359" y="436"/>
                  </a:cubicBezTo>
                  <a:cubicBezTo>
                    <a:pt x="373" y="425"/>
                    <a:pt x="387" y="416"/>
                    <a:pt x="400" y="403"/>
                  </a:cubicBezTo>
                  <a:cubicBezTo>
                    <a:pt x="412" y="390"/>
                    <a:pt x="422" y="376"/>
                    <a:pt x="430" y="362"/>
                  </a:cubicBezTo>
                  <a:cubicBezTo>
                    <a:pt x="435" y="358"/>
                    <a:pt x="436" y="352"/>
                    <a:pt x="438" y="347"/>
                  </a:cubicBezTo>
                  <a:cubicBezTo>
                    <a:pt x="445" y="330"/>
                    <a:pt x="452" y="315"/>
                    <a:pt x="456" y="299"/>
                  </a:cubicBezTo>
                  <a:cubicBezTo>
                    <a:pt x="459" y="283"/>
                    <a:pt x="462" y="264"/>
                    <a:pt x="463" y="247"/>
                  </a:cubicBezTo>
                  <a:lnTo>
                    <a:pt x="463" y="229"/>
                  </a:lnTo>
                  <a:cubicBezTo>
                    <a:pt x="461" y="213"/>
                    <a:pt x="459" y="194"/>
                    <a:pt x="456" y="178"/>
                  </a:cubicBezTo>
                  <a:cubicBezTo>
                    <a:pt x="452" y="161"/>
                    <a:pt x="443" y="144"/>
                    <a:pt x="436" y="128"/>
                  </a:cubicBezTo>
                  <a:cubicBezTo>
                    <a:pt x="435" y="123"/>
                    <a:pt x="432" y="120"/>
                    <a:pt x="429" y="114"/>
                  </a:cubicBezTo>
                  <a:cubicBezTo>
                    <a:pt x="420" y="100"/>
                    <a:pt x="409" y="84"/>
                    <a:pt x="396" y="71"/>
                  </a:cubicBezTo>
                  <a:cubicBezTo>
                    <a:pt x="390" y="62"/>
                    <a:pt x="379" y="57"/>
                    <a:pt x="370" y="49"/>
                  </a:cubicBezTo>
                  <a:cubicBezTo>
                    <a:pt x="360" y="42"/>
                    <a:pt x="352" y="35"/>
                    <a:pt x="343" y="29"/>
                  </a:cubicBezTo>
                  <a:cubicBezTo>
                    <a:pt x="329" y="21"/>
                    <a:pt x="313" y="15"/>
                    <a:pt x="296" y="9"/>
                  </a:cubicBezTo>
                  <a:cubicBezTo>
                    <a:pt x="291" y="8"/>
                    <a:pt x="286"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2"/>
            <p:cNvSpPr/>
            <p:nvPr/>
          </p:nvSpPr>
          <p:spPr>
            <a:xfrm>
              <a:off x="3844087" y="3281003"/>
              <a:ext cx="48723" cy="16628"/>
            </a:xfrm>
            <a:custGeom>
              <a:avLst/>
              <a:gdLst/>
              <a:ahLst/>
              <a:cxnLst/>
              <a:rect l="l" t="t" r="r" b="b"/>
              <a:pathLst>
                <a:path w="1635" h="558" extrusionOk="0">
                  <a:moveTo>
                    <a:pt x="1099" y="0"/>
                  </a:moveTo>
                  <a:cubicBezTo>
                    <a:pt x="833" y="0"/>
                    <a:pt x="568" y="68"/>
                    <a:pt x="317" y="144"/>
                  </a:cubicBezTo>
                  <a:cubicBezTo>
                    <a:pt x="241" y="167"/>
                    <a:pt x="1" y="196"/>
                    <a:pt x="117" y="305"/>
                  </a:cubicBezTo>
                  <a:cubicBezTo>
                    <a:pt x="178" y="362"/>
                    <a:pt x="292" y="376"/>
                    <a:pt x="372" y="404"/>
                  </a:cubicBezTo>
                  <a:cubicBezTo>
                    <a:pt x="537" y="459"/>
                    <a:pt x="707" y="498"/>
                    <a:pt x="881" y="524"/>
                  </a:cubicBezTo>
                  <a:cubicBezTo>
                    <a:pt x="984" y="538"/>
                    <a:pt x="1109" y="557"/>
                    <a:pt x="1227" y="557"/>
                  </a:cubicBezTo>
                  <a:cubicBezTo>
                    <a:pt x="1284" y="557"/>
                    <a:pt x="1339" y="553"/>
                    <a:pt x="1389" y="541"/>
                  </a:cubicBezTo>
                  <a:cubicBezTo>
                    <a:pt x="1520" y="511"/>
                    <a:pt x="1571" y="451"/>
                    <a:pt x="1606" y="343"/>
                  </a:cubicBezTo>
                  <a:cubicBezTo>
                    <a:pt x="1634" y="252"/>
                    <a:pt x="1604" y="144"/>
                    <a:pt x="1514" y="85"/>
                  </a:cubicBezTo>
                  <a:cubicBezTo>
                    <a:pt x="1505" y="75"/>
                    <a:pt x="1497" y="71"/>
                    <a:pt x="1485" y="65"/>
                  </a:cubicBezTo>
                  <a:cubicBezTo>
                    <a:pt x="1435" y="40"/>
                    <a:pt x="1376" y="25"/>
                    <a:pt x="1319" y="17"/>
                  </a:cubicBezTo>
                  <a:cubicBezTo>
                    <a:pt x="1246"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2"/>
            <p:cNvSpPr/>
            <p:nvPr/>
          </p:nvSpPr>
          <p:spPr>
            <a:xfrm>
              <a:off x="3775250" y="3280914"/>
              <a:ext cx="48723" cy="16628"/>
            </a:xfrm>
            <a:custGeom>
              <a:avLst/>
              <a:gdLst/>
              <a:ahLst/>
              <a:cxnLst/>
              <a:rect l="l" t="t" r="r" b="b"/>
              <a:pathLst>
                <a:path w="1635" h="558" extrusionOk="0">
                  <a:moveTo>
                    <a:pt x="408" y="1"/>
                  </a:moveTo>
                  <a:cubicBezTo>
                    <a:pt x="351" y="1"/>
                    <a:pt x="296" y="5"/>
                    <a:pt x="246" y="17"/>
                  </a:cubicBezTo>
                  <a:cubicBezTo>
                    <a:pt x="116" y="47"/>
                    <a:pt x="63" y="110"/>
                    <a:pt x="30" y="215"/>
                  </a:cubicBezTo>
                  <a:cubicBezTo>
                    <a:pt x="1" y="306"/>
                    <a:pt x="31" y="414"/>
                    <a:pt x="120" y="472"/>
                  </a:cubicBezTo>
                  <a:cubicBezTo>
                    <a:pt x="130" y="482"/>
                    <a:pt x="138" y="490"/>
                    <a:pt x="148" y="492"/>
                  </a:cubicBezTo>
                  <a:cubicBezTo>
                    <a:pt x="199" y="518"/>
                    <a:pt x="259" y="533"/>
                    <a:pt x="316" y="541"/>
                  </a:cubicBezTo>
                  <a:cubicBezTo>
                    <a:pt x="389" y="553"/>
                    <a:pt x="463" y="558"/>
                    <a:pt x="536" y="558"/>
                  </a:cubicBezTo>
                  <a:cubicBezTo>
                    <a:pt x="802" y="558"/>
                    <a:pt x="1067" y="490"/>
                    <a:pt x="1316" y="414"/>
                  </a:cubicBezTo>
                  <a:cubicBezTo>
                    <a:pt x="1394" y="391"/>
                    <a:pt x="1634" y="362"/>
                    <a:pt x="1517" y="253"/>
                  </a:cubicBezTo>
                  <a:cubicBezTo>
                    <a:pt x="1457" y="196"/>
                    <a:pt x="1344" y="182"/>
                    <a:pt x="1263" y="154"/>
                  </a:cubicBezTo>
                  <a:cubicBezTo>
                    <a:pt x="1099" y="98"/>
                    <a:pt x="928" y="58"/>
                    <a:pt x="755"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2"/>
            <p:cNvSpPr/>
            <p:nvPr/>
          </p:nvSpPr>
          <p:spPr>
            <a:xfrm>
              <a:off x="3825313"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5" y="813"/>
                  </a:cubicBezTo>
                  <a:cubicBezTo>
                    <a:pt x="33" y="971"/>
                    <a:pt x="0" y="1176"/>
                    <a:pt x="36" y="1332"/>
                  </a:cubicBezTo>
                  <a:cubicBezTo>
                    <a:pt x="66" y="1467"/>
                    <a:pt x="126" y="1520"/>
                    <a:pt x="231" y="1554"/>
                  </a:cubicBezTo>
                  <a:cubicBezTo>
                    <a:pt x="253" y="1562"/>
                    <a:pt x="276" y="1565"/>
                    <a:pt x="299" y="1565"/>
                  </a:cubicBezTo>
                  <a:cubicBezTo>
                    <a:pt x="369" y="1565"/>
                    <a:pt x="439" y="1530"/>
                    <a:pt x="485" y="1461"/>
                  </a:cubicBezTo>
                  <a:cubicBezTo>
                    <a:pt x="489" y="1451"/>
                    <a:pt x="495" y="1440"/>
                    <a:pt x="500" y="1431"/>
                  </a:cubicBezTo>
                  <a:cubicBezTo>
                    <a:pt x="525" y="1379"/>
                    <a:pt x="539" y="1319"/>
                    <a:pt x="549" y="1261"/>
                  </a:cubicBezTo>
                  <a:cubicBezTo>
                    <a:pt x="602" y="914"/>
                    <a:pt x="520"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2"/>
            <p:cNvSpPr/>
            <p:nvPr/>
          </p:nvSpPr>
          <p:spPr>
            <a:xfrm>
              <a:off x="3824807" y="3229689"/>
              <a:ext cx="17910" cy="46697"/>
            </a:xfrm>
            <a:custGeom>
              <a:avLst/>
              <a:gdLst/>
              <a:ahLst/>
              <a:cxnLst/>
              <a:rect l="l" t="t" r="r" b="b"/>
              <a:pathLst>
                <a:path w="601" h="1567" extrusionOk="0">
                  <a:moveTo>
                    <a:pt x="303" y="1"/>
                  </a:moveTo>
                  <a:cubicBezTo>
                    <a:pt x="232" y="1"/>
                    <a:pt x="162" y="36"/>
                    <a:pt x="118" y="105"/>
                  </a:cubicBezTo>
                  <a:cubicBezTo>
                    <a:pt x="112" y="114"/>
                    <a:pt x="105" y="125"/>
                    <a:pt x="102" y="135"/>
                  </a:cubicBezTo>
                  <a:cubicBezTo>
                    <a:pt x="76" y="188"/>
                    <a:pt x="62" y="247"/>
                    <a:pt x="53" y="306"/>
                  </a:cubicBezTo>
                  <a:cubicBezTo>
                    <a:pt x="0" y="654"/>
                    <a:pt x="82" y="1005"/>
                    <a:pt x="176" y="1329"/>
                  </a:cubicBezTo>
                  <a:cubicBezTo>
                    <a:pt x="196" y="1393"/>
                    <a:pt x="217" y="1567"/>
                    <a:pt x="282" y="1567"/>
                  </a:cubicBezTo>
                  <a:cubicBezTo>
                    <a:pt x="297" y="1567"/>
                    <a:pt x="315" y="1557"/>
                    <a:pt x="335" y="1535"/>
                  </a:cubicBezTo>
                  <a:cubicBezTo>
                    <a:pt x="391" y="1472"/>
                    <a:pt x="406" y="1357"/>
                    <a:pt x="431" y="1274"/>
                  </a:cubicBezTo>
                  <a:cubicBezTo>
                    <a:pt x="484" y="1107"/>
                    <a:pt x="525" y="933"/>
                    <a:pt x="547" y="754"/>
                  </a:cubicBezTo>
                  <a:cubicBezTo>
                    <a:pt x="569" y="597"/>
                    <a:pt x="600" y="390"/>
                    <a:pt x="565" y="234"/>
                  </a:cubicBezTo>
                  <a:cubicBezTo>
                    <a:pt x="535" y="99"/>
                    <a:pt x="476" y="46"/>
                    <a:pt x="370" y="12"/>
                  </a:cubicBezTo>
                  <a:cubicBezTo>
                    <a:pt x="348" y="5"/>
                    <a:pt x="325"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3827220" y="3282284"/>
              <a:ext cx="13857" cy="13797"/>
            </a:xfrm>
            <a:custGeom>
              <a:avLst/>
              <a:gdLst/>
              <a:ahLst/>
              <a:cxnLst/>
              <a:rect l="l" t="t" r="r" b="b"/>
              <a:pathLst>
                <a:path w="465" h="463" extrusionOk="0">
                  <a:moveTo>
                    <a:pt x="234" y="1"/>
                  </a:moveTo>
                  <a:cubicBezTo>
                    <a:pt x="223" y="1"/>
                    <a:pt x="210" y="2"/>
                    <a:pt x="200" y="4"/>
                  </a:cubicBezTo>
                  <a:cubicBezTo>
                    <a:pt x="188" y="7"/>
                    <a:pt x="177" y="7"/>
                    <a:pt x="166"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7"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7" y="303"/>
                  </a:cubicBezTo>
                  <a:cubicBezTo>
                    <a:pt x="19" y="309"/>
                    <a:pt x="19" y="312"/>
                    <a:pt x="21" y="316"/>
                  </a:cubicBezTo>
                  <a:cubicBezTo>
                    <a:pt x="27" y="330"/>
                    <a:pt x="31" y="345"/>
                    <a:pt x="37" y="358"/>
                  </a:cubicBezTo>
                  <a:cubicBezTo>
                    <a:pt x="38" y="359"/>
                    <a:pt x="38" y="362"/>
                    <a:pt x="41" y="365"/>
                  </a:cubicBezTo>
                  <a:cubicBezTo>
                    <a:pt x="48" y="376"/>
                    <a:pt x="58" y="388"/>
                    <a:pt x="67" y="398"/>
                  </a:cubicBezTo>
                  <a:cubicBezTo>
                    <a:pt x="70" y="401"/>
                    <a:pt x="70" y="402"/>
                    <a:pt x="71" y="403"/>
                  </a:cubicBezTo>
                  <a:cubicBezTo>
                    <a:pt x="77" y="409"/>
                    <a:pt x="85" y="416"/>
                    <a:pt x="91" y="419"/>
                  </a:cubicBezTo>
                  <a:cubicBezTo>
                    <a:pt x="95" y="425"/>
                    <a:pt x="102" y="431"/>
                    <a:pt x="110" y="436"/>
                  </a:cubicBezTo>
                  <a:cubicBezTo>
                    <a:pt x="123"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2" y="425"/>
                    <a:pt x="358" y="419"/>
                  </a:cubicBezTo>
                  <a:cubicBezTo>
                    <a:pt x="370" y="409"/>
                    <a:pt x="386" y="401"/>
                    <a:pt x="396" y="388"/>
                  </a:cubicBezTo>
                  <a:cubicBezTo>
                    <a:pt x="402" y="382"/>
                    <a:pt x="408" y="373"/>
                    <a:pt x="413" y="368"/>
                  </a:cubicBezTo>
                  <a:lnTo>
                    <a:pt x="429" y="346"/>
                  </a:lnTo>
                  <a:cubicBezTo>
                    <a:pt x="438" y="332"/>
                    <a:pt x="444" y="316"/>
                    <a:pt x="449" y="299"/>
                  </a:cubicBezTo>
                  <a:cubicBezTo>
                    <a:pt x="451" y="295"/>
                    <a:pt x="452" y="289"/>
                    <a:pt x="452" y="283"/>
                  </a:cubicBezTo>
                  <a:cubicBezTo>
                    <a:pt x="456" y="266"/>
                    <a:pt x="459" y="247"/>
                    <a:pt x="459" y="230"/>
                  </a:cubicBezTo>
                  <a:cubicBezTo>
                    <a:pt x="465" y="217"/>
                    <a:pt x="461" y="200"/>
                    <a:pt x="458" y="181"/>
                  </a:cubicBezTo>
                  <a:cubicBezTo>
                    <a:pt x="456" y="176"/>
                    <a:pt x="456" y="171"/>
                    <a:pt x="454" y="166"/>
                  </a:cubicBezTo>
                  <a:cubicBezTo>
                    <a:pt x="449" y="150"/>
                    <a:pt x="442"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a:off x="4025355" y="3297512"/>
              <a:ext cx="34777" cy="36177"/>
            </a:xfrm>
            <a:custGeom>
              <a:avLst/>
              <a:gdLst/>
              <a:ahLst/>
              <a:cxnLst/>
              <a:rect l="l" t="t" r="r" b="b"/>
              <a:pathLst>
                <a:path w="1167" h="1214" extrusionOk="0">
                  <a:moveTo>
                    <a:pt x="50" y="0"/>
                  </a:moveTo>
                  <a:cubicBezTo>
                    <a:pt x="20" y="0"/>
                    <a:pt x="0" y="19"/>
                    <a:pt x="2" y="73"/>
                  </a:cubicBezTo>
                  <a:cubicBezTo>
                    <a:pt x="6" y="158"/>
                    <a:pt x="76" y="249"/>
                    <a:pt x="114" y="327"/>
                  </a:cubicBezTo>
                  <a:cubicBezTo>
                    <a:pt x="191" y="484"/>
                    <a:pt x="286" y="636"/>
                    <a:pt x="392" y="779"/>
                  </a:cubicBezTo>
                  <a:cubicBezTo>
                    <a:pt x="486" y="907"/>
                    <a:pt x="606" y="1075"/>
                    <a:pt x="738" y="1159"/>
                  </a:cubicBezTo>
                  <a:cubicBezTo>
                    <a:pt x="798" y="1197"/>
                    <a:pt x="848" y="1214"/>
                    <a:pt x="896" y="1214"/>
                  </a:cubicBezTo>
                  <a:cubicBezTo>
                    <a:pt x="940" y="1214"/>
                    <a:pt x="983" y="1200"/>
                    <a:pt x="1031" y="1175"/>
                  </a:cubicBezTo>
                  <a:cubicBezTo>
                    <a:pt x="1115" y="1132"/>
                    <a:pt x="1167" y="1033"/>
                    <a:pt x="1145" y="926"/>
                  </a:cubicBezTo>
                  <a:cubicBezTo>
                    <a:pt x="1141" y="914"/>
                    <a:pt x="1140" y="903"/>
                    <a:pt x="1137" y="893"/>
                  </a:cubicBezTo>
                  <a:cubicBezTo>
                    <a:pt x="1118" y="838"/>
                    <a:pt x="1086" y="787"/>
                    <a:pt x="1052" y="738"/>
                  </a:cubicBezTo>
                  <a:cubicBezTo>
                    <a:pt x="850" y="453"/>
                    <a:pt x="549" y="265"/>
                    <a:pt x="257" y="105"/>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2"/>
            <p:cNvSpPr/>
            <p:nvPr/>
          </p:nvSpPr>
          <p:spPr>
            <a:xfrm>
              <a:off x="3972611" y="3244886"/>
              <a:ext cx="34777" cy="36207"/>
            </a:xfrm>
            <a:custGeom>
              <a:avLst/>
              <a:gdLst/>
              <a:ahLst/>
              <a:cxnLst/>
              <a:rect l="l" t="t" r="r" b="b"/>
              <a:pathLst>
                <a:path w="1167" h="1215" extrusionOk="0">
                  <a:moveTo>
                    <a:pt x="271" y="0"/>
                  </a:moveTo>
                  <a:cubicBezTo>
                    <a:pt x="227" y="0"/>
                    <a:pt x="184" y="15"/>
                    <a:pt x="137" y="39"/>
                  </a:cubicBezTo>
                  <a:cubicBezTo>
                    <a:pt x="52" y="82"/>
                    <a:pt x="1" y="181"/>
                    <a:pt x="22" y="289"/>
                  </a:cubicBezTo>
                  <a:cubicBezTo>
                    <a:pt x="27" y="299"/>
                    <a:pt x="28" y="310"/>
                    <a:pt x="31" y="323"/>
                  </a:cubicBezTo>
                  <a:cubicBezTo>
                    <a:pt x="49" y="376"/>
                    <a:pt x="81" y="428"/>
                    <a:pt x="115" y="476"/>
                  </a:cubicBezTo>
                  <a:cubicBezTo>
                    <a:pt x="317" y="762"/>
                    <a:pt x="618" y="949"/>
                    <a:pt x="911" y="1111"/>
                  </a:cubicBezTo>
                  <a:cubicBezTo>
                    <a:pt x="958" y="1137"/>
                    <a:pt x="1058" y="1215"/>
                    <a:pt x="1117" y="1215"/>
                  </a:cubicBezTo>
                  <a:cubicBezTo>
                    <a:pt x="1147" y="1215"/>
                    <a:pt x="1166" y="1195"/>
                    <a:pt x="1164" y="1141"/>
                  </a:cubicBezTo>
                  <a:cubicBezTo>
                    <a:pt x="1161" y="1057"/>
                    <a:pt x="1091" y="965"/>
                    <a:pt x="1054" y="889"/>
                  </a:cubicBezTo>
                  <a:cubicBezTo>
                    <a:pt x="975" y="730"/>
                    <a:pt x="882" y="578"/>
                    <a:pt x="776" y="435"/>
                  </a:cubicBezTo>
                  <a:cubicBezTo>
                    <a:pt x="681" y="307"/>
                    <a:pt x="561" y="140"/>
                    <a:pt x="429" y="55"/>
                  </a:cubicBezTo>
                  <a:cubicBezTo>
                    <a:pt x="370" y="17"/>
                    <a:pt x="320"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2"/>
            <p:cNvSpPr/>
            <p:nvPr/>
          </p:nvSpPr>
          <p:spPr>
            <a:xfrm>
              <a:off x="3972521" y="3298525"/>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0" y="194"/>
                    <a:pt x="583" y="290"/>
                    <a:pt x="442" y="397"/>
                  </a:cubicBezTo>
                  <a:cubicBezTo>
                    <a:pt x="319" y="495"/>
                    <a:pt x="154" y="616"/>
                    <a:pt x="73" y="753"/>
                  </a:cubicBezTo>
                  <a:cubicBezTo>
                    <a:pt x="1" y="869"/>
                    <a:pt x="5" y="949"/>
                    <a:pt x="55" y="1052"/>
                  </a:cubicBezTo>
                  <a:cubicBezTo>
                    <a:pt x="92" y="1124"/>
                    <a:pt x="165" y="1174"/>
                    <a:pt x="250" y="1174"/>
                  </a:cubicBezTo>
                  <a:cubicBezTo>
                    <a:pt x="266" y="1174"/>
                    <a:pt x="282" y="1172"/>
                    <a:pt x="299" y="1168"/>
                  </a:cubicBezTo>
                  <a:cubicBezTo>
                    <a:pt x="309" y="1164"/>
                    <a:pt x="319" y="1162"/>
                    <a:pt x="330" y="1160"/>
                  </a:cubicBezTo>
                  <a:cubicBezTo>
                    <a:pt x="383" y="1141"/>
                    <a:pt x="434" y="1109"/>
                    <a:pt x="482" y="1074"/>
                  </a:cubicBezTo>
                  <a:cubicBezTo>
                    <a:pt x="760" y="864"/>
                    <a:pt x="944"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2"/>
            <p:cNvSpPr/>
            <p:nvPr/>
          </p:nvSpPr>
          <p:spPr>
            <a:xfrm>
              <a:off x="4021928" y="3245065"/>
              <a:ext cx="38293" cy="35015"/>
            </a:xfrm>
            <a:custGeom>
              <a:avLst/>
              <a:gdLst/>
              <a:ahLst/>
              <a:cxnLst/>
              <a:rect l="l" t="t" r="r" b="b"/>
              <a:pathLst>
                <a:path w="1285" h="1175" extrusionOk="0">
                  <a:moveTo>
                    <a:pt x="1034" y="1"/>
                  </a:moveTo>
                  <a:cubicBezTo>
                    <a:pt x="1018" y="1"/>
                    <a:pt x="1002" y="3"/>
                    <a:pt x="985" y="6"/>
                  </a:cubicBezTo>
                  <a:cubicBezTo>
                    <a:pt x="977" y="9"/>
                    <a:pt x="966" y="12"/>
                    <a:pt x="955" y="16"/>
                  </a:cubicBezTo>
                  <a:cubicBezTo>
                    <a:pt x="902" y="33"/>
                    <a:pt x="852" y="66"/>
                    <a:pt x="803" y="102"/>
                  </a:cubicBezTo>
                  <a:cubicBezTo>
                    <a:pt x="525" y="310"/>
                    <a:pt x="342" y="615"/>
                    <a:pt x="183" y="915"/>
                  </a:cubicBezTo>
                  <a:cubicBezTo>
                    <a:pt x="146" y="985"/>
                    <a:pt x="0" y="1174"/>
                    <a:pt x="144" y="1174"/>
                  </a:cubicBezTo>
                  <a:cubicBezTo>
                    <a:pt x="147" y="1174"/>
                    <a:pt x="150" y="1174"/>
                    <a:pt x="153" y="1174"/>
                  </a:cubicBezTo>
                  <a:cubicBezTo>
                    <a:pt x="236" y="1171"/>
                    <a:pt x="325" y="1099"/>
                    <a:pt x="401" y="1059"/>
                  </a:cubicBezTo>
                  <a:cubicBezTo>
                    <a:pt x="554" y="980"/>
                    <a:pt x="703" y="884"/>
                    <a:pt x="843" y="777"/>
                  </a:cubicBezTo>
                  <a:cubicBezTo>
                    <a:pt x="966" y="680"/>
                    <a:pt x="1131" y="558"/>
                    <a:pt x="1213" y="422"/>
                  </a:cubicBezTo>
                  <a:cubicBezTo>
                    <a:pt x="1285" y="306"/>
                    <a:pt x="1279" y="225"/>
                    <a:pt x="1229" y="124"/>
                  </a:cubicBezTo>
                  <a:cubicBezTo>
                    <a:pt x="1192"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4009502" y="3282374"/>
              <a:ext cx="13797" cy="14036"/>
            </a:xfrm>
            <a:custGeom>
              <a:avLst/>
              <a:gdLst/>
              <a:ahLst/>
              <a:cxnLst/>
              <a:rect l="l" t="t" r="r" b="b"/>
              <a:pathLst>
                <a:path w="463" h="471" extrusionOk="0">
                  <a:moveTo>
                    <a:pt x="231" y="1"/>
                  </a:moveTo>
                  <a:cubicBezTo>
                    <a:pt x="216" y="1"/>
                    <a:pt x="197" y="5"/>
                    <a:pt x="181" y="6"/>
                  </a:cubicBezTo>
                  <a:cubicBezTo>
                    <a:pt x="176" y="6"/>
                    <a:pt x="173" y="8"/>
                    <a:pt x="167" y="9"/>
                  </a:cubicBezTo>
                  <a:cubicBezTo>
                    <a:pt x="153" y="15"/>
                    <a:pt x="134" y="21"/>
                    <a:pt x="120" y="29"/>
                  </a:cubicBezTo>
                  <a:cubicBezTo>
                    <a:pt x="105" y="39"/>
                    <a:pt x="94" y="49"/>
                    <a:pt x="81" y="61"/>
                  </a:cubicBezTo>
                  <a:cubicBezTo>
                    <a:pt x="72" y="67"/>
                    <a:pt x="67" y="78"/>
                    <a:pt x="60" y="87"/>
                  </a:cubicBezTo>
                  <a:cubicBezTo>
                    <a:pt x="52" y="97"/>
                    <a:pt x="45" y="105"/>
                    <a:pt x="42" y="114"/>
                  </a:cubicBezTo>
                  <a:cubicBezTo>
                    <a:pt x="39" y="117"/>
                    <a:pt x="38" y="123"/>
                    <a:pt x="37" y="127"/>
                  </a:cubicBezTo>
                  <a:cubicBezTo>
                    <a:pt x="34" y="128"/>
                    <a:pt x="32" y="133"/>
                    <a:pt x="31" y="134"/>
                  </a:cubicBezTo>
                  <a:cubicBezTo>
                    <a:pt x="29" y="137"/>
                    <a:pt x="27" y="141"/>
                    <a:pt x="24" y="145"/>
                  </a:cubicBezTo>
                  <a:cubicBezTo>
                    <a:pt x="18" y="158"/>
                    <a:pt x="11" y="173"/>
                    <a:pt x="8" y="187"/>
                  </a:cubicBezTo>
                  <a:cubicBezTo>
                    <a:pt x="6" y="191"/>
                    <a:pt x="6" y="193"/>
                    <a:pt x="6" y="196"/>
                  </a:cubicBezTo>
                  <a:cubicBezTo>
                    <a:pt x="2" y="210"/>
                    <a:pt x="2" y="224"/>
                    <a:pt x="1" y="239"/>
                  </a:cubicBezTo>
                  <a:lnTo>
                    <a:pt x="1" y="246"/>
                  </a:lnTo>
                  <a:cubicBezTo>
                    <a:pt x="1" y="256"/>
                    <a:pt x="2" y="264"/>
                    <a:pt x="4" y="272"/>
                  </a:cubicBezTo>
                  <a:cubicBezTo>
                    <a:pt x="6" y="279"/>
                    <a:pt x="6" y="289"/>
                    <a:pt x="8" y="296"/>
                  </a:cubicBezTo>
                  <a:cubicBezTo>
                    <a:pt x="11" y="310"/>
                    <a:pt x="18" y="325"/>
                    <a:pt x="24" y="337"/>
                  </a:cubicBezTo>
                  <a:cubicBezTo>
                    <a:pt x="25" y="342"/>
                    <a:pt x="27" y="343"/>
                    <a:pt x="29" y="346"/>
                  </a:cubicBezTo>
                  <a:cubicBezTo>
                    <a:pt x="38" y="359"/>
                    <a:pt x="47" y="372"/>
                    <a:pt x="58" y="385"/>
                  </a:cubicBezTo>
                  <a:cubicBezTo>
                    <a:pt x="60" y="388"/>
                    <a:pt x="62" y="389"/>
                    <a:pt x="65" y="392"/>
                  </a:cubicBezTo>
                  <a:cubicBezTo>
                    <a:pt x="80" y="403"/>
                    <a:pt x="94" y="415"/>
                    <a:pt x="110" y="428"/>
                  </a:cubicBezTo>
                  <a:lnTo>
                    <a:pt x="125" y="438"/>
                  </a:lnTo>
                  <a:cubicBezTo>
                    <a:pt x="141" y="446"/>
                    <a:pt x="158" y="454"/>
                    <a:pt x="176" y="459"/>
                  </a:cubicBezTo>
                  <a:cubicBezTo>
                    <a:pt x="181" y="461"/>
                    <a:pt x="188" y="464"/>
                    <a:pt x="196" y="465"/>
                  </a:cubicBezTo>
                  <a:cubicBezTo>
                    <a:pt x="210" y="466"/>
                    <a:pt x="226" y="471"/>
                    <a:pt x="240" y="471"/>
                  </a:cubicBezTo>
                  <a:cubicBezTo>
                    <a:pt x="242" y="471"/>
                    <a:pt x="244" y="471"/>
                    <a:pt x="246" y="471"/>
                  </a:cubicBezTo>
                  <a:cubicBezTo>
                    <a:pt x="254" y="471"/>
                    <a:pt x="262" y="468"/>
                    <a:pt x="270" y="466"/>
                  </a:cubicBezTo>
                  <a:cubicBezTo>
                    <a:pt x="280" y="465"/>
                    <a:pt x="289" y="465"/>
                    <a:pt x="297" y="464"/>
                  </a:cubicBezTo>
                  <a:cubicBezTo>
                    <a:pt x="313" y="459"/>
                    <a:pt x="330" y="451"/>
                    <a:pt x="345" y="445"/>
                  </a:cubicBezTo>
                  <a:cubicBezTo>
                    <a:pt x="349" y="443"/>
                    <a:pt x="355" y="439"/>
                    <a:pt x="359" y="436"/>
                  </a:cubicBezTo>
                  <a:cubicBezTo>
                    <a:pt x="373" y="425"/>
                    <a:pt x="388" y="416"/>
                    <a:pt x="401" y="403"/>
                  </a:cubicBezTo>
                  <a:cubicBezTo>
                    <a:pt x="409" y="390"/>
                    <a:pt x="419" y="376"/>
                    <a:pt x="431" y="362"/>
                  </a:cubicBezTo>
                  <a:cubicBezTo>
                    <a:pt x="433" y="358"/>
                    <a:pt x="436" y="352"/>
                    <a:pt x="438" y="347"/>
                  </a:cubicBezTo>
                  <a:cubicBezTo>
                    <a:pt x="445" y="330"/>
                    <a:pt x="452" y="315"/>
                    <a:pt x="455" y="299"/>
                  </a:cubicBezTo>
                  <a:cubicBezTo>
                    <a:pt x="459" y="283"/>
                    <a:pt x="461" y="264"/>
                    <a:pt x="462" y="247"/>
                  </a:cubicBezTo>
                  <a:lnTo>
                    <a:pt x="462" y="229"/>
                  </a:lnTo>
                  <a:cubicBezTo>
                    <a:pt x="461" y="213"/>
                    <a:pt x="459" y="194"/>
                    <a:pt x="455" y="178"/>
                  </a:cubicBezTo>
                  <a:cubicBezTo>
                    <a:pt x="452" y="161"/>
                    <a:pt x="444" y="144"/>
                    <a:pt x="436" y="128"/>
                  </a:cubicBezTo>
                  <a:cubicBezTo>
                    <a:pt x="433" y="123"/>
                    <a:pt x="432" y="120"/>
                    <a:pt x="429" y="114"/>
                  </a:cubicBezTo>
                  <a:cubicBezTo>
                    <a:pt x="419" y="100"/>
                    <a:pt x="409" y="84"/>
                    <a:pt x="396" y="71"/>
                  </a:cubicBezTo>
                  <a:cubicBezTo>
                    <a:pt x="389" y="62"/>
                    <a:pt x="379" y="57"/>
                    <a:pt x="369" y="49"/>
                  </a:cubicBezTo>
                  <a:cubicBezTo>
                    <a:pt x="360" y="42"/>
                    <a:pt x="352" y="35"/>
                    <a:pt x="343" y="29"/>
                  </a:cubicBezTo>
                  <a:cubicBezTo>
                    <a:pt x="329" y="21"/>
                    <a:pt x="312" y="15"/>
                    <a:pt x="296" y="9"/>
                  </a:cubicBezTo>
                  <a:cubicBezTo>
                    <a:pt x="290" y="8"/>
                    <a:pt x="284" y="6"/>
                    <a:pt x="280" y="6"/>
                  </a:cubicBezTo>
                  <a:cubicBezTo>
                    <a:pt x="264"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4208799"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6" y="498"/>
                    <a:pt x="880" y="524"/>
                  </a:cubicBezTo>
                  <a:cubicBezTo>
                    <a:pt x="984" y="538"/>
                    <a:pt x="1109" y="557"/>
                    <a:pt x="1227" y="557"/>
                  </a:cubicBezTo>
                  <a:cubicBezTo>
                    <a:pt x="1284" y="557"/>
                    <a:pt x="1339" y="553"/>
                    <a:pt x="1389" y="541"/>
                  </a:cubicBezTo>
                  <a:cubicBezTo>
                    <a:pt x="1519" y="511"/>
                    <a:pt x="1572" y="451"/>
                    <a:pt x="1605" y="343"/>
                  </a:cubicBezTo>
                  <a:cubicBezTo>
                    <a:pt x="1634" y="252"/>
                    <a:pt x="1603"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4139963"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199" y="518"/>
                    <a:pt x="258" y="533"/>
                    <a:pt x="315" y="541"/>
                  </a:cubicBezTo>
                  <a:cubicBezTo>
                    <a:pt x="389" y="553"/>
                    <a:pt x="462" y="558"/>
                    <a:pt x="535" y="558"/>
                  </a:cubicBezTo>
                  <a:cubicBezTo>
                    <a:pt x="802" y="558"/>
                    <a:pt x="1066"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2"/>
            <p:cNvSpPr/>
            <p:nvPr/>
          </p:nvSpPr>
          <p:spPr>
            <a:xfrm>
              <a:off x="4189996" y="3302220"/>
              <a:ext cx="17969" cy="46667"/>
            </a:xfrm>
            <a:custGeom>
              <a:avLst/>
              <a:gdLst/>
              <a:ahLst/>
              <a:cxnLst/>
              <a:rect l="l" t="t" r="r" b="b"/>
              <a:pathLst>
                <a:path w="603" h="1566" extrusionOk="0">
                  <a:moveTo>
                    <a:pt x="320" y="1"/>
                  </a:moveTo>
                  <a:cubicBezTo>
                    <a:pt x="304" y="1"/>
                    <a:pt x="287" y="10"/>
                    <a:pt x="266" y="33"/>
                  </a:cubicBezTo>
                  <a:cubicBezTo>
                    <a:pt x="211" y="94"/>
                    <a:pt x="197" y="209"/>
                    <a:pt x="171" y="292"/>
                  </a:cubicBezTo>
                  <a:cubicBezTo>
                    <a:pt x="118" y="460"/>
                    <a:pt x="78" y="634"/>
                    <a:pt x="55" y="813"/>
                  </a:cubicBezTo>
                  <a:cubicBezTo>
                    <a:pt x="34" y="971"/>
                    <a:pt x="1" y="1176"/>
                    <a:pt x="36" y="1332"/>
                  </a:cubicBezTo>
                  <a:cubicBezTo>
                    <a:pt x="68" y="1467"/>
                    <a:pt x="127" y="1520"/>
                    <a:pt x="233" y="1554"/>
                  </a:cubicBezTo>
                  <a:cubicBezTo>
                    <a:pt x="254" y="1562"/>
                    <a:pt x="277" y="1565"/>
                    <a:pt x="300" y="1565"/>
                  </a:cubicBezTo>
                  <a:cubicBezTo>
                    <a:pt x="370" y="1565"/>
                    <a:pt x="441" y="1530"/>
                    <a:pt x="485" y="1461"/>
                  </a:cubicBezTo>
                  <a:cubicBezTo>
                    <a:pt x="491" y="1451"/>
                    <a:pt x="498" y="1440"/>
                    <a:pt x="501" y="1431"/>
                  </a:cubicBezTo>
                  <a:cubicBezTo>
                    <a:pt x="525" y="1379"/>
                    <a:pt x="541" y="1319"/>
                    <a:pt x="549" y="1261"/>
                  </a:cubicBezTo>
                  <a:cubicBezTo>
                    <a:pt x="602" y="914"/>
                    <a:pt x="521" y="563"/>
                    <a:pt x="426" y="237"/>
                  </a:cubicBezTo>
                  <a:cubicBezTo>
                    <a:pt x="406" y="174"/>
                    <a:pt x="386"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4189489"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3" y="247"/>
                    <a:pt x="53" y="306"/>
                  </a:cubicBezTo>
                  <a:cubicBezTo>
                    <a:pt x="0"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599" y="390"/>
                    <a:pt x="566" y="234"/>
                  </a:cubicBezTo>
                  <a:cubicBezTo>
                    <a:pt x="536" y="99"/>
                    <a:pt x="476" y="46"/>
                    <a:pt x="372" y="12"/>
                  </a:cubicBezTo>
                  <a:cubicBezTo>
                    <a:pt x="349"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4192052" y="3282284"/>
              <a:ext cx="13738" cy="13797"/>
            </a:xfrm>
            <a:custGeom>
              <a:avLst/>
              <a:gdLst/>
              <a:ahLst/>
              <a:cxnLst/>
              <a:rect l="l" t="t" r="r" b="b"/>
              <a:pathLst>
                <a:path w="461" h="463" extrusionOk="0">
                  <a:moveTo>
                    <a:pt x="232" y="1"/>
                  </a:moveTo>
                  <a:cubicBezTo>
                    <a:pt x="222"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0"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6" y="448"/>
                    <a:pt x="149" y="454"/>
                  </a:cubicBezTo>
                  <a:cubicBezTo>
                    <a:pt x="152" y="455"/>
                    <a:pt x="157" y="455"/>
                    <a:pt x="158" y="458"/>
                  </a:cubicBezTo>
                  <a:cubicBezTo>
                    <a:pt x="172" y="461"/>
                    <a:pt x="188" y="462"/>
                    <a:pt x="204" y="462"/>
                  </a:cubicBezTo>
                  <a:lnTo>
                    <a:pt x="215" y="462"/>
                  </a:lnTo>
                  <a:cubicBezTo>
                    <a:pt x="232" y="462"/>
                    <a:pt x="253" y="459"/>
                    <a:pt x="271" y="455"/>
                  </a:cubicBezTo>
                  <a:cubicBezTo>
                    <a:pt x="275" y="454"/>
                    <a:pt x="283" y="454"/>
                    <a:pt x="288" y="452"/>
                  </a:cubicBezTo>
                  <a:cubicBezTo>
                    <a:pt x="307" y="446"/>
                    <a:pt x="323" y="439"/>
                    <a:pt x="339" y="431"/>
                  </a:cubicBezTo>
                  <a:cubicBezTo>
                    <a:pt x="344" y="426"/>
                    <a:pt x="351"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0" y="217"/>
                    <a:pt x="457" y="200"/>
                    <a:pt x="455" y="181"/>
                  </a:cubicBezTo>
                  <a:cubicBezTo>
                    <a:pt x="453" y="176"/>
                    <a:pt x="453" y="171"/>
                    <a:pt x="452" y="166"/>
                  </a:cubicBezTo>
                  <a:cubicBezTo>
                    <a:pt x="446" y="150"/>
                    <a:pt x="439"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4390068" y="3297512"/>
              <a:ext cx="34777" cy="36177"/>
            </a:xfrm>
            <a:custGeom>
              <a:avLst/>
              <a:gdLst/>
              <a:ahLst/>
              <a:cxnLst/>
              <a:rect l="l" t="t" r="r" b="b"/>
              <a:pathLst>
                <a:path w="1167" h="1214" extrusionOk="0">
                  <a:moveTo>
                    <a:pt x="50" y="0"/>
                  </a:moveTo>
                  <a:cubicBezTo>
                    <a:pt x="20" y="0"/>
                    <a:pt x="1" y="19"/>
                    <a:pt x="3" y="73"/>
                  </a:cubicBezTo>
                  <a:cubicBezTo>
                    <a:pt x="5" y="158"/>
                    <a:pt x="76" y="249"/>
                    <a:pt x="113" y="327"/>
                  </a:cubicBezTo>
                  <a:cubicBezTo>
                    <a:pt x="192" y="484"/>
                    <a:pt x="285" y="636"/>
                    <a:pt x="391" y="779"/>
                  </a:cubicBezTo>
                  <a:cubicBezTo>
                    <a:pt x="485" y="907"/>
                    <a:pt x="606" y="1075"/>
                    <a:pt x="738" y="1159"/>
                  </a:cubicBezTo>
                  <a:cubicBezTo>
                    <a:pt x="797" y="1197"/>
                    <a:pt x="847" y="1214"/>
                    <a:pt x="895" y="1214"/>
                  </a:cubicBezTo>
                  <a:cubicBezTo>
                    <a:pt x="940" y="1214"/>
                    <a:pt x="982" y="1200"/>
                    <a:pt x="1030" y="1175"/>
                  </a:cubicBezTo>
                  <a:cubicBezTo>
                    <a:pt x="1114" y="1132"/>
                    <a:pt x="1166" y="1033"/>
                    <a:pt x="1145" y="926"/>
                  </a:cubicBezTo>
                  <a:cubicBezTo>
                    <a:pt x="1143" y="914"/>
                    <a:pt x="1139" y="903"/>
                    <a:pt x="1136" y="893"/>
                  </a:cubicBezTo>
                  <a:cubicBezTo>
                    <a:pt x="1117" y="838"/>
                    <a:pt x="1086" y="787"/>
                    <a:pt x="1051" y="738"/>
                  </a:cubicBezTo>
                  <a:cubicBezTo>
                    <a:pt x="849" y="453"/>
                    <a:pt x="548"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4337383" y="3244886"/>
              <a:ext cx="34777" cy="36207"/>
            </a:xfrm>
            <a:custGeom>
              <a:avLst/>
              <a:gdLst/>
              <a:ahLst/>
              <a:cxnLst/>
              <a:rect l="l" t="t" r="r" b="b"/>
              <a:pathLst>
                <a:path w="1167" h="1215" extrusionOk="0">
                  <a:moveTo>
                    <a:pt x="270" y="0"/>
                  </a:moveTo>
                  <a:cubicBezTo>
                    <a:pt x="226" y="0"/>
                    <a:pt x="184" y="15"/>
                    <a:pt x="137" y="39"/>
                  </a:cubicBezTo>
                  <a:cubicBezTo>
                    <a:pt x="53" y="82"/>
                    <a:pt x="1" y="181"/>
                    <a:pt x="22" y="289"/>
                  </a:cubicBezTo>
                  <a:cubicBezTo>
                    <a:pt x="24" y="299"/>
                    <a:pt x="27" y="310"/>
                    <a:pt x="31" y="323"/>
                  </a:cubicBezTo>
                  <a:cubicBezTo>
                    <a:pt x="48" y="376"/>
                    <a:pt x="81" y="428"/>
                    <a:pt x="116" y="476"/>
                  </a:cubicBezTo>
                  <a:cubicBezTo>
                    <a:pt x="318" y="762"/>
                    <a:pt x="619" y="949"/>
                    <a:pt x="911" y="1111"/>
                  </a:cubicBezTo>
                  <a:cubicBezTo>
                    <a:pt x="957" y="1137"/>
                    <a:pt x="1057" y="1215"/>
                    <a:pt x="1117" y="1215"/>
                  </a:cubicBezTo>
                  <a:cubicBezTo>
                    <a:pt x="1147" y="1215"/>
                    <a:pt x="1166" y="1195"/>
                    <a:pt x="1164" y="1141"/>
                  </a:cubicBezTo>
                  <a:cubicBezTo>
                    <a:pt x="1162" y="1057"/>
                    <a:pt x="1091" y="965"/>
                    <a:pt x="1054" y="889"/>
                  </a:cubicBezTo>
                  <a:cubicBezTo>
                    <a:pt x="977" y="730"/>
                    <a:pt x="881" y="578"/>
                    <a:pt x="776" y="435"/>
                  </a:cubicBezTo>
                  <a:cubicBezTo>
                    <a:pt x="682" y="307"/>
                    <a:pt x="561" y="140"/>
                    <a:pt x="428"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4337234" y="3298525"/>
              <a:ext cx="38293" cy="34985"/>
            </a:xfrm>
            <a:custGeom>
              <a:avLst/>
              <a:gdLst/>
              <a:ahLst/>
              <a:cxnLst/>
              <a:rect l="l" t="t" r="r" b="b"/>
              <a:pathLst>
                <a:path w="1285" h="1174" extrusionOk="0">
                  <a:moveTo>
                    <a:pt x="1140"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0" y="1174"/>
                  </a:cubicBezTo>
                  <a:cubicBezTo>
                    <a:pt x="266" y="1174"/>
                    <a:pt x="283" y="1172"/>
                    <a:pt x="300" y="1168"/>
                  </a:cubicBezTo>
                  <a:cubicBezTo>
                    <a:pt x="308" y="1164"/>
                    <a:pt x="318" y="1162"/>
                    <a:pt x="330" y="1160"/>
                  </a:cubicBezTo>
                  <a:cubicBezTo>
                    <a:pt x="383" y="1141"/>
                    <a:pt x="433" y="1109"/>
                    <a:pt x="482"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4386700" y="3245065"/>
              <a:ext cx="38293" cy="35015"/>
            </a:xfrm>
            <a:custGeom>
              <a:avLst/>
              <a:gdLst/>
              <a:ahLst/>
              <a:cxnLst/>
              <a:rect l="l" t="t" r="r" b="b"/>
              <a:pathLst>
                <a:path w="1285" h="1175" extrusionOk="0">
                  <a:moveTo>
                    <a:pt x="1034" y="1"/>
                  </a:moveTo>
                  <a:cubicBezTo>
                    <a:pt x="1018" y="1"/>
                    <a:pt x="1002" y="3"/>
                    <a:pt x="985" y="6"/>
                  </a:cubicBezTo>
                  <a:cubicBezTo>
                    <a:pt x="977" y="9"/>
                    <a:pt x="965" y="12"/>
                    <a:pt x="955" y="16"/>
                  </a:cubicBezTo>
                  <a:cubicBezTo>
                    <a:pt x="901" y="33"/>
                    <a:pt x="851" y="66"/>
                    <a:pt x="803" y="102"/>
                  </a:cubicBezTo>
                  <a:cubicBezTo>
                    <a:pt x="525" y="310"/>
                    <a:pt x="341" y="615"/>
                    <a:pt x="183" y="915"/>
                  </a:cubicBezTo>
                  <a:cubicBezTo>
                    <a:pt x="146" y="985"/>
                    <a:pt x="1" y="1174"/>
                    <a:pt x="145" y="1174"/>
                  </a:cubicBezTo>
                  <a:cubicBezTo>
                    <a:pt x="147" y="1174"/>
                    <a:pt x="150" y="1174"/>
                    <a:pt x="153" y="1174"/>
                  </a:cubicBezTo>
                  <a:cubicBezTo>
                    <a:pt x="234" y="1171"/>
                    <a:pt x="325" y="1099"/>
                    <a:pt x="399" y="1059"/>
                  </a:cubicBezTo>
                  <a:cubicBezTo>
                    <a:pt x="554" y="980"/>
                    <a:pt x="703" y="884"/>
                    <a:pt x="842" y="777"/>
                  </a:cubicBezTo>
                  <a:cubicBezTo>
                    <a:pt x="965" y="680"/>
                    <a:pt x="1130"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4374214" y="3282374"/>
              <a:ext cx="13797" cy="14036"/>
            </a:xfrm>
            <a:custGeom>
              <a:avLst/>
              <a:gdLst/>
              <a:ahLst/>
              <a:cxnLst/>
              <a:rect l="l" t="t" r="r" b="b"/>
              <a:pathLst>
                <a:path w="463" h="471" extrusionOk="0">
                  <a:moveTo>
                    <a:pt x="231" y="1"/>
                  </a:moveTo>
                  <a:cubicBezTo>
                    <a:pt x="215" y="1"/>
                    <a:pt x="198" y="5"/>
                    <a:pt x="181" y="6"/>
                  </a:cubicBezTo>
                  <a:cubicBezTo>
                    <a:pt x="176" y="6"/>
                    <a:pt x="172" y="8"/>
                    <a:pt x="166" y="9"/>
                  </a:cubicBezTo>
                  <a:cubicBezTo>
                    <a:pt x="152" y="15"/>
                    <a:pt x="135" y="21"/>
                    <a:pt x="120" y="29"/>
                  </a:cubicBezTo>
                  <a:cubicBezTo>
                    <a:pt x="106" y="39"/>
                    <a:pt x="93" y="49"/>
                    <a:pt x="80" y="61"/>
                  </a:cubicBezTo>
                  <a:cubicBezTo>
                    <a:pt x="72" y="67"/>
                    <a:pt x="66" y="78"/>
                    <a:pt x="59" y="87"/>
                  </a:cubicBezTo>
                  <a:cubicBezTo>
                    <a:pt x="52" y="97"/>
                    <a:pt x="44" y="105"/>
                    <a:pt x="42" y="114"/>
                  </a:cubicBezTo>
                  <a:cubicBezTo>
                    <a:pt x="39" y="117"/>
                    <a:pt x="37" y="123"/>
                    <a:pt x="36" y="127"/>
                  </a:cubicBezTo>
                  <a:cubicBezTo>
                    <a:pt x="34"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4" y="342"/>
                    <a:pt x="27" y="343"/>
                    <a:pt x="29" y="346"/>
                  </a:cubicBezTo>
                  <a:cubicBezTo>
                    <a:pt x="37" y="359"/>
                    <a:pt x="46" y="372"/>
                    <a:pt x="57"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3" y="471"/>
                    <a:pt x="245" y="471"/>
                  </a:cubicBezTo>
                  <a:cubicBezTo>
                    <a:pt x="254" y="471"/>
                    <a:pt x="261" y="468"/>
                    <a:pt x="271" y="466"/>
                  </a:cubicBezTo>
                  <a:cubicBezTo>
                    <a:pt x="279" y="465"/>
                    <a:pt x="288" y="465"/>
                    <a:pt x="297" y="464"/>
                  </a:cubicBezTo>
                  <a:cubicBezTo>
                    <a:pt x="314" y="459"/>
                    <a:pt x="330" y="451"/>
                    <a:pt x="344" y="445"/>
                  </a:cubicBezTo>
                  <a:cubicBezTo>
                    <a:pt x="350" y="443"/>
                    <a:pt x="355" y="439"/>
                    <a:pt x="358" y="436"/>
                  </a:cubicBezTo>
                  <a:cubicBezTo>
                    <a:pt x="373" y="425"/>
                    <a:pt x="387" y="416"/>
                    <a:pt x="400" y="403"/>
                  </a:cubicBezTo>
                  <a:cubicBezTo>
                    <a:pt x="410" y="390"/>
                    <a:pt x="421" y="376"/>
                    <a:pt x="430" y="362"/>
                  </a:cubicBezTo>
                  <a:cubicBezTo>
                    <a:pt x="434" y="358"/>
                    <a:pt x="436" y="352"/>
                    <a:pt x="437" y="347"/>
                  </a:cubicBezTo>
                  <a:cubicBezTo>
                    <a:pt x="444" y="330"/>
                    <a:pt x="451" y="315"/>
                    <a:pt x="456" y="299"/>
                  </a:cubicBezTo>
                  <a:cubicBezTo>
                    <a:pt x="459" y="283"/>
                    <a:pt x="460" y="264"/>
                    <a:pt x="463" y="247"/>
                  </a:cubicBezTo>
                  <a:lnTo>
                    <a:pt x="463" y="229"/>
                  </a:lnTo>
                  <a:cubicBezTo>
                    <a:pt x="460" y="213"/>
                    <a:pt x="459" y="194"/>
                    <a:pt x="456" y="178"/>
                  </a:cubicBezTo>
                  <a:cubicBezTo>
                    <a:pt x="451" y="161"/>
                    <a:pt x="443" y="144"/>
                    <a:pt x="436" y="128"/>
                  </a:cubicBezTo>
                  <a:cubicBezTo>
                    <a:pt x="433" y="123"/>
                    <a:pt x="431" y="120"/>
                    <a:pt x="429" y="114"/>
                  </a:cubicBezTo>
                  <a:cubicBezTo>
                    <a:pt x="420" y="100"/>
                    <a:pt x="408" y="84"/>
                    <a:pt x="396" y="71"/>
                  </a:cubicBezTo>
                  <a:cubicBezTo>
                    <a:pt x="388" y="62"/>
                    <a:pt x="378" y="57"/>
                    <a:pt x="370" y="49"/>
                  </a:cubicBezTo>
                  <a:cubicBezTo>
                    <a:pt x="360" y="42"/>
                    <a:pt x="351" y="35"/>
                    <a:pt x="343" y="29"/>
                  </a:cubicBezTo>
                  <a:cubicBezTo>
                    <a:pt x="328" y="21"/>
                    <a:pt x="312" y="15"/>
                    <a:pt x="295" y="9"/>
                  </a:cubicBezTo>
                  <a:cubicBezTo>
                    <a:pt x="290" y="8"/>
                    <a:pt x="285" y="6"/>
                    <a:pt x="279"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4573571" y="3281003"/>
              <a:ext cx="48693" cy="16628"/>
            </a:xfrm>
            <a:custGeom>
              <a:avLst/>
              <a:gdLst/>
              <a:ahLst/>
              <a:cxnLst/>
              <a:rect l="l" t="t" r="r" b="b"/>
              <a:pathLst>
                <a:path w="1634" h="558" extrusionOk="0">
                  <a:moveTo>
                    <a:pt x="1098" y="0"/>
                  </a:moveTo>
                  <a:cubicBezTo>
                    <a:pt x="831" y="0"/>
                    <a:pt x="568" y="68"/>
                    <a:pt x="317" y="144"/>
                  </a:cubicBezTo>
                  <a:cubicBezTo>
                    <a:pt x="240" y="167"/>
                    <a:pt x="0" y="196"/>
                    <a:pt x="116" y="305"/>
                  </a:cubicBezTo>
                  <a:cubicBezTo>
                    <a:pt x="178" y="362"/>
                    <a:pt x="290" y="376"/>
                    <a:pt x="371" y="404"/>
                  </a:cubicBezTo>
                  <a:cubicBezTo>
                    <a:pt x="536" y="459"/>
                    <a:pt x="705" y="498"/>
                    <a:pt x="880" y="524"/>
                  </a:cubicBezTo>
                  <a:cubicBezTo>
                    <a:pt x="983" y="538"/>
                    <a:pt x="1108" y="557"/>
                    <a:pt x="1226" y="557"/>
                  </a:cubicBezTo>
                  <a:cubicBezTo>
                    <a:pt x="1283" y="557"/>
                    <a:pt x="1338" y="553"/>
                    <a:pt x="1389" y="541"/>
                  </a:cubicBezTo>
                  <a:cubicBezTo>
                    <a:pt x="1519" y="511"/>
                    <a:pt x="1571" y="451"/>
                    <a:pt x="1605" y="343"/>
                  </a:cubicBezTo>
                  <a:cubicBezTo>
                    <a:pt x="1634" y="252"/>
                    <a:pt x="1604" y="144"/>
                    <a:pt x="1513"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2"/>
            <p:cNvSpPr/>
            <p:nvPr/>
          </p:nvSpPr>
          <p:spPr>
            <a:xfrm>
              <a:off x="4504645"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6"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2"/>
            <p:cNvSpPr/>
            <p:nvPr/>
          </p:nvSpPr>
          <p:spPr>
            <a:xfrm>
              <a:off x="4554827" y="3302220"/>
              <a:ext cx="17910" cy="46667"/>
            </a:xfrm>
            <a:custGeom>
              <a:avLst/>
              <a:gdLst/>
              <a:ahLst/>
              <a:cxnLst/>
              <a:rect l="l" t="t" r="r" b="b"/>
              <a:pathLst>
                <a:path w="601" h="1566" extrusionOk="0">
                  <a:moveTo>
                    <a:pt x="318" y="1"/>
                  </a:moveTo>
                  <a:cubicBezTo>
                    <a:pt x="302" y="1"/>
                    <a:pt x="285" y="10"/>
                    <a:pt x="264" y="33"/>
                  </a:cubicBezTo>
                  <a:cubicBezTo>
                    <a:pt x="208" y="94"/>
                    <a:pt x="194" y="209"/>
                    <a:pt x="169" y="292"/>
                  </a:cubicBezTo>
                  <a:cubicBezTo>
                    <a:pt x="115" y="460"/>
                    <a:pt x="76" y="634"/>
                    <a:pt x="52" y="813"/>
                  </a:cubicBezTo>
                  <a:cubicBezTo>
                    <a:pt x="30" y="971"/>
                    <a:pt x="0" y="1176"/>
                    <a:pt x="35" y="1332"/>
                  </a:cubicBezTo>
                  <a:cubicBezTo>
                    <a:pt x="65" y="1467"/>
                    <a:pt x="123" y="1520"/>
                    <a:pt x="229" y="1554"/>
                  </a:cubicBezTo>
                  <a:cubicBezTo>
                    <a:pt x="252" y="1562"/>
                    <a:pt x="274" y="1565"/>
                    <a:pt x="297" y="1565"/>
                  </a:cubicBezTo>
                  <a:cubicBezTo>
                    <a:pt x="368" y="1565"/>
                    <a:pt x="437" y="1530"/>
                    <a:pt x="482" y="1461"/>
                  </a:cubicBezTo>
                  <a:cubicBezTo>
                    <a:pt x="487" y="1451"/>
                    <a:pt x="493" y="1440"/>
                    <a:pt x="499" y="1431"/>
                  </a:cubicBezTo>
                  <a:cubicBezTo>
                    <a:pt x="523" y="1379"/>
                    <a:pt x="538" y="1319"/>
                    <a:pt x="546" y="1261"/>
                  </a:cubicBezTo>
                  <a:cubicBezTo>
                    <a:pt x="601" y="914"/>
                    <a:pt x="517" y="563"/>
                    <a:pt x="423" y="237"/>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4554172" y="3229689"/>
              <a:ext cx="17940" cy="46697"/>
            </a:xfrm>
            <a:custGeom>
              <a:avLst/>
              <a:gdLst/>
              <a:ahLst/>
              <a:cxnLst/>
              <a:rect l="l" t="t" r="r" b="b"/>
              <a:pathLst>
                <a:path w="602" h="1567" extrusionOk="0">
                  <a:moveTo>
                    <a:pt x="304" y="1"/>
                  </a:moveTo>
                  <a:cubicBezTo>
                    <a:pt x="234" y="1"/>
                    <a:pt x="164" y="36"/>
                    <a:pt x="120" y="105"/>
                  </a:cubicBezTo>
                  <a:cubicBezTo>
                    <a:pt x="114" y="114"/>
                    <a:pt x="108" y="125"/>
                    <a:pt x="102" y="135"/>
                  </a:cubicBezTo>
                  <a:cubicBezTo>
                    <a:pt x="78" y="188"/>
                    <a:pt x="64" y="247"/>
                    <a:pt x="55" y="306"/>
                  </a:cubicBezTo>
                  <a:cubicBezTo>
                    <a:pt x="1" y="654"/>
                    <a:pt x="84" y="1005"/>
                    <a:pt x="178" y="1329"/>
                  </a:cubicBezTo>
                  <a:cubicBezTo>
                    <a:pt x="197" y="1393"/>
                    <a:pt x="218" y="1567"/>
                    <a:pt x="284" y="1567"/>
                  </a:cubicBezTo>
                  <a:cubicBezTo>
                    <a:pt x="299" y="1567"/>
                    <a:pt x="317" y="1557"/>
                    <a:pt x="337" y="1535"/>
                  </a:cubicBezTo>
                  <a:cubicBezTo>
                    <a:pt x="393" y="1472"/>
                    <a:pt x="408" y="1357"/>
                    <a:pt x="432" y="1274"/>
                  </a:cubicBezTo>
                  <a:cubicBezTo>
                    <a:pt x="486" y="1107"/>
                    <a:pt x="525" y="933"/>
                    <a:pt x="550" y="754"/>
                  </a:cubicBezTo>
                  <a:cubicBezTo>
                    <a:pt x="571" y="597"/>
                    <a:pt x="601"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4556734" y="3282284"/>
              <a:ext cx="13827" cy="13797"/>
            </a:xfrm>
            <a:custGeom>
              <a:avLst/>
              <a:gdLst/>
              <a:ahLst/>
              <a:cxnLst/>
              <a:rect l="l" t="t" r="r" b="b"/>
              <a:pathLst>
                <a:path w="464" h="463" extrusionOk="0">
                  <a:moveTo>
                    <a:pt x="234" y="1"/>
                  </a:moveTo>
                  <a:cubicBezTo>
                    <a:pt x="223" y="1"/>
                    <a:pt x="210" y="2"/>
                    <a:pt x="200" y="4"/>
                  </a:cubicBezTo>
                  <a:cubicBezTo>
                    <a:pt x="188" y="7"/>
                    <a:pt x="177" y="7"/>
                    <a:pt x="165"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6"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6" y="303"/>
                  </a:cubicBezTo>
                  <a:cubicBezTo>
                    <a:pt x="19" y="309"/>
                    <a:pt x="19" y="312"/>
                    <a:pt x="21" y="316"/>
                  </a:cubicBezTo>
                  <a:cubicBezTo>
                    <a:pt x="26" y="330"/>
                    <a:pt x="31" y="345"/>
                    <a:pt x="37" y="358"/>
                  </a:cubicBezTo>
                  <a:cubicBezTo>
                    <a:pt x="38" y="359"/>
                    <a:pt x="38" y="362"/>
                    <a:pt x="41" y="365"/>
                  </a:cubicBezTo>
                  <a:cubicBezTo>
                    <a:pt x="48" y="376"/>
                    <a:pt x="58" y="388"/>
                    <a:pt x="67" y="398"/>
                  </a:cubicBezTo>
                  <a:cubicBezTo>
                    <a:pt x="69" y="401"/>
                    <a:pt x="69" y="402"/>
                    <a:pt x="71" y="403"/>
                  </a:cubicBezTo>
                  <a:cubicBezTo>
                    <a:pt x="77" y="409"/>
                    <a:pt x="85" y="416"/>
                    <a:pt x="91" y="419"/>
                  </a:cubicBezTo>
                  <a:cubicBezTo>
                    <a:pt x="95" y="425"/>
                    <a:pt x="102" y="431"/>
                    <a:pt x="110" y="436"/>
                  </a:cubicBezTo>
                  <a:cubicBezTo>
                    <a:pt x="122"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0" y="425"/>
                    <a:pt x="357" y="419"/>
                  </a:cubicBezTo>
                  <a:cubicBezTo>
                    <a:pt x="370" y="409"/>
                    <a:pt x="386" y="401"/>
                    <a:pt x="396" y="388"/>
                  </a:cubicBezTo>
                  <a:cubicBezTo>
                    <a:pt x="402" y="382"/>
                    <a:pt x="408" y="373"/>
                    <a:pt x="413" y="368"/>
                  </a:cubicBezTo>
                  <a:lnTo>
                    <a:pt x="429" y="346"/>
                  </a:lnTo>
                  <a:cubicBezTo>
                    <a:pt x="438" y="332"/>
                    <a:pt x="443" y="316"/>
                    <a:pt x="449" y="299"/>
                  </a:cubicBezTo>
                  <a:cubicBezTo>
                    <a:pt x="451" y="295"/>
                    <a:pt x="452" y="289"/>
                    <a:pt x="452" y="283"/>
                  </a:cubicBezTo>
                  <a:cubicBezTo>
                    <a:pt x="456" y="266"/>
                    <a:pt x="459" y="247"/>
                    <a:pt x="459" y="230"/>
                  </a:cubicBezTo>
                  <a:cubicBezTo>
                    <a:pt x="464" y="217"/>
                    <a:pt x="459" y="200"/>
                    <a:pt x="456" y="181"/>
                  </a:cubicBezTo>
                  <a:cubicBezTo>
                    <a:pt x="453" y="176"/>
                    <a:pt x="453" y="171"/>
                    <a:pt x="452" y="166"/>
                  </a:cubicBezTo>
                  <a:cubicBezTo>
                    <a:pt x="446" y="150"/>
                    <a:pt x="439"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4862295" y="3280914"/>
              <a:ext cx="48693" cy="16628"/>
            </a:xfrm>
            <a:custGeom>
              <a:avLst/>
              <a:gdLst/>
              <a:ahLst/>
              <a:cxnLst/>
              <a:rect l="l" t="t" r="r" b="b"/>
              <a:pathLst>
                <a:path w="1634" h="558" extrusionOk="0">
                  <a:moveTo>
                    <a:pt x="408" y="1"/>
                  </a:moveTo>
                  <a:cubicBezTo>
                    <a:pt x="351" y="1"/>
                    <a:pt x="296" y="5"/>
                    <a:pt x="245" y="17"/>
                  </a:cubicBezTo>
                  <a:cubicBezTo>
                    <a:pt x="115" y="47"/>
                    <a:pt x="64" y="110"/>
                    <a:pt x="29" y="215"/>
                  </a:cubicBezTo>
                  <a:cubicBezTo>
                    <a:pt x="0" y="306"/>
                    <a:pt x="31" y="414"/>
                    <a:pt x="121" y="472"/>
                  </a:cubicBezTo>
                  <a:cubicBezTo>
                    <a:pt x="129" y="482"/>
                    <a:pt x="138" y="490"/>
                    <a:pt x="149"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8" y="196"/>
                    <a:pt x="1345" y="182"/>
                    <a:pt x="1263" y="154"/>
                  </a:cubicBezTo>
                  <a:cubicBezTo>
                    <a:pt x="1098" y="98"/>
                    <a:pt x="929" y="58"/>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4912388"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3" y="813"/>
                  </a:cubicBezTo>
                  <a:cubicBezTo>
                    <a:pt x="32" y="971"/>
                    <a:pt x="0" y="1176"/>
                    <a:pt x="36" y="1332"/>
                  </a:cubicBezTo>
                  <a:cubicBezTo>
                    <a:pt x="66" y="1467"/>
                    <a:pt x="125" y="1520"/>
                    <a:pt x="231" y="1554"/>
                  </a:cubicBezTo>
                  <a:cubicBezTo>
                    <a:pt x="253" y="1562"/>
                    <a:pt x="276" y="1565"/>
                    <a:pt x="299" y="1565"/>
                  </a:cubicBezTo>
                  <a:cubicBezTo>
                    <a:pt x="369" y="1565"/>
                    <a:pt x="439" y="1530"/>
                    <a:pt x="483" y="1461"/>
                  </a:cubicBezTo>
                  <a:cubicBezTo>
                    <a:pt x="489" y="1451"/>
                    <a:pt x="495" y="1440"/>
                    <a:pt x="499" y="1431"/>
                  </a:cubicBezTo>
                  <a:cubicBezTo>
                    <a:pt x="525" y="1379"/>
                    <a:pt x="539" y="1319"/>
                    <a:pt x="548" y="1261"/>
                  </a:cubicBezTo>
                  <a:cubicBezTo>
                    <a:pt x="602" y="914"/>
                    <a:pt x="519"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4912805" y="3244171"/>
              <a:ext cx="15615" cy="32244"/>
            </a:xfrm>
            <a:custGeom>
              <a:avLst/>
              <a:gdLst/>
              <a:ahLst/>
              <a:cxnLst/>
              <a:rect l="l" t="t" r="r" b="b"/>
              <a:pathLst>
                <a:path w="524" h="1082" extrusionOk="0">
                  <a:moveTo>
                    <a:pt x="9" y="0"/>
                  </a:moveTo>
                  <a:cubicBezTo>
                    <a:pt x="1" y="290"/>
                    <a:pt x="68" y="573"/>
                    <a:pt x="147" y="843"/>
                  </a:cubicBezTo>
                  <a:cubicBezTo>
                    <a:pt x="164" y="907"/>
                    <a:pt x="188" y="1081"/>
                    <a:pt x="252" y="1081"/>
                  </a:cubicBezTo>
                  <a:cubicBezTo>
                    <a:pt x="267" y="1081"/>
                    <a:pt x="285" y="1072"/>
                    <a:pt x="304" y="1049"/>
                  </a:cubicBezTo>
                  <a:cubicBezTo>
                    <a:pt x="360" y="988"/>
                    <a:pt x="375" y="873"/>
                    <a:pt x="402" y="788"/>
                  </a:cubicBezTo>
                  <a:cubicBezTo>
                    <a:pt x="453" y="622"/>
                    <a:pt x="493" y="449"/>
                    <a:pt x="516" y="270"/>
                  </a:cubicBezTo>
                  <a:lnTo>
                    <a:pt x="524" y="221"/>
                  </a:lnTo>
                  <a:cubicBezTo>
                    <a:pt x="352" y="148"/>
                    <a:pt x="180" y="72"/>
                    <a:pt x="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4914355" y="3282284"/>
              <a:ext cx="13797" cy="13797"/>
            </a:xfrm>
            <a:custGeom>
              <a:avLst/>
              <a:gdLst/>
              <a:ahLst/>
              <a:cxnLst/>
              <a:rect l="l" t="t" r="r" b="b"/>
              <a:pathLst>
                <a:path w="463" h="463" extrusionOk="0">
                  <a:moveTo>
                    <a:pt x="232" y="1"/>
                  </a:moveTo>
                  <a:cubicBezTo>
                    <a:pt x="222" y="1"/>
                    <a:pt x="209" y="2"/>
                    <a:pt x="199" y="4"/>
                  </a:cubicBezTo>
                  <a:cubicBezTo>
                    <a:pt x="188" y="7"/>
                    <a:pt x="175" y="7"/>
                    <a:pt x="165" y="9"/>
                  </a:cubicBezTo>
                  <a:cubicBezTo>
                    <a:pt x="149" y="15"/>
                    <a:pt x="132" y="22"/>
                    <a:pt x="118" y="30"/>
                  </a:cubicBezTo>
                  <a:cubicBezTo>
                    <a:pt x="113" y="31"/>
                    <a:pt x="109" y="35"/>
                    <a:pt x="103" y="38"/>
                  </a:cubicBezTo>
                  <a:cubicBezTo>
                    <a:pt x="92" y="47"/>
                    <a:pt x="78" y="58"/>
                    <a:pt x="65" y="68"/>
                  </a:cubicBezTo>
                  <a:cubicBezTo>
                    <a:pt x="52" y="81"/>
                    <a:pt x="43" y="95"/>
                    <a:pt x="32" y="108"/>
                  </a:cubicBezTo>
                  <a:cubicBezTo>
                    <a:pt x="29" y="111"/>
                    <a:pt x="27" y="117"/>
                    <a:pt x="25" y="121"/>
                  </a:cubicBezTo>
                  <a:cubicBezTo>
                    <a:pt x="17" y="136"/>
                    <a:pt x="10" y="151"/>
                    <a:pt x="7" y="167"/>
                  </a:cubicBezTo>
                  <a:cubicBezTo>
                    <a:pt x="3" y="183"/>
                    <a:pt x="2" y="200"/>
                    <a:pt x="0" y="216"/>
                  </a:cubicBezTo>
                  <a:cubicBezTo>
                    <a:pt x="0" y="226"/>
                    <a:pt x="2" y="239"/>
                    <a:pt x="3" y="250"/>
                  </a:cubicBezTo>
                  <a:cubicBezTo>
                    <a:pt x="6" y="260"/>
                    <a:pt x="6" y="272"/>
                    <a:pt x="9" y="282"/>
                  </a:cubicBezTo>
                  <a:cubicBezTo>
                    <a:pt x="10" y="286"/>
                    <a:pt x="13" y="290"/>
                    <a:pt x="14" y="295"/>
                  </a:cubicBezTo>
                  <a:cubicBezTo>
                    <a:pt x="14" y="297"/>
                    <a:pt x="14" y="300"/>
                    <a:pt x="16" y="303"/>
                  </a:cubicBezTo>
                  <a:cubicBezTo>
                    <a:pt x="17" y="309"/>
                    <a:pt x="17" y="312"/>
                    <a:pt x="20" y="316"/>
                  </a:cubicBezTo>
                  <a:cubicBezTo>
                    <a:pt x="25" y="330"/>
                    <a:pt x="30" y="345"/>
                    <a:pt x="36" y="358"/>
                  </a:cubicBezTo>
                  <a:cubicBezTo>
                    <a:pt x="37" y="359"/>
                    <a:pt x="37" y="362"/>
                    <a:pt x="39" y="365"/>
                  </a:cubicBezTo>
                  <a:cubicBezTo>
                    <a:pt x="46" y="376"/>
                    <a:pt x="57" y="388"/>
                    <a:pt x="66" y="398"/>
                  </a:cubicBezTo>
                  <a:cubicBezTo>
                    <a:pt x="69" y="401"/>
                    <a:pt x="69" y="402"/>
                    <a:pt x="70" y="403"/>
                  </a:cubicBezTo>
                  <a:cubicBezTo>
                    <a:pt x="75" y="409"/>
                    <a:pt x="85" y="416"/>
                    <a:pt x="90" y="419"/>
                  </a:cubicBezTo>
                  <a:cubicBezTo>
                    <a:pt x="95" y="425"/>
                    <a:pt x="102" y="431"/>
                    <a:pt x="112" y="436"/>
                  </a:cubicBezTo>
                  <a:cubicBezTo>
                    <a:pt x="123" y="442"/>
                    <a:pt x="138" y="448"/>
                    <a:pt x="151" y="454"/>
                  </a:cubicBezTo>
                  <a:cubicBezTo>
                    <a:pt x="155" y="455"/>
                    <a:pt x="158" y="455"/>
                    <a:pt x="159" y="458"/>
                  </a:cubicBezTo>
                  <a:cubicBezTo>
                    <a:pt x="174" y="461"/>
                    <a:pt x="191" y="462"/>
                    <a:pt x="206" y="462"/>
                  </a:cubicBezTo>
                  <a:lnTo>
                    <a:pt x="217" y="462"/>
                  </a:lnTo>
                  <a:cubicBezTo>
                    <a:pt x="235" y="462"/>
                    <a:pt x="255" y="459"/>
                    <a:pt x="272" y="455"/>
                  </a:cubicBezTo>
                  <a:cubicBezTo>
                    <a:pt x="278" y="454"/>
                    <a:pt x="285" y="454"/>
                    <a:pt x="291" y="452"/>
                  </a:cubicBezTo>
                  <a:cubicBezTo>
                    <a:pt x="308" y="446"/>
                    <a:pt x="324" y="439"/>
                    <a:pt x="341" y="431"/>
                  </a:cubicBezTo>
                  <a:cubicBezTo>
                    <a:pt x="345" y="426"/>
                    <a:pt x="353" y="425"/>
                    <a:pt x="358" y="419"/>
                  </a:cubicBezTo>
                  <a:cubicBezTo>
                    <a:pt x="371" y="409"/>
                    <a:pt x="387" y="401"/>
                    <a:pt x="398" y="388"/>
                  </a:cubicBezTo>
                  <a:cubicBezTo>
                    <a:pt x="403" y="382"/>
                    <a:pt x="409" y="373"/>
                    <a:pt x="414" y="368"/>
                  </a:cubicBezTo>
                  <a:lnTo>
                    <a:pt x="430" y="346"/>
                  </a:lnTo>
                  <a:cubicBezTo>
                    <a:pt x="439" y="332"/>
                    <a:pt x="444" y="316"/>
                    <a:pt x="450" y="299"/>
                  </a:cubicBezTo>
                  <a:cubicBezTo>
                    <a:pt x="452" y="295"/>
                    <a:pt x="453" y="289"/>
                    <a:pt x="453" y="283"/>
                  </a:cubicBezTo>
                  <a:cubicBezTo>
                    <a:pt x="457" y="266"/>
                    <a:pt x="460" y="247"/>
                    <a:pt x="460" y="230"/>
                  </a:cubicBezTo>
                  <a:cubicBezTo>
                    <a:pt x="463" y="217"/>
                    <a:pt x="459" y="200"/>
                    <a:pt x="457" y="181"/>
                  </a:cubicBezTo>
                  <a:cubicBezTo>
                    <a:pt x="456" y="176"/>
                    <a:pt x="456" y="171"/>
                    <a:pt x="453" y="166"/>
                  </a:cubicBezTo>
                  <a:cubicBezTo>
                    <a:pt x="449" y="150"/>
                    <a:pt x="440" y="133"/>
                    <a:pt x="431" y="117"/>
                  </a:cubicBezTo>
                  <a:cubicBezTo>
                    <a:pt x="423" y="103"/>
                    <a:pt x="411" y="88"/>
                    <a:pt x="401" y="75"/>
                  </a:cubicBezTo>
                  <a:cubicBezTo>
                    <a:pt x="397" y="71"/>
                    <a:pt x="393" y="67"/>
                    <a:pt x="388" y="64"/>
                  </a:cubicBezTo>
                  <a:cubicBezTo>
                    <a:pt x="376" y="52"/>
                    <a:pt x="364" y="42"/>
                    <a:pt x="350" y="32"/>
                  </a:cubicBezTo>
                  <a:cubicBezTo>
                    <a:pt x="335" y="24"/>
                    <a:pt x="317" y="17"/>
                    <a:pt x="301" y="11"/>
                  </a:cubicBezTo>
                  <a:cubicBezTo>
                    <a:pt x="295" y="9"/>
                    <a:pt x="292"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4754750" y="3297512"/>
              <a:ext cx="34777" cy="36177"/>
            </a:xfrm>
            <a:custGeom>
              <a:avLst/>
              <a:gdLst/>
              <a:ahLst/>
              <a:cxnLst/>
              <a:rect l="l" t="t" r="r" b="b"/>
              <a:pathLst>
                <a:path w="1167" h="1214" extrusionOk="0">
                  <a:moveTo>
                    <a:pt x="50" y="0"/>
                  </a:moveTo>
                  <a:cubicBezTo>
                    <a:pt x="21" y="0"/>
                    <a:pt x="1" y="19"/>
                    <a:pt x="3" y="73"/>
                  </a:cubicBezTo>
                  <a:cubicBezTo>
                    <a:pt x="6" y="158"/>
                    <a:pt x="76" y="249"/>
                    <a:pt x="113" y="327"/>
                  </a:cubicBezTo>
                  <a:cubicBezTo>
                    <a:pt x="191" y="484"/>
                    <a:pt x="285" y="636"/>
                    <a:pt x="391" y="779"/>
                  </a:cubicBezTo>
                  <a:cubicBezTo>
                    <a:pt x="486" y="907"/>
                    <a:pt x="606" y="1075"/>
                    <a:pt x="738" y="1159"/>
                  </a:cubicBezTo>
                  <a:cubicBezTo>
                    <a:pt x="798" y="1197"/>
                    <a:pt x="848" y="1214"/>
                    <a:pt x="896" y="1214"/>
                  </a:cubicBezTo>
                  <a:cubicBezTo>
                    <a:pt x="940" y="1214"/>
                    <a:pt x="983" y="1200"/>
                    <a:pt x="1030" y="1175"/>
                  </a:cubicBezTo>
                  <a:cubicBezTo>
                    <a:pt x="1115" y="1132"/>
                    <a:pt x="1166" y="1033"/>
                    <a:pt x="1145" y="926"/>
                  </a:cubicBezTo>
                  <a:cubicBezTo>
                    <a:pt x="1143" y="914"/>
                    <a:pt x="1141" y="903"/>
                    <a:pt x="1136" y="893"/>
                  </a:cubicBezTo>
                  <a:cubicBezTo>
                    <a:pt x="1119" y="838"/>
                    <a:pt x="1086" y="787"/>
                    <a:pt x="1052" y="738"/>
                  </a:cubicBezTo>
                  <a:cubicBezTo>
                    <a:pt x="850" y="453"/>
                    <a:pt x="549" y="265"/>
                    <a:pt x="256"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4702095" y="3244886"/>
              <a:ext cx="34747" cy="36207"/>
            </a:xfrm>
            <a:custGeom>
              <a:avLst/>
              <a:gdLst/>
              <a:ahLst/>
              <a:cxnLst/>
              <a:rect l="l" t="t" r="r" b="b"/>
              <a:pathLst>
                <a:path w="1166" h="1215" extrusionOk="0">
                  <a:moveTo>
                    <a:pt x="271" y="0"/>
                  </a:moveTo>
                  <a:cubicBezTo>
                    <a:pt x="227" y="0"/>
                    <a:pt x="184" y="15"/>
                    <a:pt x="136" y="39"/>
                  </a:cubicBezTo>
                  <a:cubicBezTo>
                    <a:pt x="52" y="82"/>
                    <a:pt x="0" y="181"/>
                    <a:pt x="22" y="289"/>
                  </a:cubicBezTo>
                  <a:cubicBezTo>
                    <a:pt x="25" y="299"/>
                    <a:pt x="27" y="310"/>
                    <a:pt x="30" y="323"/>
                  </a:cubicBezTo>
                  <a:cubicBezTo>
                    <a:pt x="49" y="376"/>
                    <a:pt x="80"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3" y="889"/>
                  </a:cubicBezTo>
                  <a:cubicBezTo>
                    <a:pt x="976" y="730"/>
                    <a:pt x="881" y="578"/>
                    <a:pt x="775"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4701946" y="3298525"/>
              <a:ext cx="38323" cy="34985"/>
            </a:xfrm>
            <a:custGeom>
              <a:avLst/>
              <a:gdLst/>
              <a:ahLst/>
              <a:cxnLst/>
              <a:rect l="l" t="t" r="r" b="b"/>
              <a:pathLst>
                <a:path w="1286" h="1174" extrusionOk="0">
                  <a:moveTo>
                    <a:pt x="1141" y="0"/>
                  </a:moveTo>
                  <a:cubicBezTo>
                    <a:pt x="1139" y="0"/>
                    <a:pt x="1136" y="0"/>
                    <a:pt x="1133" y="0"/>
                  </a:cubicBezTo>
                  <a:cubicBezTo>
                    <a:pt x="1051" y="3"/>
                    <a:pt x="961" y="75"/>
                    <a:pt x="886" y="115"/>
                  </a:cubicBezTo>
                  <a:cubicBezTo>
                    <a:pt x="732" y="194"/>
                    <a:pt x="584" y="290"/>
                    <a:pt x="444" y="397"/>
                  </a:cubicBezTo>
                  <a:cubicBezTo>
                    <a:pt x="320" y="495"/>
                    <a:pt x="156" y="616"/>
                    <a:pt x="73" y="753"/>
                  </a:cubicBezTo>
                  <a:cubicBezTo>
                    <a:pt x="1" y="869"/>
                    <a:pt x="7" y="949"/>
                    <a:pt x="57" y="1052"/>
                  </a:cubicBezTo>
                  <a:cubicBezTo>
                    <a:pt x="93" y="1124"/>
                    <a:pt x="166" y="1174"/>
                    <a:pt x="251" y="1174"/>
                  </a:cubicBezTo>
                  <a:cubicBezTo>
                    <a:pt x="267" y="1174"/>
                    <a:pt x="284" y="1172"/>
                    <a:pt x="300" y="1168"/>
                  </a:cubicBezTo>
                  <a:cubicBezTo>
                    <a:pt x="308" y="1164"/>
                    <a:pt x="320" y="1162"/>
                    <a:pt x="331" y="1160"/>
                  </a:cubicBezTo>
                  <a:cubicBezTo>
                    <a:pt x="385" y="1141"/>
                    <a:pt x="435" y="1109"/>
                    <a:pt x="484"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4751383" y="3245065"/>
              <a:ext cx="38323" cy="35015"/>
            </a:xfrm>
            <a:custGeom>
              <a:avLst/>
              <a:gdLst/>
              <a:ahLst/>
              <a:cxnLst/>
              <a:rect l="l" t="t" r="r" b="b"/>
              <a:pathLst>
                <a:path w="1286" h="1175" extrusionOk="0">
                  <a:moveTo>
                    <a:pt x="1034" y="1"/>
                  </a:moveTo>
                  <a:cubicBezTo>
                    <a:pt x="1018" y="1"/>
                    <a:pt x="1002" y="3"/>
                    <a:pt x="986" y="6"/>
                  </a:cubicBezTo>
                  <a:cubicBezTo>
                    <a:pt x="977" y="9"/>
                    <a:pt x="967" y="12"/>
                    <a:pt x="956" y="16"/>
                  </a:cubicBezTo>
                  <a:cubicBezTo>
                    <a:pt x="903" y="33"/>
                    <a:pt x="852" y="66"/>
                    <a:pt x="804" y="102"/>
                  </a:cubicBezTo>
                  <a:cubicBezTo>
                    <a:pt x="526" y="310"/>
                    <a:pt x="341" y="615"/>
                    <a:pt x="183" y="915"/>
                  </a:cubicBezTo>
                  <a:cubicBezTo>
                    <a:pt x="147" y="985"/>
                    <a:pt x="1" y="1174"/>
                    <a:pt x="145" y="1174"/>
                  </a:cubicBezTo>
                  <a:cubicBezTo>
                    <a:pt x="148" y="1174"/>
                    <a:pt x="150" y="1174"/>
                    <a:pt x="153" y="1174"/>
                  </a:cubicBezTo>
                  <a:cubicBezTo>
                    <a:pt x="236" y="1171"/>
                    <a:pt x="325" y="1099"/>
                    <a:pt x="400" y="1059"/>
                  </a:cubicBezTo>
                  <a:cubicBezTo>
                    <a:pt x="554" y="980"/>
                    <a:pt x="703" y="884"/>
                    <a:pt x="842" y="777"/>
                  </a:cubicBezTo>
                  <a:cubicBezTo>
                    <a:pt x="966" y="680"/>
                    <a:pt x="1132" y="558"/>
                    <a:pt x="1213" y="422"/>
                  </a:cubicBezTo>
                  <a:cubicBezTo>
                    <a:pt x="1285" y="306"/>
                    <a:pt x="1279" y="225"/>
                    <a:pt x="1229" y="124"/>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4738986" y="3282374"/>
              <a:ext cx="13768" cy="14036"/>
            </a:xfrm>
            <a:custGeom>
              <a:avLst/>
              <a:gdLst/>
              <a:ahLst/>
              <a:cxnLst/>
              <a:rect l="l" t="t" r="r" b="b"/>
              <a:pathLst>
                <a:path w="462" h="471" extrusionOk="0">
                  <a:moveTo>
                    <a:pt x="231" y="1"/>
                  </a:moveTo>
                  <a:cubicBezTo>
                    <a:pt x="215" y="1"/>
                    <a:pt x="197" y="5"/>
                    <a:pt x="181" y="6"/>
                  </a:cubicBezTo>
                  <a:cubicBezTo>
                    <a:pt x="175" y="6"/>
                    <a:pt x="172" y="8"/>
                    <a:pt x="166" y="9"/>
                  </a:cubicBezTo>
                  <a:cubicBezTo>
                    <a:pt x="152" y="15"/>
                    <a:pt x="134" y="21"/>
                    <a:pt x="119" y="29"/>
                  </a:cubicBezTo>
                  <a:cubicBezTo>
                    <a:pt x="105" y="39"/>
                    <a:pt x="93" y="49"/>
                    <a:pt x="81" y="61"/>
                  </a:cubicBezTo>
                  <a:cubicBezTo>
                    <a:pt x="72" y="67"/>
                    <a:pt x="66" y="78"/>
                    <a:pt x="59" y="87"/>
                  </a:cubicBezTo>
                  <a:cubicBezTo>
                    <a:pt x="52" y="97"/>
                    <a:pt x="45" y="105"/>
                    <a:pt x="40" y="114"/>
                  </a:cubicBezTo>
                  <a:cubicBezTo>
                    <a:pt x="39" y="117"/>
                    <a:pt x="38" y="123"/>
                    <a:pt x="36" y="127"/>
                  </a:cubicBezTo>
                  <a:cubicBezTo>
                    <a:pt x="33" y="128"/>
                    <a:pt x="32" y="133"/>
                    <a:pt x="30" y="134"/>
                  </a:cubicBezTo>
                  <a:cubicBezTo>
                    <a:pt x="29" y="137"/>
                    <a:pt x="26" y="141"/>
                    <a:pt x="23" y="145"/>
                  </a:cubicBezTo>
                  <a:cubicBezTo>
                    <a:pt x="17" y="158"/>
                    <a:pt x="10" y="173"/>
                    <a:pt x="7" y="187"/>
                  </a:cubicBezTo>
                  <a:cubicBezTo>
                    <a:pt x="5" y="191"/>
                    <a:pt x="5" y="193"/>
                    <a:pt x="5" y="196"/>
                  </a:cubicBezTo>
                  <a:cubicBezTo>
                    <a:pt x="2" y="210"/>
                    <a:pt x="2" y="224"/>
                    <a:pt x="0" y="239"/>
                  </a:cubicBezTo>
                  <a:lnTo>
                    <a:pt x="0" y="246"/>
                  </a:lnTo>
                  <a:cubicBezTo>
                    <a:pt x="0" y="256"/>
                    <a:pt x="2" y="264"/>
                    <a:pt x="3" y="272"/>
                  </a:cubicBezTo>
                  <a:cubicBezTo>
                    <a:pt x="5" y="279"/>
                    <a:pt x="5" y="289"/>
                    <a:pt x="7" y="296"/>
                  </a:cubicBezTo>
                  <a:cubicBezTo>
                    <a:pt x="10" y="310"/>
                    <a:pt x="17" y="325"/>
                    <a:pt x="23" y="337"/>
                  </a:cubicBezTo>
                  <a:cubicBezTo>
                    <a:pt x="25" y="342"/>
                    <a:pt x="26" y="343"/>
                    <a:pt x="29" y="346"/>
                  </a:cubicBezTo>
                  <a:cubicBezTo>
                    <a:pt x="38" y="359"/>
                    <a:pt x="46" y="372"/>
                    <a:pt x="58" y="385"/>
                  </a:cubicBezTo>
                  <a:cubicBezTo>
                    <a:pt x="59" y="388"/>
                    <a:pt x="62" y="389"/>
                    <a:pt x="65" y="392"/>
                  </a:cubicBezTo>
                  <a:cubicBezTo>
                    <a:pt x="79" y="403"/>
                    <a:pt x="93" y="415"/>
                    <a:pt x="109" y="428"/>
                  </a:cubicBezTo>
                  <a:lnTo>
                    <a:pt x="125" y="438"/>
                  </a:lnTo>
                  <a:cubicBezTo>
                    <a:pt x="141"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0" y="466"/>
                  </a:cubicBezTo>
                  <a:cubicBezTo>
                    <a:pt x="280" y="465"/>
                    <a:pt x="288" y="465"/>
                    <a:pt x="297" y="464"/>
                  </a:cubicBezTo>
                  <a:cubicBezTo>
                    <a:pt x="313" y="459"/>
                    <a:pt x="330" y="451"/>
                    <a:pt x="344" y="445"/>
                  </a:cubicBezTo>
                  <a:cubicBezTo>
                    <a:pt x="348" y="443"/>
                    <a:pt x="354" y="439"/>
                    <a:pt x="358" y="436"/>
                  </a:cubicBezTo>
                  <a:cubicBezTo>
                    <a:pt x="371" y="425"/>
                    <a:pt x="387" y="416"/>
                    <a:pt x="399" y="403"/>
                  </a:cubicBezTo>
                  <a:cubicBezTo>
                    <a:pt x="407" y="390"/>
                    <a:pt x="419" y="376"/>
                    <a:pt x="430" y="362"/>
                  </a:cubicBezTo>
                  <a:cubicBezTo>
                    <a:pt x="433" y="358"/>
                    <a:pt x="434" y="352"/>
                    <a:pt x="437" y="347"/>
                  </a:cubicBezTo>
                  <a:cubicBezTo>
                    <a:pt x="443" y="330"/>
                    <a:pt x="450" y="315"/>
                    <a:pt x="454" y="299"/>
                  </a:cubicBezTo>
                  <a:cubicBezTo>
                    <a:pt x="459" y="283"/>
                    <a:pt x="460" y="264"/>
                    <a:pt x="462" y="247"/>
                  </a:cubicBezTo>
                  <a:lnTo>
                    <a:pt x="462" y="229"/>
                  </a:lnTo>
                  <a:cubicBezTo>
                    <a:pt x="460" y="213"/>
                    <a:pt x="457" y="194"/>
                    <a:pt x="454" y="178"/>
                  </a:cubicBezTo>
                  <a:cubicBezTo>
                    <a:pt x="450" y="161"/>
                    <a:pt x="442" y="144"/>
                    <a:pt x="434" y="128"/>
                  </a:cubicBezTo>
                  <a:cubicBezTo>
                    <a:pt x="433" y="123"/>
                    <a:pt x="432" y="120"/>
                    <a:pt x="427" y="114"/>
                  </a:cubicBezTo>
                  <a:cubicBezTo>
                    <a:pt x="419" y="100"/>
                    <a:pt x="407" y="84"/>
                    <a:pt x="396" y="71"/>
                  </a:cubicBezTo>
                  <a:cubicBezTo>
                    <a:pt x="389" y="62"/>
                    <a:pt x="377" y="57"/>
                    <a:pt x="369" y="49"/>
                  </a:cubicBezTo>
                  <a:cubicBezTo>
                    <a:pt x="360" y="42"/>
                    <a:pt x="351" y="35"/>
                    <a:pt x="341" y="29"/>
                  </a:cubicBezTo>
                  <a:cubicBezTo>
                    <a:pt x="327" y="21"/>
                    <a:pt x="311" y="15"/>
                    <a:pt x="295" y="9"/>
                  </a:cubicBezTo>
                  <a:cubicBezTo>
                    <a:pt x="290" y="8"/>
                    <a:pt x="284" y="6"/>
                    <a:pt x="280" y="6"/>
                  </a:cubicBezTo>
                  <a:cubicBezTo>
                    <a:pt x="262"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2929817" y="3441532"/>
              <a:ext cx="48723" cy="16628"/>
            </a:xfrm>
            <a:custGeom>
              <a:avLst/>
              <a:gdLst/>
              <a:ahLst/>
              <a:cxnLst/>
              <a:rect l="l" t="t" r="r" b="b"/>
              <a:pathLst>
                <a:path w="1635" h="558" extrusionOk="0">
                  <a:moveTo>
                    <a:pt x="1098" y="1"/>
                  </a:moveTo>
                  <a:cubicBezTo>
                    <a:pt x="831" y="1"/>
                    <a:pt x="567" y="68"/>
                    <a:pt x="317" y="145"/>
                  </a:cubicBezTo>
                  <a:cubicBezTo>
                    <a:pt x="240" y="168"/>
                    <a:pt x="1" y="196"/>
                    <a:pt x="117" y="305"/>
                  </a:cubicBezTo>
                  <a:cubicBezTo>
                    <a:pt x="177" y="363"/>
                    <a:pt x="290" y="377"/>
                    <a:pt x="370" y="404"/>
                  </a:cubicBezTo>
                  <a:cubicBezTo>
                    <a:pt x="535" y="460"/>
                    <a:pt x="706" y="499"/>
                    <a:pt x="879" y="525"/>
                  </a:cubicBezTo>
                  <a:cubicBezTo>
                    <a:pt x="983" y="539"/>
                    <a:pt x="1109" y="558"/>
                    <a:pt x="1226" y="558"/>
                  </a:cubicBezTo>
                  <a:cubicBezTo>
                    <a:pt x="1283" y="558"/>
                    <a:pt x="1338" y="553"/>
                    <a:pt x="1388" y="542"/>
                  </a:cubicBezTo>
                  <a:cubicBezTo>
                    <a:pt x="1520" y="512"/>
                    <a:pt x="1571" y="449"/>
                    <a:pt x="1606" y="344"/>
                  </a:cubicBezTo>
                  <a:cubicBezTo>
                    <a:pt x="1634" y="252"/>
                    <a:pt x="1603" y="145"/>
                    <a:pt x="1514" y="86"/>
                  </a:cubicBezTo>
                  <a:cubicBezTo>
                    <a:pt x="1504" y="76"/>
                    <a:pt x="1495" y="72"/>
                    <a:pt x="1485" y="66"/>
                  </a:cubicBezTo>
                  <a:cubicBezTo>
                    <a:pt x="1435" y="40"/>
                    <a:pt x="1376" y="26"/>
                    <a:pt x="1319" y="17"/>
                  </a:cubicBezTo>
                  <a:cubicBezTo>
                    <a:pt x="1245" y="6"/>
                    <a:pt x="1172" y="1"/>
                    <a:pt x="109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2"/>
            <p:cNvSpPr/>
            <p:nvPr/>
          </p:nvSpPr>
          <p:spPr>
            <a:xfrm>
              <a:off x="2860951"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1" y="414"/>
                    <a:pt x="121" y="473"/>
                  </a:cubicBezTo>
                  <a:cubicBezTo>
                    <a:pt x="129" y="483"/>
                    <a:pt x="138" y="488"/>
                    <a:pt x="149" y="493"/>
                  </a:cubicBezTo>
                  <a:cubicBezTo>
                    <a:pt x="200" y="518"/>
                    <a:pt x="258" y="533"/>
                    <a:pt x="316" y="541"/>
                  </a:cubicBezTo>
                  <a:cubicBezTo>
                    <a:pt x="390" y="553"/>
                    <a:pt x="464" y="558"/>
                    <a:pt x="538" y="558"/>
                  </a:cubicBezTo>
                  <a:cubicBezTo>
                    <a:pt x="804" y="558"/>
                    <a:pt x="1067" y="490"/>
                    <a:pt x="1317" y="414"/>
                  </a:cubicBezTo>
                  <a:cubicBezTo>
                    <a:pt x="1395" y="391"/>
                    <a:pt x="1634" y="362"/>
                    <a:pt x="1518" y="253"/>
                  </a:cubicBezTo>
                  <a:cubicBezTo>
                    <a:pt x="1456" y="196"/>
                    <a:pt x="1343"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2"/>
            <p:cNvSpPr/>
            <p:nvPr/>
          </p:nvSpPr>
          <p:spPr>
            <a:xfrm>
              <a:off x="2911044" y="3462779"/>
              <a:ext cx="17969" cy="46637"/>
            </a:xfrm>
            <a:custGeom>
              <a:avLst/>
              <a:gdLst/>
              <a:ahLst/>
              <a:cxnLst/>
              <a:rect l="l" t="t" r="r" b="b"/>
              <a:pathLst>
                <a:path w="603" h="1565" extrusionOk="0">
                  <a:moveTo>
                    <a:pt x="319" y="0"/>
                  </a:moveTo>
                  <a:cubicBezTo>
                    <a:pt x="304" y="0"/>
                    <a:pt x="286" y="10"/>
                    <a:pt x="265" y="32"/>
                  </a:cubicBezTo>
                  <a:cubicBezTo>
                    <a:pt x="209" y="94"/>
                    <a:pt x="195" y="208"/>
                    <a:pt x="169" y="292"/>
                  </a:cubicBezTo>
                  <a:cubicBezTo>
                    <a:pt x="116" y="459"/>
                    <a:pt x="76" y="634"/>
                    <a:pt x="53" y="813"/>
                  </a:cubicBezTo>
                  <a:cubicBezTo>
                    <a:pt x="32" y="971"/>
                    <a:pt x="0" y="1176"/>
                    <a:pt x="36" y="1332"/>
                  </a:cubicBezTo>
                  <a:cubicBezTo>
                    <a:pt x="66" y="1467"/>
                    <a:pt x="125" y="1520"/>
                    <a:pt x="231" y="1554"/>
                  </a:cubicBezTo>
                  <a:cubicBezTo>
                    <a:pt x="253" y="1561"/>
                    <a:pt x="275" y="1565"/>
                    <a:pt x="298" y="1565"/>
                  </a:cubicBezTo>
                  <a:cubicBezTo>
                    <a:pt x="368" y="1565"/>
                    <a:pt x="439" y="1530"/>
                    <a:pt x="483" y="1461"/>
                  </a:cubicBezTo>
                  <a:cubicBezTo>
                    <a:pt x="489" y="1451"/>
                    <a:pt x="496" y="1441"/>
                    <a:pt x="499" y="1431"/>
                  </a:cubicBezTo>
                  <a:cubicBezTo>
                    <a:pt x="525" y="1379"/>
                    <a:pt x="539" y="1319"/>
                    <a:pt x="548" y="1260"/>
                  </a:cubicBezTo>
                  <a:cubicBezTo>
                    <a:pt x="602" y="913"/>
                    <a:pt x="519" y="562"/>
                    <a:pt x="424" y="237"/>
                  </a:cubicBezTo>
                  <a:cubicBezTo>
                    <a:pt x="406" y="173"/>
                    <a:pt x="384"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2910478" y="3390247"/>
              <a:ext cx="17969" cy="46697"/>
            </a:xfrm>
            <a:custGeom>
              <a:avLst/>
              <a:gdLst/>
              <a:ahLst/>
              <a:cxnLst/>
              <a:rect l="l" t="t" r="r" b="b"/>
              <a:pathLst>
                <a:path w="603" h="1567" extrusionOk="0">
                  <a:moveTo>
                    <a:pt x="304" y="1"/>
                  </a:moveTo>
                  <a:cubicBezTo>
                    <a:pt x="233" y="1"/>
                    <a:pt x="164" y="36"/>
                    <a:pt x="118" y="105"/>
                  </a:cubicBezTo>
                  <a:cubicBezTo>
                    <a:pt x="114" y="116"/>
                    <a:pt x="108" y="125"/>
                    <a:pt x="102" y="135"/>
                  </a:cubicBezTo>
                  <a:cubicBezTo>
                    <a:pt x="78" y="186"/>
                    <a:pt x="64" y="247"/>
                    <a:pt x="55" y="305"/>
                  </a:cubicBezTo>
                  <a:cubicBezTo>
                    <a:pt x="1" y="652"/>
                    <a:pt x="84" y="1005"/>
                    <a:pt x="178" y="1328"/>
                  </a:cubicBezTo>
                  <a:cubicBezTo>
                    <a:pt x="197" y="1392"/>
                    <a:pt x="218" y="1566"/>
                    <a:pt x="284" y="1566"/>
                  </a:cubicBezTo>
                  <a:cubicBezTo>
                    <a:pt x="299" y="1566"/>
                    <a:pt x="317" y="1557"/>
                    <a:pt x="337" y="1535"/>
                  </a:cubicBezTo>
                  <a:cubicBezTo>
                    <a:pt x="393" y="1472"/>
                    <a:pt x="408" y="1357"/>
                    <a:pt x="432" y="1274"/>
                  </a:cubicBezTo>
                  <a:cubicBezTo>
                    <a:pt x="486" y="1106"/>
                    <a:pt x="525" y="933"/>
                    <a:pt x="548" y="754"/>
                  </a:cubicBezTo>
                  <a:cubicBezTo>
                    <a:pt x="569" y="596"/>
                    <a:pt x="602" y="390"/>
                    <a:pt x="567" y="234"/>
                  </a:cubicBezTo>
                  <a:cubicBezTo>
                    <a:pt x="536" y="99"/>
                    <a:pt x="476" y="46"/>
                    <a:pt x="372" y="12"/>
                  </a:cubicBezTo>
                  <a:cubicBezTo>
                    <a:pt x="350"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2913011" y="3442873"/>
              <a:ext cx="13768" cy="13887"/>
            </a:xfrm>
            <a:custGeom>
              <a:avLst/>
              <a:gdLst/>
              <a:ahLst/>
              <a:cxnLst/>
              <a:rect l="l" t="t" r="r" b="b"/>
              <a:pathLst>
                <a:path w="462" h="466" extrusionOk="0">
                  <a:moveTo>
                    <a:pt x="232" y="1"/>
                  </a:moveTo>
                  <a:cubicBezTo>
                    <a:pt x="222" y="1"/>
                    <a:pt x="209" y="2"/>
                    <a:pt x="199" y="5"/>
                  </a:cubicBezTo>
                  <a:cubicBezTo>
                    <a:pt x="188" y="7"/>
                    <a:pt x="175" y="7"/>
                    <a:pt x="165" y="10"/>
                  </a:cubicBezTo>
                  <a:cubicBezTo>
                    <a:pt x="149" y="15"/>
                    <a:pt x="132" y="22"/>
                    <a:pt x="118" y="30"/>
                  </a:cubicBezTo>
                  <a:cubicBezTo>
                    <a:pt x="113" y="31"/>
                    <a:pt x="109" y="35"/>
                    <a:pt x="103" y="38"/>
                  </a:cubicBezTo>
                  <a:cubicBezTo>
                    <a:pt x="92" y="48"/>
                    <a:pt x="77" y="58"/>
                    <a:pt x="65" y="70"/>
                  </a:cubicBezTo>
                  <a:cubicBezTo>
                    <a:pt x="52" y="81"/>
                    <a:pt x="43" y="96"/>
                    <a:pt x="32" y="108"/>
                  </a:cubicBezTo>
                  <a:cubicBezTo>
                    <a:pt x="29" y="113"/>
                    <a:pt x="27" y="117"/>
                    <a:pt x="24" y="121"/>
                  </a:cubicBezTo>
                  <a:cubicBezTo>
                    <a:pt x="17" y="136"/>
                    <a:pt x="10" y="151"/>
                    <a:pt x="7" y="167"/>
                  </a:cubicBezTo>
                  <a:cubicBezTo>
                    <a:pt x="3" y="184"/>
                    <a:pt x="2" y="200"/>
                    <a:pt x="0" y="216"/>
                  </a:cubicBezTo>
                  <a:cubicBezTo>
                    <a:pt x="0" y="227"/>
                    <a:pt x="2" y="239"/>
                    <a:pt x="3" y="250"/>
                  </a:cubicBezTo>
                  <a:cubicBezTo>
                    <a:pt x="6" y="260"/>
                    <a:pt x="6" y="272"/>
                    <a:pt x="9" y="282"/>
                  </a:cubicBezTo>
                  <a:cubicBezTo>
                    <a:pt x="10" y="286"/>
                    <a:pt x="13" y="292"/>
                    <a:pt x="14" y="295"/>
                  </a:cubicBezTo>
                  <a:cubicBezTo>
                    <a:pt x="14" y="299"/>
                    <a:pt x="14" y="300"/>
                    <a:pt x="16" y="303"/>
                  </a:cubicBezTo>
                  <a:cubicBezTo>
                    <a:pt x="17" y="308"/>
                    <a:pt x="17" y="313"/>
                    <a:pt x="20" y="316"/>
                  </a:cubicBezTo>
                  <a:cubicBezTo>
                    <a:pt x="24" y="331"/>
                    <a:pt x="30" y="345"/>
                    <a:pt x="36" y="358"/>
                  </a:cubicBezTo>
                  <a:cubicBezTo>
                    <a:pt x="37" y="359"/>
                    <a:pt x="37" y="363"/>
                    <a:pt x="39" y="365"/>
                  </a:cubicBezTo>
                  <a:cubicBezTo>
                    <a:pt x="46" y="378"/>
                    <a:pt x="57" y="388"/>
                    <a:pt x="66" y="399"/>
                  </a:cubicBezTo>
                  <a:cubicBezTo>
                    <a:pt x="67" y="401"/>
                    <a:pt x="67" y="402"/>
                    <a:pt x="70" y="404"/>
                  </a:cubicBezTo>
                  <a:cubicBezTo>
                    <a:pt x="75" y="409"/>
                    <a:pt x="85" y="416"/>
                    <a:pt x="89" y="421"/>
                  </a:cubicBezTo>
                  <a:cubicBezTo>
                    <a:pt x="95" y="425"/>
                    <a:pt x="102" y="431"/>
                    <a:pt x="109" y="437"/>
                  </a:cubicBezTo>
                  <a:cubicBezTo>
                    <a:pt x="122" y="444"/>
                    <a:pt x="136" y="449"/>
                    <a:pt x="149" y="454"/>
                  </a:cubicBezTo>
                  <a:cubicBezTo>
                    <a:pt x="152" y="457"/>
                    <a:pt x="156" y="457"/>
                    <a:pt x="158" y="458"/>
                  </a:cubicBezTo>
                  <a:cubicBezTo>
                    <a:pt x="172" y="461"/>
                    <a:pt x="188" y="464"/>
                    <a:pt x="204" y="465"/>
                  </a:cubicBezTo>
                  <a:lnTo>
                    <a:pt x="215" y="465"/>
                  </a:lnTo>
                  <a:cubicBezTo>
                    <a:pt x="232" y="465"/>
                    <a:pt x="252" y="461"/>
                    <a:pt x="271" y="458"/>
                  </a:cubicBezTo>
                  <a:cubicBezTo>
                    <a:pt x="275" y="457"/>
                    <a:pt x="282" y="457"/>
                    <a:pt x="288" y="454"/>
                  </a:cubicBezTo>
                  <a:cubicBezTo>
                    <a:pt x="307" y="449"/>
                    <a:pt x="323" y="442"/>
                    <a:pt x="338" y="432"/>
                  </a:cubicBezTo>
                  <a:cubicBezTo>
                    <a:pt x="344" y="429"/>
                    <a:pt x="351" y="428"/>
                    <a:pt x="357" y="422"/>
                  </a:cubicBezTo>
                  <a:cubicBezTo>
                    <a:pt x="368" y="411"/>
                    <a:pt x="386" y="402"/>
                    <a:pt x="396" y="389"/>
                  </a:cubicBezTo>
                  <a:cubicBezTo>
                    <a:pt x="401" y="385"/>
                    <a:pt x="407" y="375"/>
                    <a:pt x="411" y="371"/>
                  </a:cubicBezTo>
                  <a:lnTo>
                    <a:pt x="429" y="349"/>
                  </a:lnTo>
                  <a:cubicBezTo>
                    <a:pt x="437" y="335"/>
                    <a:pt x="443" y="318"/>
                    <a:pt x="447" y="302"/>
                  </a:cubicBezTo>
                  <a:cubicBezTo>
                    <a:pt x="450" y="296"/>
                    <a:pt x="451" y="290"/>
                    <a:pt x="451" y="286"/>
                  </a:cubicBezTo>
                  <a:cubicBezTo>
                    <a:pt x="454" y="267"/>
                    <a:pt x="459" y="250"/>
                    <a:pt x="459" y="232"/>
                  </a:cubicBezTo>
                  <a:cubicBezTo>
                    <a:pt x="461" y="216"/>
                    <a:pt x="459" y="199"/>
                    <a:pt x="456" y="181"/>
                  </a:cubicBezTo>
                  <a:cubicBezTo>
                    <a:pt x="454" y="177"/>
                    <a:pt x="454" y="171"/>
                    <a:pt x="453" y="166"/>
                  </a:cubicBezTo>
                  <a:cubicBezTo>
                    <a:pt x="447" y="150"/>
                    <a:pt x="440" y="134"/>
                    <a:pt x="431" y="117"/>
                  </a:cubicBezTo>
                  <a:cubicBezTo>
                    <a:pt x="423" y="103"/>
                    <a:pt x="411" y="88"/>
                    <a:pt x="401" y="77"/>
                  </a:cubicBezTo>
                  <a:cubicBezTo>
                    <a:pt x="397" y="71"/>
                    <a:pt x="393" y="67"/>
                    <a:pt x="388" y="64"/>
                  </a:cubicBezTo>
                  <a:cubicBezTo>
                    <a:pt x="376" y="53"/>
                    <a:pt x="364" y="43"/>
                    <a:pt x="350" y="34"/>
                  </a:cubicBezTo>
                  <a:cubicBezTo>
                    <a:pt x="335" y="24"/>
                    <a:pt x="317" y="17"/>
                    <a:pt x="301" y="12"/>
                  </a:cubicBezTo>
                  <a:cubicBezTo>
                    <a:pt x="295" y="10"/>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3111056" y="3458040"/>
              <a:ext cx="34777" cy="36207"/>
            </a:xfrm>
            <a:custGeom>
              <a:avLst/>
              <a:gdLst/>
              <a:ahLst/>
              <a:cxnLst/>
              <a:rect l="l" t="t" r="r" b="b"/>
              <a:pathLst>
                <a:path w="1167" h="1215" extrusionOk="0">
                  <a:moveTo>
                    <a:pt x="50" y="1"/>
                  </a:moveTo>
                  <a:cubicBezTo>
                    <a:pt x="20" y="1"/>
                    <a:pt x="1" y="20"/>
                    <a:pt x="3" y="74"/>
                  </a:cubicBezTo>
                  <a:cubicBezTo>
                    <a:pt x="6" y="158"/>
                    <a:pt x="76" y="250"/>
                    <a:pt x="113" y="327"/>
                  </a:cubicBezTo>
                  <a:cubicBezTo>
                    <a:pt x="192" y="485"/>
                    <a:pt x="285" y="637"/>
                    <a:pt x="391" y="780"/>
                  </a:cubicBezTo>
                  <a:cubicBezTo>
                    <a:pt x="486" y="908"/>
                    <a:pt x="606" y="1075"/>
                    <a:pt x="739" y="1160"/>
                  </a:cubicBezTo>
                  <a:cubicBezTo>
                    <a:pt x="799" y="1198"/>
                    <a:pt x="849" y="1215"/>
                    <a:pt x="897" y="1215"/>
                  </a:cubicBezTo>
                  <a:cubicBezTo>
                    <a:pt x="941" y="1215"/>
                    <a:pt x="983" y="1200"/>
                    <a:pt x="1030" y="1176"/>
                  </a:cubicBezTo>
                  <a:cubicBezTo>
                    <a:pt x="1115" y="1133"/>
                    <a:pt x="1166" y="1034"/>
                    <a:pt x="1145" y="926"/>
                  </a:cubicBezTo>
                  <a:cubicBezTo>
                    <a:pt x="1143" y="915"/>
                    <a:pt x="1140" y="903"/>
                    <a:pt x="1136" y="893"/>
                  </a:cubicBezTo>
                  <a:cubicBezTo>
                    <a:pt x="1119" y="839"/>
                    <a:pt x="1086" y="787"/>
                    <a:pt x="1052" y="739"/>
                  </a:cubicBezTo>
                  <a:cubicBezTo>
                    <a:pt x="850" y="453"/>
                    <a:pt x="549"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3058401" y="3405475"/>
              <a:ext cx="34747" cy="36207"/>
            </a:xfrm>
            <a:custGeom>
              <a:avLst/>
              <a:gdLst/>
              <a:ahLst/>
              <a:cxnLst/>
              <a:rect l="l" t="t" r="r" b="b"/>
              <a:pathLst>
                <a:path w="1166" h="1215" extrusionOk="0">
                  <a:moveTo>
                    <a:pt x="271" y="0"/>
                  </a:moveTo>
                  <a:cubicBezTo>
                    <a:pt x="226" y="0"/>
                    <a:pt x="184" y="15"/>
                    <a:pt x="136" y="39"/>
                  </a:cubicBezTo>
                  <a:cubicBezTo>
                    <a:pt x="52" y="82"/>
                    <a:pt x="0" y="181"/>
                    <a:pt x="22" y="289"/>
                  </a:cubicBezTo>
                  <a:cubicBezTo>
                    <a:pt x="23" y="300"/>
                    <a:pt x="27" y="310"/>
                    <a:pt x="30" y="322"/>
                  </a:cubicBezTo>
                  <a:cubicBezTo>
                    <a:pt x="49" y="375"/>
                    <a:pt x="80" y="426"/>
                    <a:pt x="115" y="476"/>
                  </a:cubicBezTo>
                  <a:cubicBezTo>
                    <a:pt x="317" y="762"/>
                    <a:pt x="618" y="949"/>
                    <a:pt x="910" y="1111"/>
                  </a:cubicBezTo>
                  <a:cubicBezTo>
                    <a:pt x="956" y="1137"/>
                    <a:pt x="1056" y="1215"/>
                    <a:pt x="1116" y="1215"/>
                  </a:cubicBezTo>
                  <a:cubicBezTo>
                    <a:pt x="1146" y="1215"/>
                    <a:pt x="1166" y="1196"/>
                    <a:pt x="1164" y="1141"/>
                  </a:cubicBezTo>
                  <a:cubicBezTo>
                    <a:pt x="1161" y="1057"/>
                    <a:pt x="1091" y="965"/>
                    <a:pt x="1053" y="889"/>
                  </a:cubicBezTo>
                  <a:cubicBezTo>
                    <a:pt x="974" y="732"/>
                    <a:pt x="881" y="578"/>
                    <a:pt x="775" y="435"/>
                  </a:cubicBezTo>
                  <a:cubicBezTo>
                    <a:pt x="681" y="309"/>
                    <a:pt x="560"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3058222" y="3459054"/>
              <a:ext cx="38293" cy="35015"/>
            </a:xfrm>
            <a:custGeom>
              <a:avLst/>
              <a:gdLst/>
              <a:ahLst/>
              <a:cxnLst/>
              <a:rect l="l" t="t" r="r" b="b"/>
              <a:pathLst>
                <a:path w="1285" h="1175" extrusionOk="0">
                  <a:moveTo>
                    <a:pt x="1141"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1" y="1174"/>
                  </a:cubicBezTo>
                  <a:cubicBezTo>
                    <a:pt x="267" y="1174"/>
                    <a:pt x="283" y="1172"/>
                    <a:pt x="300" y="1169"/>
                  </a:cubicBezTo>
                  <a:cubicBezTo>
                    <a:pt x="308" y="1167"/>
                    <a:pt x="320" y="1163"/>
                    <a:pt x="330" y="1160"/>
                  </a:cubicBezTo>
                  <a:cubicBezTo>
                    <a:pt x="384" y="1142"/>
                    <a:pt x="435" y="1110"/>
                    <a:pt x="482" y="1074"/>
                  </a:cubicBezTo>
                  <a:cubicBezTo>
                    <a:pt x="760" y="866"/>
                    <a:pt x="945" y="560"/>
                    <a:pt x="1102"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3107689"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4" y="102"/>
                  </a:cubicBezTo>
                  <a:cubicBezTo>
                    <a:pt x="526"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2" y="557"/>
                    <a:pt x="1213" y="421"/>
                  </a:cubicBezTo>
                  <a:cubicBezTo>
                    <a:pt x="1285" y="305"/>
                    <a:pt x="1279" y="225"/>
                    <a:pt x="1229" y="123"/>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3095203" y="3442932"/>
              <a:ext cx="13827" cy="14036"/>
            </a:xfrm>
            <a:custGeom>
              <a:avLst/>
              <a:gdLst/>
              <a:ahLst/>
              <a:cxnLst/>
              <a:rect l="l" t="t" r="r" b="b"/>
              <a:pathLst>
                <a:path w="464" h="471" extrusionOk="0">
                  <a:moveTo>
                    <a:pt x="232" y="0"/>
                  </a:moveTo>
                  <a:cubicBezTo>
                    <a:pt x="215" y="0"/>
                    <a:pt x="198" y="5"/>
                    <a:pt x="182" y="6"/>
                  </a:cubicBezTo>
                  <a:cubicBezTo>
                    <a:pt x="176" y="6"/>
                    <a:pt x="172" y="8"/>
                    <a:pt x="168" y="10"/>
                  </a:cubicBezTo>
                  <a:cubicBezTo>
                    <a:pt x="152" y="15"/>
                    <a:pt x="135" y="20"/>
                    <a:pt x="121"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5" y="128"/>
                    <a:pt x="33" y="132"/>
                    <a:pt x="30" y="134"/>
                  </a:cubicBezTo>
                  <a:cubicBezTo>
                    <a:pt x="29" y="137"/>
                    <a:pt x="27" y="141"/>
                    <a:pt x="25" y="145"/>
                  </a:cubicBezTo>
                  <a:cubicBezTo>
                    <a:pt x="19" y="158"/>
                    <a:pt x="12" y="172"/>
                    <a:pt x="7" y="187"/>
                  </a:cubicBezTo>
                  <a:cubicBezTo>
                    <a:pt x="6" y="191"/>
                    <a:pt x="6" y="192"/>
                    <a:pt x="6" y="195"/>
                  </a:cubicBezTo>
                  <a:cubicBezTo>
                    <a:pt x="3" y="210"/>
                    <a:pt x="3" y="225"/>
                    <a:pt x="0" y="238"/>
                  </a:cubicBezTo>
                  <a:lnTo>
                    <a:pt x="0" y="245"/>
                  </a:lnTo>
                  <a:cubicBezTo>
                    <a:pt x="0" y="255"/>
                    <a:pt x="3" y="264"/>
                    <a:pt x="5" y="271"/>
                  </a:cubicBezTo>
                  <a:cubicBezTo>
                    <a:pt x="6" y="278"/>
                    <a:pt x="6" y="288"/>
                    <a:pt x="7" y="296"/>
                  </a:cubicBezTo>
                  <a:cubicBezTo>
                    <a:pt x="12" y="310"/>
                    <a:pt x="19" y="324"/>
                    <a:pt x="23" y="337"/>
                  </a:cubicBezTo>
                  <a:cubicBezTo>
                    <a:pt x="26" y="341"/>
                    <a:pt x="27" y="343"/>
                    <a:pt x="29" y="346"/>
                  </a:cubicBezTo>
                  <a:cubicBezTo>
                    <a:pt x="38" y="359"/>
                    <a:pt x="48" y="372"/>
                    <a:pt x="58"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4" y="471"/>
                    <a:pt x="245" y="470"/>
                  </a:cubicBezTo>
                  <a:cubicBezTo>
                    <a:pt x="255" y="470"/>
                    <a:pt x="262" y="468"/>
                    <a:pt x="271" y="466"/>
                  </a:cubicBezTo>
                  <a:cubicBezTo>
                    <a:pt x="280" y="465"/>
                    <a:pt x="288" y="465"/>
                    <a:pt x="298" y="463"/>
                  </a:cubicBezTo>
                  <a:cubicBezTo>
                    <a:pt x="314" y="459"/>
                    <a:pt x="330" y="450"/>
                    <a:pt x="344" y="445"/>
                  </a:cubicBezTo>
                  <a:cubicBezTo>
                    <a:pt x="350" y="443"/>
                    <a:pt x="356" y="439"/>
                    <a:pt x="358" y="436"/>
                  </a:cubicBezTo>
                  <a:cubicBezTo>
                    <a:pt x="373" y="425"/>
                    <a:pt x="387" y="416"/>
                    <a:pt x="400" y="403"/>
                  </a:cubicBezTo>
                  <a:cubicBezTo>
                    <a:pt x="411" y="392"/>
                    <a:pt x="422" y="376"/>
                    <a:pt x="430" y="361"/>
                  </a:cubicBezTo>
                  <a:cubicBezTo>
                    <a:pt x="434" y="357"/>
                    <a:pt x="436" y="351"/>
                    <a:pt x="437" y="347"/>
                  </a:cubicBezTo>
                  <a:cubicBezTo>
                    <a:pt x="444" y="330"/>
                    <a:pt x="452" y="314"/>
                    <a:pt x="456" y="298"/>
                  </a:cubicBezTo>
                  <a:cubicBezTo>
                    <a:pt x="459" y="283"/>
                    <a:pt x="462" y="264"/>
                    <a:pt x="463" y="247"/>
                  </a:cubicBezTo>
                  <a:lnTo>
                    <a:pt x="463" y="228"/>
                  </a:lnTo>
                  <a:cubicBezTo>
                    <a:pt x="460" y="212"/>
                    <a:pt x="459" y="194"/>
                    <a:pt x="456" y="178"/>
                  </a:cubicBezTo>
                  <a:cubicBezTo>
                    <a:pt x="452" y="161"/>
                    <a:pt x="443" y="144"/>
                    <a:pt x="436" y="128"/>
                  </a:cubicBezTo>
                  <a:cubicBezTo>
                    <a:pt x="434" y="122"/>
                    <a:pt x="433" y="119"/>
                    <a:pt x="429" y="114"/>
                  </a:cubicBezTo>
                  <a:cubicBezTo>
                    <a:pt x="420" y="99"/>
                    <a:pt x="409" y="83"/>
                    <a:pt x="397" y="71"/>
                  </a:cubicBezTo>
                  <a:cubicBezTo>
                    <a:pt x="390" y="62"/>
                    <a:pt x="379" y="56"/>
                    <a:pt x="370" y="49"/>
                  </a:cubicBezTo>
                  <a:cubicBezTo>
                    <a:pt x="361" y="42"/>
                    <a:pt x="351" y="35"/>
                    <a:pt x="343" y="29"/>
                  </a:cubicBezTo>
                  <a:cubicBezTo>
                    <a:pt x="328" y="20"/>
                    <a:pt x="313"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3294560" y="3441532"/>
              <a:ext cx="48693" cy="16628"/>
            </a:xfrm>
            <a:custGeom>
              <a:avLst/>
              <a:gdLst/>
              <a:ahLst/>
              <a:cxnLst/>
              <a:rect l="l" t="t" r="r" b="b"/>
              <a:pathLst>
                <a:path w="1634" h="558" extrusionOk="0">
                  <a:moveTo>
                    <a:pt x="1099" y="1"/>
                  </a:moveTo>
                  <a:cubicBezTo>
                    <a:pt x="833" y="1"/>
                    <a:pt x="568" y="68"/>
                    <a:pt x="317" y="145"/>
                  </a:cubicBezTo>
                  <a:cubicBezTo>
                    <a:pt x="241" y="168"/>
                    <a:pt x="0" y="196"/>
                    <a:pt x="116" y="305"/>
                  </a:cubicBezTo>
                  <a:cubicBezTo>
                    <a:pt x="178" y="363"/>
                    <a:pt x="291" y="377"/>
                    <a:pt x="372"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4" y="86"/>
                  </a:cubicBezTo>
                  <a:cubicBezTo>
                    <a:pt x="1505" y="76"/>
                    <a:pt x="1495"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2"/>
            <p:cNvSpPr/>
            <p:nvPr/>
          </p:nvSpPr>
          <p:spPr>
            <a:xfrm>
              <a:off x="3225634" y="3441502"/>
              <a:ext cx="48723" cy="16658"/>
            </a:xfrm>
            <a:custGeom>
              <a:avLst/>
              <a:gdLst/>
              <a:ahLst/>
              <a:cxnLst/>
              <a:rect l="l" t="t" r="r" b="b"/>
              <a:pathLst>
                <a:path w="1635" h="559" extrusionOk="0">
                  <a:moveTo>
                    <a:pt x="409" y="1"/>
                  </a:moveTo>
                  <a:cubicBezTo>
                    <a:pt x="352" y="1"/>
                    <a:pt x="297" y="5"/>
                    <a:pt x="247" y="17"/>
                  </a:cubicBezTo>
                  <a:cubicBezTo>
                    <a:pt x="115" y="47"/>
                    <a:pt x="64" y="109"/>
                    <a:pt x="29" y="216"/>
                  </a:cubicBezTo>
                  <a:cubicBezTo>
                    <a:pt x="1" y="306"/>
                    <a:pt x="32" y="414"/>
                    <a:pt x="121" y="473"/>
                  </a:cubicBezTo>
                  <a:cubicBezTo>
                    <a:pt x="130" y="483"/>
                    <a:pt x="141" y="488"/>
                    <a:pt x="150" y="493"/>
                  </a:cubicBezTo>
                  <a:cubicBezTo>
                    <a:pt x="200" y="518"/>
                    <a:pt x="259" y="533"/>
                    <a:pt x="316" y="541"/>
                  </a:cubicBezTo>
                  <a:cubicBezTo>
                    <a:pt x="390" y="553"/>
                    <a:pt x="464" y="558"/>
                    <a:pt x="538" y="558"/>
                  </a:cubicBezTo>
                  <a:cubicBezTo>
                    <a:pt x="805" y="558"/>
                    <a:pt x="1069" y="490"/>
                    <a:pt x="1318" y="414"/>
                  </a:cubicBezTo>
                  <a:cubicBezTo>
                    <a:pt x="1395" y="391"/>
                    <a:pt x="1634" y="362"/>
                    <a:pt x="1518" y="253"/>
                  </a:cubicBezTo>
                  <a:cubicBezTo>
                    <a:pt x="1458" y="196"/>
                    <a:pt x="1345" y="182"/>
                    <a:pt x="1265" y="154"/>
                  </a:cubicBezTo>
                  <a:cubicBezTo>
                    <a:pt x="1100" y="99"/>
                    <a:pt x="929" y="60"/>
                    <a:pt x="756" y="34"/>
                  </a:cubicBezTo>
                  <a:cubicBezTo>
                    <a:pt x="652"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2"/>
            <p:cNvSpPr/>
            <p:nvPr/>
          </p:nvSpPr>
          <p:spPr>
            <a:xfrm>
              <a:off x="3275756" y="3462779"/>
              <a:ext cx="17969" cy="46637"/>
            </a:xfrm>
            <a:custGeom>
              <a:avLst/>
              <a:gdLst/>
              <a:ahLst/>
              <a:cxnLst/>
              <a:rect l="l" t="t" r="r" b="b"/>
              <a:pathLst>
                <a:path w="603" h="1565" extrusionOk="0">
                  <a:moveTo>
                    <a:pt x="320" y="0"/>
                  </a:moveTo>
                  <a:cubicBezTo>
                    <a:pt x="304" y="0"/>
                    <a:pt x="287" y="10"/>
                    <a:pt x="266" y="32"/>
                  </a:cubicBezTo>
                  <a:cubicBezTo>
                    <a:pt x="210" y="94"/>
                    <a:pt x="196" y="208"/>
                    <a:pt x="171" y="292"/>
                  </a:cubicBezTo>
                  <a:cubicBezTo>
                    <a:pt x="117" y="459"/>
                    <a:pt x="78" y="634"/>
                    <a:pt x="55" y="813"/>
                  </a:cubicBezTo>
                  <a:cubicBezTo>
                    <a:pt x="34" y="971"/>
                    <a:pt x="1" y="1176"/>
                    <a:pt x="37" y="1332"/>
                  </a:cubicBezTo>
                  <a:cubicBezTo>
                    <a:pt x="67" y="1467"/>
                    <a:pt x="127" y="1520"/>
                    <a:pt x="232" y="1554"/>
                  </a:cubicBezTo>
                  <a:cubicBezTo>
                    <a:pt x="254" y="1561"/>
                    <a:pt x="277" y="1565"/>
                    <a:pt x="299" y="1565"/>
                  </a:cubicBezTo>
                  <a:cubicBezTo>
                    <a:pt x="370" y="1565"/>
                    <a:pt x="440" y="1530"/>
                    <a:pt x="485" y="1461"/>
                  </a:cubicBezTo>
                  <a:cubicBezTo>
                    <a:pt x="490" y="1451"/>
                    <a:pt x="495" y="1441"/>
                    <a:pt x="501" y="1431"/>
                  </a:cubicBezTo>
                  <a:cubicBezTo>
                    <a:pt x="525" y="1379"/>
                    <a:pt x="540" y="1319"/>
                    <a:pt x="550" y="1260"/>
                  </a:cubicBezTo>
                  <a:cubicBezTo>
                    <a:pt x="603" y="913"/>
                    <a:pt x="521" y="562"/>
                    <a:pt x="425" y="237"/>
                  </a:cubicBezTo>
                  <a:cubicBezTo>
                    <a:pt x="407"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3275160" y="3390247"/>
              <a:ext cx="17969" cy="46697"/>
            </a:xfrm>
            <a:custGeom>
              <a:avLst/>
              <a:gdLst/>
              <a:ahLst/>
              <a:cxnLst/>
              <a:rect l="l" t="t" r="r" b="b"/>
              <a:pathLst>
                <a:path w="603" h="1567" extrusionOk="0">
                  <a:moveTo>
                    <a:pt x="305" y="1"/>
                  </a:moveTo>
                  <a:cubicBezTo>
                    <a:pt x="235" y="1"/>
                    <a:pt x="164" y="36"/>
                    <a:pt x="120" y="105"/>
                  </a:cubicBezTo>
                  <a:cubicBezTo>
                    <a:pt x="114" y="116"/>
                    <a:pt x="108" y="125"/>
                    <a:pt x="104" y="135"/>
                  </a:cubicBezTo>
                  <a:cubicBezTo>
                    <a:pt x="78" y="186"/>
                    <a:pt x="64" y="247"/>
                    <a:pt x="55" y="305"/>
                  </a:cubicBezTo>
                  <a:cubicBezTo>
                    <a:pt x="1" y="652"/>
                    <a:pt x="84" y="1005"/>
                    <a:pt x="179" y="1328"/>
                  </a:cubicBezTo>
                  <a:cubicBezTo>
                    <a:pt x="197" y="1392"/>
                    <a:pt x="219" y="1566"/>
                    <a:pt x="284" y="1566"/>
                  </a:cubicBezTo>
                  <a:cubicBezTo>
                    <a:pt x="300" y="1566"/>
                    <a:pt x="317" y="1557"/>
                    <a:pt x="338" y="1535"/>
                  </a:cubicBezTo>
                  <a:cubicBezTo>
                    <a:pt x="394" y="1472"/>
                    <a:pt x="408" y="1357"/>
                    <a:pt x="434" y="1274"/>
                  </a:cubicBezTo>
                  <a:cubicBezTo>
                    <a:pt x="487" y="1106"/>
                    <a:pt x="525" y="933"/>
                    <a:pt x="550" y="754"/>
                  </a:cubicBezTo>
                  <a:cubicBezTo>
                    <a:pt x="571" y="596"/>
                    <a:pt x="603" y="390"/>
                    <a:pt x="567" y="234"/>
                  </a:cubicBezTo>
                  <a:cubicBezTo>
                    <a:pt x="537" y="99"/>
                    <a:pt x="478" y="46"/>
                    <a:pt x="372" y="12"/>
                  </a:cubicBezTo>
                  <a:cubicBezTo>
                    <a:pt x="350" y="4"/>
                    <a:pt x="328" y="1"/>
                    <a:pt x="3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3277723" y="3442873"/>
              <a:ext cx="13827" cy="13887"/>
            </a:xfrm>
            <a:custGeom>
              <a:avLst/>
              <a:gdLst/>
              <a:ahLst/>
              <a:cxnLst/>
              <a:rect l="l" t="t" r="r" b="b"/>
              <a:pathLst>
                <a:path w="464" h="466" extrusionOk="0">
                  <a:moveTo>
                    <a:pt x="234" y="1"/>
                  </a:moveTo>
                  <a:cubicBezTo>
                    <a:pt x="223" y="1"/>
                    <a:pt x="211" y="2"/>
                    <a:pt x="200" y="5"/>
                  </a:cubicBezTo>
                  <a:cubicBezTo>
                    <a:pt x="190" y="7"/>
                    <a:pt x="177" y="7"/>
                    <a:pt x="166" y="10"/>
                  </a:cubicBezTo>
                  <a:cubicBezTo>
                    <a:pt x="150" y="15"/>
                    <a:pt x="134" y="22"/>
                    <a:pt x="120" y="30"/>
                  </a:cubicBezTo>
                  <a:cubicBezTo>
                    <a:pt x="114" y="31"/>
                    <a:pt x="111" y="35"/>
                    <a:pt x="105" y="38"/>
                  </a:cubicBezTo>
                  <a:cubicBezTo>
                    <a:pt x="93" y="48"/>
                    <a:pt x="78" y="58"/>
                    <a:pt x="65" y="70"/>
                  </a:cubicBezTo>
                  <a:cubicBezTo>
                    <a:pt x="54" y="81"/>
                    <a:pt x="44" y="96"/>
                    <a:pt x="34" y="108"/>
                  </a:cubicBezTo>
                  <a:cubicBezTo>
                    <a:pt x="30" y="113"/>
                    <a:pt x="28" y="117"/>
                    <a:pt x="27" y="121"/>
                  </a:cubicBezTo>
                  <a:cubicBezTo>
                    <a:pt x="19" y="136"/>
                    <a:pt x="12" y="151"/>
                    <a:pt x="8" y="167"/>
                  </a:cubicBezTo>
                  <a:cubicBezTo>
                    <a:pt x="5" y="184"/>
                    <a:pt x="4" y="200"/>
                    <a:pt x="1" y="216"/>
                  </a:cubicBezTo>
                  <a:cubicBezTo>
                    <a:pt x="1" y="227"/>
                    <a:pt x="4" y="239"/>
                    <a:pt x="5" y="250"/>
                  </a:cubicBezTo>
                  <a:cubicBezTo>
                    <a:pt x="7" y="260"/>
                    <a:pt x="7" y="272"/>
                    <a:pt x="11" y="282"/>
                  </a:cubicBezTo>
                  <a:cubicBezTo>
                    <a:pt x="12" y="286"/>
                    <a:pt x="14" y="292"/>
                    <a:pt x="15" y="295"/>
                  </a:cubicBezTo>
                  <a:cubicBezTo>
                    <a:pt x="15" y="299"/>
                    <a:pt x="15" y="300"/>
                    <a:pt x="18" y="303"/>
                  </a:cubicBezTo>
                  <a:cubicBezTo>
                    <a:pt x="19" y="308"/>
                    <a:pt x="19" y="313"/>
                    <a:pt x="21" y="316"/>
                  </a:cubicBezTo>
                  <a:cubicBezTo>
                    <a:pt x="27" y="331"/>
                    <a:pt x="32" y="345"/>
                    <a:pt x="37" y="358"/>
                  </a:cubicBezTo>
                  <a:cubicBezTo>
                    <a:pt x="40" y="359"/>
                    <a:pt x="40" y="363"/>
                    <a:pt x="41" y="365"/>
                  </a:cubicBezTo>
                  <a:cubicBezTo>
                    <a:pt x="48" y="378"/>
                    <a:pt x="58" y="388"/>
                    <a:pt x="68" y="399"/>
                  </a:cubicBezTo>
                  <a:cubicBezTo>
                    <a:pt x="70" y="401"/>
                    <a:pt x="70" y="402"/>
                    <a:pt x="71" y="404"/>
                  </a:cubicBezTo>
                  <a:cubicBezTo>
                    <a:pt x="77" y="409"/>
                    <a:pt x="85" y="416"/>
                    <a:pt x="91" y="421"/>
                  </a:cubicBezTo>
                  <a:cubicBezTo>
                    <a:pt x="97" y="425"/>
                    <a:pt x="104" y="431"/>
                    <a:pt x="111" y="437"/>
                  </a:cubicBezTo>
                  <a:cubicBezTo>
                    <a:pt x="123" y="444"/>
                    <a:pt x="137" y="449"/>
                    <a:pt x="150" y="454"/>
                  </a:cubicBezTo>
                  <a:cubicBezTo>
                    <a:pt x="154" y="457"/>
                    <a:pt x="157" y="457"/>
                    <a:pt x="158" y="458"/>
                  </a:cubicBezTo>
                  <a:cubicBezTo>
                    <a:pt x="173" y="461"/>
                    <a:pt x="190" y="464"/>
                    <a:pt x="206" y="465"/>
                  </a:cubicBezTo>
                  <a:lnTo>
                    <a:pt x="216" y="465"/>
                  </a:lnTo>
                  <a:cubicBezTo>
                    <a:pt x="234" y="465"/>
                    <a:pt x="254" y="461"/>
                    <a:pt x="272" y="458"/>
                  </a:cubicBezTo>
                  <a:cubicBezTo>
                    <a:pt x="277" y="457"/>
                    <a:pt x="285" y="457"/>
                    <a:pt x="290" y="454"/>
                  </a:cubicBezTo>
                  <a:cubicBezTo>
                    <a:pt x="308" y="449"/>
                    <a:pt x="323" y="442"/>
                    <a:pt x="340" y="432"/>
                  </a:cubicBezTo>
                  <a:cubicBezTo>
                    <a:pt x="345" y="429"/>
                    <a:pt x="352" y="428"/>
                    <a:pt x="358" y="422"/>
                  </a:cubicBezTo>
                  <a:cubicBezTo>
                    <a:pt x="371" y="411"/>
                    <a:pt x="386" y="402"/>
                    <a:pt x="398" y="389"/>
                  </a:cubicBezTo>
                  <a:cubicBezTo>
                    <a:pt x="402" y="385"/>
                    <a:pt x="408" y="375"/>
                    <a:pt x="414" y="371"/>
                  </a:cubicBezTo>
                  <a:lnTo>
                    <a:pt x="429" y="349"/>
                  </a:lnTo>
                  <a:cubicBezTo>
                    <a:pt x="438" y="335"/>
                    <a:pt x="444" y="318"/>
                    <a:pt x="449" y="302"/>
                  </a:cubicBezTo>
                  <a:cubicBezTo>
                    <a:pt x="451" y="296"/>
                    <a:pt x="452" y="290"/>
                    <a:pt x="452" y="286"/>
                  </a:cubicBezTo>
                  <a:cubicBezTo>
                    <a:pt x="457" y="267"/>
                    <a:pt x="459" y="250"/>
                    <a:pt x="459" y="232"/>
                  </a:cubicBezTo>
                  <a:cubicBezTo>
                    <a:pt x="464" y="216"/>
                    <a:pt x="459" y="199"/>
                    <a:pt x="457" y="181"/>
                  </a:cubicBezTo>
                  <a:cubicBezTo>
                    <a:pt x="455" y="177"/>
                    <a:pt x="455" y="171"/>
                    <a:pt x="452" y="166"/>
                  </a:cubicBezTo>
                  <a:cubicBezTo>
                    <a:pt x="448" y="150"/>
                    <a:pt x="441" y="134"/>
                    <a:pt x="434" y="117"/>
                  </a:cubicBezTo>
                  <a:cubicBezTo>
                    <a:pt x="424" y="103"/>
                    <a:pt x="414" y="88"/>
                    <a:pt x="402" y="77"/>
                  </a:cubicBezTo>
                  <a:cubicBezTo>
                    <a:pt x="399" y="71"/>
                    <a:pt x="393" y="67"/>
                    <a:pt x="391" y="64"/>
                  </a:cubicBezTo>
                  <a:cubicBezTo>
                    <a:pt x="378" y="53"/>
                    <a:pt x="365" y="43"/>
                    <a:pt x="350" y="34"/>
                  </a:cubicBezTo>
                  <a:cubicBezTo>
                    <a:pt x="336" y="24"/>
                    <a:pt x="319" y="17"/>
                    <a:pt x="302" y="12"/>
                  </a:cubicBezTo>
                  <a:cubicBezTo>
                    <a:pt x="297" y="10"/>
                    <a:pt x="293" y="8"/>
                    <a:pt x="287" y="8"/>
                  </a:cubicBezTo>
                  <a:cubicBezTo>
                    <a:pt x="270" y="5"/>
                    <a:pt x="252"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3475769" y="3458040"/>
              <a:ext cx="34777" cy="36207"/>
            </a:xfrm>
            <a:custGeom>
              <a:avLst/>
              <a:gdLst/>
              <a:ahLst/>
              <a:cxnLst/>
              <a:rect l="l" t="t" r="r" b="b"/>
              <a:pathLst>
                <a:path w="1167" h="1215" extrusionOk="0">
                  <a:moveTo>
                    <a:pt x="50" y="1"/>
                  </a:moveTo>
                  <a:cubicBezTo>
                    <a:pt x="20" y="1"/>
                    <a:pt x="0" y="20"/>
                    <a:pt x="2" y="74"/>
                  </a:cubicBezTo>
                  <a:cubicBezTo>
                    <a:pt x="6" y="158"/>
                    <a:pt x="75" y="250"/>
                    <a:pt x="114" y="327"/>
                  </a:cubicBezTo>
                  <a:cubicBezTo>
                    <a:pt x="193" y="485"/>
                    <a:pt x="286" y="637"/>
                    <a:pt x="390" y="780"/>
                  </a:cubicBezTo>
                  <a:cubicBezTo>
                    <a:pt x="486" y="908"/>
                    <a:pt x="605" y="1075"/>
                    <a:pt x="739" y="1160"/>
                  </a:cubicBezTo>
                  <a:cubicBezTo>
                    <a:pt x="798" y="1198"/>
                    <a:pt x="848" y="1215"/>
                    <a:pt x="896" y="1215"/>
                  </a:cubicBezTo>
                  <a:cubicBezTo>
                    <a:pt x="941" y="1215"/>
                    <a:pt x="983" y="1200"/>
                    <a:pt x="1031" y="1176"/>
                  </a:cubicBezTo>
                  <a:cubicBezTo>
                    <a:pt x="1114" y="1133"/>
                    <a:pt x="1167" y="1034"/>
                    <a:pt x="1145" y="926"/>
                  </a:cubicBezTo>
                  <a:cubicBezTo>
                    <a:pt x="1143" y="915"/>
                    <a:pt x="1140" y="903"/>
                    <a:pt x="1135" y="893"/>
                  </a:cubicBezTo>
                  <a:cubicBezTo>
                    <a:pt x="1118" y="839"/>
                    <a:pt x="1085" y="787"/>
                    <a:pt x="1052" y="739"/>
                  </a:cubicBezTo>
                  <a:cubicBezTo>
                    <a:pt x="849" y="453"/>
                    <a:pt x="548" y="266"/>
                    <a:pt x="257" y="105"/>
                  </a:cubicBezTo>
                  <a:cubicBezTo>
                    <a:pt x="210" y="78"/>
                    <a:pt x="109"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3423084" y="3405475"/>
              <a:ext cx="34777" cy="36207"/>
            </a:xfrm>
            <a:custGeom>
              <a:avLst/>
              <a:gdLst/>
              <a:ahLst/>
              <a:cxnLst/>
              <a:rect l="l" t="t" r="r" b="b"/>
              <a:pathLst>
                <a:path w="1167" h="1215" extrusionOk="0">
                  <a:moveTo>
                    <a:pt x="271" y="0"/>
                  </a:moveTo>
                  <a:cubicBezTo>
                    <a:pt x="227" y="0"/>
                    <a:pt x="184" y="15"/>
                    <a:pt x="137" y="39"/>
                  </a:cubicBezTo>
                  <a:cubicBezTo>
                    <a:pt x="52" y="82"/>
                    <a:pt x="0" y="181"/>
                    <a:pt x="22" y="289"/>
                  </a:cubicBezTo>
                  <a:cubicBezTo>
                    <a:pt x="26" y="300"/>
                    <a:pt x="28" y="310"/>
                    <a:pt x="31"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4" y="889"/>
                  </a:cubicBezTo>
                  <a:cubicBezTo>
                    <a:pt x="975" y="732"/>
                    <a:pt x="882" y="578"/>
                    <a:pt x="776"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3422994" y="3459054"/>
              <a:ext cx="38293" cy="35015"/>
            </a:xfrm>
            <a:custGeom>
              <a:avLst/>
              <a:gdLst/>
              <a:ahLst/>
              <a:cxnLst/>
              <a:rect l="l" t="t" r="r" b="b"/>
              <a:pathLst>
                <a:path w="1285" h="1175" extrusionOk="0">
                  <a:moveTo>
                    <a:pt x="1141" y="1"/>
                  </a:moveTo>
                  <a:cubicBezTo>
                    <a:pt x="1138" y="1"/>
                    <a:pt x="1135" y="1"/>
                    <a:pt x="1133" y="1"/>
                  </a:cubicBezTo>
                  <a:cubicBezTo>
                    <a:pt x="1049" y="4"/>
                    <a:pt x="961" y="76"/>
                    <a:pt x="885" y="116"/>
                  </a:cubicBezTo>
                  <a:cubicBezTo>
                    <a:pt x="731" y="194"/>
                    <a:pt x="582" y="290"/>
                    <a:pt x="442" y="398"/>
                  </a:cubicBezTo>
                  <a:cubicBezTo>
                    <a:pt x="319" y="495"/>
                    <a:pt x="154" y="617"/>
                    <a:pt x="72" y="753"/>
                  </a:cubicBezTo>
                  <a:cubicBezTo>
                    <a:pt x="1" y="869"/>
                    <a:pt x="5" y="950"/>
                    <a:pt x="55" y="1053"/>
                  </a:cubicBezTo>
                  <a:cubicBezTo>
                    <a:pt x="91" y="1125"/>
                    <a:pt x="165" y="1174"/>
                    <a:pt x="250" y="1174"/>
                  </a:cubicBezTo>
                  <a:cubicBezTo>
                    <a:pt x="266" y="1174"/>
                    <a:pt x="282" y="1172"/>
                    <a:pt x="299" y="1169"/>
                  </a:cubicBezTo>
                  <a:cubicBezTo>
                    <a:pt x="309" y="1167"/>
                    <a:pt x="319"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3472401" y="3405624"/>
              <a:ext cx="38293" cy="34985"/>
            </a:xfrm>
            <a:custGeom>
              <a:avLst/>
              <a:gdLst/>
              <a:ahLst/>
              <a:cxnLst/>
              <a:rect l="l" t="t" r="r" b="b"/>
              <a:pathLst>
                <a:path w="1285" h="1174" extrusionOk="0">
                  <a:moveTo>
                    <a:pt x="1033" y="1"/>
                  </a:moveTo>
                  <a:cubicBezTo>
                    <a:pt x="1018" y="1"/>
                    <a:pt x="1001" y="2"/>
                    <a:pt x="985" y="6"/>
                  </a:cubicBezTo>
                  <a:cubicBezTo>
                    <a:pt x="976" y="9"/>
                    <a:pt x="966" y="12"/>
                    <a:pt x="955" y="16"/>
                  </a:cubicBezTo>
                  <a:cubicBezTo>
                    <a:pt x="902" y="33"/>
                    <a:pt x="852" y="66"/>
                    <a:pt x="803" y="102"/>
                  </a:cubicBezTo>
                  <a:cubicBezTo>
                    <a:pt x="525" y="310"/>
                    <a:pt x="341" y="615"/>
                    <a:pt x="184" y="914"/>
                  </a:cubicBezTo>
                  <a:cubicBezTo>
                    <a:pt x="146" y="985"/>
                    <a:pt x="0" y="1174"/>
                    <a:pt x="144" y="1174"/>
                  </a:cubicBezTo>
                  <a:cubicBezTo>
                    <a:pt x="147" y="1174"/>
                    <a:pt x="149" y="1174"/>
                    <a:pt x="152" y="1174"/>
                  </a:cubicBezTo>
                  <a:cubicBezTo>
                    <a:pt x="235" y="1171"/>
                    <a:pt x="324" y="1099"/>
                    <a:pt x="400" y="1059"/>
                  </a:cubicBezTo>
                  <a:cubicBezTo>
                    <a:pt x="554" y="980"/>
                    <a:pt x="703" y="884"/>
                    <a:pt x="843" y="777"/>
                  </a:cubicBezTo>
                  <a:cubicBezTo>
                    <a:pt x="966" y="679"/>
                    <a:pt x="1131" y="557"/>
                    <a:pt x="1213" y="421"/>
                  </a:cubicBezTo>
                  <a:cubicBezTo>
                    <a:pt x="1284" y="305"/>
                    <a:pt x="1280" y="225"/>
                    <a:pt x="1230" y="123"/>
                  </a:cubicBezTo>
                  <a:cubicBezTo>
                    <a:pt x="1194"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3459975" y="3442932"/>
              <a:ext cx="13768" cy="14036"/>
            </a:xfrm>
            <a:custGeom>
              <a:avLst/>
              <a:gdLst/>
              <a:ahLst/>
              <a:cxnLst/>
              <a:rect l="l" t="t" r="r" b="b"/>
              <a:pathLst>
                <a:path w="462" h="471" extrusionOk="0">
                  <a:moveTo>
                    <a:pt x="231" y="0"/>
                  </a:moveTo>
                  <a:cubicBezTo>
                    <a:pt x="215" y="0"/>
                    <a:pt x="197" y="5"/>
                    <a:pt x="181" y="6"/>
                  </a:cubicBezTo>
                  <a:cubicBezTo>
                    <a:pt x="175" y="6"/>
                    <a:pt x="172" y="8"/>
                    <a:pt x="167" y="10"/>
                  </a:cubicBezTo>
                  <a:cubicBezTo>
                    <a:pt x="152" y="15"/>
                    <a:pt x="134" y="20"/>
                    <a:pt x="119" y="29"/>
                  </a:cubicBezTo>
                  <a:cubicBezTo>
                    <a:pt x="105" y="39"/>
                    <a:pt x="94" y="49"/>
                    <a:pt x="81" y="61"/>
                  </a:cubicBezTo>
                  <a:cubicBezTo>
                    <a:pt x="72" y="66"/>
                    <a:pt x="66" y="78"/>
                    <a:pt x="59" y="86"/>
                  </a:cubicBezTo>
                  <a:cubicBezTo>
                    <a:pt x="52" y="96"/>
                    <a:pt x="45" y="105"/>
                    <a:pt x="41" y="114"/>
                  </a:cubicBezTo>
                  <a:cubicBezTo>
                    <a:pt x="39" y="118"/>
                    <a:pt x="38" y="122"/>
                    <a:pt x="36" y="126"/>
                  </a:cubicBezTo>
                  <a:cubicBezTo>
                    <a:pt x="33" y="128"/>
                    <a:pt x="32" y="132"/>
                    <a:pt x="31" y="134"/>
                  </a:cubicBezTo>
                  <a:cubicBezTo>
                    <a:pt x="29" y="137"/>
                    <a:pt x="26" y="141"/>
                    <a:pt x="23" y="145"/>
                  </a:cubicBezTo>
                  <a:cubicBezTo>
                    <a:pt x="18" y="158"/>
                    <a:pt x="10" y="172"/>
                    <a:pt x="8" y="187"/>
                  </a:cubicBezTo>
                  <a:cubicBezTo>
                    <a:pt x="5" y="191"/>
                    <a:pt x="5" y="192"/>
                    <a:pt x="5" y="195"/>
                  </a:cubicBezTo>
                  <a:cubicBezTo>
                    <a:pt x="2" y="210"/>
                    <a:pt x="2" y="225"/>
                    <a:pt x="0" y="238"/>
                  </a:cubicBezTo>
                  <a:lnTo>
                    <a:pt x="0" y="245"/>
                  </a:lnTo>
                  <a:cubicBezTo>
                    <a:pt x="0" y="255"/>
                    <a:pt x="2" y="264"/>
                    <a:pt x="3" y="271"/>
                  </a:cubicBezTo>
                  <a:cubicBezTo>
                    <a:pt x="5" y="278"/>
                    <a:pt x="5" y="288"/>
                    <a:pt x="8" y="296"/>
                  </a:cubicBezTo>
                  <a:cubicBezTo>
                    <a:pt x="10" y="310"/>
                    <a:pt x="18" y="324"/>
                    <a:pt x="23" y="337"/>
                  </a:cubicBezTo>
                  <a:cubicBezTo>
                    <a:pt x="25" y="341"/>
                    <a:pt x="26" y="343"/>
                    <a:pt x="29" y="346"/>
                  </a:cubicBezTo>
                  <a:cubicBezTo>
                    <a:pt x="38" y="359"/>
                    <a:pt x="46" y="372"/>
                    <a:pt x="58" y="384"/>
                  </a:cubicBezTo>
                  <a:cubicBezTo>
                    <a:pt x="59" y="387"/>
                    <a:pt x="62" y="389"/>
                    <a:pt x="65" y="392"/>
                  </a:cubicBezTo>
                  <a:cubicBezTo>
                    <a:pt x="79" y="403"/>
                    <a:pt x="94" y="414"/>
                    <a:pt x="109" y="427"/>
                  </a:cubicBezTo>
                  <a:lnTo>
                    <a:pt x="125" y="437"/>
                  </a:lnTo>
                  <a:cubicBezTo>
                    <a:pt x="141" y="446"/>
                    <a:pt x="158" y="453"/>
                    <a:pt x="175" y="459"/>
                  </a:cubicBezTo>
                  <a:cubicBezTo>
                    <a:pt x="181" y="460"/>
                    <a:pt x="188" y="463"/>
                    <a:pt x="195" y="465"/>
                  </a:cubicBezTo>
                  <a:cubicBezTo>
                    <a:pt x="209" y="466"/>
                    <a:pt x="226"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9" y="443"/>
                    <a:pt x="354" y="439"/>
                    <a:pt x="359" y="436"/>
                  </a:cubicBezTo>
                  <a:cubicBezTo>
                    <a:pt x="373" y="425"/>
                    <a:pt x="387" y="416"/>
                    <a:pt x="399" y="403"/>
                  </a:cubicBezTo>
                  <a:cubicBezTo>
                    <a:pt x="409" y="392"/>
                    <a:pt x="419" y="376"/>
                    <a:pt x="430" y="361"/>
                  </a:cubicBezTo>
                  <a:cubicBezTo>
                    <a:pt x="433" y="357"/>
                    <a:pt x="436" y="351"/>
                    <a:pt x="437" y="347"/>
                  </a:cubicBezTo>
                  <a:cubicBezTo>
                    <a:pt x="445" y="330"/>
                    <a:pt x="452" y="314"/>
                    <a:pt x="455" y="298"/>
                  </a:cubicBezTo>
                  <a:cubicBezTo>
                    <a:pt x="459" y="283"/>
                    <a:pt x="460" y="264"/>
                    <a:pt x="462" y="247"/>
                  </a:cubicBezTo>
                  <a:lnTo>
                    <a:pt x="462" y="228"/>
                  </a:lnTo>
                  <a:cubicBezTo>
                    <a:pt x="460" y="212"/>
                    <a:pt x="459" y="194"/>
                    <a:pt x="455" y="178"/>
                  </a:cubicBezTo>
                  <a:cubicBezTo>
                    <a:pt x="452" y="161"/>
                    <a:pt x="443" y="144"/>
                    <a:pt x="435" y="128"/>
                  </a:cubicBezTo>
                  <a:cubicBezTo>
                    <a:pt x="433" y="122"/>
                    <a:pt x="432" y="119"/>
                    <a:pt x="429" y="114"/>
                  </a:cubicBezTo>
                  <a:cubicBezTo>
                    <a:pt x="419" y="99"/>
                    <a:pt x="409" y="83"/>
                    <a:pt x="396" y="71"/>
                  </a:cubicBezTo>
                  <a:cubicBezTo>
                    <a:pt x="389" y="62"/>
                    <a:pt x="377" y="56"/>
                    <a:pt x="369" y="49"/>
                  </a:cubicBezTo>
                  <a:cubicBezTo>
                    <a:pt x="360" y="42"/>
                    <a:pt x="352" y="35"/>
                    <a:pt x="341" y="29"/>
                  </a:cubicBezTo>
                  <a:cubicBezTo>
                    <a:pt x="327" y="20"/>
                    <a:pt x="311" y="15"/>
                    <a:pt x="296"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3659242"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2" y="377"/>
                    <a:pt x="372" y="404"/>
                  </a:cubicBezTo>
                  <a:cubicBezTo>
                    <a:pt x="537" y="460"/>
                    <a:pt x="707" y="499"/>
                    <a:pt x="881" y="525"/>
                  </a:cubicBezTo>
                  <a:cubicBezTo>
                    <a:pt x="985" y="539"/>
                    <a:pt x="1110" y="558"/>
                    <a:pt x="1227" y="558"/>
                  </a:cubicBezTo>
                  <a:cubicBezTo>
                    <a:pt x="1284" y="558"/>
                    <a:pt x="1339" y="553"/>
                    <a:pt x="1389" y="542"/>
                  </a:cubicBezTo>
                  <a:cubicBezTo>
                    <a:pt x="1520" y="512"/>
                    <a:pt x="1571" y="449"/>
                    <a:pt x="1606" y="344"/>
                  </a:cubicBezTo>
                  <a:cubicBezTo>
                    <a:pt x="1634" y="252"/>
                    <a:pt x="1604" y="145"/>
                    <a:pt x="1515" y="86"/>
                  </a:cubicBezTo>
                  <a:cubicBezTo>
                    <a:pt x="1505" y="76"/>
                    <a:pt x="1497" y="72"/>
                    <a:pt x="1487" y="66"/>
                  </a:cubicBezTo>
                  <a:cubicBezTo>
                    <a:pt x="1437"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3590406" y="3441502"/>
              <a:ext cx="48723" cy="16658"/>
            </a:xfrm>
            <a:custGeom>
              <a:avLst/>
              <a:gdLst/>
              <a:ahLst/>
              <a:cxnLst/>
              <a:rect l="l" t="t" r="r" b="b"/>
              <a:pathLst>
                <a:path w="1635" h="559" extrusionOk="0">
                  <a:moveTo>
                    <a:pt x="408" y="1"/>
                  </a:moveTo>
                  <a:cubicBezTo>
                    <a:pt x="351" y="1"/>
                    <a:pt x="296" y="5"/>
                    <a:pt x="246" y="17"/>
                  </a:cubicBezTo>
                  <a:cubicBezTo>
                    <a:pt x="116" y="47"/>
                    <a:pt x="64" y="109"/>
                    <a:pt x="30" y="216"/>
                  </a:cubicBezTo>
                  <a:cubicBezTo>
                    <a:pt x="1" y="306"/>
                    <a:pt x="31" y="414"/>
                    <a:pt x="121" y="473"/>
                  </a:cubicBezTo>
                  <a:cubicBezTo>
                    <a:pt x="130" y="483"/>
                    <a:pt x="138" y="488"/>
                    <a:pt x="150" y="493"/>
                  </a:cubicBezTo>
                  <a:cubicBezTo>
                    <a:pt x="200" y="518"/>
                    <a:pt x="259" y="533"/>
                    <a:pt x="316" y="541"/>
                  </a:cubicBezTo>
                  <a:cubicBezTo>
                    <a:pt x="390" y="553"/>
                    <a:pt x="464" y="558"/>
                    <a:pt x="538" y="558"/>
                  </a:cubicBezTo>
                  <a:cubicBezTo>
                    <a:pt x="804" y="558"/>
                    <a:pt x="1068" y="490"/>
                    <a:pt x="1318" y="414"/>
                  </a:cubicBezTo>
                  <a:cubicBezTo>
                    <a:pt x="1394" y="391"/>
                    <a:pt x="1634" y="362"/>
                    <a:pt x="1517" y="253"/>
                  </a:cubicBezTo>
                  <a:cubicBezTo>
                    <a:pt x="1457" y="196"/>
                    <a:pt x="1344" y="182"/>
                    <a:pt x="1263" y="154"/>
                  </a:cubicBezTo>
                  <a:cubicBezTo>
                    <a:pt x="1099" y="99"/>
                    <a:pt x="928" y="60"/>
                    <a:pt x="755" y="34"/>
                  </a:cubicBezTo>
                  <a:cubicBezTo>
                    <a:pt x="652"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3640469" y="3462779"/>
              <a:ext cx="17969" cy="46637"/>
            </a:xfrm>
            <a:custGeom>
              <a:avLst/>
              <a:gdLst/>
              <a:ahLst/>
              <a:cxnLst/>
              <a:rect l="l" t="t" r="r" b="b"/>
              <a:pathLst>
                <a:path w="603" h="1565" extrusionOk="0">
                  <a:moveTo>
                    <a:pt x="320" y="0"/>
                  </a:moveTo>
                  <a:cubicBezTo>
                    <a:pt x="304" y="0"/>
                    <a:pt x="286" y="10"/>
                    <a:pt x="265" y="32"/>
                  </a:cubicBezTo>
                  <a:cubicBezTo>
                    <a:pt x="211" y="94"/>
                    <a:pt x="197" y="208"/>
                    <a:pt x="171" y="292"/>
                  </a:cubicBezTo>
                  <a:cubicBezTo>
                    <a:pt x="118" y="459"/>
                    <a:pt x="78" y="634"/>
                    <a:pt x="55" y="813"/>
                  </a:cubicBezTo>
                  <a:cubicBezTo>
                    <a:pt x="33" y="971"/>
                    <a:pt x="0" y="1176"/>
                    <a:pt x="36" y="1332"/>
                  </a:cubicBezTo>
                  <a:cubicBezTo>
                    <a:pt x="68" y="1467"/>
                    <a:pt x="126" y="1520"/>
                    <a:pt x="232" y="1554"/>
                  </a:cubicBezTo>
                  <a:cubicBezTo>
                    <a:pt x="254" y="1561"/>
                    <a:pt x="277" y="1565"/>
                    <a:pt x="300" y="1565"/>
                  </a:cubicBezTo>
                  <a:cubicBezTo>
                    <a:pt x="370" y="1565"/>
                    <a:pt x="440" y="1530"/>
                    <a:pt x="485" y="1461"/>
                  </a:cubicBezTo>
                  <a:cubicBezTo>
                    <a:pt x="490" y="1451"/>
                    <a:pt x="495" y="1441"/>
                    <a:pt x="500" y="1431"/>
                  </a:cubicBezTo>
                  <a:cubicBezTo>
                    <a:pt x="526" y="1379"/>
                    <a:pt x="540" y="1319"/>
                    <a:pt x="549" y="1260"/>
                  </a:cubicBezTo>
                  <a:cubicBezTo>
                    <a:pt x="602" y="913"/>
                    <a:pt x="520" y="562"/>
                    <a:pt x="426" y="237"/>
                  </a:cubicBezTo>
                  <a:cubicBezTo>
                    <a:pt x="406"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3639962" y="3390247"/>
              <a:ext cx="17910" cy="46697"/>
            </a:xfrm>
            <a:custGeom>
              <a:avLst/>
              <a:gdLst/>
              <a:ahLst/>
              <a:cxnLst/>
              <a:rect l="l" t="t" r="r" b="b"/>
              <a:pathLst>
                <a:path w="601" h="1567" extrusionOk="0">
                  <a:moveTo>
                    <a:pt x="303" y="1"/>
                  </a:moveTo>
                  <a:cubicBezTo>
                    <a:pt x="233" y="1"/>
                    <a:pt x="163" y="36"/>
                    <a:pt x="118" y="105"/>
                  </a:cubicBezTo>
                  <a:cubicBezTo>
                    <a:pt x="113" y="116"/>
                    <a:pt x="108" y="125"/>
                    <a:pt x="102" y="135"/>
                  </a:cubicBezTo>
                  <a:cubicBezTo>
                    <a:pt x="77" y="186"/>
                    <a:pt x="63" y="247"/>
                    <a:pt x="53" y="305"/>
                  </a:cubicBezTo>
                  <a:cubicBezTo>
                    <a:pt x="0" y="652"/>
                    <a:pt x="82" y="1005"/>
                    <a:pt x="178" y="1328"/>
                  </a:cubicBezTo>
                  <a:cubicBezTo>
                    <a:pt x="196" y="1392"/>
                    <a:pt x="218" y="1566"/>
                    <a:pt x="284" y="1566"/>
                  </a:cubicBezTo>
                  <a:cubicBezTo>
                    <a:pt x="299" y="1566"/>
                    <a:pt x="316" y="1557"/>
                    <a:pt x="337" y="1535"/>
                  </a:cubicBezTo>
                  <a:cubicBezTo>
                    <a:pt x="393" y="1472"/>
                    <a:pt x="407" y="1357"/>
                    <a:pt x="431" y="1274"/>
                  </a:cubicBezTo>
                  <a:cubicBezTo>
                    <a:pt x="486" y="1106"/>
                    <a:pt x="525" y="933"/>
                    <a:pt x="547" y="754"/>
                  </a:cubicBezTo>
                  <a:cubicBezTo>
                    <a:pt x="569" y="596"/>
                    <a:pt x="600" y="390"/>
                    <a:pt x="566" y="234"/>
                  </a:cubicBezTo>
                  <a:cubicBezTo>
                    <a:pt x="536" y="99"/>
                    <a:pt x="476" y="46"/>
                    <a:pt x="371"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3642465" y="3442873"/>
              <a:ext cx="13797" cy="13887"/>
            </a:xfrm>
            <a:custGeom>
              <a:avLst/>
              <a:gdLst/>
              <a:ahLst/>
              <a:cxnLst/>
              <a:rect l="l" t="t" r="r" b="b"/>
              <a:pathLst>
                <a:path w="463" h="466" extrusionOk="0">
                  <a:moveTo>
                    <a:pt x="233" y="1"/>
                  </a:moveTo>
                  <a:cubicBezTo>
                    <a:pt x="223" y="1"/>
                    <a:pt x="210" y="2"/>
                    <a:pt x="198" y="5"/>
                  </a:cubicBezTo>
                  <a:cubicBezTo>
                    <a:pt x="188" y="7"/>
                    <a:pt x="175" y="7"/>
                    <a:pt x="165" y="10"/>
                  </a:cubicBezTo>
                  <a:cubicBezTo>
                    <a:pt x="148" y="15"/>
                    <a:pt x="132" y="22"/>
                    <a:pt x="118" y="30"/>
                  </a:cubicBezTo>
                  <a:cubicBezTo>
                    <a:pt x="112" y="31"/>
                    <a:pt x="110" y="35"/>
                    <a:pt x="104" y="38"/>
                  </a:cubicBezTo>
                  <a:cubicBezTo>
                    <a:pt x="91" y="48"/>
                    <a:pt x="77" y="58"/>
                    <a:pt x="65" y="70"/>
                  </a:cubicBezTo>
                  <a:cubicBezTo>
                    <a:pt x="52" y="81"/>
                    <a:pt x="44" y="96"/>
                    <a:pt x="32" y="108"/>
                  </a:cubicBezTo>
                  <a:cubicBezTo>
                    <a:pt x="29" y="113"/>
                    <a:pt x="26" y="117"/>
                    <a:pt x="25" y="121"/>
                  </a:cubicBezTo>
                  <a:cubicBezTo>
                    <a:pt x="18" y="136"/>
                    <a:pt x="11" y="151"/>
                    <a:pt x="8" y="167"/>
                  </a:cubicBezTo>
                  <a:cubicBezTo>
                    <a:pt x="3" y="184"/>
                    <a:pt x="2" y="200"/>
                    <a:pt x="1" y="216"/>
                  </a:cubicBezTo>
                  <a:cubicBezTo>
                    <a:pt x="1" y="227"/>
                    <a:pt x="2" y="239"/>
                    <a:pt x="3" y="250"/>
                  </a:cubicBezTo>
                  <a:cubicBezTo>
                    <a:pt x="5" y="260"/>
                    <a:pt x="5" y="272"/>
                    <a:pt x="9" y="282"/>
                  </a:cubicBezTo>
                  <a:cubicBezTo>
                    <a:pt x="11" y="286"/>
                    <a:pt x="12" y="292"/>
                    <a:pt x="15" y="295"/>
                  </a:cubicBezTo>
                  <a:cubicBezTo>
                    <a:pt x="15" y="299"/>
                    <a:pt x="15" y="300"/>
                    <a:pt x="16" y="303"/>
                  </a:cubicBezTo>
                  <a:cubicBezTo>
                    <a:pt x="18" y="308"/>
                    <a:pt x="18" y="313"/>
                    <a:pt x="19" y="316"/>
                  </a:cubicBezTo>
                  <a:cubicBezTo>
                    <a:pt x="25" y="331"/>
                    <a:pt x="31" y="345"/>
                    <a:pt x="36" y="358"/>
                  </a:cubicBezTo>
                  <a:cubicBezTo>
                    <a:pt x="38" y="359"/>
                    <a:pt x="38" y="363"/>
                    <a:pt x="39" y="365"/>
                  </a:cubicBezTo>
                  <a:cubicBezTo>
                    <a:pt x="46" y="378"/>
                    <a:pt x="58" y="388"/>
                    <a:pt x="67" y="399"/>
                  </a:cubicBezTo>
                  <a:cubicBezTo>
                    <a:pt x="68" y="401"/>
                    <a:pt x="68" y="402"/>
                    <a:pt x="69" y="404"/>
                  </a:cubicBezTo>
                  <a:cubicBezTo>
                    <a:pt x="75" y="409"/>
                    <a:pt x="84" y="416"/>
                    <a:pt x="89" y="421"/>
                  </a:cubicBezTo>
                  <a:cubicBezTo>
                    <a:pt x="95" y="425"/>
                    <a:pt x="102" y="431"/>
                    <a:pt x="110" y="437"/>
                  </a:cubicBezTo>
                  <a:cubicBezTo>
                    <a:pt x="122" y="444"/>
                    <a:pt x="137" y="449"/>
                    <a:pt x="148" y="454"/>
                  </a:cubicBezTo>
                  <a:cubicBezTo>
                    <a:pt x="153" y="457"/>
                    <a:pt x="155" y="457"/>
                    <a:pt x="158" y="458"/>
                  </a:cubicBezTo>
                  <a:cubicBezTo>
                    <a:pt x="173" y="461"/>
                    <a:pt x="188" y="464"/>
                    <a:pt x="204" y="465"/>
                  </a:cubicBezTo>
                  <a:lnTo>
                    <a:pt x="216" y="465"/>
                  </a:lnTo>
                  <a:cubicBezTo>
                    <a:pt x="233" y="465"/>
                    <a:pt x="253" y="461"/>
                    <a:pt x="270" y="458"/>
                  </a:cubicBezTo>
                  <a:cubicBezTo>
                    <a:pt x="276" y="457"/>
                    <a:pt x="283" y="457"/>
                    <a:pt x="289" y="454"/>
                  </a:cubicBezTo>
                  <a:cubicBezTo>
                    <a:pt x="306" y="449"/>
                    <a:pt x="323" y="442"/>
                    <a:pt x="339" y="432"/>
                  </a:cubicBezTo>
                  <a:cubicBezTo>
                    <a:pt x="345" y="429"/>
                    <a:pt x="352" y="428"/>
                    <a:pt x="356" y="422"/>
                  </a:cubicBezTo>
                  <a:cubicBezTo>
                    <a:pt x="369" y="411"/>
                    <a:pt x="385" y="402"/>
                    <a:pt x="396" y="389"/>
                  </a:cubicBezTo>
                  <a:cubicBezTo>
                    <a:pt x="402" y="385"/>
                    <a:pt x="406" y="375"/>
                    <a:pt x="412" y="371"/>
                  </a:cubicBezTo>
                  <a:lnTo>
                    <a:pt x="428" y="349"/>
                  </a:lnTo>
                  <a:cubicBezTo>
                    <a:pt x="438" y="335"/>
                    <a:pt x="442" y="318"/>
                    <a:pt x="448" y="302"/>
                  </a:cubicBezTo>
                  <a:cubicBezTo>
                    <a:pt x="449" y="296"/>
                    <a:pt x="452" y="290"/>
                    <a:pt x="452" y="286"/>
                  </a:cubicBezTo>
                  <a:cubicBezTo>
                    <a:pt x="455" y="267"/>
                    <a:pt x="459" y="250"/>
                    <a:pt x="459" y="232"/>
                  </a:cubicBezTo>
                  <a:cubicBezTo>
                    <a:pt x="462" y="216"/>
                    <a:pt x="459" y="199"/>
                    <a:pt x="456" y="181"/>
                  </a:cubicBezTo>
                  <a:cubicBezTo>
                    <a:pt x="455" y="177"/>
                    <a:pt x="455" y="171"/>
                    <a:pt x="453" y="166"/>
                  </a:cubicBezTo>
                  <a:cubicBezTo>
                    <a:pt x="448" y="150"/>
                    <a:pt x="441" y="134"/>
                    <a:pt x="432" y="117"/>
                  </a:cubicBezTo>
                  <a:cubicBezTo>
                    <a:pt x="423" y="103"/>
                    <a:pt x="412" y="88"/>
                    <a:pt x="402" y="77"/>
                  </a:cubicBezTo>
                  <a:cubicBezTo>
                    <a:pt x="398" y="71"/>
                    <a:pt x="392" y="67"/>
                    <a:pt x="389" y="64"/>
                  </a:cubicBezTo>
                  <a:cubicBezTo>
                    <a:pt x="376" y="53"/>
                    <a:pt x="363" y="43"/>
                    <a:pt x="349" y="34"/>
                  </a:cubicBezTo>
                  <a:cubicBezTo>
                    <a:pt x="334" y="24"/>
                    <a:pt x="317" y="17"/>
                    <a:pt x="302" y="12"/>
                  </a:cubicBezTo>
                  <a:cubicBezTo>
                    <a:pt x="296" y="10"/>
                    <a:pt x="291" y="8"/>
                    <a:pt x="287" y="8"/>
                  </a:cubicBezTo>
                  <a:cubicBezTo>
                    <a:pt x="269"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3840541" y="3458040"/>
              <a:ext cx="34747" cy="36207"/>
            </a:xfrm>
            <a:custGeom>
              <a:avLst/>
              <a:gdLst/>
              <a:ahLst/>
              <a:cxnLst/>
              <a:rect l="l" t="t" r="r" b="b"/>
              <a:pathLst>
                <a:path w="1166" h="1215" extrusionOk="0">
                  <a:moveTo>
                    <a:pt x="49" y="1"/>
                  </a:moveTo>
                  <a:cubicBezTo>
                    <a:pt x="20" y="1"/>
                    <a:pt x="0" y="20"/>
                    <a:pt x="2" y="74"/>
                  </a:cubicBezTo>
                  <a:cubicBezTo>
                    <a:pt x="5" y="158"/>
                    <a:pt x="75" y="250"/>
                    <a:pt x="113" y="327"/>
                  </a:cubicBezTo>
                  <a:cubicBezTo>
                    <a:pt x="191" y="485"/>
                    <a:pt x="285" y="637"/>
                    <a:pt x="391" y="780"/>
                  </a:cubicBezTo>
                  <a:cubicBezTo>
                    <a:pt x="485" y="908"/>
                    <a:pt x="605" y="1075"/>
                    <a:pt x="737" y="1160"/>
                  </a:cubicBezTo>
                  <a:cubicBezTo>
                    <a:pt x="797" y="1198"/>
                    <a:pt x="847" y="1215"/>
                    <a:pt x="895" y="1215"/>
                  </a:cubicBezTo>
                  <a:cubicBezTo>
                    <a:pt x="939" y="1215"/>
                    <a:pt x="982" y="1200"/>
                    <a:pt x="1030" y="1176"/>
                  </a:cubicBezTo>
                  <a:cubicBezTo>
                    <a:pt x="1114" y="1133"/>
                    <a:pt x="1166" y="1034"/>
                    <a:pt x="1144" y="926"/>
                  </a:cubicBezTo>
                  <a:cubicBezTo>
                    <a:pt x="1143" y="915"/>
                    <a:pt x="1139" y="903"/>
                    <a:pt x="1136" y="893"/>
                  </a:cubicBezTo>
                  <a:cubicBezTo>
                    <a:pt x="1117" y="839"/>
                    <a:pt x="1086" y="787"/>
                    <a:pt x="1051" y="739"/>
                  </a:cubicBezTo>
                  <a:cubicBezTo>
                    <a:pt x="849" y="453"/>
                    <a:pt x="548" y="266"/>
                    <a:pt x="256" y="105"/>
                  </a:cubicBezTo>
                  <a:cubicBezTo>
                    <a:pt x="209" y="78"/>
                    <a:pt x="109"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3787826" y="3405475"/>
              <a:ext cx="34806" cy="36207"/>
            </a:xfrm>
            <a:custGeom>
              <a:avLst/>
              <a:gdLst/>
              <a:ahLst/>
              <a:cxnLst/>
              <a:rect l="l" t="t" r="r" b="b"/>
              <a:pathLst>
                <a:path w="1168" h="1215" extrusionOk="0">
                  <a:moveTo>
                    <a:pt x="271" y="0"/>
                  </a:moveTo>
                  <a:cubicBezTo>
                    <a:pt x="227" y="0"/>
                    <a:pt x="184" y="15"/>
                    <a:pt x="138" y="39"/>
                  </a:cubicBezTo>
                  <a:cubicBezTo>
                    <a:pt x="53" y="82"/>
                    <a:pt x="0" y="181"/>
                    <a:pt x="23" y="289"/>
                  </a:cubicBezTo>
                  <a:cubicBezTo>
                    <a:pt x="25" y="300"/>
                    <a:pt x="27" y="310"/>
                    <a:pt x="32" y="322"/>
                  </a:cubicBezTo>
                  <a:cubicBezTo>
                    <a:pt x="49" y="375"/>
                    <a:pt x="82" y="426"/>
                    <a:pt x="116" y="476"/>
                  </a:cubicBezTo>
                  <a:cubicBezTo>
                    <a:pt x="318" y="762"/>
                    <a:pt x="619" y="949"/>
                    <a:pt x="910" y="1111"/>
                  </a:cubicBezTo>
                  <a:cubicBezTo>
                    <a:pt x="957" y="1137"/>
                    <a:pt x="1058" y="1215"/>
                    <a:pt x="1118" y="1215"/>
                  </a:cubicBezTo>
                  <a:cubicBezTo>
                    <a:pt x="1147" y="1215"/>
                    <a:pt x="1167" y="1196"/>
                    <a:pt x="1165" y="1141"/>
                  </a:cubicBezTo>
                  <a:cubicBezTo>
                    <a:pt x="1161" y="1057"/>
                    <a:pt x="1092" y="965"/>
                    <a:pt x="1053" y="889"/>
                  </a:cubicBezTo>
                  <a:cubicBezTo>
                    <a:pt x="977" y="732"/>
                    <a:pt x="881" y="578"/>
                    <a:pt x="777" y="435"/>
                  </a:cubicBezTo>
                  <a:cubicBezTo>
                    <a:pt x="681" y="309"/>
                    <a:pt x="562"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2"/>
            <p:cNvSpPr/>
            <p:nvPr/>
          </p:nvSpPr>
          <p:spPr>
            <a:xfrm>
              <a:off x="3787677" y="3459054"/>
              <a:ext cx="38323" cy="35015"/>
            </a:xfrm>
            <a:custGeom>
              <a:avLst/>
              <a:gdLst/>
              <a:ahLst/>
              <a:cxnLst/>
              <a:rect l="l" t="t" r="r" b="b"/>
              <a:pathLst>
                <a:path w="1286" h="1175" extrusionOk="0">
                  <a:moveTo>
                    <a:pt x="1141" y="1"/>
                  </a:moveTo>
                  <a:cubicBezTo>
                    <a:pt x="1138" y="1"/>
                    <a:pt x="1136" y="1"/>
                    <a:pt x="1133" y="1"/>
                  </a:cubicBezTo>
                  <a:cubicBezTo>
                    <a:pt x="1050" y="4"/>
                    <a:pt x="961" y="76"/>
                    <a:pt x="885" y="116"/>
                  </a:cubicBezTo>
                  <a:cubicBezTo>
                    <a:pt x="732" y="194"/>
                    <a:pt x="583" y="290"/>
                    <a:pt x="444" y="398"/>
                  </a:cubicBezTo>
                  <a:cubicBezTo>
                    <a:pt x="319" y="495"/>
                    <a:pt x="154" y="617"/>
                    <a:pt x="73" y="753"/>
                  </a:cubicBezTo>
                  <a:cubicBezTo>
                    <a:pt x="1" y="869"/>
                    <a:pt x="7" y="950"/>
                    <a:pt x="57" y="1053"/>
                  </a:cubicBezTo>
                  <a:cubicBezTo>
                    <a:pt x="93" y="1125"/>
                    <a:pt x="166" y="1174"/>
                    <a:pt x="251" y="1174"/>
                  </a:cubicBezTo>
                  <a:cubicBezTo>
                    <a:pt x="267" y="1174"/>
                    <a:pt x="284" y="1172"/>
                    <a:pt x="300" y="1169"/>
                  </a:cubicBezTo>
                  <a:cubicBezTo>
                    <a:pt x="309" y="1167"/>
                    <a:pt x="319" y="1163"/>
                    <a:pt x="330" y="1160"/>
                  </a:cubicBezTo>
                  <a:cubicBezTo>
                    <a:pt x="383" y="1142"/>
                    <a:pt x="434"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2"/>
            <p:cNvSpPr/>
            <p:nvPr/>
          </p:nvSpPr>
          <p:spPr>
            <a:xfrm>
              <a:off x="3837173" y="3405624"/>
              <a:ext cx="38293" cy="34985"/>
            </a:xfrm>
            <a:custGeom>
              <a:avLst/>
              <a:gdLst/>
              <a:ahLst/>
              <a:cxnLst/>
              <a:rect l="l" t="t" r="r" b="b"/>
              <a:pathLst>
                <a:path w="1285" h="1174" extrusionOk="0">
                  <a:moveTo>
                    <a:pt x="1033" y="1"/>
                  </a:moveTo>
                  <a:cubicBezTo>
                    <a:pt x="1018" y="1"/>
                    <a:pt x="1001" y="2"/>
                    <a:pt x="985" y="6"/>
                  </a:cubicBezTo>
                  <a:cubicBezTo>
                    <a:pt x="976" y="9"/>
                    <a:pt x="965" y="12"/>
                    <a:pt x="955" y="16"/>
                  </a:cubicBezTo>
                  <a:cubicBezTo>
                    <a:pt x="900" y="33"/>
                    <a:pt x="850" y="66"/>
                    <a:pt x="803" y="102"/>
                  </a:cubicBezTo>
                  <a:cubicBezTo>
                    <a:pt x="525" y="310"/>
                    <a:pt x="340" y="615"/>
                    <a:pt x="183" y="914"/>
                  </a:cubicBezTo>
                  <a:cubicBezTo>
                    <a:pt x="146" y="985"/>
                    <a:pt x="0" y="1174"/>
                    <a:pt x="144" y="1174"/>
                  </a:cubicBezTo>
                  <a:cubicBezTo>
                    <a:pt x="147" y="1174"/>
                    <a:pt x="150" y="1174"/>
                    <a:pt x="152" y="1174"/>
                  </a:cubicBezTo>
                  <a:cubicBezTo>
                    <a:pt x="234" y="1171"/>
                    <a:pt x="324" y="1099"/>
                    <a:pt x="399" y="1059"/>
                  </a:cubicBezTo>
                  <a:cubicBezTo>
                    <a:pt x="554" y="980"/>
                    <a:pt x="703" y="884"/>
                    <a:pt x="842" y="777"/>
                  </a:cubicBezTo>
                  <a:cubicBezTo>
                    <a:pt x="965" y="679"/>
                    <a:pt x="1130" y="557"/>
                    <a:pt x="1213" y="421"/>
                  </a:cubicBezTo>
                  <a:cubicBezTo>
                    <a:pt x="1284" y="305"/>
                    <a:pt x="1279" y="225"/>
                    <a:pt x="1229" y="123"/>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2"/>
            <p:cNvSpPr/>
            <p:nvPr/>
          </p:nvSpPr>
          <p:spPr>
            <a:xfrm>
              <a:off x="3824658" y="3442932"/>
              <a:ext cx="13797" cy="14036"/>
            </a:xfrm>
            <a:custGeom>
              <a:avLst/>
              <a:gdLst/>
              <a:ahLst/>
              <a:cxnLst/>
              <a:rect l="l" t="t" r="r" b="b"/>
              <a:pathLst>
                <a:path w="463" h="471" extrusionOk="0">
                  <a:moveTo>
                    <a:pt x="231" y="0"/>
                  </a:moveTo>
                  <a:cubicBezTo>
                    <a:pt x="216" y="0"/>
                    <a:pt x="199" y="5"/>
                    <a:pt x="181" y="6"/>
                  </a:cubicBezTo>
                  <a:cubicBezTo>
                    <a:pt x="176" y="6"/>
                    <a:pt x="173" y="8"/>
                    <a:pt x="167" y="10"/>
                  </a:cubicBezTo>
                  <a:cubicBezTo>
                    <a:pt x="153" y="15"/>
                    <a:pt x="135" y="20"/>
                    <a:pt x="121" y="29"/>
                  </a:cubicBezTo>
                  <a:cubicBezTo>
                    <a:pt x="107" y="39"/>
                    <a:pt x="94" y="49"/>
                    <a:pt x="81" y="61"/>
                  </a:cubicBezTo>
                  <a:cubicBezTo>
                    <a:pt x="72" y="66"/>
                    <a:pt x="67" y="78"/>
                    <a:pt x="60" y="86"/>
                  </a:cubicBezTo>
                  <a:cubicBezTo>
                    <a:pt x="52" y="96"/>
                    <a:pt x="45" y="105"/>
                    <a:pt x="42" y="114"/>
                  </a:cubicBezTo>
                  <a:cubicBezTo>
                    <a:pt x="39" y="118"/>
                    <a:pt x="38" y="122"/>
                    <a:pt x="37" y="126"/>
                  </a:cubicBezTo>
                  <a:cubicBezTo>
                    <a:pt x="35" y="128"/>
                    <a:pt x="32" y="132"/>
                    <a:pt x="31" y="134"/>
                  </a:cubicBezTo>
                  <a:cubicBezTo>
                    <a:pt x="29" y="137"/>
                    <a:pt x="28" y="141"/>
                    <a:pt x="24" y="145"/>
                  </a:cubicBezTo>
                  <a:cubicBezTo>
                    <a:pt x="18" y="158"/>
                    <a:pt x="12" y="172"/>
                    <a:pt x="8" y="187"/>
                  </a:cubicBezTo>
                  <a:cubicBezTo>
                    <a:pt x="6" y="191"/>
                    <a:pt x="6" y="192"/>
                    <a:pt x="6" y="195"/>
                  </a:cubicBezTo>
                  <a:cubicBezTo>
                    <a:pt x="2" y="210"/>
                    <a:pt x="2" y="225"/>
                    <a:pt x="1" y="238"/>
                  </a:cubicBezTo>
                  <a:lnTo>
                    <a:pt x="1" y="245"/>
                  </a:lnTo>
                  <a:cubicBezTo>
                    <a:pt x="1" y="255"/>
                    <a:pt x="2" y="264"/>
                    <a:pt x="4" y="271"/>
                  </a:cubicBezTo>
                  <a:cubicBezTo>
                    <a:pt x="6" y="278"/>
                    <a:pt x="6" y="288"/>
                    <a:pt x="8" y="296"/>
                  </a:cubicBezTo>
                  <a:cubicBezTo>
                    <a:pt x="11" y="310"/>
                    <a:pt x="18" y="324"/>
                    <a:pt x="24" y="337"/>
                  </a:cubicBezTo>
                  <a:cubicBezTo>
                    <a:pt x="25" y="341"/>
                    <a:pt x="28" y="343"/>
                    <a:pt x="29" y="346"/>
                  </a:cubicBezTo>
                  <a:cubicBezTo>
                    <a:pt x="38" y="359"/>
                    <a:pt x="47" y="372"/>
                    <a:pt x="58" y="384"/>
                  </a:cubicBezTo>
                  <a:cubicBezTo>
                    <a:pt x="60" y="387"/>
                    <a:pt x="64" y="389"/>
                    <a:pt x="65" y="392"/>
                  </a:cubicBezTo>
                  <a:cubicBezTo>
                    <a:pt x="80" y="403"/>
                    <a:pt x="94" y="414"/>
                    <a:pt x="110" y="427"/>
                  </a:cubicBezTo>
                  <a:lnTo>
                    <a:pt x="125" y="437"/>
                  </a:lnTo>
                  <a:cubicBezTo>
                    <a:pt x="143" y="446"/>
                    <a:pt x="158" y="453"/>
                    <a:pt x="176" y="459"/>
                  </a:cubicBezTo>
                  <a:cubicBezTo>
                    <a:pt x="181" y="460"/>
                    <a:pt x="188" y="463"/>
                    <a:pt x="196" y="465"/>
                  </a:cubicBezTo>
                  <a:cubicBezTo>
                    <a:pt x="210" y="466"/>
                    <a:pt x="226" y="471"/>
                    <a:pt x="241" y="471"/>
                  </a:cubicBezTo>
                  <a:cubicBezTo>
                    <a:pt x="242" y="471"/>
                    <a:pt x="244" y="471"/>
                    <a:pt x="246" y="470"/>
                  </a:cubicBezTo>
                  <a:cubicBezTo>
                    <a:pt x="254" y="470"/>
                    <a:pt x="262" y="468"/>
                    <a:pt x="272" y="466"/>
                  </a:cubicBezTo>
                  <a:cubicBezTo>
                    <a:pt x="280" y="465"/>
                    <a:pt x="289" y="465"/>
                    <a:pt x="297" y="463"/>
                  </a:cubicBezTo>
                  <a:cubicBezTo>
                    <a:pt x="315" y="459"/>
                    <a:pt x="330" y="450"/>
                    <a:pt x="345" y="445"/>
                  </a:cubicBezTo>
                  <a:cubicBezTo>
                    <a:pt x="350" y="443"/>
                    <a:pt x="355" y="439"/>
                    <a:pt x="359" y="436"/>
                  </a:cubicBezTo>
                  <a:cubicBezTo>
                    <a:pt x="373" y="425"/>
                    <a:pt x="388" y="416"/>
                    <a:pt x="401" y="403"/>
                  </a:cubicBezTo>
                  <a:cubicBezTo>
                    <a:pt x="411" y="392"/>
                    <a:pt x="422" y="376"/>
                    <a:pt x="431" y="361"/>
                  </a:cubicBezTo>
                  <a:cubicBezTo>
                    <a:pt x="435" y="357"/>
                    <a:pt x="436" y="351"/>
                    <a:pt x="438" y="347"/>
                  </a:cubicBezTo>
                  <a:cubicBezTo>
                    <a:pt x="445" y="330"/>
                    <a:pt x="452" y="314"/>
                    <a:pt x="456" y="298"/>
                  </a:cubicBezTo>
                  <a:cubicBezTo>
                    <a:pt x="459" y="283"/>
                    <a:pt x="461" y="264"/>
                    <a:pt x="462" y="247"/>
                  </a:cubicBezTo>
                  <a:lnTo>
                    <a:pt x="462" y="228"/>
                  </a:lnTo>
                  <a:cubicBezTo>
                    <a:pt x="461" y="212"/>
                    <a:pt x="459" y="194"/>
                    <a:pt x="456" y="178"/>
                  </a:cubicBezTo>
                  <a:cubicBezTo>
                    <a:pt x="452" y="161"/>
                    <a:pt x="444" y="144"/>
                    <a:pt x="436" y="128"/>
                  </a:cubicBezTo>
                  <a:cubicBezTo>
                    <a:pt x="434" y="122"/>
                    <a:pt x="432" y="119"/>
                    <a:pt x="429" y="114"/>
                  </a:cubicBezTo>
                  <a:cubicBezTo>
                    <a:pt x="421" y="99"/>
                    <a:pt x="409" y="83"/>
                    <a:pt x="396" y="71"/>
                  </a:cubicBezTo>
                  <a:cubicBezTo>
                    <a:pt x="389" y="62"/>
                    <a:pt x="379" y="56"/>
                    <a:pt x="370" y="49"/>
                  </a:cubicBezTo>
                  <a:cubicBezTo>
                    <a:pt x="360" y="42"/>
                    <a:pt x="352" y="35"/>
                    <a:pt x="343" y="29"/>
                  </a:cubicBezTo>
                  <a:cubicBezTo>
                    <a:pt x="329" y="20"/>
                    <a:pt x="313" y="15"/>
                    <a:pt x="296" y="10"/>
                  </a:cubicBezTo>
                  <a:cubicBezTo>
                    <a:pt x="290" y="8"/>
                    <a:pt x="286"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p:nvPr/>
          </p:nvSpPr>
          <p:spPr>
            <a:xfrm>
              <a:off x="4024014" y="3441532"/>
              <a:ext cx="48723" cy="16628"/>
            </a:xfrm>
            <a:custGeom>
              <a:avLst/>
              <a:gdLst/>
              <a:ahLst/>
              <a:cxnLst/>
              <a:rect l="l" t="t" r="r" b="b"/>
              <a:pathLst>
                <a:path w="1635" h="558" extrusionOk="0">
                  <a:moveTo>
                    <a:pt x="1099" y="1"/>
                  </a:moveTo>
                  <a:cubicBezTo>
                    <a:pt x="832" y="1"/>
                    <a:pt x="567" y="68"/>
                    <a:pt x="318" y="145"/>
                  </a:cubicBezTo>
                  <a:cubicBezTo>
                    <a:pt x="240" y="168"/>
                    <a:pt x="1" y="196"/>
                    <a:pt x="117" y="305"/>
                  </a:cubicBezTo>
                  <a:cubicBezTo>
                    <a:pt x="179" y="363"/>
                    <a:pt x="290" y="377"/>
                    <a:pt x="372" y="404"/>
                  </a:cubicBezTo>
                  <a:cubicBezTo>
                    <a:pt x="537" y="460"/>
                    <a:pt x="706" y="499"/>
                    <a:pt x="881" y="525"/>
                  </a:cubicBezTo>
                  <a:cubicBezTo>
                    <a:pt x="984" y="539"/>
                    <a:pt x="1109" y="558"/>
                    <a:pt x="1226" y="558"/>
                  </a:cubicBezTo>
                  <a:cubicBezTo>
                    <a:pt x="1283" y="558"/>
                    <a:pt x="1338" y="553"/>
                    <a:pt x="1388" y="542"/>
                  </a:cubicBezTo>
                  <a:cubicBezTo>
                    <a:pt x="1520" y="512"/>
                    <a:pt x="1571" y="449"/>
                    <a:pt x="1606" y="344"/>
                  </a:cubicBezTo>
                  <a:cubicBezTo>
                    <a:pt x="1634" y="252"/>
                    <a:pt x="1603" y="145"/>
                    <a:pt x="1514" y="86"/>
                  </a:cubicBezTo>
                  <a:cubicBezTo>
                    <a:pt x="1505" y="76"/>
                    <a:pt x="1494" y="72"/>
                    <a:pt x="1485" y="66"/>
                  </a:cubicBezTo>
                  <a:cubicBezTo>
                    <a:pt x="1435" y="40"/>
                    <a:pt x="1377"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2"/>
            <p:cNvSpPr/>
            <p:nvPr/>
          </p:nvSpPr>
          <p:spPr>
            <a:xfrm>
              <a:off x="3955118"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0" y="414"/>
                    <a:pt x="121" y="473"/>
                  </a:cubicBezTo>
                  <a:cubicBezTo>
                    <a:pt x="129" y="483"/>
                    <a:pt x="141" y="488"/>
                    <a:pt x="149" y="493"/>
                  </a:cubicBezTo>
                  <a:cubicBezTo>
                    <a:pt x="199" y="518"/>
                    <a:pt x="258" y="533"/>
                    <a:pt x="315" y="541"/>
                  </a:cubicBezTo>
                  <a:cubicBezTo>
                    <a:pt x="390" y="553"/>
                    <a:pt x="464" y="558"/>
                    <a:pt x="538" y="558"/>
                  </a:cubicBezTo>
                  <a:cubicBezTo>
                    <a:pt x="804" y="558"/>
                    <a:pt x="1067" y="490"/>
                    <a:pt x="1317" y="414"/>
                  </a:cubicBezTo>
                  <a:cubicBezTo>
                    <a:pt x="1394" y="391"/>
                    <a:pt x="1634" y="362"/>
                    <a:pt x="1518" y="253"/>
                  </a:cubicBezTo>
                  <a:cubicBezTo>
                    <a:pt x="1456" y="196"/>
                    <a:pt x="1344"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2"/>
            <p:cNvSpPr/>
            <p:nvPr/>
          </p:nvSpPr>
          <p:spPr>
            <a:xfrm>
              <a:off x="4005271" y="3462779"/>
              <a:ext cx="17940" cy="46637"/>
            </a:xfrm>
            <a:custGeom>
              <a:avLst/>
              <a:gdLst/>
              <a:ahLst/>
              <a:cxnLst/>
              <a:rect l="l" t="t" r="r" b="b"/>
              <a:pathLst>
                <a:path w="602" h="1565" extrusionOk="0">
                  <a:moveTo>
                    <a:pt x="318" y="0"/>
                  </a:moveTo>
                  <a:cubicBezTo>
                    <a:pt x="303" y="0"/>
                    <a:pt x="285" y="10"/>
                    <a:pt x="265" y="32"/>
                  </a:cubicBezTo>
                  <a:cubicBezTo>
                    <a:pt x="209" y="94"/>
                    <a:pt x="194" y="208"/>
                    <a:pt x="170" y="292"/>
                  </a:cubicBezTo>
                  <a:cubicBezTo>
                    <a:pt x="116" y="459"/>
                    <a:pt x="77" y="634"/>
                    <a:pt x="52" y="813"/>
                  </a:cubicBezTo>
                  <a:cubicBezTo>
                    <a:pt x="31" y="971"/>
                    <a:pt x="1" y="1176"/>
                    <a:pt x="35" y="1332"/>
                  </a:cubicBezTo>
                  <a:cubicBezTo>
                    <a:pt x="65" y="1467"/>
                    <a:pt x="124" y="1520"/>
                    <a:pt x="230" y="1554"/>
                  </a:cubicBezTo>
                  <a:cubicBezTo>
                    <a:pt x="252" y="1561"/>
                    <a:pt x="275" y="1565"/>
                    <a:pt x="298" y="1565"/>
                  </a:cubicBezTo>
                  <a:cubicBezTo>
                    <a:pt x="368" y="1565"/>
                    <a:pt x="438" y="1530"/>
                    <a:pt x="482" y="1461"/>
                  </a:cubicBezTo>
                  <a:cubicBezTo>
                    <a:pt x="488" y="1451"/>
                    <a:pt x="494" y="1441"/>
                    <a:pt x="500" y="1431"/>
                  </a:cubicBezTo>
                  <a:cubicBezTo>
                    <a:pt x="524" y="1379"/>
                    <a:pt x="538" y="1319"/>
                    <a:pt x="547" y="1260"/>
                  </a:cubicBezTo>
                  <a:cubicBezTo>
                    <a:pt x="601" y="913"/>
                    <a:pt x="518" y="562"/>
                    <a:pt x="424" y="237"/>
                  </a:cubicBezTo>
                  <a:cubicBezTo>
                    <a:pt x="405" y="173"/>
                    <a:pt x="384"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2"/>
            <p:cNvSpPr/>
            <p:nvPr/>
          </p:nvSpPr>
          <p:spPr>
            <a:xfrm>
              <a:off x="4004645" y="3390247"/>
              <a:ext cx="17910" cy="46697"/>
            </a:xfrm>
            <a:custGeom>
              <a:avLst/>
              <a:gdLst/>
              <a:ahLst/>
              <a:cxnLst/>
              <a:rect l="l" t="t" r="r" b="b"/>
              <a:pathLst>
                <a:path w="601" h="1567" extrusionOk="0">
                  <a:moveTo>
                    <a:pt x="304" y="1"/>
                  </a:moveTo>
                  <a:cubicBezTo>
                    <a:pt x="233" y="1"/>
                    <a:pt x="163" y="36"/>
                    <a:pt x="118" y="105"/>
                  </a:cubicBezTo>
                  <a:cubicBezTo>
                    <a:pt x="114" y="116"/>
                    <a:pt x="108" y="125"/>
                    <a:pt x="102" y="135"/>
                  </a:cubicBezTo>
                  <a:cubicBezTo>
                    <a:pt x="78" y="186"/>
                    <a:pt x="63" y="247"/>
                    <a:pt x="55" y="305"/>
                  </a:cubicBezTo>
                  <a:cubicBezTo>
                    <a:pt x="0" y="652"/>
                    <a:pt x="84" y="1005"/>
                    <a:pt x="178" y="1328"/>
                  </a:cubicBezTo>
                  <a:cubicBezTo>
                    <a:pt x="197" y="1392"/>
                    <a:pt x="218" y="1566"/>
                    <a:pt x="284" y="1566"/>
                  </a:cubicBezTo>
                  <a:cubicBezTo>
                    <a:pt x="299" y="1566"/>
                    <a:pt x="317" y="1557"/>
                    <a:pt x="337" y="1535"/>
                  </a:cubicBezTo>
                  <a:cubicBezTo>
                    <a:pt x="393" y="1472"/>
                    <a:pt x="407" y="1357"/>
                    <a:pt x="432" y="1274"/>
                  </a:cubicBezTo>
                  <a:cubicBezTo>
                    <a:pt x="486" y="1106"/>
                    <a:pt x="525" y="933"/>
                    <a:pt x="548" y="754"/>
                  </a:cubicBezTo>
                  <a:cubicBezTo>
                    <a:pt x="569" y="596"/>
                    <a:pt x="601" y="390"/>
                    <a:pt x="566" y="234"/>
                  </a:cubicBezTo>
                  <a:cubicBezTo>
                    <a:pt x="536" y="99"/>
                    <a:pt x="476" y="46"/>
                    <a:pt x="372" y="12"/>
                  </a:cubicBezTo>
                  <a:cubicBezTo>
                    <a:pt x="349"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p:nvPr/>
          </p:nvSpPr>
          <p:spPr>
            <a:xfrm>
              <a:off x="4007207" y="3442873"/>
              <a:ext cx="13738" cy="13887"/>
            </a:xfrm>
            <a:custGeom>
              <a:avLst/>
              <a:gdLst/>
              <a:ahLst/>
              <a:cxnLst/>
              <a:rect l="l" t="t" r="r" b="b"/>
              <a:pathLst>
                <a:path w="461" h="466" extrusionOk="0">
                  <a:moveTo>
                    <a:pt x="234" y="1"/>
                  </a:moveTo>
                  <a:cubicBezTo>
                    <a:pt x="222" y="1"/>
                    <a:pt x="210" y="2"/>
                    <a:pt x="200" y="5"/>
                  </a:cubicBezTo>
                  <a:cubicBezTo>
                    <a:pt x="188" y="7"/>
                    <a:pt x="177" y="7"/>
                    <a:pt x="165" y="10"/>
                  </a:cubicBezTo>
                  <a:cubicBezTo>
                    <a:pt x="149" y="15"/>
                    <a:pt x="134" y="22"/>
                    <a:pt x="119" y="30"/>
                  </a:cubicBezTo>
                  <a:cubicBezTo>
                    <a:pt x="114" y="31"/>
                    <a:pt x="109" y="35"/>
                    <a:pt x="105" y="38"/>
                  </a:cubicBezTo>
                  <a:cubicBezTo>
                    <a:pt x="92" y="48"/>
                    <a:pt x="78" y="58"/>
                    <a:pt x="65" y="70"/>
                  </a:cubicBezTo>
                  <a:cubicBezTo>
                    <a:pt x="52" y="81"/>
                    <a:pt x="43" y="96"/>
                    <a:pt x="33" y="108"/>
                  </a:cubicBezTo>
                  <a:cubicBezTo>
                    <a:pt x="29" y="113"/>
                    <a:pt x="28" y="117"/>
                    <a:pt x="26" y="121"/>
                  </a:cubicBezTo>
                  <a:cubicBezTo>
                    <a:pt x="19" y="136"/>
                    <a:pt x="12" y="151"/>
                    <a:pt x="8" y="167"/>
                  </a:cubicBezTo>
                  <a:cubicBezTo>
                    <a:pt x="5" y="184"/>
                    <a:pt x="2" y="200"/>
                    <a:pt x="0" y="216"/>
                  </a:cubicBezTo>
                  <a:cubicBezTo>
                    <a:pt x="0" y="227"/>
                    <a:pt x="2" y="239"/>
                    <a:pt x="5" y="250"/>
                  </a:cubicBezTo>
                  <a:cubicBezTo>
                    <a:pt x="6" y="260"/>
                    <a:pt x="6" y="272"/>
                    <a:pt x="9" y="282"/>
                  </a:cubicBezTo>
                  <a:cubicBezTo>
                    <a:pt x="12" y="286"/>
                    <a:pt x="13" y="292"/>
                    <a:pt x="15" y="295"/>
                  </a:cubicBezTo>
                  <a:cubicBezTo>
                    <a:pt x="15" y="299"/>
                    <a:pt x="15" y="300"/>
                    <a:pt x="16" y="303"/>
                  </a:cubicBezTo>
                  <a:cubicBezTo>
                    <a:pt x="19" y="308"/>
                    <a:pt x="19" y="313"/>
                    <a:pt x="20" y="316"/>
                  </a:cubicBezTo>
                  <a:cubicBezTo>
                    <a:pt x="26" y="331"/>
                    <a:pt x="30" y="345"/>
                    <a:pt x="36" y="358"/>
                  </a:cubicBezTo>
                  <a:cubicBezTo>
                    <a:pt x="38" y="359"/>
                    <a:pt x="38" y="363"/>
                    <a:pt x="40" y="365"/>
                  </a:cubicBezTo>
                  <a:cubicBezTo>
                    <a:pt x="48" y="378"/>
                    <a:pt x="58" y="388"/>
                    <a:pt x="66" y="399"/>
                  </a:cubicBezTo>
                  <a:cubicBezTo>
                    <a:pt x="69" y="401"/>
                    <a:pt x="69" y="402"/>
                    <a:pt x="71" y="404"/>
                  </a:cubicBezTo>
                  <a:cubicBezTo>
                    <a:pt x="76" y="409"/>
                    <a:pt x="85" y="416"/>
                    <a:pt x="91" y="421"/>
                  </a:cubicBezTo>
                  <a:cubicBezTo>
                    <a:pt x="95" y="425"/>
                    <a:pt x="102" y="431"/>
                    <a:pt x="109" y="437"/>
                  </a:cubicBezTo>
                  <a:cubicBezTo>
                    <a:pt x="122" y="444"/>
                    <a:pt x="137" y="449"/>
                    <a:pt x="149" y="454"/>
                  </a:cubicBezTo>
                  <a:cubicBezTo>
                    <a:pt x="152" y="457"/>
                    <a:pt x="157" y="457"/>
                    <a:pt x="158" y="458"/>
                  </a:cubicBezTo>
                  <a:cubicBezTo>
                    <a:pt x="172" y="461"/>
                    <a:pt x="188" y="464"/>
                    <a:pt x="205" y="465"/>
                  </a:cubicBezTo>
                  <a:lnTo>
                    <a:pt x="215" y="465"/>
                  </a:lnTo>
                  <a:cubicBezTo>
                    <a:pt x="234" y="465"/>
                    <a:pt x="253" y="461"/>
                    <a:pt x="271" y="458"/>
                  </a:cubicBezTo>
                  <a:cubicBezTo>
                    <a:pt x="277" y="457"/>
                    <a:pt x="284" y="457"/>
                    <a:pt x="288" y="454"/>
                  </a:cubicBezTo>
                  <a:cubicBezTo>
                    <a:pt x="307" y="449"/>
                    <a:pt x="323" y="442"/>
                    <a:pt x="339" y="432"/>
                  </a:cubicBezTo>
                  <a:cubicBezTo>
                    <a:pt x="344" y="429"/>
                    <a:pt x="350" y="428"/>
                    <a:pt x="357" y="422"/>
                  </a:cubicBezTo>
                  <a:cubicBezTo>
                    <a:pt x="370" y="411"/>
                    <a:pt x="386" y="402"/>
                    <a:pt x="396" y="389"/>
                  </a:cubicBezTo>
                  <a:cubicBezTo>
                    <a:pt x="402" y="385"/>
                    <a:pt x="407" y="375"/>
                    <a:pt x="413" y="371"/>
                  </a:cubicBezTo>
                  <a:lnTo>
                    <a:pt x="429" y="349"/>
                  </a:lnTo>
                  <a:cubicBezTo>
                    <a:pt x="437" y="335"/>
                    <a:pt x="443" y="318"/>
                    <a:pt x="449" y="302"/>
                  </a:cubicBezTo>
                  <a:cubicBezTo>
                    <a:pt x="450" y="296"/>
                    <a:pt x="452" y="290"/>
                    <a:pt x="452" y="286"/>
                  </a:cubicBezTo>
                  <a:cubicBezTo>
                    <a:pt x="456" y="267"/>
                    <a:pt x="459" y="250"/>
                    <a:pt x="459" y="232"/>
                  </a:cubicBezTo>
                  <a:cubicBezTo>
                    <a:pt x="460" y="216"/>
                    <a:pt x="459" y="199"/>
                    <a:pt x="456" y="181"/>
                  </a:cubicBezTo>
                  <a:cubicBezTo>
                    <a:pt x="453" y="177"/>
                    <a:pt x="453" y="171"/>
                    <a:pt x="452" y="166"/>
                  </a:cubicBezTo>
                  <a:cubicBezTo>
                    <a:pt x="446" y="150"/>
                    <a:pt x="439" y="134"/>
                    <a:pt x="432" y="117"/>
                  </a:cubicBezTo>
                  <a:cubicBezTo>
                    <a:pt x="423" y="103"/>
                    <a:pt x="412" y="88"/>
                    <a:pt x="402" y="77"/>
                  </a:cubicBezTo>
                  <a:cubicBezTo>
                    <a:pt x="399" y="71"/>
                    <a:pt x="393" y="67"/>
                    <a:pt x="389" y="64"/>
                  </a:cubicBezTo>
                  <a:cubicBezTo>
                    <a:pt x="377" y="53"/>
                    <a:pt x="364" y="43"/>
                    <a:pt x="350" y="34"/>
                  </a:cubicBezTo>
                  <a:cubicBezTo>
                    <a:pt x="336" y="24"/>
                    <a:pt x="317" y="17"/>
                    <a:pt x="301" y="12"/>
                  </a:cubicBezTo>
                  <a:cubicBezTo>
                    <a:pt x="296"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2"/>
            <p:cNvSpPr/>
            <p:nvPr/>
          </p:nvSpPr>
          <p:spPr>
            <a:xfrm>
              <a:off x="4205223" y="3458040"/>
              <a:ext cx="34777" cy="36207"/>
            </a:xfrm>
            <a:custGeom>
              <a:avLst/>
              <a:gdLst/>
              <a:ahLst/>
              <a:cxnLst/>
              <a:rect l="l" t="t" r="r" b="b"/>
              <a:pathLst>
                <a:path w="1167" h="1215" extrusionOk="0">
                  <a:moveTo>
                    <a:pt x="50" y="1"/>
                  </a:moveTo>
                  <a:cubicBezTo>
                    <a:pt x="20" y="1"/>
                    <a:pt x="1" y="20"/>
                    <a:pt x="3" y="74"/>
                  </a:cubicBezTo>
                  <a:cubicBezTo>
                    <a:pt x="5" y="158"/>
                    <a:pt x="76" y="250"/>
                    <a:pt x="113" y="327"/>
                  </a:cubicBezTo>
                  <a:cubicBezTo>
                    <a:pt x="192" y="485"/>
                    <a:pt x="285" y="637"/>
                    <a:pt x="391" y="780"/>
                  </a:cubicBezTo>
                  <a:cubicBezTo>
                    <a:pt x="485" y="908"/>
                    <a:pt x="606" y="1075"/>
                    <a:pt x="739" y="1160"/>
                  </a:cubicBezTo>
                  <a:cubicBezTo>
                    <a:pt x="799" y="1198"/>
                    <a:pt x="849" y="1215"/>
                    <a:pt x="897" y="1215"/>
                  </a:cubicBezTo>
                  <a:cubicBezTo>
                    <a:pt x="941" y="1215"/>
                    <a:pt x="983" y="1200"/>
                    <a:pt x="1030" y="1176"/>
                  </a:cubicBezTo>
                  <a:cubicBezTo>
                    <a:pt x="1114" y="1133"/>
                    <a:pt x="1166" y="1034"/>
                    <a:pt x="1145" y="926"/>
                  </a:cubicBezTo>
                  <a:cubicBezTo>
                    <a:pt x="1143" y="915"/>
                    <a:pt x="1140" y="903"/>
                    <a:pt x="1136" y="893"/>
                  </a:cubicBezTo>
                  <a:cubicBezTo>
                    <a:pt x="1119" y="839"/>
                    <a:pt x="1086" y="787"/>
                    <a:pt x="1051" y="739"/>
                  </a:cubicBezTo>
                  <a:cubicBezTo>
                    <a:pt x="849" y="453"/>
                    <a:pt x="548"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2"/>
            <p:cNvSpPr/>
            <p:nvPr/>
          </p:nvSpPr>
          <p:spPr>
            <a:xfrm>
              <a:off x="4152538" y="3405475"/>
              <a:ext cx="34777" cy="36207"/>
            </a:xfrm>
            <a:custGeom>
              <a:avLst/>
              <a:gdLst/>
              <a:ahLst/>
              <a:cxnLst/>
              <a:rect l="l" t="t" r="r" b="b"/>
              <a:pathLst>
                <a:path w="1167" h="1215" extrusionOk="0">
                  <a:moveTo>
                    <a:pt x="272" y="0"/>
                  </a:moveTo>
                  <a:cubicBezTo>
                    <a:pt x="227" y="0"/>
                    <a:pt x="184" y="15"/>
                    <a:pt x="137" y="39"/>
                  </a:cubicBezTo>
                  <a:cubicBezTo>
                    <a:pt x="53" y="82"/>
                    <a:pt x="1" y="181"/>
                    <a:pt x="22" y="289"/>
                  </a:cubicBezTo>
                  <a:cubicBezTo>
                    <a:pt x="24" y="300"/>
                    <a:pt x="28" y="310"/>
                    <a:pt x="31" y="322"/>
                  </a:cubicBezTo>
                  <a:cubicBezTo>
                    <a:pt x="50" y="375"/>
                    <a:pt x="81" y="426"/>
                    <a:pt x="116" y="476"/>
                  </a:cubicBezTo>
                  <a:cubicBezTo>
                    <a:pt x="318" y="762"/>
                    <a:pt x="619" y="949"/>
                    <a:pt x="911" y="1111"/>
                  </a:cubicBezTo>
                  <a:cubicBezTo>
                    <a:pt x="957" y="1137"/>
                    <a:pt x="1057" y="1215"/>
                    <a:pt x="1117" y="1215"/>
                  </a:cubicBezTo>
                  <a:cubicBezTo>
                    <a:pt x="1147" y="1215"/>
                    <a:pt x="1166" y="1196"/>
                    <a:pt x="1164" y="1141"/>
                  </a:cubicBezTo>
                  <a:cubicBezTo>
                    <a:pt x="1162" y="1057"/>
                    <a:pt x="1091" y="965"/>
                    <a:pt x="1054" y="889"/>
                  </a:cubicBezTo>
                  <a:cubicBezTo>
                    <a:pt x="977" y="732"/>
                    <a:pt x="882" y="578"/>
                    <a:pt x="776" y="435"/>
                  </a:cubicBezTo>
                  <a:cubicBezTo>
                    <a:pt x="682" y="309"/>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2"/>
            <p:cNvSpPr/>
            <p:nvPr/>
          </p:nvSpPr>
          <p:spPr>
            <a:xfrm>
              <a:off x="4152389" y="3459054"/>
              <a:ext cx="38293" cy="35015"/>
            </a:xfrm>
            <a:custGeom>
              <a:avLst/>
              <a:gdLst/>
              <a:ahLst/>
              <a:cxnLst/>
              <a:rect l="l" t="t" r="r" b="b"/>
              <a:pathLst>
                <a:path w="1285" h="1175" extrusionOk="0">
                  <a:moveTo>
                    <a:pt x="1140"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0" y="1174"/>
                  </a:cubicBezTo>
                  <a:cubicBezTo>
                    <a:pt x="266" y="1174"/>
                    <a:pt x="283" y="1172"/>
                    <a:pt x="300" y="1169"/>
                  </a:cubicBezTo>
                  <a:cubicBezTo>
                    <a:pt x="308" y="1167"/>
                    <a:pt x="320" y="1163"/>
                    <a:pt x="330" y="1160"/>
                  </a:cubicBezTo>
                  <a:cubicBezTo>
                    <a:pt x="384" y="1142"/>
                    <a:pt x="434" y="1110"/>
                    <a:pt x="482" y="1074"/>
                  </a:cubicBezTo>
                  <a:cubicBezTo>
                    <a:pt x="760" y="866"/>
                    <a:pt x="944" y="560"/>
                    <a:pt x="1102" y="260"/>
                  </a:cubicBezTo>
                  <a:cubicBezTo>
                    <a:pt x="1139" y="190"/>
                    <a:pt x="1284" y="1"/>
                    <a:pt x="114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2"/>
            <p:cNvSpPr/>
            <p:nvPr/>
          </p:nvSpPr>
          <p:spPr>
            <a:xfrm>
              <a:off x="4201856"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3" y="102"/>
                  </a:cubicBezTo>
                  <a:cubicBezTo>
                    <a:pt x="525"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1" y="557"/>
                    <a:pt x="1213" y="421"/>
                  </a:cubicBezTo>
                  <a:cubicBezTo>
                    <a:pt x="1285" y="305"/>
                    <a:pt x="1279" y="225"/>
                    <a:pt x="1229" y="123"/>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2"/>
            <p:cNvSpPr/>
            <p:nvPr/>
          </p:nvSpPr>
          <p:spPr>
            <a:xfrm>
              <a:off x="4189370" y="3442932"/>
              <a:ext cx="13797" cy="14036"/>
            </a:xfrm>
            <a:custGeom>
              <a:avLst/>
              <a:gdLst/>
              <a:ahLst/>
              <a:cxnLst/>
              <a:rect l="l" t="t" r="r" b="b"/>
              <a:pathLst>
                <a:path w="463" h="471" extrusionOk="0">
                  <a:moveTo>
                    <a:pt x="232" y="0"/>
                  </a:moveTo>
                  <a:cubicBezTo>
                    <a:pt x="215" y="0"/>
                    <a:pt x="198" y="5"/>
                    <a:pt x="182" y="6"/>
                  </a:cubicBezTo>
                  <a:cubicBezTo>
                    <a:pt x="176" y="6"/>
                    <a:pt x="172" y="8"/>
                    <a:pt x="168" y="10"/>
                  </a:cubicBezTo>
                  <a:cubicBezTo>
                    <a:pt x="152" y="15"/>
                    <a:pt x="135" y="20"/>
                    <a:pt x="120"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4" y="128"/>
                    <a:pt x="33" y="132"/>
                    <a:pt x="30" y="134"/>
                  </a:cubicBezTo>
                  <a:cubicBezTo>
                    <a:pt x="29" y="137"/>
                    <a:pt x="27" y="141"/>
                    <a:pt x="24" y="145"/>
                  </a:cubicBezTo>
                  <a:cubicBezTo>
                    <a:pt x="19" y="158"/>
                    <a:pt x="12" y="172"/>
                    <a:pt x="7" y="187"/>
                  </a:cubicBezTo>
                  <a:cubicBezTo>
                    <a:pt x="6" y="191"/>
                    <a:pt x="6" y="192"/>
                    <a:pt x="6" y="195"/>
                  </a:cubicBezTo>
                  <a:cubicBezTo>
                    <a:pt x="3" y="210"/>
                    <a:pt x="3" y="225"/>
                    <a:pt x="0" y="238"/>
                  </a:cubicBezTo>
                  <a:lnTo>
                    <a:pt x="0" y="245"/>
                  </a:lnTo>
                  <a:cubicBezTo>
                    <a:pt x="0" y="255"/>
                    <a:pt x="3" y="264"/>
                    <a:pt x="4" y="271"/>
                  </a:cubicBezTo>
                  <a:cubicBezTo>
                    <a:pt x="6" y="278"/>
                    <a:pt x="6" y="288"/>
                    <a:pt x="7" y="296"/>
                  </a:cubicBezTo>
                  <a:cubicBezTo>
                    <a:pt x="12" y="310"/>
                    <a:pt x="19" y="324"/>
                    <a:pt x="23" y="337"/>
                  </a:cubicBezTo>
                  <a:cubicBezTo>
                    <a:pt x="26" y="341"/>
                    <a:pt x="27" y="343"/>
                    <a:pt x="29" y="346"/>
                  </a:cubicBezTo>
                  <a:cubicBezTo>
                    <a:pt x="37" y="359"/>
                    <a:pt x="47" y="372"/>
                    <a:pt x="57"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3" y="471"/>
                    <a:pt x="245" y="470"/>
                  </a:cubicBezTo>
                  <a:cubicBezTo>
                    <a:pt x="255" y="470"/>
                    <a:pt x="262" y="468"/>
                    <a:pt x="271" y="466"/>
                  </a:cubicBezTo>
                  <a:cubicBezTo>
                    <a:pt x="280" y="465"/>
                    <a:pt x="288" y="465"/>
                    <a:pt x="298" y="463"/>
                  </a:cubicBezTo>
                  <a:cubicBezTo>
                    <a:pt x="314" y="459"/>
                    <a:pt x="330" y="450"/>
                    <a:pt x="344" y="445"/>
                  </a:cubicBezTo>
                  <a:cubicBezTo>
                    <a:pt x="350" y="443"/>
                    <a:pt x="355" y="439"/>
                    <a:pt x="358" y="436"/>
                  </a:cubicBezTo>
                  <a:cubicBezTo>
                    <a:pt x="373" y="425"/>
                    <a:pt x="387" y="416"/>
                    <a:pt x="400" y="403"/>
                  </a:cubicBezTo>
                  <a:cubicBezTo>
                    <a:pt x="411" y="392"/>
                    <a:pt x="421" y="376"/>
                    <a:pt x="430" y="361"/>
                  </a:cubicBezTo>
                  <a:cubicBezTo>
                    <a:pt x="434" y="357"/>
                    <a:pt x="436" y="351"/>
                    <a:pt x="437" y="347"/>
                  </a:cubicBezTo>
                  <a:cubicBezTo>
                    <a:pt x="444" y="330"/>
                    <a:pt x="451" y="314"/>
                    <a:pt x="456" y="298"/>
                  </a:cubicBezTo>
                  <a:cubicBezTo>
                    <a:pt x="459" y="283"/>
                    <a:pt x="461" y="264"/>
                    <a:pt x="463" y="247"/>
                  </a:cubicBezTo>
                  <a:lnTo>
                    <a:pt x="463" y="228"/>
                  </a:lnTo>
                  <a:cubicBezTo>
                    <a:pt x="460" y="212"/>
                    <a:pt x="459" y="194"/>
                    <a:pt x="456" y="178"/>
                  </a:cubicBezTo>
                  <a:cubicBezTo>
                    <a:pt x="451" y="161"/>
                    <a:pt x="443" y="144"/>
                    <a:pt x="436" y="128"/>
                  </a:cubicBezTo>
                  <a:cubicBezTo>
                    <a:pt x="434" y="122"/>
                    <a:pt x="433" y="119"/>
                    <a:pt x="429" y="114"/>
                  </a:cubicBezTo>
                  <a:cubicBezTo>
                    <a:pt x="420" y="99"/>
                    <a:pt x="408" y="83"/>
                    <a:pt x="397" y="71"/>
                  </a:cubicBezTo>
                  <a:cubicBezTo>
                    <a:pt x="390" y="62"/>
                    <a:pt x="378" y="56"/>
                    <a:pt x="370" y="49"/>
                  </a:cubicBezTo>
                  <a:cubicBezTo>
                    <a:pt x="361" y="42"/>
                    <a:pt x="351" y="35"/>
                    <a:pt x="343" y="29"/>
                  </a:cubicBezTo>
                  <a:cubicBezTo>
                    <a:pt x="328" y="20"/>
                    <a:pt x="312"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2"/>
            <p:cNvSpPr/>
            <p:nvPr/>
          </p:nvSpPr>
          <p:spPr>
            <a:xfrm>
              <a:off x="4388727" y="3441532"/>
              <a:ext cx="48693" cy="16628"/>
            </a:xfrm>
            <a:custGeom>
              <a:avLst/>
              <a:gdLst/>
              <a:ahLst/>
              <a:cxnLst/>
              <a:rect l="l" t="t" r="r" b="b"/>
              <a:pathLst>
                <a:path w="1634" h="558" extrusionOk="0">
                  <a:moveTo>
                    <a:pt x="1099" y="1"/>
                  </a:moveTo>
                  <a:cubicBezTo>
                    <a:pt x="832" y="1"/>
                    <a:pt x="568" y="68"/>
                    <a:pt x="317" y="145"/>
                  </a:cubicBezTo>
                  <a:cubicBezTo>
                    <a:pt x="241" y="168"/>
                    <a:pt x="0" y="196"/>
                    <a:pt x="116" y="305"/>
                  </a:cubicBezTo>
                  <a:cubicBezTo>
                    <a:pt x="178" y="363"/>
                    <a:pt x="291" y="377"/>
                    <a:pt x="371"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3" y="86"/>
                  </a:cubicBezTo>
                  <a:cubicBezTo>
                    <a:pt x="1505" y="76"/>
                    <a:pt x="1496"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2"/>
            <p:cNvSpPr/>
            <p:nvPr/>
          </p:nvSpPr>
          <p:spPr>
            <a:xfrm>
              <a:off x="4319890" y="3441502"/>
              <a:ext cx="48693" cy="16658"/>
            </a:xfrm>
            <a:custGeom>
              <a:avLst/>
              <a:gdLst/>
              <a:ahLst/>
              <a:cxnLst/>
              <a:rect l="l" t="t" r="r" b="b"/>
              <a:pathLst>
                <a:path w="1634" h="559" extrusionOk="0">
                  <a:moveTo>
                    <a:pt x="407" y="1"/>
                  </a:moveTo>
                  <a:cubicBezTo>
                    <a:pt x="350" y="1"/>
                    <a:pt x="295" y="5"/>
                    <a:pt x="245" y="17"/>
                  </a:cubicBezTo>
                  <a:cubicBezTo>
                    <a:pt x="115" y="47"/>
                    <a:pt x="62" y="109"/>
                    <a:pt x="29" y="216"/>
                  </a:cubicBezTo>
                  <a:cubicBezTo>
                    <a:pt x="0" y="306"/>
                    <a:pt x="31" y="414"/>
                    <a:pt x="119" y="473"/>
                  </a:cubicBezTo>
                  <a:cubicBezTo>
                    <a:pt x="129" y="483"/>
                    <a:pt x="138" y="488"/>
                    <a:pt x="148" y="493"/>
                  </a:cubicBezTo>
                  <a:cubicBezTo>
                    <a:pt x="198" y="518"/>
                    <a:pt x="258" y="533"/>
                    <a:pt x="316" y="541"/>
                  </a:cubicBezTo>
                  <a:cubicBezTo>
                    <a:pt x="389" y="553"/>
                    <a:pt x="463" y="558"/>
                    <a:pt x="537" y="558"/>
                  </a:cubicBezTo>
                  <a:cubicBezTo>
                    <a:pt x="803" y="558"/>
                    <a:pt x="1067" y="490"/>
                    <a:pt x="1316" y="414"/>
                  </a:cubicBezTo>
                  <a:cubicBezTo>
                    <a:pt x="1393" y="391"/>
                    <a:pt x="1634" y="362"/>
                    <a:pt x="1516" y="253"/>
                  </a:cubicBezTo>
                  <a:cubicBezTo>
                    <a:pt x="1456" y="196"/>
                    <a:pt x="1343" y="182"/>
                    <a:pt x="1263" y="154"/>
                  </a:cubicBezTo>
                  <a:cubicBezTo>
                    <a:pt x="1098" y="99"/>
                    <a:pt x="928" y="60"/>
                    <a:pt x="754" y="34"/>
                  </a:cubicBezTo>
                  <a:cubicBezTo>
                    <a:pt x="650" y="20"/>
                    <a:pt x="525" y="1"/>
                    <a:pt x="4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2"/>
            <p:cNvSpPr/>
            <p:nvPr/>
          </p:nvSpPr>
          <p:spPr>
            <a:xfrm>
              <a:off x="4369983" y="3462779"/>
              <a:ext cx="17910" cy="46637"/>
            </a:xfrm>
            <a:custGeom>
              <a:avLst/>
              <a:gdLst/>
              <a:ahLst/>
              <a:cxnLst/>
              <a:rect l="l" t="t" r="r" b="b"/>
              <a:pathLst>
                <a:path w="601" h="1565" extrusionOk="0">
                  <a:moveTo>
                    <a:pt x="318" y="0"/>
                  </a:moveTo>
                  <a:cubicBezTo>
                    <a:pt x="302" y="0"/>
                    <a:pt x="285" y="10"/>
                    <a:pt x="264" y="32"/>
                  </a:cubicBezTo>
                  <a:cubicBezTo>
                    <a:pt x="208" y="94"/>
                    <a:pt x="194" y="208"/>
                    <a:pt x="169" y="292"/>
                  </a:cubicBezTo>
                  <a:cubicBezTo>
                    <a:pt x="115" y="459"/>
                    <a:pt x="76" y="634"/>
                    <a:pt x="53" y="813"/>
                  </a:cubicBezTo>
                  <a:cubicBezTo>
                    <a:pt x="32" y="971"/>
                    <a:pt x="0" y="1176"/>
                    <a:pt x="35" y="1332"/>
                  </a:cubicBezTo>
                  <a:cubicBezTo>
                    <a:pt x="65" y="1467"/>
                    <a:pt x="125" y="1520"/>
                    <a:pt x="229" y="1554"/>
                  </a:cubicBezTo>
                  <a:cubicBezTo>
                    <a:pt x="252" y="1561"/>
                    <a:pt x="274" y="1565"/>
                    <a:pt x="297" y="1565"/>
                  </a:cubicBezTo>
                  <a:cubicBezTo>
                    <a:pt x="368" y="1565"/>
                    <a:pt x="438" y="1530"/>
                    <a:pt x="483" y="1461"/>
                  </a:cubicBezTo>
                  <a:cubicBezTo>
                    <a:pt x="487" y="1451"/>
                    <a:pt x="493" y="1441"/>
                    <a:pt x="499" y="1431"/>
                  </a:cubicBezTo>
                  <a:cubicBezTo>
                    <a:pt x="523" y="1379"/>
                    <a:pt x="538" y="1319"/>
                    <a:pt x="548" y="1260"/>
                  </a:cubicBezTo>
                  <a:cubicBezTo>
                    <a:pt x="601" y="913"/>
                    <a:pt x="519" y="562"/>
                    <a:pt x="423" y="237"/>
                  </a:cubicBezTo>
                  <a:cubicBezTo>
                    <a:pt x="404" y="173"/>
                    <a:pt x="383"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2"/>
            <p:cNvSpPr/>
            <p:nvPr/>
          </p:nvSpPr>
          <p:spPr>
            <a:xfrm>
              <a:off x="4369417" y="3390247"/>
              <a:ext cx="17969" cy="46697"/>
            </a:xfrm>
            <a:custGeom>
              <a:avLst/>
              <a:gdLst/>
              <a:ahLst/>
              <a:cxnLst/>
              <a:rect l="l" t="t" r="r" b="b"/>
              <a:pathLst>
                <a:path w="603" h="1567" extrusionOk="0">
                  <a:moveTo>
                    <a:pt x="303" y="1"/>
                  </a:moveTo>
                  <a:cubicBezTo>
                    <a:pt x="233" y="1"/>
                    <a:pt x="162" y="36"/>
                    <a:pt x="118" y="105"/>
                  </a:cubicBezTo>
                  <a:cubicBezTo>
                    <a:pt x="112" y="116"/>
                    <a:pt x="108" y="125"/>
                    <a:pt x="102" y="135"/>
                  </a:cubicBezTo>
                  <a:cubicBezTo>
                    <a:pt x="77" y="186"/>
                    <a:pt x="62" y="247"/>
                    <a:pt x="54" y="305"/>
                  </a:cubicBezTo>
                  <a:cubicBezTo>
                    <a:pt x="1" y="652"/>
                    <a:pt x="82" y="1005"/>
                    <a:pt x="177" y="1328"/>
                  </a:cubicBezTo>
                  <a:cubicBezTo>
                    <a:pt x="197" y="1392"/>
                    <a:pt x="217" y="1566"/>
                    <a:pt x="284" y="1566"/>
                  </a:cubicBezTo>
                  <a:cubicBezTo>
                    <a:pt x="299" y="1566"/>
                    <a:pt x="317" y="1557"/>
                    <a:pt x="337" y="1535"/>
                  </a:cubicBezTo>
                  <a:cubicBezTo>
                    <a:pt x="392" y="1472"/>
                    <a:pt x="406" y="1357"/>
                    <a:pt x="432" y="1274"/>
                  </a:cubicBezTo>
                  <a:cubicBezTo>
                    <a:pt x="485" y="1106"/>
                    <a:pt x="525" y="933"/>
                    <a:pt x="548" y="754"/>
                  </a:cubicBezTo>
                  <a:cubicBezTo>
                    <a:pt x="569" y="596"/>
                    <a:pt x="602" y="390"/>
                    <a:pt x="567" y="234"/>
                  </a:cubicBezTo>
                  <a:cubicBezTo>
                    <a:pt x="535" y="99"/>
                    <a:pt x="476" y="46"/>
                    <a:pt x="370"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2"/>
            <p:cNvSpPr/>
            <p:nvPr/>
          </p:nvSpPr>
          <p:spPr>
            <a:xfrm>
              <a:off x="4371890" y="3442873"/>
              <a:ext cx="13827" cy="13887"/>
            </a:xfrm>
            <a:custGeom>
              <a:avLst/>
              <a:gdLst/>
              <a:ahLst/>
              <a:cxnLst/>
              <a:rect l="l" t="t" r="r" b="b"/>
              <a:pathLst>
                <a:path w="464" h="466" extrusionOk="0">
                  <a:moveTo>
                    <a:pt x="234" y="1"/>
                  </a:moveTo>
                  <a:cubicBezTo>
                    <a:pt x="223" y="1"/>
                    <a:pt x="211" y="2"/>
                    <a:pt x="200" y="5"/>
                  </a:cubicBezTo>
                  <a:cubicBezTo>
                    <a:pt x="190" y="7"/>
                    <a:pt x="177" y="7"/>
                    <a:pt x="165" y="10"/>
                  </a:cubicBezTo>
                  <a:cubicBezTo>
                    <a:pt x="150" y="15"/>
                    <a:pt x="134" y="22"/>
                    <a:pt x="120" y="30"/>
                  </a:cubicBezTo>
                  <a:cubicBezTo>
                    <a:pt x="114" y="31"/>
                    <a:pt x="111" y="35"/>
                    <a:pt x="105" y="38"/>
                  </a:cubicBezTo>
                  <a:cubicBezTo>
                    <a:pt x="92" y="48"/>
                    <a:pt x="78" y="58"/>
                    <a:pt x="65" y="70"/>
                  </a:cubicBezTo>
                  <a:cubicBezTo>
                    <a:pt x="54" y="81"/>
                    <a:pt x="44" y="96"/>
                    <a:pt x="34" y="108"/>
                  </a:cubicBezTo>
                  <a:cubicBezTo>
                    <a:pt x="29" y="113"/>
                    <a:pt x="28" y="117"/>
                    <a:pt x="26" y="121"/>
                  </a:cubicBezTo>
                  <a:cubicBezTo>
                    <a:pt x="19" y="136"/>
                    <a:pt x="12" y="151"/>
                    <a:pt x="8" y="167"/>
                  </a:cubicBezTo>
                  <a:cubicBezTo>
                    <a:pt x="5" y="184"/>
                    <a:pt x="4" y="200"/>
                    <a:pt x="1" y="216"/>
                  </a:cubicBezTo>
                  <a:cubicBezTo>
                    <a:pt x="1" y="227"/>
                    <a:pt x="4" y="239"/>
                    <a:pt x="5" y="250"/>
                  </a:cubicBezTo>
                  <a:cubicBezTo>
                    <a:pt x="6" y="260"/>
                    <a:pt x="6" y="272"/>
                    <a:pt x="11" y="282"/>
                  </a:cubicBezTo>
                  <a:cubicBezTo>
                    <a:pt x="12" y="286"/>
                    <a:pt x="14" y="292"/>
                    <a:pt x="15" y="295"/>
                  </a:cubicBezTo>
                  <a:cubicBezTo>
                    <a:pt x="15" y="299"/>
                    <a:pt x="15" y="300"/>
                    <a:pt x="18" y="303"/>
                  </a:cubicBezTo>
                  <a:cubicBezTo>
                    <a:pt x="19" y="308"/>
                    <a:pt x="19" y="313"/>
                    <a:pt x="21" y="316"/>
                  </a:cubicBezTo>
                  <a:cubicBezTo>
                    <a:pt x="26" y="331"/>
                    <a:pt x="32" y="345"/>
                    <a:pt x="37" y="358"/>
                  </a:cubicBezTo>
                  <a:cubicBezTo>
                    <a:pt x="39" y="359"/>
                    <a:pt x="39" y="363"/>
                    <a:pt x="41" y="365"/>
                  </a:cubicBezTo>
                  <a:cubicBezTo>
                    <a:pt x="48" y="378"/>
                    <a:pt x="58" y="388"/>
                    <a:pt x="68" y="399"/>
                  </a:cubicBezTo>
                  <a:cubicBezTo>
                    <a:pt x="69" y="401"/>
                    <a:pt x="69" y="402"/>
                    <a:pt x="71" y="404"/>
                  </a:cubicBezTo>
                  <a:cubicBezTo>
                    <a:pt x="77" y="409"/>
                    <a:pt x="85" y="416"/>
                    <a:pt x="91" y="421"/>
                  </a:cubicBezTo>
                  <a:cubicBezTo>
                    <a:pt x="97" y="425"/>
                    <a:pt x="104" y="431"/>
                    <a:pt x="112" y="437"/>
                  </a:cubicBezTo>
                  <a:cubicBezTo>
                    <a:pt x="125" y="444"/>
                    <a:pt x="140" y="449"/>
                    <a:pt x="151" y="454"/>
                  </a:cubicBezTo>
                  <a:cubicBezTo>
                    <a:pt x="155" y="457"/>
                    <a:pt x="158" y="457"/>
                    <a:pt x="161" y="458"/>
                  </a:cubicBezTo>
                  <a:cubicBezTo>
                    <a:pt x="176" y="461"/>
                    <a:pt x="191" y="464"/>
                    <a:pt x="207" y="465"/>
                  </a:cubicBezTo>
                  <a:lnTo>
                    <a:pt x="219" y="465"/>
                  </a:lnTo>
                  <a:cubicBezTo>
                    <a:pt x="236" y="465"/>
                    <a:pt x="256" y="461"/>
                    <a:pt x="273" y="458"/>
                  </a:cubicBezTo>
                  <a:cubicBezTo>
                    <a:pt x="279" y="457"/>
                    <a:pt x="286" y="457"/>
                    <a:pt x="292" y="454"/>
                  </a:cubicBezTo>
                  <a:cubicBezTo>
                    <a:pt x="309" y="449"/>
                    <a:pt x="326" y="442"/>
                    <a:pt x="342" y="432"/>
                  </a:cubicBezTo>
                  <a:cubicBezTo>
                    <a:pt x="347" y="429"/>
                    <a:pt x="355" y="428"/>
                    <a:pt x="359" y="422"/>
                  </a:cubicBezTo>
                  <a:cubicBezTo>
                    <a:pt x="372" y="411"/>
                    <a:pt x="388" y="402"/>
                    <a:pt x="399" y="389"/>
                  </a:cubicBezTo>
                  <a:cubicBezTo>
                    <a:pt x="405" y="385"/>
                    <a:pt x="409" y="375"/>
                    <a:pt x="415" y="371"/>
                  </a:cubicBezTo>
                  <a:lnTo>
                    <a:pt x="431" y="349"/>
                  </a:lnTo>
                  <a:cubicBezTo>
                    <a:pt x="441" y="335"/>
                    <a:pt x="445" y="318"/>
                    <a:pt x="451" y="302"/>
                  </a:cubicBezTo>
                  <a:cubicBezTo>
                    <a:pt x="452" y="296"/>
                    <a:pt x="455" y="290"/>
                    <a:pt x="455" y="286"/>
                  </a:cubicBezTo>
                  <a:cubicBezTo>
                    <a:pt x="458" y="267"/>
                    <a:pt x="462" y="250"/>
                    <a:pt x="462" y="232"/>
                  </a:cubicBezTo>
                  <a:cubicBezTo>
                    <a:pt x="464" y="216"/>
                    <a:pt x="459" y="199"/>
                    <a:pt x="456" y="181"/>
                  </a:cubicBezTo>
                  <a:cubicBezTo>
                    <a:pt x="455" y="177"/>
                    <a:pt x="455" y="171"/>
                    <a:pt x="452" y="166"/>
                  </a:cubicBezTo>
                  <a:cubicBezTo>
                    <a:pt x="448" y="150"/>
                    <a:pt x="441" y="134"/>
                    <a:pt x="433" y="117"/>
                  </a:cubicBezTo>
                  <a:cubicBezTo>
                    <a:pt x="423" y="103"/>
                    <a:pt x="413" y="88"/>
                    <a:pt x="402" y="77"/>
                  </a:cubicBezTo>
                  <a:cubicBezTo>
                    <a:pt x="399" y="71"/>
                    <a:pt x="393" y="67"/>
                    <a:pt x="390" y="64"/>
                  </a:cubicBezTo>
                  <a:cubicBezTo>
                    <a:pt x="378" y="53"/>
                    <a:pt x="365" y="43"/>
                    <a:pt x="350" y="34"/>
                  </a:cubicBezTo>
                  <a:cubicBezTo>
                    <a:pt x="336" y="24"/>
                    <a:pt x="319" y="17"/>
                    <a:pt x="302" y="12"/>
                  </a:cubicBezTo>
                  <a:cubicBezTo>
                    <a:pt x="297"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2"/>
            <p:cNvSpPr/>
            <p:nvPr/>
          </p:nvSpPr>
          <p:spPr>
            <a:xfrm>
              <a:off x="4569965" y="3458040"/>
              <a:ext cx="34806" cy="36207"/>
            </a:xfrm>
            <a:custGeom>
              <a:avLst/>
              <a:gdLst/>
              <a:ahLst/>
              <a:cxnLst/>
              <a:rect l="l" t="t" r="r" b="b"/>
              <a:pathLst>
                <a:path w="1168" h="1215" extrusionOk="0">
                  <a:moveTo>
                    <a:pt x="50" y="1"/>
                  </a:moveTo>
                  <a:cubicBezTo>
                    <a:pt x="20" y="1"/>
                    <a:pt x="0" y="20"/>
                    <a:pt x="2" y="74"/>
                  </a:cubicBezTo>
                  <a:cubicBezTo>
                    <a:pt x="7" y="158"/>
                    <a:pt x="77" y="250"/>
                    <a:pt x="114" y="327"/>
                  </a:cubicBezTo>
                  <a:cubicBezTo>
                    <a:pt x="190" y="485"/>
                    <a:pt x="286" y="637"/>
                    <a:pt x="391" y="780"/>
                  </a:cubicBezTo>
                  <a:cubicBezTo>
                    <a:pt x="487" y="908"/>
                    <a:pt x="606" y="1075"/>
                    <a:pt x="739" y="1160"/>
                  </a:cubicBezTo>
                  <a:cubicBezTo>
                    <a:pt x="798" y="1198"/>
                    <a:pt x="848" y="1215"/>
                    <a:pt x="897" y="1215"/>
                  </a:cubicBezTo>
                  <a:cubicBezTo>
                    <a:pt x="941" y="1215"/>
                    <a:pt x="984" y="1200"/>
                    <a:pt x="1031" y="1176"/>
                  </a:cubicBezTo>
                  <a:cubicBezTo>
                    <a:pt x="1114" y="1133"/>
                    <a:pt x="1167" y="1034"/>
                    <a:pt x="1146" y="926"/>
                  </a:cubicBezTo>
                  <a:cubicBezTo>
                    <a:pt x="1141" y="915"/>
                    <a:pt x="1140" y="903"/>
                    <a:pt x="1136" y="893"/>
                  </a:cubicBezTo>
                  <a:cubicBezTo>
                    <a:pt x="1119" y="839"/>
                    <a:pt x="1087" y="787"/>
                    <a:pt x="1053" y="739"/>
                  </a:cubicBezTo>
                  <a:cubicBezTo>
                    <a:pt x="849" y="453"/>
                    <a:pt x="548" y="266"/>
                    <a:pt x="257"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2"/>
            <p:cNvSpPr/>
            <p:nvPr/>
          </p:nvSpPr>
          <p:spPr>
            <a:xfrm>
              <a:off x="4517251" y="3405475"/>
              <a:ext cx="34777" cy="36207"/>
            </a:xfrm>
            <a:custGeom>
              <a:avLst/>
              <a:gdLst/>
              <a:ahLst/>
              <a:cxnLst/>
              <a:rect l="l" t="t" r="r" b="b"/>
              <a:pathLst>
                <a:path w="1167" h="1215" extrusionOk="0">
                  <a:moveTo>
                    <a:pt x="271" y="0"/>
                  </a:moveTo>
                  <a:cubicBezTo>
                    <a:pt x="227" y="0"/>
                    <a:pt x="184" y="15"/>
                    <a:pt x="136" y="39"/>
                  </a:cubicBezTo>
                  <a:cubicBezTo>
                    <a:pt x="52" y="82"/>
                    <a:pt x="0" y="181"/>
                    <a:pt x="22" y="289"/>
                  </a:cubicBezTo>
                  <a:cubicBezTo>
                    <a:pt x="26" y="300"/>
                    <a:pt x="27" y="310"/>
                    <a:pt x="30"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3" y="889"/>
                  </a:cubicBezTo>
                  <a:cubicBezTo>
                    <a:pt x="975" y="732"/>
                    <a:pt x="881" y="578"/>
                    <a:pt x="775"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2"/>
            <p:cNvSpPr/>
            <p:nvPr/>
          </p:nvSpPr>
          <p:spPr>
            <a:xfrm>
              <a:off x="4517161" y="3459054"/>
              <a:ext cx="38293" cy="35015"/>
            </a:xfrm>
            <a:custGeom>
              <a:avLst/>
              <a:gdLst/>
              <a:ahLst/>
              <a:cxnLst/>
              <a:rect l="l" t="t" r="r" b="b"/>
              <a:pathLst>
                <a:path w="1285" h="1175" extrusionOk="0">
                  <a:moveTo>
                    <a:pt x="1141" y="1"/>
                  </a:moveTo>
                  <a:cubicBezTo>
                    <a:pt x="1138" y="1"/>
                    <a:pt x="1135" y="1"/>
                    <a:pt x="1132" y="1"/>
                  </a:cubicBezTo>
                  <a:cubicBezTo>
                    <a:pt x="1049" y="4"/>
                    <a:pt x="960" y="76"/>
                    <a:pt x="884" y="116"/>
                  </a:cubicBezTo>
                  <a:cubicBezTo>
                    <a:pt x="731" y="194"/>
                    <a:pt x="582" y="290"/>
                    <a:pt x="442" y="398"/>
                  </a:cubicBezTo>
                  <a:cubicBezTo>
                    <a:pt x="318" y="495"/>
                    <a:pt x="154" y="617"/>
                    <a:pt x="72" y="753"/>
                  </a:cubicBezTo>
                  <a:cubicBezTo>
                    <a:pt x="0" y="869"/>
                    <a:pt x="5" y="950"/>
                    <a:pt x="55" y="1053"/>
                  </a:cubicBezTo>
                  <a:cubicBezTo>
                    <a:pt x="91" y="1125"/>
                    <a:pt x="165" y="1174"/>
                    <a:pt x="250" y="1174"/>
                  </a:cubicBezTo>
                  <a:cubicBezTo>
                    <a:pt x="266" y="1174"/>
                    <a:pt x="282" y="1172"/>
                    <a:pt x="298" y="1169"/>
                  </a:cubicBezTo>
                  <a:cubicBezTo>
                    <a:pt x="308" y="1167"/>
                    <a:pt x="318"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2"/>
            <p:cNvSpPr/>
            <p:nvPr/>
          </p:nvSpPr>
          <p:spPr>
            <a:xfrm>
              <a:off x="4566538" y="3405624"/>
              <a:ext cx="38323" cy="34985"/>
            </a:xfrm>
            <a:custGeom>
              <a:avLst/>
              <a:gdLst/>
              <a:ahLst/>
              <a:cxnLst/>
              <a:rect l="l" t="t" r="r" b="b"/>
              <a:pathLst>
                <a:path w="1286" h="1174" extrusionOk="0">
                  <a:moveTo>
                    <a:pt x="1035" y="1"/>
                  </a:moveTo>
                  <a:cubicBezTo>
                    <a:pt x="1019" y="1"/>
                    <a:pt x="1003" y="2"/>
                    <a:pt x="987" y="6"/>
                  </a:cubicBezTo>
                  <a:cubicBezTo>
                    <a:pt x="977" y="9"/>
                    <a:pt x="967" y="12"/>
                    <a:pt x="956" y="16"/>
                  </a:cubicBezTo>
                  <a:cubicBezTo>
                    <a:pt x="903" y="33"/>
                    <a:pt x="852" y="66"/>
                    <a:pt x="804" y="102"/>
                  </a:cubicBezTo>
                  <a:cubicBezTo>
                    <a:pt x="526" y="310"/>
                    <a:pt x="341" y="615"/>
                    <a:pt x="183" y="914"/>
                  </a:cubicBezTo>
                  <a:cubicBezTo>
                    <a:pt x="147" y="985"/>
                    <a:pt x="1" y="1174"/>
                    <a:pt x="145" y="1174"/>
                  </a:cubicBezTo>
                  <a:cubicBezTo>
                    <a:pt x="148" y="1174"/>
                    <a:pt x="150" y="1174"/>
                    <a:pt x="153" y="1174"/>
                  </a:cubicBezTo>
                  <a:cubicBezTo>
                    <a:pt x="236" y="1171"/>
                    <a:pt x="325" y="1099"/>
                    <a:pt x="401" y="1059"/>
                  </a:cubicBezTo>
                  <a:cubicBezTo>
                    <a:pt x="554" y="980"/>
                    <a:pt x="703" y="884"/>
                    <a:pt x="844" y="777"/>
                  </a:cubicBezTo>
                  <a:cubicBezTo>
                    <a:pt x="967" y="679"/>
                    <a:pt x="1132" y="557"/>
                    <a:pt x="1213" y="421"/>
                  </a:cubicBezTo>
                  <a:cubicBezTo>
                    <a:pt x="1285" y="305"/>
                    <a:pt x="1281" y="225"/>
                    <a:pt x="1231" y="123"/>
                  </a:cubicBezTo>
                  <a:cubicBezTo>
                    <a:pt x="1194" y="51"/>
                    <a:pt x="1120" y="1"/>
                    <a:pt x="103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2"/>
            <p:cNvSpPr/>
            <p:nvPr/>
          </p:nvSpPr>
          <p:spPr>
            <a:xfrm>
              <a:off x="4554142" y="3442932"/>
              <a:ext cx="13768" cy="14036"/>
            </a:xfrm>
            <a:custGeom>
              <a:avLst/>
              <a:gdLst/>
              <a:ahLst/>
              <a:cxnLst/>
              <a:rect l="l" t="t" r="r" b="b"/>
              <a:pathLst>
                <a:path w="462" h="471" extrusionOk="0">
                  <a:moveTo>
                    <a:pt x="231" y="0"/>
                  </a:moveTo>
                  <a:cubicBezTo>
                    <a:pt x="215" y="0"/>
                    <a:pt x="197" y="5"/>
                    <a:pt x="181" y="6"/>
                  </a:cubicBezTo>
                  <a:cubicBezTo>
                    <a:pt x="175" y="6"/>
                    <a:pt x="172" y="8"/>
                    <a:pt x="166" y="10"/>
                  </a:cubicBezTo>
                  <a:cubicBezTo>
                    <a:pt x="152" y="15"/>
                    <a:pt x="134" y="20"/>
                    <a:pt x="119" y="29"/>
                  </a:cubicBezTo>
                  <a:cubicBezTo>
                    <a:pt x="105" y="39"/>
                    <a:pt x="93" y="49"/>
                    <a:pt x="81" y="61"/>
                  </a:cubicBezTo>
                  <a:cubicBezTo>
                    <a:pt x="72" y="66"/>
                    <a:pt x="66" y="78"/>
                    <a:pt x="59" y="86"/>
                  </a:cubicBezTo>
                  <a:cubicBezTo>
                    <a:pt x="52" y="96"/>
                    <a:pt x="45" y="105"/>
                    <a:pt x="40" y="114"/>
                  </a:cubicBezTo>
                  <a:cubicBezTo>
                    <a:pt x="39" y="118"/>
                    <a:pt x="38" y="122"/>
                    <a:pt x="36" y="126"/>
                  </a:cubicBezTo>
                  <a:cubicBezTo>
                    <a:pt x="33" y="128"/>
                    <a:pt x="32" y="132"/>
                    <a:pt x="30" y="134"/>
                  </a:cubicBezTo>
                  <a:cubicBezTo>
                    <a:pt x="29" y="137"/>
                    <a:pt x="26" y="141"/>
                    <a:pt x="23" y="145"/>
                  </a:cubicBezTo>
                  <a:cubicBezTo>
                    <a:pt x="17" y="158"/>
                    <a:pt x="10" y="172"/>
                    <a:pt x="7" y="187"/>
                  </a:cubicBezTo>
                  <a:cubicBezTo>
                    <a:pt x="5" y="191"/>
                    <a:pt x="5" y="192"/>
                    <a:pt x="5" y="195"/>
                  </a:cubicBezTo>
                  <a:cubicBezTo>
                    <a:pt x="2" y="210"/>
                    <a:pt x="2" y="225"/>
                    <a:pt x="0" y="238"/>
                  </a:cubicBezTo>
                  <a:lnTo>
                    <a:pt x="0" y="245"/>
                  </a:lnTo>
                  <a:cubicBezTo>
                    <a:pt x="0" y="255"/>
                    <a:pt x="2" y="264"/>
                    <a:pt x="3" y="271"/>
                  </a:cubicBezTo>
                  <a:cubicBezTo>
                    <a:pt x="5" y="278"/>
                    <a:pt x="5" y="288"/>
                    <a:pt x="7" y="296"/>
                  </a:cubicBezTo>
                  <a:cubicBezTo>
                    <a:pt x="10" y="310"/>
                    <a:pt x="17" y="324"/>
                    <a:pt x="23" y="337"/>
                  </a:cubicBezTo>
                  <a:cubicBezTo>
                    <a:pt x="25" y="341"/>
                    <a:pt x="26" y="343"/>
                    <a:pt x="29" y="346"/>
                  </a:cubicBezTo>
                  <a:cubicBezTo>
                    <a:pt x="38" y="359"/>
                    <a:pt x="46" y="372"/>
                    <a:pt x="58" y="384"/>
                  </a:cubicBezTo>
                  <a:cubicBezTo>
                    <a:pt x="59" y="387"/>
                    <a:pt x="62" y="389"/>
                    <a:pt x="65" y="392"/>
                  </a:cubicBezTo>
                  <a:cubicBezTo>
                    <a:pt x="79" y="403"/>
                    <a:pt x="93" y="414"/>
                    <a:pt x="109" y="427"/>
                  </a:cubicBezTo>
                  <a:lnTo>
                    <a:pt x="125" y="437"/>
                  </a:lnTo>
                  <a:cubicBezTo>
                    <a:pt x="141" y="446"/>
                    <a:pt x="158" y="453"/>
                    <a:pt x="175" y="459"/>
                  </a:cubicBezTo>
                  <a:cubicBezTo>
                    <a:pt x="181" y="460"/>
                    <a:pt x="188" y="463"/>
                    <a:pt x="195" y="465"/>
                  </a:cubicBezTo>
                  <a:cubicBezTo>
                    <a:pt x="209" y="466"/>
                    <a:pt x="225"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8" y="443"/>
                    <a:pt x="354" y="439"/>
                    <a:pt x="359" y="436"/>
                  </a:cubicBezTo>
                  <a:cubicBezTo>
                    <a:pt x="373" y="425"/>
                    <a:pt x="387" y="416"/>
                    <a:pt x="399" y="403"/>
                  </a:cubicBezTo>
                  <a:cubicBezTo>
                    <a:pt x="410" y="392"/>
                    <a:pt x="419" y="376"/>
                    <a:pt x="430" y="361"/>
                  </a:cubicBezTo>
                  <a:cubicBezTo>
                    <a:pt x="433" y="357"/>
                    <a:pt x="436" y="351"/>
                    <a:pt x="437" y="347"/>
                  </a:cubicBezTo>
                  <a:cubicBezTo>
                    <a:pt x="444" y="330"/>
                    <a:pt x="452" y="314"/>
                    <a:pt x="455" y="298"/>
                  </a:cubicBezTo>
                  <a:cubicBezTo>
                    <a:pt x="459" y="283"/>
                    <a:pt x="460" y="264"/>
                    <a:pt x="462" y="247"/>
                  </a:cubicBezTo>
                  <a:lnTo>
                    <a:pt x="462" y="228"/>
                  </a:lnTo>
                  <a:cubicBezTo>
                    <a:pt x="460" y="212"/>
                    <a:pt x="459" y="194"/>
                    <a:pt x="455" y="178"/>
                  </a:cubicBezTo>
                  <a:cubicBezTo>
                    <a:pt x="452" y="161"/>
                    <a:pt x="443" y="144"/>
                    <a:pt x="434" y="128"/>
                  </a:cubicBezTo>
                  <a:cubicBezTo>
                    <a:pt x="433" y="122"/>
                    <a:pt x="432" y="119"/>
                    <a:pt x="429" y="114"/>
                  </a:cubicBezTo>
                  <a:cubicBezTo>
                    <a:pt x="419" y="99"/>
                    <a:pt x="409" y="83"/>
                    <a:pt x="396" y="71"/>
                  </a:cubicBezTo>
                  <a:cubicBezTo>
                    <a:pt x="389" y="62"/>
                    <a:pt x="377" y="56"/>
                    <a:pt x="369" y="49"/>
                  </a:cubicBezTo>
                  <a:cubicBezTo>
                    <a:pt x="360" y="42"/>
                    <a:pt x="351" y="35"/>
                    <a:pt x="341" y="29"/>
                  </a:cubicBezTo>
                  <a:cubicBezTo>
                    <a:pt x="327" y="20"/>
                    <a:pt x="311" y="15"/>
                    <a:pt x="295"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2"/>
            <p:cNvSpPr/>
            <p:nvPr/>
          </p:nvSpPr>
          <p:spPr>
            <a:xfrm>
              <a:off x="4753409"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1" y="377"/>
                    <a:pt x="372" y="404"/>
                  </a:cubicBezTo>
                  <a:cubicBezTo>
                    <a:pt x="536" y="460"/>
                    <a:pt x="707" y="499"/>
                    <a:pt x="880" y="525"/>
                  </a:cubicBezTo>
                  <a:cubicBezTo>
                    <a:pt x="984" y="539"/>
                    <a:pt x="1110" y="558"/>
                    <a:pt x="1227" y="558"/>
                  </a:cubicBezTo>
                  <a:cubicBezTo>
                    <a:pt x="1284" y="558"/>
                    <a:pt x="1339" y="553"/>
                    <a:pt x="1389" y="542"/>
                  </a:cubicBezTo>
                  <a:cubicBezTo>
                    <a:pt x="1519" y="512"/>
                    <a:pt x="1572" y="449"/>
                    <a:pt x="1605" y="344"/>
                  </a:cubicBezTo>
                  <a:cubicBezTo>
                    <a:pt x="1634" y="252"/>
                    <a:pt x="1604" y="145"/>
                    <a:pt x="1515" y="86"/>
                  </a:cubicBezTo>
                  <a:cubicBezTo>
                    <a:pt x="1508" y="76"/>
                    <a:pt x="1497" y="72"/>
                    <a:pt x="1486" y="66"/>
                  </a:cubicBezTo>
                  <a:cubicBezTo>
                    <a:pt x="1436"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p:nvPr/>
          </p:nvSpPr>
          <p:spPr>
            <a:xfrm>
              <a:off x="4684573" y="3441502"/>
              <a:ext cx="48723" cy="16658"/>
            </a:xfrm>
            <a:custGeom>
              <a:avLst/>
              <a:gdLst/>
              <a:ahLst/>
              <a:cxnLst/>
              <a:rect l="l" t="t" r="r" b="b"/>
              <a:pathLst>
                <a:path w="1635" h="559" extrusionOk="0">
                  <a:moveTo>
                    <a:pt x="408" y="1"/>
                  </a:moveTo>
                  <a:cubicBezTo>
                    <a:pt x="351" y="1"/>
                    <a:pt x="296" y="5"/>
                    <a:pt x="246" y="17"/>
                  </a:cubicBezTo>
                  <a:cubicBezTo>
                    <a:pt x="115" y="47"/>
                    <a:pt x="62" y="109"/>
                    <a:pt x="29" y="216"/>
                  </a:cubicBezTo>
                  <a:cubicBezTo>
                    <a:pt x="1" y="306"/>
                    <a:pt x="31" y="414"/>
                    <a:pt x="120" y="473"/>
                  </a:cubicBezTo>
                  <a:cubicBezTo>
                    <a:pt x="130" y="483"/>
                    <a:pt x="138" y="488"/>
                    <a:pt x="150" y="493"/>
                  </a:cubicBezTo>
                  <a:cubicBezTo>
                    <a:pt x="199" y="518"/>
                    <a:pt x="259" y="533"/>
                    <a:pt x="316" y="541"/>
                  </a:cubicBezTo>
                  <a:cubicBezTo>
                    <a:pt x="390" y="553"/>
                    <a:pt x="464" y="558"/>
                    <a:pt x="538" y="558"/>
                  </a:cubicBezTo>
                  <a:cubicBezTo>
                    <a:pt x="803" y="558"/>
                    <a:pt x="1067" y="490"/>
                    <a:pt x="1316" y="414"/>
                  </a:cubicBezTo>
                  <a:cubicBezTo>
                    <a:pt x="1394" y="391"/>
                    <a:pt x="1634" y="362"/>
                    <a:pt x="1517" y="253"/>
                  </a:cubicBezTo>
                  <a:cubicBezTo>
                    <a:pt x="1457" y="196"/>
                    <a:pt x="1343" y="182"/>
                    <a:pt x="1263" y="154"/>
                  </a:cubicBezTo>
                  <a:cubicBezTo>
                    <a:pt x="1098" y="99"/>
                    <a:pt x="928" y="60"/>
                    <a:pt x="754" y="34"/>
                  </a:cubicBezTo>
                  <a:cubicBezTo>
                    <a:pt x="650"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2"/>
            <p:cNvSpPr/>
            <p:nvPr/>
          </p:nvSpPr>
          <p:spPr>
            <a:xfrm>
              <a:off x="4734695" y="3462779"/>
              <a:ext cx="17880" cy="46637"/>
            </a:xfrm>
            <a:custGeom>
              <a:avLst/>
              <a:gdLst/>
              <a:ahLst/>
              <a:cxnLst/>
              <a:rect l="l" t="t" r="r" b="b"/>
              <a:pathLst>
                <a:path w="600" h="1565" extrusionOk="0">
                  <a:moveTo>
                    <a:pt x="319" y="0"/>
                  </a:moveTo>
                  <a:cubicBezTo>
                    <a:pt x="304" y="0"/>
                    <a:pt x="286" y="10"/>
                    <a:pt x="266" y="32"/>
                  </a:cubicBezTo>
                  <a:cubicBezTo>
                    <a:pt x="210" y="94"/>
                    <a:pt x="196" y="208"/>
                    <a:pt x="170" y="292"/>
                  </a:cubicBezTo>
                  <a:cubicBezTo>
                    <a:pt x="117" y="459"/>
                    <a:pt x="77" y="634"/>
                    <a:pt x="54" y="813"/>
                  </a:cubicBezTo>
                  <a:cubicBezTo>
                    <a:pt x="32" y="971"/>
                    <a:pt x="1" y="1176"/>
                    <a:pt x="37" y="1332"/>
                  </a:cubicBezTo>
                  <a:cubicBezTo>
                    <a:pt x="67" y="1467"/>
                    <a:pt x="126" y="1520"/>
                    <a:pt x="232" y="1554"/>
                  </a:cubicBezTo>
                  <a:cubicBezTo>
                    <a:pt x="253" y="1561"/>
                    <a:pt x="276" y="1565"/>
                    <a:pt x="299" y="1565"/>
                  </a:cubicBezTo>
                  <a:cubicBezTo>
                    <a:pt x="369" y="1565"/>
                    <a:pt x="439" y="1530"/>
                    <a:pt x="484" y="1461"/>
                  </a:cubicBezTo>
                  <a:cubicBezTo>
                    <a:pt x="490" y="1451"/>
                    <a:pt x="495" y="1441"/>
                    <a:pt x="498" y="1431"/>
                  </a:cubicBezTo>
                  <a:cubicBezTo>
                    <a:pt x="523" y="1379"/>
                    <a:pt x="538" y="1319"/>
                    <a:pt x="547" y="1260"/>
                  </a:cubicBezTo>
                  <a:cubicBezTo>
                    <a:pt x="600" y="913"/>
                    <a:pt x="518" y="562"/>
                    <a:pt x="424" y="237"/>
                  </a:cubicBezTo>
                  <a:cubicBezTo>
                    <a:pt x="404" y="173"/>
                    <a:pt x="383"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2"/>
            <p:cNvSpPr/>
            <p:nvPr/>
          </p:nvSpPr>
          <p:spPr>
            <a:xfrm>
              <a:off x="4734099" y="3390247"/>
              <a:ext cx="17880" cy="46697"/>
            </a:xfrm>
            <a:custGeom>
              <a:avLst/>
              <a:gdLst/>
              <a:ahLst/>
              <a:cxnLst/>
              <a:rect l="l" t="t" r="r" b="b"/>
              <a:pathLst>
                <a:path w="600" h="1567" extrusionOk="0">
                  <a:moveTo>
                    <a:pt x="302" y="1"/>
                  </a:moveTo>
                  <a:cubicBezTo>
                    <a:pt x="232" y="1"/>
                    <a:pt x="161" y="36"/>
                    <a:pt x="117" y="105"/>
                  </a:cubicBezTo>
                  <a:cubicBezTo>
                    <a:pt x="114" y="116"/>
                    <a:pt x="108" y="125"/>
                    <a:pt x="103" y="135"/>
                  </a:cubicBezTo>
                  <a:cubicBezTo>
                    <a:pt x="78" y="186"/>
                    <a:pt x="64" y="247"/>
                    <a:pt x="54" y="305"/>
                  </a:cubicBezTo>
                  <a:cubicBezTo>
                    <a:pt x="1" y="652"/>
                    <a:pt x="83" y="1005"/>
                    <a:pt x="177" y="1328"/>
                  </a:cubicBezTo>
                  <a:cubicBezTo>
                    <a:pt x="197" y="1392"/>
                    <a:pt x="218" y="1566"/>
                    <a:pt x="282" y="1566"/>
                  </a:cubicBezTo>
                  <a:cubicBezTo>
                    <a:pt x="297" y="1566"/>
                    <a:pt x="315" y="1557"/>
                    <a:pt x="335" y="1535"/>
                  </a:cubicBezTo>
                  <a:cubicBezTo>
                    <a:pt x="391" y="1472"/>
                    <a:pt x="405" y="1357"/>
                    <a:pt x="431" y="1274"/>
                  </a:cubicBezTo>
                  <a:cubicBezTo>
                    <a:pt x="484" y="1106"/>
                    <a:pt x="524" y="933"/>
                    <a:pt x="547" y="754"/>
                  </a:cubicBezTo>
                  <a:cubicBezTo>
                    <a:pt x="568" y="596"/>
                    <a:pt x="600" y="390"/>
                    <a:pt x="564" y="234"/>
                  </a:cubicBezTo>
                  <a:cubicBezTo>
                    <a:pt x="534" y="99"/>
                    <a:pt x="475" y="46"/>
                    <a:pt x="369" y="12"/>
                  </a:cubicBezTo>
                  <a:cubicBezTo>
                    <a:pt x="347" y="4"/>
                    <a:pt x="325" y="1"/>
                    <a:pt x="3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2"/>
            <p:cNvSpPr/>
            <p:nvPr/>
          </p:nvSpPr>
          <p:spPr>
            <a:xfrm>
              <a:off x="4736602" y="3442873"/>
              <a:ext cx="13797" cy="13887"/>
            </a:xfrm>
            <a:custGeom>
              <a:avLst/>
              <a:gdLst/>
              <a:ahLst/>
              <a:cxnLst/>
              <a:rect l="l" t="t" r="r" b="b"/>
              <a:pathLst>
                <a:path w="463" h="466" extrusionOk="0">
                  <a:moveTo>
                    <a:pt x="234" y="1"/>
                  </a:moveTo>
                  <a:cubicBezTo>
                    <a:pt x="222" y="1"/>
                    <a:pt x="211" y="2"/>
                    <a:pt x="199" y="5"/>
                  </a:cubicBezTo>
                  <a:cubicBezTo>
                    <a:pt x="189" y="7"/>
                    <a:pt x="176" y="7"/>
                    <a:pt x="165" y="10"/>
                  </a:cubicBezTo>
                  <a:cubicBezTo>
                    <a:pt x="149" y="15"/>
                    <a:pt x="133" y="22"/>
                    <a:pt x="119" y="30"/>
                  </a:cubicBezTo>
                  <a:cubicBezTo>
                    <a:pt x="113" y="31"/>
                    <a:pt x="110" y="35"/>
                    <a:pt x="105" y="38"/>
                  </a:cubicBezTo>
                  <a:cubicBezTo>
                    <a:pt x="92" y="48"/>
                    <a:pt x="77" y="58"/>
                    <a:pt x="65" y="70"/>
                  </a:cubicBezTo>
                  <a:cubicBezTo>
                    <a:pt x="53" y="81"/>
                    <a:pt x="43" y="96"/>
                    <a:pt x="33" y="108"/>
                  </a:cubicBezTo>
                  <a:cubicBezTo>
                    <a:pt x="29" y="113"/>
                    <a:pt x="27" y="117"/>
                    <a:pt x="26" y="121"/>
                  </a:cubicBezTo>
                  <a:cubicBezTo>
                    <a:pt x="19" y="136"/>
                    <a:pt x="11" y="151"/>
                    <a:pt x="7" y="167"/>
                  </a:cubicBezTo>
                  <a:cubicBezTo>
                    <a:pt x="4" y="184"/>
                    <a:pt x="3" y="200"/>
                    <a:pt x="0" y="216"/>
                  </a:cubicBezTo>
                  <a:cubicBezTo>
                    <a:pt x="0" y="227"/>
                    <a:pt x="3" y="239"/>
                    <a:pt x="4" y="250"/>
                  </a:cubicBezTo>
                  <a:cubicBezTo>
                    <a:pt x="6" y="260"/>
                    <a:pt x="6" y="272"/>
                    <a:pt x="10" y="282"/>
                  </a:cubicBezTo>
                  <a:cubicBezTo>
                    <a:pt x="11" y="286"/>
                    <a:pt x="13" y="292"/>
                    <a:pt x="14" y="295"/>
                  </a:cubicBezTo>
                  <a:cubicBezTo>
                    <a:pt x="14" y="299"/>
                    <a:pt x="14" y="300"/>
                    <a:pt x="17" y="303"/>
                  </a:cubicBezTo>
                  <a:cubicBezTo>
                    <a:pt x="19" y="308"/>
                    <a:pt x="19" y="313"/>
                    <a:pt x="20" y="316"/>
                  </a:cubicBezTo>
                  <a:cubicBezTo>
                    <a:pt x="26" y="331"/>
                    <a:pt x="32" y="345"/>
                    <a:pt x="36" y="358"/>
                  </a:cubicBezTo>
                  <a:cubicBezTo>
                    <a:pt x="39" y="359"/>
                    <a:pt x="39" y="363"/>
                    <a:pt x="40" y="365"/>
                  </a:cubicBezTo>
                  <a:cubicBezTo>
                    <a:pt x="47" y="378"/>
                    <a:pt x="57" y="388"/>
                    <a:pt x="67" y="399"/>
                  </a:cubicBezTo>
                  <a:cubicBezTo>
                    <a:pt x="69" y="401"/>
                    <a:pt x="69" y="402"/>
                    <a:pt x="70" y="404"/>
                  </a:cubicBezTo>
                  <a:cubicBezTo>
                    <a:pt x="76" y="409"/>
                    <a:pt x="85" y="416"/>
                    <a:pt x="90" y="421"/>
                  </a:cubicBezTo>
                  <a:cubicBezTo>
                    <a:pt x="96" y="425"/>
                    <a:pt x="103" y="431"/>
                    <a:pt x="110" y="437"/>
                  </a:cubicBezTo>
                  <a:cubicBezTo>
                    <a:pt x="123" y="444"/>
                    <a:pt x="138" y="449"/>
                    <a:pt x="149" y="454"/>
                  </a:cubicBezTo>
                  <a:cubicBezTo>
                    <a:pt x="153" y="457"/>
                    <a:pt x="156" y="457"/>
                    <a:pt x="159" y="458"/>
                  </a:cubicBezTo>
                  <a:cubicBezTo>
                    <a:pt x="173" y="461"/>
                    <a:pt x="189" y="464"/>
                    <a:pt x="205" y="465"/>
                  </a:cubicBezTo>
                  <a:lnTo>
                    <a:pt x="216" y="465"/>
                  </a:lnTo>
                  <a:cubicBezTo>
                    <a:pt x="234" y="465"/>
                    <a:pt x="254" y="461"/>
                    <a:pt x="271" y="458"/>
                  </a:cubicBezTo>
                  <a:cubicBezTo>
                    <a:pt x="277" y="457"/>
                    <a:pt x="284" y="457"/>
                    <a:pt x="289" y="454"/>
                  </a:cubicBezTo>
                  <a:cubicBezTo>
                    <a:pt x="307" y="449"/>
                    <a:pt x="324" y="442"/>
                    <a:pt x="340" y="432"/>
                  </a:cubicBezTo>
                  <a:cubicBezTo>
                    <a:pt x="345" y="429"/>
                    <a:pt x="353" y="428"/>
                    <a:pt x="357" y="422"/>
                  </a:cubicBezTo>
                  <a:cubicBezTo>
                    <a:pt x="370" y="411"/>
                    <a:pt x="385" y="402"/>
                    <a:pt x="397" y="389"/>
                  </a:cubicBezTo>
                  <a:cubicBezTo>
                    <a:pt x="403" y="385"/>
                    <a:pt x="407" y="375"/>
                    <a:pt x="413" y="371"/>
                  </a:cubicBezTo>
                  <a:lnTo>
                    <a:pt x="428" y="349"/>
                  </a:lnTo>
                  <a:cubicBezTo>
                    <a:pt x="438" y="335"/>
                    <a:pt x="443" y="318"/>
                    <a:pt x="449" y="302"/>
                  </a:cubicBezTo>
                  <a:cubicBezTo>
                    <a:pt x="450" y="296"/>
                    <a:pt x="453" y="290"/>
                    <a:pt x="453" y="286"/>
                  </a:cubicBezTo>
                  <a:cubicBezTo>
                    <a:pt x="456" y="267"/>
                    <a:pt x="460" y="250"/>
                    <a:pt x="460" y="232"/>
                  </a:cubicBezTo>
                  <a:cubicBezTo>
                    <a:pt x="463" y="216"/>
                    <a:pt x="460" y="199"/>
                    <a:pt x="457" y="181"/>
                  </a:cubicBezTo>
                  <a:cubicBezTo>
                    <a:pt x="456" y="177"/>
                    <a:pt x="456" y="171"/>
                    <a:pt x="454" y="166"/>
                  </a:cubicBezTo>
                  <a:cubicBezTo>
                    <a:pt x="449" y="150"/>
                    <a:pt x="441" y="134"/>
                    <a:pt x="433" y="117"/>
                  </a:cubicBezTo>
                  <a:cubicBezTo>
                    <a:pt x="423" y="103"/>
                    <a:pt x="413" y="88"/>
                    <a:pt x="401" y="77"/>
                  </a:cubicBezTo>
                  <a:cubicBezTo>
                    <a:pt x="398" y="71"/>
                    <a:pt x="393" y="67"/>
                    <a:pt x="390" y="64"/>
                  </a:cubicBezTo>
                  <a:cubicBezTo>
                    <a:pt x="377" y="53"/>
                    <a:pt x="364" y="43"/>
                    <a:pt x="350" y="34"/>
                  </a:cubicBezTo>
                  <a:cubicBezTo>
                    <a:pt x="335" y="24"/>
                    <a:pt x="318" y="17"/>
                    <a:pt x="301" y="12"/>
                  </a:cubicBezTo>
                  <a:cubicBezTo>
                    <a:pt x="297" y="10"/>
                    <a:pt x="292" y="8"/>
                    <a:pt x="287" y="8"/>
                  </a:cubicBezTo>
                  <a:cubicBezTo>
                    <a:pt x="269"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2"/>
            <p:cNvSpPr/>
            <p:nvPr/>
          </p:nvSpPr>
          <p:spPr>
            <a:xfrm>
              <a:off x="4882023" y="3405475"/>
              <a:ext cx="34747" cy="36207"/>
            </a:xfrm>
            <a:custGeom>
              <a:avLst/>
              <a:gdLst/>
              <a:ahLst/>
              <a:cxnLst/>
              <a:rect l="l" t="t" r="r" b="b"/>
              <a:pathLst>
                <a:path w="1166" h="1215" extrusionOk="0">
                  <a:moveTo>
                    <a:pt x="270" y="0"/>
                  </a:moveTo>
                  <a:cubicBezTo>
                    <a:pt x="226" y="0"/>
                    <a:pt x="183" y="15"/>
                    <a:pt x="137" y="39"/>
                  </a:cubicBezTo>
                  <a:cubicBezTo>
                    <a:pt x="52" y="82"/>
                    <a:pt x="0" y="181"/>
                    <a:pt x="22" y="289"/>
                  </a:cubicBezTo>
                  <a:cubicBezTo>
                    <a:pt x="23" y="300"/>
                    <a:pt x="26" y="310"/>
                    <a:pt x="31" y="322"/>
                  </a:cubicBezTo>
                  <a:cubicBezTo>
                    <a:pt x="48" y="375"/>
                    <a:pt x="81" y="426"/>
                    <a:pt x="115" y="476"/>
                  </a:cubicBezTo>
                  <a:cubicBezTo>
                    <a:pt x="317" y="762"/>
                    <a:pt x="618" y="949"/>
                    <a:pt x="910" y="1111"/>
                  </a:cubicBezTo>
                  <a:cubicBezTo>
                    <a:pt x="956" y="1137"/>
                    <a:pt x="1057" y="1215"/>
                    <a:pt x="1116" y="1215"/>
                  </a:cubicBezTo>
                  <a:cubicBezTo>
                    <a:pt x="1146" y="1215"/>
                    <a:pt x="1166" y="1196"/>
                    <a:pt x="1164" y="1141"/>
                  </a:cubicBezTo>
                  <a:cubicBezTo>
                    <a:pt x="1161" y="1057"/>
                    <a:pt x="1091" y="965"/>
                    <a:pt x="1054" y="889"/>
                  </a:cubicBezTo>
                  <a:cubicBezTo>
                    <a:pt x="975" y="732"/>
                    <a:pt x="882" y="578"/>
                    <a:pt x="776" y="435"/>
                  </a:cubicBezTo>
                  <a:cubicBezTo>
                    <a:pt x="681" y="309"/>
                    <a:pt x="561" y="140"/>
                    <a:pt x="427"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p:nvPr/>
          </p:nvSpPr>
          <p:spPr>
            <a:xfrm>
              <a:off x="4881844" y="3459054"/>
              <a:ext cx="38293" cy="35015"/>
            </a:xfrm>
            <a:custGeom>
              <a:avLst/>
              <a:gdLst/>
              <a:ahLst/>
              <a:cxnLst/>
              <a:rect l="l" t="t" r="r" b="b"/>
              <a:pathLst>
                <a:path w="1285" h="1175" extrusionOk="0">
                  <a:moveTo>
                    <a:pt x="1141" y="1"/>
                  </a:moveTo>
                  <a:cubicBezTo>
                    <a:pt x="1138" y="1"/>
                    <a:pt x="1136" y="1"/>
                    <a:pt x="1133" y="1"/>
                  </a:cubicBezTo>
                  <a:cubicBezTo>
                    <a:pt x="1050" y="4"/>
                    <a:pt x="961" y="76"/>
                    <a:pt x="885" y="116"/>
                  </a:cubicBezTo>
                  <a:cubicBezTo>
                    <a:pt x="731" y="194"/>
                    <a:pt x="582" y="290"/>
                    <a:pt x="443" y="398"/>
                  </a:cubicBezTo>
                  <a:cubicBezTo>
                    <a:pt x="319" y="495"/>
                    <a:pt x="154" y="617"/>
                    <a:pt x="72" y="753"/>
                  </a:cubicBezTo>
                  <a:cubicBezTo>
                    <a:pt x="1" y="869"/>
                    <a:pt x="6" y="950"/>
                    <a:pt x="57" y="1053"/>
                  </a:cubicBezTo>
                  <a:cubicBezTo>
                    <a:pt x="93" y="1125"/>
                    <a:pt x="166" y="1174"/>
                    <a:pt x="251" y="1174"/>
                  </a:cubicBezTo>
                  <a:cubicBezTo>
                    <a:pt x="267" y="1174"/>
                    <a:pt x="283" y="1172"/>
                    <a:pt x="300" y="1169"/>
                  </a:cubicBezTo>
                  <a:cubicBezTo>
                    <a:pt x="309" y="1167"/>
                    <a:pt x="319" y="1163"/>
                    <a:pt x="330" y="1160"/>
                  </a:cubicBezTo>
                  <a:cubicBezTo>
                    <a:pt x="383" y="1142"/>
                    <a:pt x="433"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2"/>
            <p:cNvSpPr/>
            <p:nvPr/>
          </p:nvSpPr>
          <p:spPr>
            <a:xfrm>
              <a:off x="2931129" y="3618599"/>
              <a:ext cx="32124" cy="23006"/>
            </a:xfrm>
            <a:custGeom>
              <a:avLst/>
              <a:gdLst/>
              <a:ahLst/>
              <a:cxnLst/>
              <a:rect l="l" t="t" r="r" b="b"/>
              <a:pathLst>
                <a:path w="1078" h="772" extrusionOk="0">
                  <a:moveTo>
                    <a:pt x="50" y="0"/>
                  </a:moveTo>
                  <a:cubicBezTo>
                    <a:pt x="20" y="0"/>
                    <a:pt x="1" y="19"/>
                    <a:pt x="3" y="72"/>
                  </a:cubicBezTo>
                  <a:cubicBezTo>
                    <a:pt x="7" y="158"/>
                    <a:pt x="78" y="248"/>
                    <a:pt x="116" y="324"/>
                  </a:cubicBezTo>
                  <a:cubicBezTo>
                    <a:pt x="187" y="475"/>
                    <a:pt x="276" y="616"/>
                    <a:pt x="374" y="753"/>
                  </a:cubicBezTo>
                  <a:cubicBezTo>
                    <a:pt x="606" y="760"/>
                    <a:pt x="842" y="765"/>
                    <a:pt x="1077" y="771"/>
                  </a:cubicBezTo>
                  <a:cubicBezTo>
                    <a:pt x="1070" y="760"/>
                    <a:pt x="1061" y="750"/>
                    <a:pt x="1054" y="737"/>
                  </a:cubicBezTo>
                  <a:cubicBezTo>
                    <a:pt x="852" y="456"/>
                    <a:pt x="551" y="267"/>
                    <a:pt x="259" y="105"/>
                  </a:cubicBezTo>
                  <a:cubicBezTo>
                    <a:pt x="212"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2"/>
            <p:cNvSpPr/>
            <p:nvPr/>
          </p:nvSpPr>
          <p:spPr>
            <a:xfrm>
              <a:off x="2878444" y="3565973"/>
              <a:ext cx="34777" cy="36207"/>
            </a:xfrm>
            <a:custGeom>
              <a:avLst/>
              <a:gdLst/>
              <a:ahLst/>
              <a:cxnLst/>
              <a:rect l="l" t="t" r="r" b="b"/>
              <a:pathLst>
                <a:path w="1167" h="1215" extrusionOk="0">
                  <a:moveTo>
                    <a:pt x="272" y="1"/>
                  </a:moveTo>
                  <a:cubicBezTo>
                    <a:pt x="227" y="1"/>
                    <a:pt x="184" y="15"/>
                    <a:pt x="137" y="40"/>
                  </a:cubicBezTo>
                  <a:cubicBezTo>
                    <a:pt x="52" y="83"/>
                    <a:pt x="1" y="182"/>
                    <a:pt x="22" y="289"/>
                  </a:cubicBezTo>
                  <a:cubicBezTo>
                    <a:pt x="24" y="302"/>
                    <a:pt x="28" y="312"/>
                    <a:pt x="31" y="323"/>
                  </a:cubicBezTo>
                  <a:cubicBezTo>
                    <a:pt x="50" y="376"/>
                    <a:pt x="81" y="428"/>
                    <a:pt x="116" y="477"/>
                  </a:cubicBezTo>
                  <a:cubicBezTo>
                    <a:pt x="318" y="762"/>
                    <a:pt x="618" y="950"/>
                    <a:pt x="911" y="1111"/>
                  </a:cubicBezTo>
                  <a:cubicBezTo>
                    <a:pt x="958" y="1137"/>
                    <a:pt x="1058" y="1215"/>
                    <a:pt x="1117" y="1215"/>
                  </a:cubicBezTo>
                  <a:cubicBezTo>
                    <a:pt x="1147" y="1215"/>
                    <a:pt x="1166" y="1196"/>
                    <a:pt x="1164" y="1142"/>
                  </a:cubicBezTo>
                  <a:cubicBezTo>
                    <a:pt x="1162" y="1057"/>
                    <a:pt x="1091" y="965"/>
                    <a:pt x="1054" y="889"/>
                  </a:cubicBezTo>
                  <a:cubicBezTo>
                    <a:pt x="975" y="732"/>
                    <a:pt x="882" y="578"/>
                    <a:pt x="776" y="435"/>
                  </a:cubicBezTo>
                  <a:cubicBezTo>
                    <a:pt x="682" y="308"/>
                    <a:pt x="561" y="140"/>
                    <a:pt x="429" y="55"/>
                  </a:cubicBezTo>
                  <a:cubicBezTo>
                    <a:pt x="370" y="17"/>
                    <a:pt x="320" y="1"/>
                    <a:pt x="2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2"/>
            <p:cNvSpPr/>
            <p:nvPr/>
          </p:nvSpPr>
          <p:spPr>
            <a:xfrm>
              <a:off x="2882258" y="3619612"/>
              <a:ext cx="34449" cy="20413"/>
            </a:xfrm>
            <a:custGeom>
              <a:avLst/>
              <a:gdLst/>
              <a:ahLst/>
              <a:cxnLst/>
              <a:rect l="l" t="t" r="r" b="b"/>
              <a:pathLst>
                <a:path w="1156" h="685" extrusionOk="0">
                  <a:moveTo>
                    <a:pt x="1006" y="1"/>
                  </a:moveTo>
                  <a:cubicBezTo>
                    <a:pt x="1004" y="1"/>
                    <a:pt x="1001" y="1"/>
                    <a:pt x="999" y="1"/>
                  </a:cubicBezTo>
                  <a:cubicBezTo>
                    <a:pt x="915" y="4"/>
                    <a:pt x="827" y="78"/>
                    <a:pt x="751" y="115"/>
                  </a:cubicBezTo>
                  <a:cubicBezTo>
                    <a:pt x="597" y="194"/>
                    <a:pt x="447" y="289"/>
                    <a:pt x="310" y="398"/>
                  </a:cubicBezTo>
                  <a:cubicBezTo>
                    <a:pt x="212" y="475"/>
                    <a:pt x="89" y="565"/>
                    <a:pt x="0" y="667"/>
                  </a:cubicBezTo>
                  <a:cubicBezTo>
                    <a:pt x="238" y="674"/>
                    <a:pt x="475" y="680"/>
                    <a:pt x="713" y="684"/>
                  </a:cubicBezTo>
                  <a:cubicBezTo>
                    <a:pt x="811" y="551"/>
                    <a:pt x="892" y="405"/>
                    <a:pt x="969" y="260"/>
                  </a:cubicBezTo>
                  <a:cubicBezTo>
                    <a:pt x="1006" y="191"/>
                    <a:pt x="1155" y="1"/>
                    <a:pt x="100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2"/>
            <p:cNvSpPr/>
            <p:nvPr/>
          </p:nvSpPr>
          <p:spPr>
            <a:xfrm>
              <a:off x="2927761" y="3566182"/>
              <a:ext cx="38293" cy="34985"/>
            </a:xfrm>
            <a:custGeom>
              <a:avLst/>
              <a:gdLst/>
              <a:ahLst/>
              <a:cxnLst/>
              <a:rect l="l" t="t" r="r" b="b"/>
              <a:pathLst>
                <a:path w="1285" h="1174" extrusionOk="0">
                  <a:moveTo>
                    <a:pt x="1034" y="0"/>
                  </a:moveTo>
                  <a:cubicBezTo>
                    <a:pt x="1018" y="0"/>
                    <a:pt x="1002" y="2"/>
                    <a:pt x="985" y="5"/>
                  </a:cubicBezTo>
                  <a:cubicBezTo>
                    <a:pt x="977" y="10"/>
                    <a:pt x="967" y="11"/>
                    <a:pt x="955" y="15"/>
                  </a:cubicBezTo>
                  <a:cubicBezTo>
                    <a:pt x="902" y="33"/>
                    <a:pt x="852" y="66"/>
                    <a:pt x="803" y="101"/>
                  </a:cubicBezTo>
                  <a:cubicBezTo>
                    <a:pt x="525" y="309"/>
                    <a:pt x="340" y="614"/>
                    <a:pt x="183" y="914"/>
                  </a:cubicBezTo>
                  <a:cubicBezTo>
                    <a:pt x="146" y="984"/>
                    <a:pt x="1" y="1173"/>
                    <a:pt x="145" y="1173"/>
                  </a:cubicBezTo>
                  <a:cubicBezTo>
                    <a:pt x="147" y="1173"/>
                    <a:pt x="150" y="1173"/>
                    <a:pt x="153" y="1173"/>
                  </a:cubicBezTo>
                  <a:cubicBezTo>
                    <a:pt x="236" y="1170"/>
                    <a:pt x="325" y="1099"/>
                    <a:pt x="401" y="1059"/>
                  </a:cubicBezTo>
                  <a:cubicBezTo>
                    <a:pt x="554" y="980"/>
                    <a:pt x="703" y="884"/>
                    <a:pt x="842" y="776"/>
                  </a:cubicBezTo>
                  <a:cubicBezTo>
                    <a:pt x="967" y="679"/>
                    <a:pt x="1131"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2"/>
            <p:cNvSpPr/>
            <p:nvPr/>
          </p:nvSpPr>
          <p:spPr>
            <a:xfrm>
              <a:off x="2915275" y="3603491"/>
              <a:ext cx="13797" cy="14036"/>
            </a:xfrm>
            <a:custGeom>
              <a:avLst/>
              <a:gdLst/>
              <a:ahLst/>
              <a:cxnLst/>
              <a:rect l="l" t="t" r="r" b="b"/>
              <a:pathLst>
                <a:path w="463" h="471" extrusionOk="0">
                  <a:moveTo>
                    <a:pt x="232" y="0"/>
                  </a:moveTo>
                  <a:cubicBezTo>
                    <a:pt x="216" y="0"/>
                    <a:pt x="198" y="4"/>
                    <a:pt x="182" y="6"/>
                  </a:cubicBezTo>
                  <a:cubicBezTo>
                    <a:pt x="176" y="6"/>
                    <a:pt x="172" y="7"/>
                    <a:pt x="168" y="10"/>
                  </a:cubicBezTo>
                  <a:cubicBezTo>
                    <a:pt x="153" y="14"/>
                    <a:pt x="135" y="20"/>
                    <a:pt x="120" y="29"/>
                  </a:cubicBezTo>
                  <a:cubicBezTo>
                    <a:pt x="106" y="39"/>
                    <a:pt x="93" y="49"/>
                    <a:pt x="82" y="60"/>
                  </a:cubicBezTo>
                  <a:cubicBezTo>
                    <a:pt x="72" y="67"/>
                    <a:pt x="67" y="77"/>
                    <a:pt x="60" y="86"/>
                  </a:cubicBezTo>
                  <a:cubicBezTo>
                    <a:pt x="53" y="96"/>
                    <a:pt x="46" y="105"/>
                    <a:pt x="42" y="113"/>
                  </a:cubicBezTo>
                  <a:cubicBezTo>
                    <a:pt x="40" y="118"/>
                    <a:pt x="39" y="122"/>
                    <a:pt x="36" y="126"/>
                  </a:cubicBezTo>
                  <a:cubicBezTo>
                    <a:pt x="34" y="128"/>
                    <a:pt x="33" y="132"/>
                    <a:pt x="32" y="133"/>
                  </a:cubicBezTo>
                  <a:cubicBezTo>
                    <a:pt x="29" y="136"/>
                    <a:pt x="27" y="140"/>
                    <a:pt x="24" y="145"/>
                  </a:cubicBezTo>
                  <a:cubicBezTo>
                    <a:pt x="19" y="158"/>
                    <a:pt x="12" y="172"/>
                    <a:pt x="7" y="186"/>
                  </a:cubicBezTo>
                  <a:cubicBezTo>
                    <a:pt x="6" y="191"/>
                    <a:pt x="6" y="192"/>
                    <a:pt x="6" y="195"/>
                  </a:cubicBezTo>
                  <a:cubicBezTo>
                    <a:pt x="3" y="211"/>
                    <a:pt x="3" y="225"/>
                    <a:pt x="0" y="238"/>
                  </a:cubicBezTo>
                  <a:lnTo>
                    <a:pt x="0" y="245"/>
                  </a:lnTo>
                  <a:cubicBezTo>
                    <a:pt x="0" y="255"/>
                    <a:pt x="3" y="264"/>
                    <a:pt x="4" y="271"/>
                  </a:cubicBezTo>
                  <a:cubicBezTo>
                    <a:pt x="6" y="278"/>
                    <a:pt x="6" y="288"/>
                    <a:pt x="7" y="295"/>
                  </a:cubicBezTo>
                  <a:cubicBezTo>
                    <a:pt x="12" y="310"/>
                    <a:pt x="19" y="324"/>
                    <a:pt x="24" y="337"/>
                  </a:cubicBezTo>
                  <a:cubicBezTo>
                    <a:pt x="26" y="341"/>
                    <a:pt x="27" y="343"/>
                    <a:pt x="29" y="345"/>
                  </a:cubicBezTo>
                  <a:cubicBezTo>
                    <a:pt x="39" y="358"/>
                    <a:pt x="47" y="371"/>
                    <a:pt x="57" y="384"/>
                  </a:cubicBezTo>
                  <a:cubicBezTo>
                    <a:pt x="60" y="387"/>
                    <a:pt x="63" y="388"/>
                    <a:pt x="65" y="391"/>
                  </a:cubicBezTo>
                  <a:cubicBezTo>
                    <a:pt x="79" y="403"/>
                    <a:pt x="93" y="414"/>
                    <a:pt x="110" y="427"/>
                  </a:cubicBezTo>
                  <a:lnTo>
                    <a:pt x="126" y="437"/>
                  </a:lnTo>
                  <a:cubicBezTo>
                    <a:pt x="142" y="446"/>
                    <a:pt x="158" y="453"/>
                    <a:pt x="176" y="459"/>
                  </a:cubicBezTo>
                  <a:cubicBezTo>
                    <a:pt x="182" y="460"/>
                    <a:pt x="189" y="463"/>
                    <a:pt x="196" y="464"/>
                  </a:cubicBezTo>
                  <a:cubicBezTo>
                    <a:pt x="210" y="466"/>
                    <a:pt x="226" y="470"/>
                    <a:pt x="241" y="470"/>
                  </a:cubicBezTo>
                  <a:cubicBezTo>
                    <a:pt x="243" y="470"/>
                    <a:pt x="245" y="470"/>
                    <a:pt x="247" y="470"/>
                  </a:cubicBezTo>
                  <a:cubicBezTo>
                    <a:pt x="255" y="470"/>
                    <a:pt x="262" y="467"/>
                    <a:pt x="271" y="466"/>
                  </a:cubicBezTo>
                  <a:cubicBezTo>
                    <a:pt x="279" y="464"/>
                    <a:pt x="289" y="464"/>
                    <a:pt x="298" y="463"/>
                  </a:cubicBezTo>
                  <a:cubicBezTo>
                    <a:pt x="314" y="459"/>
                    <a:pt x="330" y="450"/>
                    <a:pt x="344" y="444"/>
                  </a:cubicBezTo>
                  <a:cubicBezTo>
                    <a:pt x="350" y="443"/>
                    <a:pt x="355" y="439"/>
                    <a:pt x="358" y="436"/>
                  </a:cubicBezTo>
                  <a:cubicBezTo>
                    <a:pt x="373" y="424"/>
                    <a:pt x="387" y="416"/>
                    <a:pt x="400" y="403"/>
                  </a:cubicBezTo>
                  <a:cubicBezTo>
                    <a:pt x="411" y="391"/>
                    <a:pt x="421" y="375"/>
                    <a:pt x="431" y="361"/>
                  </a:cubicBezTo>
                  <a:cubicBezTo>
                    <a:pt x="434" y="357"/>
                    <a:pt x="436" y="351"/>
                    <a:pt x="437" y="347"/>
                  </a:cubicBezTo>
                  <a:cubicBezTo>
                    <a:pt x="444" y="330"/>
                    <a:pt x="451" y="314"/>
                    <a:pt x="456" y="298"/>
                  </a:cubicBezTo>
                  <a:cubicBezTo>
                    <a:pt x="459" y="282"/>
                    <a:pt x="461" y="264"/>
                    <a:pt x="463" y="247"/>
                  </a:cubicBezTo>
                  <a:lnTo>
                    <a:pt x="463" y="228"/>
                  </a:lnTo>
                  <a:cubicBezTo>
                    <a:pt x="461" y="212"/>
                    <a:pt x="459" y="193"/>
                    <a:pt x="456" y="178"/>
                  </a:cubicBezTo>
                  <a:cubicBezTo>
                    <a:pt x="451" y="161"/>
                    <a:pt x="443" y="143"/>
                    <a:pt x="436" y="128"/>
                  </a:cubicBezTo>
                  <a:cubicBezTo>
                    <a:pt x="434" y="122"/>
                    <a:pt x="433" y="119"/>
                    <a:pt x="428" y="113"/>
                  </a:cubicBezTo>
                  <a:cubicBezTo>
                    <a:pt x="420" y="99"/>
                    <a:pt x="408" y="83"/>
                    <a:pt x="397" y="70"/>
                  </a:cubicBezTo>
                  <a:cubicBezTo>
                    <a:pt x="390" y="62"/>
                    <a:pt x="378" y="56"/>
                    <a:pt x="370" y="49"/>
                  </a:cubicBezTo>
                  <a:cubicBezTo>
                    <a:pt x="361" y="42"/>
                    <a:pt x="351" y="34"/>
                    <a:pt x="343" y="29"/>
                  </a:cubicBezTo>
                  <a:cubicBezTo>
                    <a:pt x="328" y="20"/>
                    <a:pt x="312" y="14"/>
                    <a:pt x="297" y="10"/>
                  </a:cubicBezTo>
                  <a:cubicBezTo>
                    <a:pt x="291" y="7"/>
                    <a:pt x="285" y="6"/>
                    <a:pt x="279"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2"/>
            <p:cNvSpPr/>
            <p:nvPr/>
          </p:nvSpPr>
          <p:spPr>
            <a:xfrm>
              <a:off x="3114632"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7" y="499"/>
                    <a:pt x="880" y="524"/>
                  </a:cubicBezTo>
                  <a:cubicBezTo>
                    <a:pt x="985" y="538"/>
                    <a:pt x="1112" y="558"/>
                    <a:pt x="1231" y="558"/>
                  </a:cubicBezTo>
                  <a:cubicBezTo>
                    <a:pt x="1286" y="558"/>
                    <a:pt x="1340" y="554"/>
                    <a:pt x="1389" y="542"/>
                  </a:cubicBezTo>
                  <a:cubicBezTo>
                    <a:pt x="1519" y="511"/>
                    <a:pt x="1572" y="451"/>
                    <a:pt x="1605" y="343"/>
                  </a:cubicBezTo>
                  <a:cubicBezTo>
                    <a:pt x="1634" y="251"/>
                    <a:pt x="1604"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p:nvPr/>
          </p:nvSpPr>
          <p:spPr>
            <a:xfrm>
              <a:off x="3045796"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200" y="518"/>
                    <a:pt x="258" y="532"/>
                    <a:pt x="316"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2"/>
            <p:cNvSpPr/>
            <p:nvPr/>
          </p:nvSpPr>
          <p:spPr>
            <a:xfrm>
              <a:off x="3097855" y="3623247"/>
              <a:ext cx="14185" cy="22201"/>
            </a:xfrm>
            <a:custGeom>
              <a:avLst/>
              <a:gdLst/>
              <a:ahLst/>
              <a:cxnLst/>
              <a:rect l="l" t="t" r="r" b="b"/>
              <a:pathLst>
                <a:path w="476" h="745" extrusionOk="0">
                  <a:moveTo>
                    <a:pt x="251" y="1"/>
                  </a:moveTo>
                  <a:cubicBezTo>
                    <a:pt x="236" y="1"/>
                    <a:pt x="218" y="10"/>
                    <a:pt x="198" y="32"/>
                  </a:cubicBezTo>
                  <a:cubicBezTo>
                    <a:pt x="141" y="95"/>
                    <a:pt x="130" y="211"/>
                    <a:pt x="103" y="293"/>
                  </a:cubicBezTo>
                  <a:cubicBezTo>
                    <a:pt x="59" y="433"/>
                    <a:pt x="24" y="581"/>
                    <a:pt x="0" y="730"/>
                  </a:cubicBezTo>
                  <a:cubicBezTo>
                    <a:pt x="158" y="734"/>
                    <a:pt x="315" y="738"/>
                    <a:pt x="476" y="744"/>
                  </a:cubicBezTo>
                  <a:cubicBezTo>
                    <a:pt x="449" y="572"/>
                    <a:pt x="404" y="403"/>
                    <a:pt x="355" y="238"/>
                  </a:cubicBezTo>
                  <a:cubicBezTo>
                    <a:pt x="338" y="175"/>
                    <a:pt x="318" y="1"/>
                    <a:pt x="25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2"/>
            <p:cNvSpPr/>
            <p:nvPr/>
          </p:nvSpPr>
          <p:spPr>
            <a:xfrm>
              <a:off x="3095322"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4" y="246"/>
                    <a:pt x="54" y="305"/>
                  </a:cubicBezTo>
                  <a:cubicBezTo>
                    <a:pt x="1"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600" y="390"/>
                    <a:pt x="567" y="233"/>
                  </a:cubicBezTo>
                  <a:cubicBezTo>
                    <a:pt x="536" y="99"/>
                    <a:pt x="476"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2"/>
            <p:cNvSpPr/>
            <p:nvPr/>
          </p:nvSpPr>
          <p:spPr>
            <a:xfrm>
              <a:off x="3097766" y="3603431"/>
              <a:ext cx="13857" cy="13827"/>
            </a:xfrm>
            <a:custGeom>
              <a:avLst/>
              <a:gdLst/>
              <a:ahLst/>
              <a:cxnLst/>
              <a:rect l="l" t="t" r="r" b="b"/>
              <a:pathLst>
                <a:path w="465" h="464" extrusionOk="0">
                  <a:moveTo>
                    <a:pt x="234" y="1"/>
                  </a:moveTo>
                  <a:cubicBezTo>
                    <a:pt x="222" y="1"/>
                    <a:pt x="211" y="2"/>
                    <a:pt x="199" y="5"/>
                  </a:cubicBezTo>
                  <a:cubicBezTo>
                    <a:pt x="189" y="6"/>
                    <a:pt x="176" y="6"/>
                    <a:pt x="165" y="9"/>
                  </a:cubicBezTo>
                  <a:cubicBezTo>
                    <a:pt x="149" y="15"/>
                    <a:pt x="133" y="22"/>
                    <a:pt x="119" y="29"/>
                  </a:cubicBezTo>
                  <a:cubicBezTo>
                    <a:pt x="113" y="31"/>
                    <a:pt x="111" y="35"/>
                    <a:pt x="105" y="38"/>
                  </a:cubicBezTo>
                  <a:cubicBezTo>
                    <a:pt x="92" y="48"/>
                    <a:pt x="78" y="58"/>
                    <a:pt x="65" y="69"/>
                  </a:cubicBezTo>
                  <a:cubicBezTo>
                    <a:pt x="53" y="81"/>
                    <a:pt x="43" y="95"/>
                    <a:pt x="33" y="108"/>
                  </a:cubicBezTo>
                  <a:cubicBezTo>
                    <a:pt x="29" y="112"/>
                    <a:pt x="27" y="117"/>
                    <a:pt x="26" y="121"/>
                  </a:cubicBezTo>
                  <a:cubicBezTo>
                    <a:pt x="19" y="135"/>
                    <a:pt x="12" y="151"/>
                    <a:pt x="7" y="167"/>
                  </a:cubicBezTo>
                  <a:cubicBezTo>
                    <a:pt x="5" y="184"/>
                    <a:pt x="3" y="200"/>
                    <a:pt x="0" y="216"/>
                  </a:cubicBezTo>
                  <a:cubicBezTo>
                    <a:pt x="0" y="227"/>
                    <a:pt x="3" y="238"/>
                    <a:pt x="5" y="250"/>
                  </a:cubicBezTo>
                  <a:cubicBezTo>
                    <a:pt x="6" y="260"/>
                    <a:pt x="6" y="271"/>
                    <a:pt x="10" y="281"/>
                  </a:cubicBezTo>
                  <a:cubicBezTo>
                    <a:pt x="12" y="286"/>
                    <a:pt x="13" y="291"/>
                    <a:pt x="15" y="294"/>
                  </a:cubicBezTo>
                  <a:cubicBezTo>
                    <a:pt x="15" y="299"/>
                    <a:pt x="15" y="300"/>
                    <a:pt x="17" y="303"/>
                  </a:cubicBezTo>
                  <a:cubicBezTo>
                    <a:pt x="19" y="309"/>
                    <a:pt x="19" y="313"/>
                    <a:pt x="20" y="316"/>
                  </a:cubicBezTo>
                  <a:cubicBezTo>
                    <a:pt x="26" y="330"/>
                    <a:pt x="32" y="345"/>
                    <a:pt x="36" y="357"/>
                  </a:cubicBezTo>
                  <a:cubicBezTo>
                    <a:pt x="39" y="359"/>
                    <a:pt x="39" y="363"/>
                    <a:pt x="40" y="365"/>
                  </a:cubicBezTo>
                  <a:cubicBezTo>
                    <a:pt x="48" y="377"/>
                    <a:pt x="58" y="388"/>
                    <a:pt x="68" y="399"/>
                  </a:cubicBezTo>
                  <a:cubicBezTo>
                    <a:pt x="69" y="400"/>
                    <a:pt x="69" y="402"/>
                    <a:pt x="70" y="403"/>
                  </a:cubicBezTo>
                  <a:cubicBezTo>
                    <a:pt x="76" y="409"/>
                    <a:pt x="85" y="416"/>
                    <a:pt x="90" y="420"/>
                  </a:cubicBezTo>
                  <a:cubicBezTo>
                    <a:pt x="96" y="425"/>
                    <a:pt x="103" y="430"/>
                    <a:pt x="111" y="436"/>
                  </a:cubicBezTo>
                  <a:cubicBezTo>
                    <a:pt x="122" y="443"/>
                    <a:pt x="136" y="448"/>
                    <a:pt x="149" y="453"/>
                  </a:cubicBezTo>
                  <a:cubicBezTo>
                    <a:pt x="154" y="456"/>
                    <a:pt x="156" y="456"/>
                    <a:pt x="158" y="458"/>
                  </a:cubicBezTo>
                  <a:cubicBezTo>
                    <a:pt x="172" y="461"/>
                    <a:pt x="189" y="463"/>
                    <a:pt x="205" y="463"/>
                  </a:cubicBezTo>
                  <a:lnTo>
                    <a:pt x="215" y="463"/>
                  </a:lnTo>
                  <a:cubicBezTo>
                    <a:pt x="234" y="463"/>
                    <a:pt x="254" y="459"/>
                    <a:pt x="271" y="456"/>
                  </a:cubicBezTo>
                  <a:cubicBezTo>
                    <a:pt x="277" y="453"/>
                    <a:pt x="284" y="453"/>
                    <a:pt x="290" y="452"/>
                  </a:cubicBezTo>
                  <a:cubicBezTo>
                    <a:pt x="307" y="446"/>
                    <a:pt x="323" y="439"/>
                    <a:pt x="340" y="430"/>
                  </a:cubicBezTo>
                  <a:cubicBezTo>
                    <a:pt x="344" y="428"/>
                    <a:pt x="351" y="425"/>
                    <a:pt x="357" y="420"/>
                  </a:cubicBezTo>
                  <a:cubicBezTo>
                    <a:pt x="370" y="409"/>
                    <a:pt x="386" y="400"/>
                    <a:pt x="397" y="388"/>
                  </a:cubicBezTo>
                  <a:cubicBezTo>
                    <a:pt x="401" y="382"/>
                    <a:pt x="407" y="373"/>
                    <a:pt x="413" y="367"/>
                  </a:cubicBezTo>
                  <a:lnTo>
                    <a:pt x="429" y="346"/>
                  </a:lnTo>
                  <a:cubicBezTo>
                    <a:pt x="437" y="332"/>
                    <a:pt x="443" y="316"/>
                    <a:pt x="449" y="300"/>
                  </a:cubicBezTo>
                  <a:cubicBezTo>
                    <a:pt x="450" y="294"/>
                    <a:pt x="452" y="289"/>
                    <a:pt x="452" y="284"/>
                  </a:cubicBezTo>
                  <a:cubicBezTo>
                    <a:pt x="456" y="266"/>
                    <a:pt x="459" y="249"/>
                    <a:pt x="459" y="230"/>
                  </a:cubicBezTo>
                  <a:cubicBezTo>
                    <a:pt x="464" y="217"/>
                    <a:pt x="462" y="200"/>
                    <a:pt x="457" y="181"/>
                  </a:cubicBezTo>
                  <a:cubicBezTo>
                    <a:pt x="456" y="177"/>
                    <a:pt x="456" y="171"/>
                    <a:pt x="454" y="165"/>
                  </a:cubicBezTo>
                  <a:cubicBezTo>
                    <a:pt x="449" y="150"/>
                    <a:pt x="442" y="134"/>
                    <a:pt x="433" y="117"/>
                  </a:cubicBezTo>
                  <a:cubicBezTo>
                    <a:pt x="423" y="102"/>
                    <a:pt x="413" y="88"/>
                    <a:pt x="401" y="77"/>
                  </a:cubicBezTo>
                  <a:cubicBezTo>
                    <a:pt x="399" y="71"/>
                    <a:pt x="393" y="67"/>
                    <a:pt x="390" y="64"/>
                  </a:cubicBezTo>
                  <a:cubicBezTo>
                    <a:pt x="377" y="52"/>
                    <a:pt x="364" y="42"/>
                    <a:pt x="350" y="34"/>
                  </a:cubicBezTo>
                  <a:cubicBezTo>
                    <a:pt x="336" y="24"/>
                    <a:pt x="318" y="16"/>
                    <a:pt x="301" y="12"/>
                  </a:cubicBezTo>
                  <a:cubicBezTo>
                    <a:pt x="297"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2"/>
            <p:cNvSpPr/>
            <p:nvPr/>
          </p:nvSpPr>
          <p:spPr>
            <a:xfrm>
              <a:off x="3295930" y="3618629"/>
              <a:ext cx="34300" cy="30128"/>
            </a:xfrm>
            <a:custGeom>
              <a:avLst/>
              <a:gdLst/>
              <a:ahLst/>
              <a:cxnLst/>
              <a:rect l="l" t="t" r="r" b="b"/>
              <a:pathLst>
                <a:path w="1151" h="1011" extrusionOk="0">
                  <a:moveTo>
                    <a:pt x="49" y="1"/>
                  </a:moveTo>
                  <a:cubicBezTo>
                    <a:pt x="20" y="1"/>
                    <a:pt x="1" y="19"/>
                    <a:pt x="3" y="72"/>
                  </a:cubicBezTo>
                  <a:cubicBezTo>
                    <a:pt x="5" y="158"/>
                    <a:pt x="76" y="249"/>
                    <a:pt x="113" y="326"/>
                  </a:cubicBezTo>
                  <a:cubicBezTo>
                    <a:pt x="192" y="484"/>
                    <a:pt x="285" y="634"/>
                    <a:pt x="391" y="777"/>
                  </a:cubicBezTo>
                  <a:cubicBezTo>
                    <a:pt x="446" y="850"/>
                    <a:pt x="508" y="936"/>
                    <a:pt x="575" y="1011"/>
                  </a:cubicBezTo>
                  <a:cubicBezTo>
                    <a:pt x="764" y="1011"/>
                    <a:pt x="955" y="1008"/>
                    <a:pt x="1144" y="1007"/>
                  </a:cubicBezTo>
                  <a:cubicBezTo>
                    <a:pt x="1151" y="982"/>
                    <a:pt x="1151" y="954"/>
                    <a:pt x="1144" y="925"/>
                  </a:cubicBezTo>
                  <a:cubicBezTo>
                    <a:pt x="1141" y="915"/>
                    <a:pt x="1138" y="903"/>
                    <a:pt x="1135" y="893"/>
                  </a:cubicBezTo>
                  <a:cubicBezTo>
                    <a:pt x="1116" y="839"/>
                    <a:pt x="1085" y="787"/>
                    <a:pt x="1051" y="737"/>
                  </a:cubicBezTo>
                  <a:cubicBezTo>
                    <a:pt x="849" y="456"/>
                    <a:pt x="548" y="269"/>
                    <a:pt x="255" y="105"/>
                  </a:cubicBezTo>
                  <a:cubicBezTo>
                    <a:pt x="208" y="78"/>
                    <a:pt x="108"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2"/>
            <p:cNvSpPr/>
            <p:nvPr/>
          </p:nvSpPr>
          <p:spPr>
            <a:xfrm>
              <a:off x="3243245" y="3565973"/>
              <a:ext cx="34747" cy="36207"/>
            </a:xfrm>
            <a:custGeom>
              <a:avLst/>
              <a:gdLst/>
              <a:ahLst/>
              <a:cxnLst/>
              <a:rect l="l" t="t" r="r" b="b"/>
              <a:pathLst>
                <a:path w="1166" h="1215" extrusionOk="0">
                  <a:moveTo>
                    <a:pt x="270" y="1"/>
                  </a:moveTo>
                  <a:cubicBezTo>
                    <a:pt x="225" y="1"/>
                    <a:pt x="183" y="15"/>
                    <a:pt x="136" y="40"/>
                  </a:cubicBezTo>
                  <a:cubicBezTo>
                    <a:pt x="52" y="83"/>
                    <a:pt x="0" y="182"/>
                    <a:pt x="22" y="289"/>
                  </a:cubicBezTo>
                  <a:cubicBezTo>
                    <a:pt x="23" y="302"/>
                    <a:pt x="26" y="312"/>
                    <a:pt x="30" y="323"/>
                  </a:cubicBezTo>
                  <a:cubicBezTo>
                    <a:pt x="47" y="376"/>
                    <a:pt x="80" y="428"/>
                    <a:pt x="115" y="477"/>
                  </a:cubicBezTo>
                  <a:cubicBezTo>
                    <a:pt x="317" y="762"/>
                    <a:pt x="618" y="950"/>
                    <a:pt x="910" y="1111"/>
                  </a:cubicBezTo>
                  <a:cubicBezTo>
                    <a:pt x="956" y="1137"/>
                    <a:pt x="1056" y="1215"/>
                    <a:pt x="1116" y="1215"/>
                  </a:cubicBezTo>
                  <a:cubicBezTo>
                    <a:pt x="1146" y="1215"/>
                    <a:pt x="1165" y="1196"/>
                    <a:pt x="1164" y="1142"/>
                  </a:cubicBezTo>
                  <a:cubicBezTo>
                    <a:pt x="1161" y="1057"/>
                    <a:pt x="1091" y="965"/>
                    <a:pt x="1053" y="889"/>
                  </a:cubicBezTo>
                  <a:cubicBezTo>
                    <a:pt x="974" y="732"/>
                    <a:pt x="880" y="578"/>
                    <a:pt x="775" y="435"/>
                  </a:cubicBezTo>
                  <a:cubicBezTo>
                    <a:pt x="681" y="308"/>
                    <a:pt x="560" y="140"/>
                    <a:pt x="427" y="55"/>
                  </a:cubicBezTo>
                  <a:cubicBezTo>
                    <a:pt x="367"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2"/>
            <p:cNvSpPr/>
            <p:nvPr/>
          </p:nvSpPr>
          <p:spPr>
            <a:xfrm>
              <a:off x="3243275" y="3619612"/>
              <a:ext cx="38114" cy="29085"/>
            </a:xfrm>
            <a:custGeom>
              <a:avLst/>
              <a:gdLst/>
              <a:ahLst/>
              <a:cxnLst/>
              <a:rect l="l" t="t" r="r" b="b"/>
              <a:pathLst>
                <a:path w="1279" h="976" extrusionOk="0">
                  <a:moveTo>
                    <a:pt x="1132" y="1"/>
                  </a:moveTo>
                  <a:cubicBezTo>
                    <a:pt x="1130" y="1"/>
                    <a:pt x="1128" y="1"/>
                    <a:pt x="1125" y="1"/>
                  </a:cubicBezTo>
                  <a:cubicBezTo>
                    <a:pt x="1041" y="4"/>
                    <a:pt x="953" y="78"/>
                    <a:pt x="877" y="115"/>
                  </a:cubicBezTo>
                  <a:cubicBezTo>
                    <a:pt x="726" y="194"/>
                    <a:pt x="575" y="289"/>
                    <a:pt x="435" y="398"/>
                  </a:cubicBezTo>
                  <a:cubicBezTo>
                    <a:pt x="311" y="495"/>
                    <a:pt x="145" y="617"/>
                    <a:pt x="65" y="753"/>
                  </a:cubicBezTo>
                  <a:cubicBezTo>
                    <a:pt x="11" y="837"/>
                    <a:pt x="1" y="899"/>
                    <a:pt x="16" y="966"/>
                  </a:cubicBezTo>
                  <a:cubicBezTo>
                    <a:pt x="210" y="969"/>
                    <a:pt x="400" y="974"/>
                    <a:pt x="591" y="975"/>
                  </a:cubicBezTo>
                  <a:cubicBezTo>
                    <a:pt x="804" y="774"/>
                    <a:pt x="959" y="512"/>
                    <a:pt x="1095" y="260"/>
                  </a:cubicBezTo>
                  <a:cubicBezTo>
                    <a:pt x="1132" y="191"/>
                    <a:pt x="1279" y="1"/>
                    <a:pt x="11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2"/>
            <p:cNvSpPr/>
            <p:nvPr/>
          </p:nvSpPr>
          <p:spPr>
            <a:xfrm>
              <a:off x="3292503" y="3566182"/>
              <a:ext cx="38293" cy="34985"/>
            </a:xfrm>
            <a:custGeom>
              <a:avLst/>
              <a:gdLst/>
              <a:ahLst/>
              <a:cxnLst/>
              <a:rect l="l" t="t" r="r" b="b"/>
              <a:pathLst>
                <a:path w="1285" h="1174" extrusionOk="0">
                  <a:moveTo>
                    <a:pt x="1033" y="0"/>
                  </a:moveTo>
                  <a:cubicBezTo>
                    <a:pt x="1017" y="0"/>
                    <a:pt x="1001" y="2"/>
                    <a:pt x="985" y="5"/>
                  </a:cubicBezTo>
                  <a:cubicBezTo>
                    <a:pt x="976" y="10"/>
                    <a:pt x="965" y="11"/>
                    <a:pt x="955" y="15"/>
                  </a:cubicBezTo>
                  <a:cubicBezTo>
                    <a:pt x="900" y="33"/>
                    <a:pt x="850" y="66"/>
                    <a:pt x="802" y="101"/>
                  </a:cubicBezTo>
                  <a:cubicBezTo>
                    <a:pt x="525" y="309"/>
                    <a:pt x="340" y="614"/>
                    <a:pt x="183" y="914"/>
                  </a:cubicBezTo>
                  <a:cubicBezTo>
                    <a:pt x="145" y="984"/>
                    <a:pt x="0" y="1173"/>
                    <a:pt x="144" y="1173"/>
                  </a:cubicBezTo>
                  <a:cubicBezTo>
                    <a:pt x="147" y="1173"/>
                    <a:pt x="150" y="1173"/>
                    <a:pt x="153" y="1173"/>
                  </a:cubicBezTo>
                  <a:cubicBezTo>
                    <a:pt x="234" y="1170"/>
                    <a:pt x="324" y="1099"/>
                    <a:pt x="399" y="1059"/>
                  </a:cubicBezTo>
                  <a:cubicBezTo>
                    <a:pt x="554" y="980"/>
                    <a:pt x="701" y="884"/>
                    <a:pt x="842" y="776"/>
                  </a:cubicBezTo>
                  <a:cubicBezTo>
                    <a:pt x="965" y="679"/>
                    <a:pt x="1130" y="557"/>
                    <a:pt x="1213" y="421"/>
                  </a:cubicBezTo>
                  <a:cubicBezTo>
                    <a:pt x="1285" y="305"/>
                    <a:pt x="1279" y="225"/>
                    <a:pt x="1229" y="123"/>
                  </a:cubicBezTo>
                  <a:cubicBezTo>
                    <a:pt x="1192" y="50"/>
                    <a:pt x="1118"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2"/>
            <p:cNvSpPr/>
            <p:nvPr/>
          </p:nvSpPr>
          <p:spPr>
            <a:xfrm>
              <a:off x="3280047" y="3603491"/>
              <a:ext cx="13827" cy="14036"/>
            </a:xfrm>
            <a:custGeom>
              <a:avLst/>
              <a:gdLst/>
              <a:ahLst/>
              <a:cxnLst/>
              <a:rect l="l" t="t" r="r" b="b"/>
              <a:pathLst>
                <a:path w="464" h="471" extrusionOk="0">
                  <a:moveTo>
                    <a:pt x="231" y="0"/>
                  </a:moveTo>
                  <a:cubicBezTo>
                    <a:pt x="215" y="0"/>
                    <a:pt x="198" y="4"/>
                    <a:pt x="181" y="6"/>
                  </a:cubicBezTo>
                  <a:cubicBezTo>
                    <a:pt x="176" y="6"/>
                    <a:pt x="172" y="7"/>
                    <a:pt x="166" y="10"/>
                  </a:cubicBezTo>
                  <a:cubicBezTo>
                    <a:pt x="152" y="14"/>
                    <a:pt x="135" y="20"/>
                    <a:pt x="121" y="29"/>
                  </a:cubicBezTo>
                  <a:cubicBezTo>
                    <a:pt x="106" y="39"/>
                    <a:pt x="93" y="49"/>
                    <a:pt x="80" y="60"/>
                  </a:cubicBezTo>
                  <a:cubicBezTo>
                    <a:pt x="72" y="67"/>
                    <a:pt x="66" y="77"/>
                    <a:pt x="59" y="86"/>
                  </a:cubicBezTo>
                  <a:cubicBezTo>
                    <a:pt x="52" y="96"/>
                    <a:pt x="45" y="105"/>
                    <a:pt x="42" y="113"/>
                  </a:cubicBezTo>
                  <a:cubicBezTo>
                    <a:pt x="39" y="118"/>
                    <a:pt x="37" y="122"/>
                    <a:pt x="36" y="126"/>
                  </a:cubicBezTo>
                  <a:cubicBezTo>
                    <a:pt x="35"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5" y="341"/>
                    <a:pt x="27" y="343"/>
                    <a:pt x="29" y="345"/>
                  </a:cubicBezTo>
                  <a:cubicBezTo>
                    <a:pt x="37" y="358"/>
                    <a:pt x="46" y="371"/>
                    <a:pt x="58"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1" y="466"/>
                  </a:cubicBezTo>
                  <a:cubicBezTo>
                    <a:pt x="280" y="464"/>
                    <a:pt x="288" y="464"/>
                    <a:pt x="297" y="463"/>
                  </a:cubicBezTo>
                  <a:cubicBezTo>
                    <a:pt x="314" y="459"/>
                    <a:pt x="330" y="450"/>
                    <a:pt x="344" y="444"/>
                  </a:cubicBezTo>
                  <a:cubicBezTo>
                    <a:pt x="350" y="443"/>
                    <a:pt x="356" y="439"/>
                    <a:pt x="358" y="436"/>
                  </a:cubicBezTo>
                  <a:cubicBezTo>
                    <a:pt x="373" y="424"/>
                    <a:pt x="387" y="416"/>
                    <a:pt x="400" y="403"/>
                  </a:cubicBezTo>
                  <a:cubicBezTo>
                    <a:pt x="410" y="391"/>
                    <a:pt x="420" y="375"/>
                    <a:pt x="430" y="361"/>
                  </a:cubicBezTo>
                  <a:cubicBezTo>
                    <a:pt x="434" y="357"/>
                    <a:pt x="436" y="351"/>
                    <a:pt x="437" y="347"/>
                  </a:cubicBezTo>
                  <a:cubicBezTo>
                    <a:pt x="444" y="330"/>
                    <a:pt x="452" y="314"/>
                    <a:pt x="456" y="298"/>
                  </a:cubicBezTo>
                  <a:cubicBezTo>
                    <a:pt x="459" y="282"/>
                    <a:pt x="460" y="264"/>
                    <a:pt x="463" y="247"/>
                  </a:cubicBezTo>
                  <a:lnTo>
                    <a:pt x="463" y="228"/>
                  </a:lnTo>
                  <a:cubicBezTo>
                    <a:pt x="460" y="212"/>
                    <a:pt x="459" y="193"/>
                    <a:pt x="456" y="178"/>
                  </a:cubicBezTo>
                  <a:cubicBezTo>
                    <a:pt x="452" y="161"/>
                    <a:pt x="443" y="143"/>
                    <a:pt x="436" y="128"/>
                  </a:cubicBezTo>
                  <a:cubicBezTo>
                    <a:pt x="433" y="122"/>
                    <a:pt x="432" y="119"/>
                    <a:pt x="429" y="113"/>
                  </a:cubicBezTo>
                  <a:cubicBezTo>
                    <a:pt x="420" y="99"/>
                    <a:pt x="409" y="83"/>
                    <a:pt x="396" y="70"/>
                  </a:cubicBezTo>
                  <a:cubicBezTo>
                    <a:pt x="389" y="62"/>
                    <a:pt x="379" y="56"/>
                    <a:pt x="370" y="49"/>
                  </a:cubicBezTo>
                  <a:cubicBezTo>
                    <a:pt x="360" y="42"/>
                    <a:pt x="351" y="34"/>
                    <a:pt x="343" y="29"/>
                  </a:cubicBezTo>
                  <a:cubicBezTo>
                    <a:pt x="328" y="20"/>
                    <a:pt x="313" y="14"/>
                    <a:pt x="295" y="10"/>
                  </a:cubicBezTo>
                  <a:cubicBezTo>
                    <a:pt x="290" y="7"/>
                    <a:pt x="285"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2"/>
            <p:cNvSpPr/>
            <p:nvPr/>
          </p:nvSpPr>
          <p:spPr>
            <a:xfrm>
              <a:off x="3479404"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2"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4"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2"/>
            <p:cNvSpPr/>
            <p:nvPr/>
          </p:nvSpPr>
          <p:spPr>
            <a:xfrm>
              <a:off x="3410479"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9" y="532"/>
                    <a:pt x="316" y="541"/>
                  </a:cubicBezTo>
                  <a:cubicBezTo>
                    <a:pt x="390" y="553"/>
                    <a:pt x="464" y="558"/>
                    <a:pt x="538" y="558"/>
                  </a:cubicBezTo>
                  <a:cubicBezTo>
                    <a:pt x="804" y="558"/>
                    <a:pt x="1067" y="490"/>
                    <a:pt x="1318" y="413"/>
                  </a:cubicBezTo>
                  <a:cubicBezTo>
                    <a:pt x="1395" y="391"/>
                    <a:pt x="1634" y="362"/>
                    <a:pt x="1518" y="253"/>
                  </a:cubicBezTo>
                  <a:cubicBezTo>
                    <a:pt x="1457"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2"/>
            <p:cNvSpPr/>
            <p:nvPr/>
          </p:nvSpPr>
          <p:spPr>
            <a:xfrm>
              <a:off x="3462955" y="3623337"/>
              <a:ext cx="13112" cy="19310"/>
            </a:xfrm>
            <a:custGeom>
              <a:avLst/>
              <a:gdLst/>
              <a:ahLst/>
              <a:cxnLst/>
              <a:rect l="l" t="t" r="r" b="b"/>
              <a:pathLst>
                <a:path w="440" h="648" extrusionOk="0">
                  <a:moveTo>
                    <a:pt x="237" y="0"/>
                  </a:moveTo>
                  <a:cubicBezTo>
                    <a:pt x="222" y="0"/>
                    <a:pt x="205" y="10"/>
                    <a:pt x="186" y="32"/>
                  </a:cubicBezTo>
                  <a:cubicBezTo>
                    <a:pt x="130" y="93"/>
                    <a:pt x="115" y="211"/>
                    <a:pt x="88" y="291"/>
                  </a:cubicBezTo>
                  <a:cubicBezTo>
                    <a:pt x="51" y="406"/>
                    <a:pt x="21" y="526"/>
                    <a:pt x="1" y="648"/>
                  </a:cubicBezTo>
                  <a:cubicBezTo>
                    <a:pt x="147" y="637"/>
                    <a:pt x="294" y="628"/>
                    <a:pt x="439" y="619"/>
                  </a:cubicBezTo>
                  <a:cubicBezTo>
                    <a:pt x="416" y="488"/>
                    <a:pt x="382" y="361"/>
                    <a:pt x="343" y="237"/>
                  </a:cubicBezTo>
                  <a:cubicBezTo>
                    <a:pt x="326" y="175"/>
                    <a:pt x="302" y="0"/>
                    <a:pt x="23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2"/>
            <p:cNvSpPr/>
            <p:nvPr/>
          </p:nvSpPr>
          <p:spPr>
            <a:xfrm>
              <a:off x="3460005" y="3550805"/>
              <a:ext cx="17969" cy="46667"/>
            </a:xfrm>
            <a:custGeom>
              <a:avLst/>
              <a:gdLst/>
              <a:ahLst/>
              <a:cxnLst/>
              <a:rect l="l" t="t" r="r" b="b"/>
              <a:pathLst>
                <a:path w="603" h="1566" extrusionOk="0">
                  <a:moveTo>
                    <a:pt x="304" y="0"/>
                  </a:moveTo>
                  <a:cubicBezTo>
                    <a:pt x="234" y="0"/>
                    <a:pt x="164" y="35"/>
                    <a:pt x="120" y="104"/>
                  </a:cubicBezTo>
                  <a:cubicBezTo>
                    <a:pt x="114" y="116"/>
                    <a:pt x="108" y="126"/>
                    <a:pt x="103" y="135"/>
                  </a:cubicBezTo>
                  <a:cubicBezTo>
                    <a:pt x="78" y="188"/>
                    <a:pt x="64" y="246"/>
                    <a:pt x="55" y="305"/>
                  </a:cubicBezTo>
                  <a:cubicBezTo>
                    <a:pt x="1" y="653"/>
                    <a:pt x="84" y="1004"/>
                    <a:pt x="179" y="1328"/>
                  </a:cubicBezTo>
                  <a:cubicBezTo>
                    <a:pt x="197" y="1392"/>
                    <a:pt x="219" y="1566"/>
                    <a:pt x="284" y="1566"/>
                  </a:cubicBezTo>
                  <a:cubicBezTo>
                    <a:pt x="300" y="1566"/>
                    <a:pt x="317" y="1557"/>
                    <a:pt x="338" y="1534"/>
                  </a:cubicBezTo>
                  <a:cubicBezTo>
                    <a:pt x="393" y="1471"/>
                    <a:pt x="408" y="1357"/>
                    <a:pt x="432" y="1274"/>
                  </a:cubicBezTo>
                  <a:cubicBezTo>
                    <a:pt x="487" y="1106"/>
                    <a:pt x="525" y="933"/>
                    <a:pt x="550" y="754"/>
                  </a:cubicBezTo>
                  <a:cubicBezTo>
                    <a:pt x="571" y="596"/>
                    <a:pt x="603"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2"/>
            <p:cNvSpPr/>
            <p:nvPr/>
          </p:nvSpPr>
          <p:spPr>
            <a:xfrm>
              <a:off x="3462538" y="3603431"/>
              <a:ext cx="13768" cy="13827"/>
            </a:xfrm>
            <a:custGeom>
              <a:avLst/>
              <a:gdLst/>
              <a:ahLst/>
              <a:cxnLst/>
              <a:rect l="l" t="t" r="r" b="b"/>
              <a:pathLst>
                <a:path w="462" h="464" extrusionOk="0">
                  <a:moveTo>
                    <a:pt x="233" y="1"/>
                  </a:moveTo>
                  <a:cubicBezTo>
                    <a:pt x="223"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1"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7" y="448"/>
                    <a:pt x="149" y="453"/>
                  </a:cubicBezTo>
                  <a:cubicBezTo>
                    <a:pt x="152" y="456"/>
                    <a:pt x="157" y="456"/>
                    <a:pt x="158" y="458"/>
                  </a:cubicBezTo>
                  <a:cubicBezTo>
                    <a:pt x="172" y="461"/>
                    <a:pt x="188" y="463"/>
                    <a:pt x="204" y="463"/>
                  </a:cubicBezTo>
                  <a:lnTo>
                    <a:pt x="215" y="463"/>
                  </a:lnTo>
                  <a:cubicBezTo>
                    <a:pt x="233" y="463"/>
                    <a:pt x="253" y="459"/>
                    <a:pt x="271" y="456"/>
                  </a:cubicBezTo>
                  <a:cubicBezTo>
                    <a:pt x="276" y="453"/>
                    <a:pt x="283" y="453"/>
                    <a:pt x="288" y="452"/>
                  </a:cubicBezTo>
                  <a:cubicBezTo>
                    <a:pt x="307" y="446"/>
                    <a:pt x="323" y="439"/>
                    <a:pt x="339" y="430"/>
                  </a:cubicBezTo>
                  <a:cubicBezTo>
                    <a:pt x="344" y="428"/>
                    <a:pt x="350"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2" y="217"/>
                    <a:pt x="460" y="200"/>
                    <a:pt x="458" y="181"/>
                  </a:cubicBezTo>
                  <a:cubicBezTo>
                    <a:pt x="455" y="177"/>
                    <a:pt x="455" y="171"/>
                    <a:pt x="453" y="165"/>
                  </a:cubicBezTo>
                  <a:cubicBezTo>
                    <a:pt x="447" y="150"/>
                    <a:pt x="440"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2"/>
            <p:cNvSpPr/>
            <p:nvPr/>
          </p:nvSpPr>
          <p:spPr>
            <a:xfrm>
              <a:off x="3660553" y="3618599"/>
              <a:ext cx="26403" cy="16211"/>
            </a:xfrm>
            <a:custGeom>
              <a:avLst/>
              <a:gdLst/>
              <a:ahLst/>
              <a:cxnLst/>
              <a:rect l="l" t="t" r="r" b="b"/>
              <a:pathLst>
                <a:path w="886" h="544" extrusionOk="0">
                  <a:moveTo>
                    <a:pt x="49" y="0"/>
                  </a:moveTo>
                  <a:cubicBezTo>
                    <a:pt x="20" y="0"/>
                    <a:pt x="0" y="19"/>
                    <a:pt x="3" y="72"/>
                  </a:cubicBezTo>
                  <a:cubicBezTo>
                    <a:pt x="4" y="158"/>
                    <a:pt x="77" y="248"/>
                    <a:pt x="114" y="324"/>
                  </a:cubicBezTo>
                  <a:cubicBezTo>
                    <a:pt x="149" y="396"/>
                    <a:pt x="186" y="463"/>
                    <a:pt x="225" y="529"/>
                  </a:cubicBezTo>
                  <a:cubicBezTo>
                    <a:pt x="444" y="532"/>
                    <a:pt x="666" y="536"/>
                    <a:pt x="885" y="543"/>
                  </a:cubicBezTo>
                  <a:cubicBezTo>
                    <a:pt x="702" y="363"/>
                    <a:pt x="478" y="227"/>
                    <a:pt x="258" y="105"/>
                  </a:cubicBezTo>
                  <a:cubicBezTo>
                    <a:pt x="211"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2"/>
            <p:cNvSpPr/>
            <p:nvPr/>
          </p:nvSpPr>
          <p:spPr>
            <a:xfrm>
              <a:off x="3607928" y="3565973"/>
              <a:ext cx="34747" cy="36207"/>
            </a:xfrm>
            <a:custGeom>
              <a:avLst/>
              <a:gdLst/>
              <a:ahLst/>
              <a:cxnLst/>
              <a:rect l="l" t="t" r="r" b="b"/>
              <a:pathLst>
                <a:path w="1166" h="1215" extrusionOk="0">
                  <a:moveTo>
                    <a:pt x="271" y="1"/>
                  </a:moveTo>
                  <a:cubicBezTo>
                    <a:pt x="227" y="1"/>
                    <a:pt x="184" y="15"/>
                    <a:pt x="137" y="40"/>
                  </a:cubicBezTo>
                  <a:cubicBezTo>
                    <a:pt x="52" y="83"/>
                    <a:pt x="0" y="182"/>
                    <a:pt x="22" y="289"/>
                  </a:cubicBezTo>
                  <a:cubicBezTo>
                    <a:pt x="23" y="302"/>
                    <a:pt x="28" y="312"/>
                    <a:pt x="31" y="323"/>
                  </a:cubicBezTo>
                  <a:cubicBezTo>
                    <a:pt x="49" y="376"/>
                    <a:pt x="81"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4" y="889"/>
                  </a:cubicBezTo>
                  <a:cubicBezTo>
                    <a:pt x="976" y="732"/>
                    <a:pt x="882" y="578"/>
                    <a:pt x="776"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2"/>
            <p:cNvSpPr/>
            <p:nvPr/>
          </p:nvSpPr>
          <p:spPr>
            <a:xfrm>
              <a:off x="3617285" y="3619612"/>
              <a:ext cx="28787" cy="14781"/>
            </a:xfrm>
            <a:custGeom>
              <a:avLst/>
              <a:gdLst/>
              <a:ahLst/>
              <a:cxnLst/>
              <a:rect l="l" t="t" r="r" b="b"/>
              <a:pathLst>
                <a:path w="966" h="496" extrusionOk="0">
                  <a:moveTo>
                    <a:pt x="818" y="1"/>
                  </a:moveTo>
                  <a:cubicBezTo>
                    <a:pt x="816" y="1"/>
                    <a:pt x="814" y="1"/>
                    <a:pt x="811" y="1"/>
                  </a:cubicBezTo>
                  <a:cubicBezTo>
                    <a:pt x="728" y="4"/>
                    <a:pt x="641" y="78"/>
                    <a:pt x="563" y="115"/>
                  </a:cubicBezTo>
                  <a:cubicBezTo>
                    <a:pt x="411" y="194"/>
                    <a:pt x="261" y="289"/>
                    <a:pt x="122" y="398"/>
                  </a:cubicBezTo>
                  <a:cubicBezTo>
                    <a:pt x="83" y="426"/>
                    <a:pt x="43" y="459"/>
                    <a:pt x="0" y="495"/>
                  </a:cubicBezTo>
                  <a:cubicBezTo>
                    <a:pt x="215" y="491"/>
                    <a:pt x="432" y="486"/>
                    <a:pt x="648" y="486"/>
                  </a:cubicBezTo>
                  <a:lnTo>
                    <a:pt x="655" y="486"/>
                  </a:lnTo>
                  <a:cubicBezTo>
                    <a:pt x="702" y="412"/>
                    <a:pt x="741" y="336"/>
                    <a:pt x="783" y="260"/>
                  </a:cubicBezTo>
                  <a:cubicBezTo>
                    <a:pt x="819" y="191"/>
                    <a:pt x="966" y="1"/>
                    <a:pt x="8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p:nvPr/>
          </p:nvSpPr>
          <p:spPr>
            <a:xfrm>
              <a:off x="3657246" y="3566182"/>
              <a:ext cx="38293" cy="34985"/>
            </a:xfrm>
            <a:custGeom>
              <a:avLst/>
              <a:gdLst/>
              <a:ahLst/>
              <a:cxnLst/>
              <a:rect l="l" t="t" r="r" b="b"/>
              <a:pathLst>
                <a:path w="1285" h="1174" extrusionOk="0">
                  <a:moveTo>
                    <a:pt x="1033" y="0"/>
                  </a:moveTo>
                  <a:cubicBezTo>
                    <a:pt x="1017" y="0"/>
                    <a:pt x="1001" y="2"/>
                    <a:pt x="985" y="5"/>
                  </a:cubicBezTo>
                  <a:cubicBezTo>
                    <a:pt x="976" y="10"/>
                    <a:pt x="966" y="11"/>
                    <a:pt x="955" y="15"/>
                  </a:cubicBezTo>
                  <a:cubicBezTo>
                    <a:pt x="902" y="33"/>
                    <a:pt x="852" y="66"/>
                    <a:pt x="803" y="101"/>
                  </a:cubicBezTo>
                  <a:cubicBezTo>
                    <a:pt x="525" y="309"/>
                    <a:pt x="340" y="614"/>
                    <a:pt x="182" y="914"/>
                  </a:cubicBezTo>
                  <a:cubicBezTo>
                    <a:pt x="146" y="984"/>
                    <a:pt x="0" y="1173"/>
                    <a:pt x="144" y="1173"/>
                  </a:cubicBezTo>
                  <a:cubicBezTo>
                    <a:pt x="147" y="1173"/>
                    <a:pt x="149" y="1173"/>
                    <a:pt x="152" y="1173"/>
                  </a:cubicBezTo>
                  <a:cubicBezTo>
                    <a:pt x="235" y="1170"/>
                    <a:pt x="324" y="1099"/>
                    <a:pt x="400" y="1059"/>
                  </a:cubicBezTo>
                  <a:cubicBezTo>
                    <a:pt x="553" y="980"/>
                    <a:pt x="703" y="884"/>
                    <a:pt x="842" y="776"/>
                  </a:cubicBezTo>
                  <a:cubicBezTo>
                    <a:pt x="966" y="679"/>
                    <a:pt x="1131" y="557"/>
                    <a:pt x="1213" y="421"/>
                  </a:cubicBezTo>
                  <a:cubicBezTo>
                    <a:pt x="1284" y="305"/>
                    <a:pt x="1279" y="225"/>
                    <a:pt x="1228" y="123"/>
                  </a:cubicBezTo>
                  <a:cubicBezTo>
                    <a:pt x="1192" y="50"/>
                    <a:pt x="1119"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2"/>
            <p:cNvSpPr/>
            <p:nvPr/>
          </p:nvSpPr>
          <p:spPr>
            <a:xfrm>
              <a:off x="3644730" y="3603491"/>
              <a:ext cx="13827" cy="14036"/>
            </a:xfrm>
            <a:custGeom>
              <a:avLst/>
              <a:gdLst/>
              <a:ahLst/>
              <a:cxnLst/>
              <a:rect l="l" t="t" r="r" b="b"/>
              <a:pathLst>
                <a:path w="464" h="471" extrusionOk="0">
                  <a:moveTo>
                    <a:pt x="231" y="0"/>
                  </a:moveTo>
                  <a:cubicBezTo>
                    <a:pt x="215" y="0"/>
                    <a:pt x="198" y="4"/>
                    <a:pt x="181" y="6"/>
                  </a:cubicBezTo>
                  <a:cubicBezTo>
                    <a:pt x="177" y="6"/>
                    <a:pt x="173" y="7"/>
                    <a:pt x="167" y="10"/>
                  </a:cubicBezTo>
                  <a:cubicBezTo>
                    <a:pt x="152" y="14"/>
                    <a:pt x="135" y="20"/>
                    <a:pt x="121" y="29"/>
                  </a:cubicBezTo>
                  <a:cubicBezTo>
                    <a:pt x="107" y="39"/>
                    <a:pt x="94" y="49"/>
                    <a:pt x="81" y="60"/>
                  </a:cubicBezTo>
                  <a:cubicBezTo>
                    <a:pt x="72" y="67"/>
                    <a:pt x="66" y="77"/>
                    <a:pt x="59" y="86"/>
                  </a:cubicBezTo>
                  <a:cubicBezTo>
                    <a:pt x="52" y="96"/>
                    <a:pt x="45" y="105"/>
                    <a:pt x="42" y="113"/>
                  </a:cubicBezTo>
                  <a:cubicBezTo>
                    <a:pt x="41" y="118"/>
                    <a:pt x="38" y="122"/>
                    <a:pt x="36" y="126"/>
                  </a:cubicBezTo>
                  <a:cubicBezTo>
                    <a:pt x="35" y="128"/>
                    <a:pt x="34" y="132"/>
                    <a:pt x="31" y="133"/>
                  </a:cubicBezTo>
                  <a:cubicBezTo>
                    <a:pt x="29" y="136"/>
                    <a:pt x="28" y="140"/>
                    <a:pt x="23" y="145"/>
                  </a:cubicBezTo>
                  <a:cubicBezTo>
                    <a:pt x="19" y="158"/>
                    <a:pt x="12" y="172"/>
                    <a:pt x="8" y="186"/>
                  </a:cubicBezTo>
                  <a:cubicBezTo>
                    <a:pt x="6" y="191"/>
                    <a:pt x="6" y="192"/>
                    <a:pt x="6" y="195"/>
                  </a:cubicBezTo>
                  <a:cubicBezTo>
                    <a:pt x="2" y="211"/>
                    <a:pt x="2" y="225"/>
                    <a:pt x="1" y="238"/>
                  </a:cubicBezTo>
                  <a:lnTo>
                    <a:pt x="1" y="245"/>
                  </a:lnTo>
                  <a:cubicBezTo>
                    <a:pt x="1" y="255"/>
                    <a:pt x="2" y="264"/>
                    <a:pt x="5" y="271"/>
                  </a:cubicBezTo>
                  <a:cubicBezTo>
                    <a:pt x="6" y="278"/>
                    <a:pt x="6" y="288"/>
                    <a:pt x="8" y="295"/>
                  </a:cubicBezTo>
                  <a:cubicBezTo>
                    <a:pt x="12" y="310"/>
                    <a:pt x="19" y="324"/>
                    <a:pt x="23" y="337"/>
                  </a:cubicBezTo>
                  <a:cubicBezTo>
                    <a:pt x="26" y="341"/>
                    <a:pt x="28" y="343"/>
                    <a:pt x="29" y="345"/>
                  </a:cubicBezTo>
                  <a:cubicBezTo>
                    <a:pt x="38" y="358"/>
                    <a:pt x="48" y="371"/>
                    <a:pt x="58" y="384"/>
                  </a:cubicBezTo>
                  <a:cubicBezTo>
                    <a:pt x="59" y="387"/>
                    <a:pt x="64" y="388"/>
                    <a:pt x="65" y="391"/>
                  </a:cubicBezTo>
                  <a:cubicBezTo>
                    <a:pt x="79" y="403"/>
                    <a:pt x="94" y="414"/>
                    <a:pt x="109" y="427"/>
                  </a:cubicBezTo>
                  <a:lnTo>
                    <a:pt x="127" y="437"/>
                  </a:lnTo>
                  <a:cubicBezTo>
                    <a:pt x="142" y="446"/>
                    <a:pt x="158" y="453"/>
                    <a:pt x="177" y="459"/>
                  </a:cubicBezTo>
                  <a:cubicBezTo>
                    <a:pt x="181" y="460"/>
                    <a:pt x="188" y="463"/>
                    <a:pt x="195" y="464"/>
                  </a:cubicBezTo>
                  <a:cubicBezTo>
                    <a:pt x="211" y="466"/>
                    <a:pt x="226" y="470"/>
                    <a:pt x="240" y="470"/>
                  </a:cubicBezTo>
                  <a:cubicBezTo>
                    <a:pt x="242" y="470"/>
                    <a:pt x="244" y="470"/>
                    <a:pt x="246" y="470"/>
                  </a:cubicBezTo>
                  <a:cubicBezTo>
                    <a:pt x="256" y="470"/>
                    <a:pt x="263" y="467"/>
                    <a:pt x="271" y="466"/>
                  </a:cubicBezTo>
                  <a:cubicBezTo>
                    <a:pt x="280" y="464"/>
                    <a:pt x="289" y="464"/>
                    <a:pt x="299" y="463"/>
                  </a:cubicBezTo>
                  <a:cubicBezTo>
                    <a:pt x="314" y="459"/>
                    <a:pt x="330" y="450"/>
                    <a:pt x="344" y="444"/>
                  </a:cubicBezTo>
                  <a:cubicBezTo>
                    <a:pt x="350" y="443"/>
                    <a:pt x="356" y="439"/>
                    <a:pt x="359" y="436"/>
                  </a:cubicBezTo>
                  <a:cubicBezTo>
                    <a:pt x="373" y="424"/>
                    <a:pt x="387" y="416"/>
                    <a:pt x="400" y="403"/>
                  </a:cubicBezTo>
                  <a:cubicBezTo>
                    <a:pt x="412" y="391"/>
                    <a:pt x="422" y="375"/>
                    <a:pt x="430" y="361"/>
                  </a:cubicBezTo>
                  <a:cubicBezTo>
                    <a:pt x="435" y="357"/>
                    <a:pt x="436" y="351"/>
                    <a:pt x="438" y="347"/>
                  </a:cubicBezTo>
                  <a:cubicBezTo>
                    <a:pt x="445" y="330"/>
                    <a:pt x="452" y="314"/>
                    <a:pt x="456" y="298"/>
                  </a:cubicBezTo>
                  <a:cubicBezTo>
                    <a:pt x="459" y="282"/>
                    <a:pt x="462" y="264"/>
                    <a:pt x="463" y="247"/>
                  </a:cubicBezTo>
                  <a:lnTo>
                    <a:pt x="463" y="228"/>
                  </a:lnTo>
                  <a:cubicBezTo>
                    <a:pt x="461" y="212"/>
                    <a:pt x="459" y="193"/>
                    <a:pt x="456" y="178"/>
                  </a:cubicBezTo>
                  <a:cubicBezTo>
                    <a:pt x="452" y="161"/>
                    <a:pt x="443" y="143"/>
                    <a:pt x="436" y="128"/>
                  </a:cubicBezTo>
                  <a:cubicBezTo>
                    <a:pt x="435" y="122"/>
                    <a:pt x="432" y="119"/>
                    <a:pt x="429" y="113"/>
                  </a:cubicBezTo>
                  <a:cubicBezTo>
                    <a:pt x="420" y="99"/>
                    <a:pt x="409" y="83"/>
                    <a:pt x="396" y="70"/>
                  </a:cubicBezTo>
                  <a:cubicBezTo>
                    <a:pt x="390" y="62"/>
                    <a:pt x="379" y="56"/>
                    <a:pt x="370" y="49"/>
                  </a:cubicBezTo>
                  <a:cubicBezTo>
                    <a:pt x="360" y="42"/>
                    <a:pt x="352" y="34"/>
                    <a:pt x="343" y="29"/>
                  </a:cubicBezTo>
                  <a:cubicBezTo>
                    <a:pt x="329" y="20"/>
                    <a:pt x="313" y="14"/>
                    <a:pt x="296" y="10"/>
                  </a:cubicBezTo>
                  <a:cubicBezTo>
                    <a:pt x="291" y="7"/>
                    <a:pt x="286"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2"/>
            <p:cNvSpPr/>
            <p:nvPr/>
          </p:nvSpPr>
          <p:spPr>
            <a:xfrm>
              <a:off x="3844087" y="3602150"/>
              <a:ext cx="48723" cy="16658"/>
            </a:xfrm>
            <a:custGeom>
              <a:avLst/>
              <a:gdLst/>
              <a:ahLst/>
              <a:cxnLst/>
              <a:rect l="l" t="t" r="r" b="b"/>
              <a:pathLst>
                <a:path w="1635" h="559" extrusionOk="0">
                  <a:moveTo>
                    <a:pt x="1101" y="0"/>
                  </a:moveTo>
                  <a:cubicBezTo>
                    <a:pt x="834" y="0"/>
                    <a:pt x="569" y="68"/>
                    <a:pt x="317" y="144"/>
                  </a:cubicBezTo>
                  <a:cubicBezTo>
                    <a:pt x="241" y="167"/>
                    <a:pt x="1" y="196"/>
                    <a:pt x="117" y="306"/>
                  </a:cubicBezTo>
                  <a:cubicBezTo>
                    <a:pt x="178" y="363"/>
                    <a:pt x="292" y="377"/>
                    <a:pt x="372" y="403"/>
                  </a:cubicBezTo>
                  <a:cubicBezTo>
                    <a:pt x="537" y="459"/>
                    <a:pt x="707" y="499"/>
                    <a:pt x="881" y="524"/>
                  </a:cubicBezTo>
                  <a:cubicBezTo>
                    <a:pt x="985" y="538"/>
                    <a:pt x="1112" y="558"/>
                    <a:pt x="1231" y="558"/>
                  </a:cubicBezTo>
                  <a:cubicBezTo>
                    <a:pt x="1287" y="558"/>
                    <a:pt x="1341" y="554"/>
                    <a:pt x="1389" y="542"/>
                  </a:cubicBezTo>
                  <a:cubicBezTo>
                    <a:pt x="1520" y="511"/>
                    <a:pt x="1571" y="451"/>
                    <a:pt x="1606" y="343"/>
                  </a:cubicBezTo>
                  <a:cubicBezTo>
                    <a:pt x="1634" y="251"/>
                    <a:pt x="1604" y="144"/>
                    <a:pt x="1514" y="85"/>
                  </a:cubicBezTo>
                  <a:cubicBezTo>
                    <a:pt x="1505" y="77"/>
                    <a:pt x="1497" y="69"/>
                    <a:pt x="1485" y="65"/>
                  </a:cubicBezTo>
                  <a:cubicBezTo>
                    <a:pt x="1435" y="41"/>
                    <a:pt x="1376" y="26"/>
                    <a:pt x="1319" y="16"/>
                  </a:cubicBezTo>
                  <a:cubicBezTo>
                    <a:pt x="1246" y="5"/>
                    <a:pt x="1174"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2"/>
            <p:cNvSpPr/>
            <p:nvPr/>
          </p:nvSpPr>
          <p:spPr>
            <a:xfrm>
              <a:off x="3775250" y="3602060"/>
              <a:ext cx="48723" cy="16658"/>
            </a:xfrm>
            <a:custGeom>
              <a:avLst/>
              <a:gdLst/>
              <a:ahLst/>
              <a:cxnLst/>
              <a:rect l="l" t="t" r="r" b="b"/>
              <a:pathLst>
                <a:path w="1635" h="559" extrusionOk="0">
                  <a:moveTo>
                    <a:pt x="408" y="0"/>
                  </a:moveTo>
                  <a:cubicBezTo>
                    <a:pt x="351" y="0"/>
                    <a:pt x="296" y="5"/>
                    <a:pt x="246" y="17"/>
                  </a:cubicBezTo>
                  <a:cubicBezTo>
                    <a:pt x="116" y="47"/>
                    <a:pt x="63" y="110"/>
                    <a:pt x="30" y="217"/>
                  </a:cubicBezTo>
                  <a:cubicBezTo>
                    <a:pt x="1" y="309"/>
                    <a:pt x="31" y="416"/>
                    <a:pt x="120" y="475"/>
                  </a:cubicBezTo>
                  <a:cubicBezTo>
                    <a:pt x="130" y="482"/>
                    <a:pt x="138" y="488"/>
                    <a:pt x="148" y="492"/>
                  </a:cubicBezTo>
                  <a:cubicBezTo>
                    <a:pt x="199" y="518"/>
                    <a:pt x="259" y="532"/>
                    <a:pt x="316" y="541"/>
                  </a:cubicBezTo>
                  <a:cubicBezTo>
                    <a:pt x="390" y="553"/>
                    <a:pt x="464" y="558"/>
                    <a:pt x="538" y="558"/>
                  </a:cubicBezTo>
                  <a:cubicBezTo>
                    <a:pt x="803" y="558"/>
                    <a:pt x="1067" y="490"/>
                    <a:pt x="1316" y="413"/>
                  </a:cubicBezTo>
                  <a:cubicBezTo>
                    <a:pt x="1394" y="391"/>
                    <a:pt x="1634" y="362"/>
                    <a:pt x="1517" y="253"/>
                  </a:cubicBezTo>
                  <a:cubicBezTo>
                    <a:pt x="1457" y="196"/>
                    <a:pt x="1344" y="181"/>
                    <a:pt x="1263" y="154"/>
                  </a:cubicBezTo>
                  <a:cubicBezTo>
                    <a:pt x="1099" y="98"/>
                    <a:pt x="928" y="60"/>
                    <a:pt x="755"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2"/>
            <p:cNvSpPr/>
            <p:nvPr/>
          </p:nvSpPr>
          <p:spPr>
            <a:xfrm>
              <a:off x="3828502" y="3623337"/>
              <a:ext cx="11682" cy="15615"/>
            </a:xfrm>
            <a:custGeom>
              <a:avLst/>
              <a:gdLst/>
              <a:ahLst/>
              <a:cxnLst/>
              <a:rect l="l" t="t" r="r" b="b"/>
              <a:pathLst>
                <a:path w="392" h="524" extrusionOk="0">
                  <a:moveTo>
                    <a:pt x="212" y="0"/>
                  </a:moveTo>
                  <a:cubicBezTo>
                    <a:pt x="196" y="0"/>
                    <a:pt x="179" y="10"/>
                    <a:pt x="158" y="32"/>
                  </a:cubicBezTo>
                  <a:cubicBezTo>
                    <a:pt x="101" y="93"/>
                    <a:pt x="88" y="211"/>
                    <a:pt x="64" y="291"/>
                  </a:cubicBezTo>
                  <a:cubicBezTo>
                    <a:pt x="38" y="364"/>
                    <a:pt x="19" y="440"/>
                    <a:pt x="1" y="516"/>
                  </a:cubicBezTo>
                  <a:cubicBezTo>
                    <a:pt x="131" y="519"/>
                    <a:pt x="260" y="522"/>
                    <a:pt x="392" y="523"/>
                  </a:cubicBezTo>
                  <a:cubicBezTo>
                    <a:pt x="372" y="427"/>
                    <a:pt x="343" y="330"/>
                    <a:pt x="316" y="237"/>
                  </a:cubicBezTo>
                  <a:cubicBezTo>
                    <a:pt x="299" y="175"/>
                    <a:pt x="277" y="0"/>
                    <a:pt x="21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2"/>
            <p:cNvSpPr/>
            <p:nvPr/>
          </p:nvSpPr>
          <p:spPr>
            <a:xfrm>
              <a:off x="3824807" y="3550805"/>
              <a:ext cx="17910" cy="46667"/>
            </a:xfrm>
            <a:custGeom>
              <a:avLst/>
              <a:gdLst/>
              <a:ahLst/>
              <a:cxnLst/>
              <a:rect l="l" t="t" r="r" b="b"/>
              <a:pathLst>
                <a:path w="601" h="1566" extrusionOk="0">
                  <a:moveTo>
                    <a:pt x="303" y="0"/>
                  </a:moveTo>
                  <a:cubicBezTo>
                    <a:pt x="232" y="0"/>
                    <a:pt x="162" y="35"/>
                    <a:pt x="118" y="104"/>
                  </a:cubicBezTo>
                  <a:cubicBezTo>
                    <a:pt x="112" y="116"/>
                    <a:pt x="105" y="126"/>
                    <a:pt x="102" y="135"/>
                  </a:cubicBezTo>
                  <a:cubicBezTo>
                    <a:pt x="76" y="188"/>
                    <a:pt x="62" y="246"/>
                    <a:pt x="53" y="305"/>
                  </a:cubicBezTo>
                  <a:cubicBezTo>
                    <a:pt x="0" y="653"/>
                    <a:pt x="82" y="1004"/>
                    <a:pt x="176" y="1328"/>
                  </a:cubicBezTo>
                  <a:cubicBezTo>
                    <a:pt x="196" y="1392"/>
                    <a:pt x="217" y="1566"/>
                    <a:pt x="282" y="1566"/>
                  </a:cubicBezTo>
                  <a:cubicBezTo>
                    <a:pt x="297" y="1566"/>
                    <a:pt x="315" y="1557"/>
                    <a:pt x="335" y="1534"/>
                  </a:cubicBezTo>
                  <a:cubicBezTo>
                    <a:pt x="391" y="1471"/>
                    <a:pt x="406" y="1357"/>
                    <a:pt x="431" y="1274"/>
                  </a:cubicBezTo>
                  <a:cubicBezTo>
                    <a:pt x="484" y="1106"/>
                    <a:pt x="525" y="933"/>
                    <a:pt x="547" y="754"/>
                  </a:cubicBezTo>
                  <a:cubicBezTo>
                    <a:pt x="569" y="596"/>
                    <a:pt x="600" y="390"/>
                    <a:pt x="565" y="233"/>
                  </a:cubicBezTo>
                  <a:cubicBezTo>
                    <a:pt x="535" y="99"/>
                    <a:pt x="476" y="46"/>
                    <a:pt x="370" y="11"/>
                  </a:cubicBezTo>
                  <a:cubicBezTo>
                    <a:pt x="348" y="4"/>
                    <a:pt x="325" y="0"/>
                    <a:pt x="30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2"/>
            <p:cNvSpPr/>
            <p:nvPr/>
          </p:nvSpPr>
          <p:spPr>
            <a:xfrm>
              <a:off x="3827220" y="3603431"/>
              <a:ext cx="13857" cy="13827"/>
            </a:xfrm>
            <a:custGeom>
              <a:avLst/>
              <a:gdLst/>
              <a:ahLst/>
              <a:cxnLst/>
              <a:rect l="l" t="t" r="r" b="b"/>
              <a:pathLst>
                <a:path w="465" h="464" extrusionOk="0">
                  <a:moveTo>
                    <a:pt x="234" y="1"/>
                  </a:moveTo>
                  <a:cubicBezTo>
                    <a:pt x="223" y="1"/>
                    <a:pt x="210" y="2"/>
                    <a:pt x="200" y="5"/>
                  </a:cubicBezTo>
                  <a:cubicBezTo>
                    <a:pt x="188" y="6"/>
                    <a:pt x="177" y="6"/>
                    <a:pt x="166"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7"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7" y="303"/>
                  </a:cubicBezTo>
                  <a:cubicBezTo>
                    <a:pt x="19" y="309"/>
                    <a:pt x="19" y="313"/>
                    <a:pt x="21" y="316"/>
                  </a:cubicBezTo>
                  <a:cubicBezTo>
                    <a:pt x="27" y="330"/>
                    <a:pt x="31" y="345"/>
                    <a:pt x="37" y="357"/>
                  </a:cubicBezTo>
                  <a:cubicBezTo>
                    <a:pt x="38" y="359"/>
                    <a:pt x="38" y="363"/>
                    <a:pt x="41" y="365"/>
                  </a:cubicBezTo>
                  <a:cubicBezTo>
                    <a:pt x="48" y="377"/>
                    <a:pt x="58" y="388"/>
                    <a:pt x="67" y="399"/>
                  </a:cubicBezTo>
                  <a:cubicBezTo>
                    <a:pt x="70" y="400"/>
                    <a:pt x="70" y="402"/>
                    <a:pt x="71" y="403"/>
                  </a:cubicBezTo>
                  <a:cubicBezTo>
                    <a:pt x="77" y="409"/>
                    <a:pt x="85" y="416"/>
                    <a:pt x="91" y="420"/>
                  </a:cubicBezTo>
                  <a:cubicBezTo>
                    <a:pt x="95" y="425"/>
                    <a:pt x="102" y="430"/>
                    <a:pt x="110" y="436"/>
                  </a:cubicBezTo>
                  <a:cubicBezTo>
                    <a:pt x="123"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2" y="425"/>
                    <a:pt x="358" y="420"/>
                  </a:cubicBezTo>
                  <a:cubicBezTo>
                    <a:pt x="370" y="409"/>
                    <a:pt x="386" y="400"/>
                    <a:pt x="396" y="388"/>
                  </a:cubicBezTo>
                  <a:cubicBezTo>
                    <a:pt x="402" y="382"/>
                    <a:pt x="408" y="373"/>
                    <a:pt x="413" y="367"/>
                  </a:cubicBezTo>
                  <a:lnTo>
                    <a:pt x="429" y="346"/>
                  </a:lnTo>
                  <a:cubicBezTo>
                    <a:pt x="438" y="332"/>
                    <a:pt x="444" y="316"/>
                    <a:pt x="449" y="300"/>
                  </a:cubicBezTo>
                  <a:cubicBezTo>
                    <a:pt x="451" y="294"/>
                    <a:pt x="452" y="289"/>
                    <a:pt x="452" y="284"/>
                  </a:cubicBezTo>
                  <a:cubicBezTo>
                    <a:pt x="456" y="266"/>
                    <a:pt x="459" y="249"/>
                    <a:pt x="459" y="230"/>
                  </a:cubicBezTo>
                  <a:cubicBezTo>
                    <a:pt x="465" y="217"/>
                    <a:pt x="461" y="200"/>
                    <a:pt x="458" y="181"/>
                  </a:cubicBezTo>
                  <a:cubicBezTo>
                    <a:pt x="456" y="177"/>
                    <a:pt x="456" y="171"/>
                    <a:pt x="454" y="165"/>
                  </a:cubicBezTo>
                  <a:cubicBezTo>
                    <a:pt x="449" y="150"/>
                    <a:pt x="442"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2"/>
            <p:cNvSpPr/>
            <p:nvPr/>
          </p:nvSpPr>
          <p:spPr>
            <a:xfrm>
              <a:off x="4025355" y="3618629"/>
              <a:ext cx="30992" cy="21545"/>
            </a:xfrm>
            <a:custGeom>
              <a:avLst/>
              <a:gdLst/>
              <a:ahLst/>
              <a:cxnLst/>
              <a:rect l="l" t="t" r="r" b="b"/>
              <a:pathLst>
                <a:path w="1040" h="723" extrusionOk="0">
                  <a:moveTo>
                    <a:pt x="50" y="1"/>
                  </a:moveTo>
                  <a:cubicBezTo>
                    <a:pt x="20" y="1"/>
                    <a:pt x="0" y="19"/>
                    <a:pt x="2" y="72"/>
                  </a:cubicBezTo>
                  <a:cubicBezTo>
                    <a:pt x="6" y="158"/>
                    <a:pt x="78" y="249"/>
                    <a:pt x="115" y="326"/>
                  </a:cubicBezTo>
                  <a:cubicBezTo>
                    <a:pt x="184" y="464"/>
                    <a:pt x="265" y="595"/>
                    <a:pt x="356" y="723"/>
                  </a:cubicBezTo>
                  <a:cubicBezTo>
                    <a:pt x="582" y="723"/>
                    <a:pt x="811" y="723"/>
                    <a:pt x="1039" y="721"/>
                  </a:cubicBezTo>
                  <a:cubicBezTo>
                    <a:pt x="837" y="448"/>
                    <a:pt x="542" y="264"/>
                    <a:pt x="258" y="105"/>
                  </a:cubicBezTo>
                  <a:cubicBezTo>
                    <a:pt x="211"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2"/>
            <p:cNvSpPr/>
            <p:nvPr/>
          </p:nvSpPr>
          <p:spPr>
            <a:xfrm>
              <a:off x="3972611" y="3565973"/>
              <a:ext cx="34777" cy="36207"/>
            </a:xfrm>
            <a:custGeom>
              <a:avLst/>
              <a:gdLst/>
              <a:ahLst/>
              <a:cxnLst/>
              <a:rect l="l" t="t" r="r" b="b"/>
              <a:pathLst>
                <a:path w="1167" h="1215" extrusionOk="0">
                  <a:moveTo>
                    <a:pt x="271" y="1"/>
                  </a:moveTo>
                  <a:cubicBezTo>
                    <a:pt x="227" y="1"/>
                    <a:pt x="184" y="15"/>
                    <a:pt x="137" y="40"/>
                  </a:cubicBezTo>
                  <a:cubicBezTo>
                    <a:pt x="52" y="83"/>
                    <a:pt x="1" y="182"/>
                    <a:pt x="22" y="289"/>
                  </a:cubicBezTo>
                  <a:cubicBezTo>
                    <a:pt x="27" y="302"/>
                    <a:pt x="28" y="312"/>
                    <a:pt x="31" y="323"/>
                  </a:cubicBezTo>
                  <a:cubicBezTo>
                    <a:pt x="49" y="376"/>
                    <a:pt x="81" y="428"/>
                    <a:pt x="115" y="477"/>
                  </a:cubicBezTo>
                  <a:cubicBezTo>
                    <a:pt x="317" y="762"/>
                    <a:pt x="618" y="950"/>
                    <a:pt x="911" y="1111"/>
                  </a:cubicBezTo>
                  <a:cubicBezTo>
                    <a:pt x="958" y="1137"/>
                    <a:pt x="1058" y="1215"/>
                    <a:pt x="1117" y="1215"/>
                  </a:cubicBezTo>
                  <a:cubicBezTo>
                    <a:pt x="1147" y="1215"/>
                    <a:pt x="1166" y="1196"/>
                    <a:pt x="1164" y="1142"/>
                  </a:cubicBezTo>
                  <a:cubicBezTo>
                    <a:pt x="1161" y="1057"/>
                    <a:pt x="1091" y="965"/>
                    <a:pt x="1054" y="889"/>
                  </a:cubicBezTo>
                  <a:cubicBezTo>
                    <a:pt x="975" y="732"/>
                    <a:pt x="882" y="578"/>
                    <a:pt x="776" y="435"/>
                  </a:cubicBezTo>
                  <a:cubicBezTo>
                    <a:pt x="681" y="308"/>
                    <a:pt x="561" y="140"/>
                    <a:pt x="429" y="55"/>
                  </a:cubicBezTo>
                  <a:cubicBezTo>
                    <a:pt x="370" y="17"/>
                    <a:pt x="320"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2"/>
            <p:cNvSpPr/>
            <p:nvPr/>
          </p:nvSpPr>
          <p:spPr>
            <a:xfrm>
              <a:off x="3975859" y="3619612"/>
              <a:ext cx="35015" cy="20711"/>
            </a:xfrm>
            <a:custGeom>
              <a:avLst/>
              <a:gdLst/>
              <a:ahLst/>
              <a:cxnLst/>
              <a:rect l="l" t="t" r="r" b="b"/>
              <a:pathLst>
                <a:path w="1175" h="695" extrusionOk="0">
                  <a:moveTo>
                    <a:pt x="1026" y="1"/>
                  </a:moveTo>
                  <a:cubicBezTo>
                    <a:pt x="1024" y="1"/>
                    <a:pt x="1022" y="1"/>
                    <a:pt x="1019" y="1"/>
                  </a:cubicBezTo>
                  <a:cubicBezTo>
                    <a:pt x="936" y="4"/>
                    <a:pt x="849" y="78"/>
                    <a:pt x="772" y="115"/>
                  </a:cubicBezTo>
                  <a:cubicBezTo>
                    <a:pt x="617" y="194"/>
                    <a:pt x="468" y="289"/>
                    <a:pt x="330" y="398"/>
                  </a:cubicBezTo>
                  <a:cubicBezTo>
                    <a:pt x="224" y="479"/>
                    <a:pt x="91" y="581"/>
                    <a:pt x="1" y="691"/>
                  </a:cubicBezTo>
                  <a:cubicBezTo>
                    <a:pt x="243" y="694"/>
                    <a:pt x="485" y="694"/>
                    <a:pt x="729" y="694"/>
                  </a:cubicBezTo>
                  <a:cubicBezTo>
                    <a:pt x="825" y="555"/>
                    <a:pt x="911" y="408"/>
                    <a:pt x="988" y="260"/>
                  </a:cubicBezTo>
                  <a:cubicBezTo>
                    <a:pt x="1025" y="191"/>
                    <a:pt x="1174" y="1"/>
                    <a:pt x="10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2"/>
            <p:cNvSpPr/>
            <p:nvPr/>
          </p:nvSpPr>
          <p:spPr>
            <a:xfrm>
              <a:off x="4021928" y="3566182"/>
              <a:ext cx="38293" cy="34985"/>
            </a:xfrm>
            <a:custGeom>
              <a:avLst/>
              <a:gdLst/>
              <a:ahLst/>
              <a:cxnLst/>
              <a:rect l="l" t="t" r="r" b="b"/>
              <a:pathLst>
                <a:path w="1285" h="1174" extrusionOk="0">
                  <a:moveTo>
                    <a:pt x="1034" y="0"/>
                  </a:moveTo>
                  <a:cubicBezTo>
                    <a:pt x="1018" y="0"/>
                    <a:pt x="1002" y="2"/>
                    <a:pt x="985" y="5"/>
                  </a:cubicBezTo>
                  <a:cubicBezTo>
                    <a:pt x="977" y="10"/>
                    <a:pt x="966" y="11"/>
                    <a:pt x="955" y="15"/>
                  </a:cubicBezTo>
                  <a:cubicBezTo>
                    <a:pt x="902" y="33"/>
                    <a:pt x="852" y="66"/>
                    <a:pt x="803" y="101"/>
                  </a:cubicBezTo>
                  <a:cubicBezTo>
                    <a:pt x="525" y="309"/>
                    <a:pt x="342" y="614"/>
                    <a:pt x="183" y="914"/>
                  </a:cubicBezTo>
                  <a:cubicBezTo>
                    <a:pt x="146" y="984"/>
                    <a:pt x="0" y="1173"/>
                    <a:pt x="144" y="1173"/>
                  </a:cubicBezTo>
                  <a:cubicBezTo>
                    <a:pt x="147" y="1173"/>
                    <a:pt x="150" y="1173"/>
                    <a:pt x="153" y="1173"/>
                  </a:cubicBezTo>
                  <a:cubicBezTo>
                    <a:pt x="236" y="1170"/>
                    <a:pt x="325" y="1099"/>
                    <a:pt x="401" y="1059"/>
                  </a:cubicBezTo>
                  <a:cubicBezTo>
                    <a:pt x="554" y="980"/>
                    <a:pt x="703" y="884"/>
                    <a:pt x="843" y="776"/>
                  </a:cubicBezTo>
                  <a:cubicBezTo>
                    <a:pt x="966" y="679"/>
                    <a:pt x="1131" y="557"/>
                    <a:pt x="1213" y="421"/>
                  </a:cubicBezTo>
                  <a:cubicBezTo>
                    <a:pt x="1285" y="305"/>
                    <a:pt x="1279" y="225"/>
                    <a:pt x="1229" y="123"/>
                  </a:cubicBezTo>
                  <a:cubicBezTo>
                    <a:pt x="1192"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2"/>
            <p:cNvSpPr/>
            <p:nvPr/>
          </p:nvSpPr>
          <p:spPr>
            <a:xfrm>
              <a:off x="4009502" y="3603491"/>
              <a:ext cx="13797" cy="14036"/>
            </a:xfrm>
            <a:custGeom>
              <a:avLst/>
              <a:gdLst/>
              <a:ahLst/>
              <a:cxnLst/>
              <a:rect l="l" t="t" r="r" b="b"/>
              <a:pathLst>
                <a:path w="463" h="471" extrusionOk="0">
                  <a:moveTo>
                    <a:pt x="231" y="0"/>
                  </a:moveTo>
                  <a:cubicBezTo>
                    <a:pt x="216" y="0"/>
                    <a:pt x="197" y="4"/>
                    <a:pt x="181" y="6"/>
                  </a:cubicBezTo>
                  <a:cubicBezTo>
                    <a:pt x="176" y="6"/>
                    <a:pt x="173" y="7"/>
                    <a:pt x="167" y="10"/>
                  </a:cubicBezTo>
                  <a:cubicBezTo>
                    <a:pt x="153" y="14"/>
                    <a:pt x="134" y="20"/>
                    <a:pt x="120" y="29"/>
                  </a:cubicBezTo>
                  <a:cubicBezTo>
                    <a:pt x="105" y="39"/>
                    <a:pt x="94" y="49"/>
                    <a:pt x="81" y="60"/>
                  </a:cubicBezTo>
                  <a:cubicBezTo>
                    <a:pt x="72" y="67"/>
                    <a:pt x="67" y="77"/>
                    <a:pt x="60" y="86"/>
                  </a:cubicBezTo>
                  <a:cubicBezTo>
                    <a:pt x="52" y="96"/>
                    <a:pt x="45" y="105"/>
                    <a:pt x="42" y="113"/>
                  </a:cubicBezTo>
                  <a:cubicBezTo>
                    <a:pt x="39" y="118"/>
                    <a:pt x="38" y="122"/>
                    <a:pt x="37" y="126"/>
                  </a:cubicBezTo>
                  <a:cubicBezTo>
                    <a:pt x="34" y="128"/>
                    <a:pt x="32" y="132"/>
                    <a:pt x="31" y="133"/>
                  </a:cubicBezTo>
                  <a:cubicBezTo>
                    <a:pt x="29" y="136"/>
                    <a:pt x="27" y="140"/>
                    <a:pt x="24" y="145"/>
                  </a:cubicBezTo>
                  <a:cubicBezTo>
                    <a:pt x="18" y="158"/>
                    <a:pt x="11" y="172"/>
                    <a:pt x="8" y="186"/>
                  </a:cubicBezTo>
                  <a:cubicBezTo>
                    <a:pt x="6" y="191"/>
                    <a:pt x="6" y="192"/>
                    <a:pt x="6" y="195"/>
                  </a:cubicBezTo>
                  <a:cubicBezTo>
                    <a:pt x="2" y="211"/>
                    <a:pt x="2" y="225"/>
                    <a:pt x="1" y="238"/>
                  </a:cubicBezTo>
                  <a:lnTo>
                    <a:pt x="1" y="245"/>
                  </a:lnTo>
                  <a:cubicBezTo>
                    <a:pt x="1" y="255"/>
                    <a:pt x="2" y="264"/>
                    <a:pt x="4" y="271"/>
                  </a:cubicBezTo>
                  <a:cubicBezTo>
                    <a:pt x="6" y="278"/>
                    <a:pt x="6" y="288"/>
                    <a:pt x="8" y="295"/>
                  </a:cubicBezTo>
                  <a:cubicBezTo>
                    <a:pt x="11" y="310"/>
                    <a:pt x="18" y="324"/>
                    <a:pt x="24" y="337"/>
                  </a:cubicBezTo>
                  <a:cubicBezTo>
                    <a:pt x="25" y="341"/>
                    <a:pt x="27" y="343"/>
                    <a:pt x="29" y="345"/>
                  </a:cubicBezTo>
                  <a:cubicBezTo>
                    <a:pt x="38" y="358"/>
                    <a:pt x="47" y="371"/>
                    <a:pt x="58" y="384"/>
                  </a:cubicBezTo>
                  <a:cubicBezTo>
                    <a:pt x="60" y="387"/>
                    <a:pt x="62" y="388"/>
                    <a:pt x="65" y="391"/>
                  </a:cubicBezTo>
                  <a:cubicBezTo>
                    <a:pt x="80" y="403"/>
                    <a:pt x="94" y="414"/>
                    <a:pt x="110" y="427"/>
                  </a:cubicBezTo>
                  <a:lnTo>
                    <a:pt x="125" y="437"/>
                  </a:lnTo>
                  <a:cubicBezTo>
                    <a:pt x="141" y="446"/>
                    <a:pt x="158" y="453"/>
                    <a:pt x="176" y="459"/>
                  </a:cubicBezTo>
                  <a:cubicBezTo>
                    <a:pt x="181" y="460"/>
                    <a:pt x="188" y="463"/>
                    <a:pt x="196" y="464"/>
                  </a:cubicBezTo>
                  <a:cubicBezTo>
                    <a:pt x="210" y="466"/>
                    <a:pt x="226" y="470"/>
                    <a:pt x="240" y="470"/>
                  </a:cubicBezTo>
                  <a:cubicBezTo>
                    <a:pt x="242" y="470"/>
                    <a:pt x="244" y="470"/>
                    <a:pt x="246" y="470"/>
                  </a:cubicBezTo>
                  <a:cubicBezTo>
                    <a:pt x="254" y="470"/>
                    <a:pt x="262" y="467"/>
                    <a:pt x="270" y="466"/>
                  </a:cubicBezTo>
                  <a:cubicBezTo>
                    <a:pt x="280" y="464"/>
                    <a:pt x="289" y="464"/>
                    <a:pt x="297" y="463"/>
                  </a:cubicBezTo>
                  <a:cubicBezTo>
                    <a:pt x="313" y="459"/>
                    <a:pt x="330" y="450"/>
                    <a:pt x="345" y="444"/>
                  </a:cubicBezTo>
                  <a:cubicBezTo>
                    <a:pt x="349" y="443"/>
                    <a:pt x="355" y="439"/>
                    <a:pt x="359" y="436"/>
                  </a:cubicBezTo>
                  <a:cubicBezTo>
                    <a:pt x="373" y="424"/>
                    <a:pt x="388" y="416"/>
                    <a:pt x="401" y="403"/>
                  </a:cubicBezTo>
                  <a:cubicBezTo>
                    <a:pt x="409" y="391"/>
                    <a:pt x="419" y="375"/>
                    <a:pt x="431" y="361"/>
                  </a:cubicBezTo>
                  <a:cubicBezTo>
                    <a:pt x="433" y="357"/>
                    <a:pt x="436" y="351"/>
                    <a:pt x="438" y="347"/>
                  </a:cubicBezTo>
                  <a:cubicBezTo>
                    <a:pt x="445" y="330"/>
                    <a:pt x="452" y="314"/>
                    <a:pt x="455" y="298"/>
                  </a:cubicBezTo>
                  <a:cubicBezTo>
                    <a:pt x="459" y="282"/>
                    <a:pt x="461" y="264"/>
                    <a:pt x="462" y="247"/>
                  </a:cubicBezTo>
                  <a:lnTo>
                    <a:pt x="462" y="228"/>
                  </a:lnTo>
                  <a:cubicBezTo>
                    <a:pt x="461" y="212"/>
                    <a:pt x="459" y="193"/>
                    <a:pt x="455" y="178"/>
                  </a:cubicBezTo>
                  <a:cubicBezTo>
                    <a:pt x="452" y="161"/>
                    <a:pt x="444" y="143"/>
                    <a:pt x="436" y="128"/>
                  </a:cubicBezTo>
                  <a:cubicBezTo>
                    <a:pt x="433" y="122"/>
                    <a:pt x="432" y="119"/>
                    <a:pt x="429" y="113"/>
                  </a:cubicBezTo>
                  <a:cubicBezTo>
                    <a:pt x="419" y="99"/>
                    <a:pt x="409" y="83"/>
                    <a:pt x="396" y="70"/>
                  </a:cubicBezTo>
                  <a:cubicBezTo>
                    <a:pt x="389" y="62"/>
                    <a:pt x="379" y="56"/>
                    <a:pt x="369" y="49"/>
                  </a:cubicBezTo>
                  <a:cubicBezTo>
                    <a:pt x="360" y="42"/>
                    <a:pt x="352" y="34"/>
                    <a:pt x="343" y="29"/>
                  </a:cubicBezTo>
                  <a:cubicBezTo>
                    <a:pt x="329" y="20"/>
                    <a:pt x="312" y="14"/>
                    <a:pt x="296" y="10"/>
                  </a:cubicBezTo>
                  <a:cubicBezTo>
                    <a:pt x="290" y="7"/>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2"/>
            <p:cNvSpPr/>
            <p:nvPr/>
          </p:nvSpPr>
          <p:spPr>
            <a:xfrm>
              <a:off x="4208799"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6" y="499"/>
                    <a:pt x="880" y="524"/>
                  </a:cubicBezTo>
                  <a:cubicBezTo>
                    <a:pt x="985" y="538"/>
                    <a:pt x="1112" y="558"/>
                    <a:pt x="1230" y="558"/>
                  </a:cubicBezTo>
                  <a:cubicBezTo>
                    <a:pt x="1286" y="558"/>
                    <a:pt x="1340" y="554"/>
                    <a:pt x="1389" y="542"/>
                  </a:cubicBezTo>
                  <a:cubicBezTo>
                    <a:pt x="1519" y="511"/>
                    <a:pt x="1572" y="451"/>
                    <a:pt x="1605" y="343"/>
                  </a:cubicBezTo>
                  <a:cubicBezTo>
                    <a:pt x="1634" y="251"/>
                    <a:pt x="1603"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2"/>
            <p:cNvSpPr/>
            <p:nvPr/>
          </p:nvSpPr>
          <p:spPr>
            <a:xfrm>
              <a:off x="4139963"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199" y="518"/>
                    <a:pt x="258" y="532"/>
                    <a:pt x="315"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2"/>
            <p:cNvSpPr/>
            <p:nvPr/>
          </p:nvSpPr>
          <p:spPr>
            <a:xfrm>
              <a:off x="4193214" y="3623367"/>
              <a:ext cx="11503" cy="15228"/>
            </a:xfrm>
            <a:custGeom>
              <a:avLst/>
              <a:gdLst/>
              <a:ahLst/>
              <a:cxnLst/>
              <a:rect l="l" t="t" r="r" b="b"/>
              <a:pathLst>
                <a:path w="386" h="511" extrusionOk="0">
                  <a:moveTo>
                    <a:pt x="209" y="1"/>
                  </a:moveTo>
                  <a:cubicBezTo>
                    <a:pt x="194" y="1"/>
                    <a:pt x="177" y="10"/>
                    <a:pt x="156" y="32"/>
                  </a:cubicBezTo>
                  <a:cubicBezTo>
                    <a:pt x="99" y="95"/>
                    <a:pt x="89" y="211"/>
                    <a:pt x="62" y="292"/>
                  </a:cubicBezTo>
                  <a:cubicBezTo>
                    <a:pt x="39" y="363"/>
                    <a:pt x="19" y="435"/>
                    <a:pt x="0" y="511"/>
                  </a:cubicBezTo>
                  <a:cubicBezTo>
                    <a:pt x="129" y="508"/>
                    <a:pt x="257" y="505"/>
                    <a:pt x="385" y="504"/>
                  </a:cubicBezTo>
                  <a:cubicBezTo>
                    <a:pt x="365" y="412"/>
                    <a:pt x="341" y="325"/>
                    <a:pt x="314" y="239"/>
                  </a:cubicBezTo>
                  <a:cubicBezTo>
                    <a:pt x="296" y="176"/>
                    <a:pt x="275" y="1"/>
                    <a:pt x="2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2"/>
            <p:cNvSpPr/>
            <p:nvPr/>
          </p:nvSpPr>
          <p:spPr>
            <a:xfrm>
              <a:off x="4189489"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3" y="246"/>
                    <a:pt x="53" y="305"/>
                  </a:cubicBezTo>
                  <a:cubicBezTo>
                    <a:pt x="0"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599" y="390"/>
                    <a:pt x="566" y="233"/>
                  </a:cubicBezTo>
                  <a:cubicBezTo>
                    <a:pt x="536" y="99"/>
                    <a:pt x="476" y="46"/>
                    <a:pt x="372" y="11"/>
                  </a:cubicBezTo>
                  <a:cubicBezTo>
                    <a:pt x="349"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2"/>
            <p:cNvSpPr/>
            <p:nvPr/>
          </p:nvSpPr>
          <p:spPr>
            <a:xfrm>
              <a:off x="4192052" y="3603431"/>
              <a:ext cx="13738" cy="13827"/>
            </a:xfrm>
            <a:custGeom>
              <a:avLst/>
              <a:gdLst/>
              <a:ahLst/>
              <a:cxnLst/>
              <a:rect l="l" t="t" r="r" b="b"/>
              <a:pathLst>
                <a:path w="461" h="464" extrusionOk="0">
                  <a:moveTo>
                    <a:pt x="232" y="1"/>
                  </a:moveTo>
                  <a:cubicBezTo>
                    <a:pt x="222"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0"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6" y="448"/>
                    <a:pt x="149" y="453"/>
                  </a:cubicBezTo>
                  <a:cubicBezTo>
                    <a:pt x="152" y="456"/>
                    <a:pt x="157" y="456"/>
                    <a:pt x="158" y="458"/>
                  </a:cubicBezTo>
                  <a:cubicBezTo>
                    <a:pt x="172" y="461"/>
                    <a:pt x="188" y="463"/>
                    <a:pt x="204" y="463"/>
                  </a:cubicBezTo>
                  <a:lnTo>
                    <a:pt x="215" y="463"/>
                  </a:lnTo>
                  <a:cubicBezTo>
                    <a:pt x="232" y="463"/>
                    <a:pt x="253" y="459"/>
                    <a:pt x="271" y="456"/>
                  </a:cubicBezTo>
                  <a:cubicBezTo>
                    <a:pt x="275" y="453"/>
                    <a:pt x="283" y="453"/>
                    <a:pt x="288" y="452"/>
                  </a:cubicBezTo>
                  <a:cubicBezTo>
                    <a:pt x="307" y="446"/>
                    <a:pt x="323" y="439"/>
                    <a:pt x="339" y="430"/>
                  </a:cubicBezTo>
                  <a:cubicBezTo>
                    <a:pt x="344" y="428"/>
                    <a:pt x="351"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0" y="217"/>
                    <a:pt x="457" y="200"/>
                    <a:pt x="455" y="181"/>
                  </a:cubicBezTo>
                  <a:cubicBezTo>
                    <a:pt x="453" y="177"/>
                    <a:pt x="453" y="171"/>
                    <a:pt x="452" y="165"/>
                  </a:cubicBezTo>
                  <a:cubicBezTo>
                    <a:pt x="446" y="150"/>
                    <a:pt x="439"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2"/>
            <p:cNvSpPr/>
            <p:nvPr/>
          </p:nvSpPr>
          <p:spPr>
            <a:xfrm>
              <a:off x="4390068" y="3618629"/>
              <a:ext cx="25539" cy="15913"/>
            </a:xfrm>
            <a:custGeom>
              <a:avLst/>
              <a:gdLst/>
              <a:ahLst/>
              <a:cxnLst/>
              <a:rect l="l" t="t" r="r" b="b"/>
              <a:pathLst>
                <a:path w="857" h="534" extrusionOk="0">
                  <a:moveTo>
                    <a:pt x="48" y="1"/>
                  </a:moveTo>
                  <a:cubicBezTo>
                    <a:pt x="19" y="1"/>
                    <a:pt x="0" y="19"/>
                    <a:pt x="3" y="72"/>
                  </a:cubicBezTo>
                  <a:cubicBezTo>
                    <a:pt x="4" y="158"/>
                    <a:pt x="76" y="249"/>
                    <a:pt x="113" y="326"/>
                  </a:cubicBezTo>
                  <a:cubicBezTo>
                    <a:pt x="149" y="395"/>
                    <a:pt x="185" y="465"/>
                    <a:pt x="228" y="534"/>
                  </a:cubicBezTo>
                  <a:cubicBezTo>
                    <a:pt x="437" y="528"/>
                    <a:pt x="649" y="524"/>
                    <a:pt x="857" y="519"/>
                  </a:cubicBezTo>
                  <a:cubicBezTo>
                    <a:pt x="679" y="350"/>
                    <a:pt x="465" y="221"/>
                    <a:pt x="255" y="105"/>
                  </a:cubicBezTo>
                  <a:cubicBezTo>
                    <a:pt x="208" y="78"/>
                    <a:pt x="107" y="1"/>
                    <a:pt x="4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2"/>
            <p:cNvSpPr/>
            <p:nvPr/>
          </p:nvSpPr>
          <p:spPr>
            <a:xfrm>
              <a:off x="4337383" y="3565973"/>
              <a:ext cx="34777" cy="36207"/>
            </a:xfrm>
            <a:custGeom>
              <a:avLst/>
              <a:gdLst/>
              <a:ahLst/>
              <a:cxnLst/>
              <a:rect l="l" t="t" r="r" b="b"/>
              <a:pathLst>
                <a:path w="1167" h="1215" extrusionOk="0">
                  <a:moveTo>
                    <a:pt x="270" y="1"/>
                  </a:moveTo>
                  <a:cubicBezTo>
                    <a:pt x="226" y="1"/>
                    <a:pt x="184" y="15"/>
                    <a:pt x="137" y="40"/>
                  </a:cubicBezTo>
                  <a:cubicBezTo>
                    <a:pt x="53" y="83"/>
                    <a:pt x="1" y="182"/>
                    <a:pt x="22" y="289"/>
                  </a:cubicBezTo>
                  <a:cubicBezTo>
                    <a:pt x="24" y="302"/>
                    <a:pt x="27" y="312"/>
                    <a:pt x="31" y="323"/>
                  </a:cubicBezTo>
                  <a:cubicBezTo>
                    <a:pt x="48" y="376"/>
                    <a:pt x="81" y="428"/>
                    <a:pt x="116" y="477"/>
                  </a:cubicBezTo>
                  <a:cubicBezTo>
                    <a:pt x="318" y="762"/>
                    <a:pt x="619" y="950"/>
                    <a:pt x="911" y="1111"/>
                  </a:cubicBezTo>
                  <a:cubicBezTo>
                    <a:pt x="957" y="1137"/>
                    <a:pt x="1057" y="1215"/>
                    <a:pt x="1117" y="1215"/>
                  </a:cubicBezTo>
                  <a:cubicBezTo>
                    <a:pt x="1147" y="1215"/>
                    <a:pt x="1166" y="1196"/>
                    <a:pt x="1164" y="1142"/>
                  </a:cubicBezTo>
                  <a:cubicBezTo>
                    <a:pt x="1162" y="1057"/>
                    <a:pt x="1091" y="965"/>
                    <a:pt x="1054" y="889"/>
                  </a:cubicBezTo>
                  <a:cubicBezTo>
                    <a:pt x="977" y="732"/>
                    <a:pt x="881" y="578"/>
                    <a:pt x="776" y="435"/>
                  </a:cubicBezTo>
                  <a:cubicBezTo>
                    <a:pt x="682" y="308"/>
                    <a:pt x="561" y="140"/>
                    <a:pt x="428" y="55"/>
                  </a:cubicBezTo>
                  <a:cubicBezTo>
                    <a:pt x="368"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2"/>
            <p:cNvSpPr/>
            <p:nvPr/>
          </p:nvSpPr>
          <p:spPr>
            <a:xfrm>
              <a:off x="4345220" y="3619612"/>
              <a:ext cx="30336" cy="16062"/>
            </a:xfrm>
            <a:custGeom>
              <a:avLst/>
              <a:gdLst/>
              <a:ahLst/>
              <a:cxnLst/>
              <a:rect l="l" t="t" r="r" b="b"/>
              <a:pathLst>
                <a:path w="1018" h="539" extrusionOk="0">
                  <a:moveTo>
                    <a:pt x="871" y="1"/>
                  </a:moveTo>
                  <a:cubicBezTo>
                    <a:pt x="869" y="1"/>
                    <a:pt x="866" y="1"/>
                    <a:pt x="864" y="1"/>
                  </a:cubicBezTo>
                  <a:cubicBezTo>
                    <a:pt x="781" y="4"/>
                    <a:pt x="692" y="78"/>
                    <a:pt x="616" y="115"/>
                  </a:cubicBezTo>
                  <a:cubicBezTo>
                    <a:pt x="464" y="194"/>
                    <a:pt x="314" y="289"/>
                    <a:pt x="175" y="398"/>
                  </a:cubicBezTo>
                  <a:cubicBezTo>
                    <a:pt x="121" y="441"/>
                    <a:pt x="60" y="486"/>
                    <a:pt x="0" y="538"/>
                  </a:cubicBezTo>
                  <a:cubicBezTo>
                    <a:pt x="228" y="531"/>
                    <a:pt x="457" y="527"/>
                    <a:pt x="685" y="522"/>
                  </a:cubicBezTo>
                  <a:lnTo>
                    <a:pt x="686" y="522"/>
                  </a:lnTo>
                  <a:cubicBezTo>
                    <a:pt x="738" y="436"/>
                    <a:pt x="785" y="347"/>
                    <a:pt x="834" y="260"/>
                  </a:cubicBezTo>
                  <a:cubicBezTo>
                    <a:pt x="872" y="191"/>
                    <a:pt x="1018" y="1"/>
                    <a:pt x="8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2"/>
            <p:cNvSpPr/>
            <p:nvPr/>
          </p:nvSpPr>
          <p:spPr>
            <a:xfrm>
              <a:off x="4386700" y="3566182"/>
              <a:ext cx="38293" cy="34985"/>
            </a:xfrm>
            <a:custGeom>
              <a:avLst/>
              <a:gdLst/>
              <a:ahLst/>
              <a:cxnLst/>
              <a:rect l="l" t="t" r="r" b="b"/>
              <a:pathLst>
                <a:path w="1285" h="1174" extrusionOk="0">
                  <a:moveTo>
                    <a:pt x="1034" y="0"/>
                  </a:moveTo>
                  <a:cubicBezTo>
                    <a:pt x="1018" y="0"/>
                    <a:pt x="1002" y="2"/>
                    <a:pt x="985" y="5"/>
                  </a:cubicBezTo>
                  <a:cubicBezTo>
                    <a:pt x="977" y="10"/>
                    <a:pt x="965" y="11"/>
                    <a:pt x="955" y="15"/>
                  </a:cubicBezTo>
                  <a:cubicBezTo>
                    <a:pt x="901" y="33"/>
                    <a:pt x="851" y="66"/>
                    <a:pt x="803" y="101"/>
                  </a:cubicBezTo>
                  <a:cubicBezTo>
                    <a:pt x="525" y="309"/>
                    <a:pt x="341" y="614"/>
                    <a:pt x="183" y="914"/>
                  </a:cubicBezTo>
                  <a:cubicBezTo>
                    <a:pt x="146" y="984"/>
                    <a:pt x="1" y="1173"/>
                    <a:pt x="145" y="1173"/>
                  </a:cubicBezTo>
                  <a:cubicBezTo>
                    <a:pt x="147" y="1173"/>
                    <a:pt x="150" y="1173"/>
                    <a:pt x="153" y="1173"/>
                  </a:cubicBezTo>
                  <a:cubicBezTo>
                    <a:pt x="234" y="1170"/>
                    <a:pt x="325" y="1099"/>
                    <a:pt x="399" y="1059"/>
                  </a:cubicBezTo>
                  <a:cubicBezTo>
                    <a:pt x="554" y="980"/>
                    <a:pt x="703" y="884"/>
                    <a:pt x="842" y="776"/>
                  </a:cubicBezTo>
                  <a:cubicBezTo>
                    <a:pt x="965" y="679"/>
                    <a:pt x="1130"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2"/>
            <p:cNvSpPr/>
            <p:nvPr/>
          </p:nvSpPr>
          <p:spPr>
            <a:xfrm>
              <a:off x="4374214" y="3603491"/>
              <a:ext cx="13797" cy="14036"/>
            </a:xfrm>
            <a:custGeom>
              <a:avLst/>
              <a:gdLst/>
              <a:ahLst/>
              <a:cxnLst/>
              <a:rect l="l" t="t" r="r" b="b"/>
              <a:pathLst>
                <a:path w="463" h="471" extrusionOk="0">
                  <a:moveTo>
                    <a:pt x="231" y="0"/>
                  </a:moveTo>
                  <a:cubicBezTo>
                    <a:pt x="215" y="0"/>
                    <a:pt x="198" y="4"/>
                    <a:pt x="181" y="6"/>
                  </a:cubicBezTo>
                  <a:cubicBezTo>
                    <a:pt x="176" y="6"/>
                    <a:pt x="172" y="7"/>
                    <a:pt x="166" y="10"/>
                  </a:cubicBezTo>
                  <a:cubicBezTo>
                    <a:pt x="152" y="14"/>
                    <a:pt x="135" y="20"/>
                    <a:pt x="120" y="29"/>
                  </a:cubicBezTo>
                  <a:cubicBezTo>
                    <a:pt x="106" y="39"/>
                    <a:pt x="93" y="49"/>
                    <a:pt x="80" y="60"/>
                  </a:cubicBezTo>
                  <a:cubicBezTo>
                    <a:pt x="72" y="67"/>
                    <a:pt x="66" y="77"/>
                    <a:pt x="59" y="86"/>
                  </a:cubicBezTo>
                  <a:cubicBezTo>
                    <a:pt x="52" y="96"/>
                    <a:pt x="44" y="105"/>
                    <a:pt x="42" y="113"/>
                  </a:cubicBezTo>
                  <a:cubicBezTo>
                    <a:pt x="39" y="118"/>
                    <a:pt x="37" y="122"/>
                    <a:pt x="36" y="126"/>
                  </a:cubicBezTo>
                  <a:cubicBezTo>
                    <a:pt x="34"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4" y="341"/>
                    <a:pt x="27" y="343"/>
                    <a:pt x="29" y="345"/>
                  </a:cubicBezTo>
                  <a:cubicBezTo>
                    <a:pt x="37" y="358"/>
                    <a:pt x="46" y="371"/>
                    <a:pt x="57"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3" y="470"/>
                    <a:pt x="245" y="470"/>
                  </a:cubicBezTo>
                  <a:cubicBezTo>
                    <a:pt x="254" y="470"/>
                    <a:pt x="261" y="467"/>
                    <a:pt x="271" y="466"/>
                  </a:cubicBezTo>
                  <a:cubicBezTo>
                    <a:pt x="279" y="464"/>
                    <a:pt x="288" y="464"/>
                    <a:pt x="297" y="463"/>
                  </a:cubicBezTo>
                  <a:cubicBezTo>
                    <a:pt x="314" y="459"/>
                    <a:pt x="330" y="450"/>
                    <a:pt x="344" y="444"/>
                  </a:cubicBezTo>
                  <a:cubicBezTo>
                    <a:pt x="350" y="443"/>
                    <a:pt x="355" y="439"/>
                    <a:pt x="358" y="436"/>
                  </a:cubicBezTo>
                  <a:cubicBezTo>
                    <a:pt x="373" y="424"/>
                    <a:pt x="387" y="416"/>
                    <a:pt x="400" y="403"/>
                  </a:cubicBezTo>
                  <a:cubicBezTo>
                    <a:pt x="410" y="391"/>
                    <a:pt x="421" y="375"/>
                    <a:pt x="430" y="361"/>
                  </a:cubicBezTo>
                  <a:cubicBezTo>
                    <a:pt x="434" y="357"/>
                    <a:pt x="436" y="351"/>
                    <a:pt x="437" y="347"/>
                  </a:cubicBezTo>
                  <a:cubicBezTo>
                    <a:pt x="444" y="330"/>
                    <a:pt x="451" y="314"/>
                    <a:pt x="456" y="298"/>
                  </a:cubicBezTo>
                  <a:cubicBezTo>
                    <a:pt x="459" y="282"/>
                    <a:pt x="460" y="264"/>
                    <a:pt x="463" y="247"/>
                  </a:cubicBezTo>
                  <a:lnTo>
                    <a:pt x="463" y="228"/>
                  </a:lnTo>
                  <a:cubicBezTo>
                    <a:pt x="460" y="212"/>
                    <a:pt x="459" y="193"/>
                    <a:pt x="456" y="178"/>
                  </a:cubicBezTo>
                  <a:cubicBezTo>
                    <a:pt x="451" y="161"/>
                    <a:pt x="443" y="143"/>
                    <a:pt x="436" y="128"/>
                  </a:cubicBezTo>
                  <a:cubicBezTo>
                    <a:pt x="433" y="122"/>
                    <a:pt x="431" y="119"/>
                    <a:pt x="429" y="113"/>
                  </a:cubicBezTo>
                  <a:cubicBezTo>
                    <a:pt x="420" y="99"/>
                    <a:pt x="408" y="83"/>
                    <a:pt x="396" y="70"/>
                  </a:cubicBezTo>
                  <a:cubicBezTo>
                    <a:pt x="388" y="62"/>
                    <a:pt x="378" y="56"/>
                    <a:pt x="370" y="49"/>
                  </a:cubicBezTo>
                  <a:cubicBezTo>
                    <a:pt x="360" y="42"/>
                    <a:pt x="351" y="34"/>
                    <a:pt x="343" y="29"/>
                  </a:cubicBezTo>
                  <a:cubicBezTo>
                    <a:pt x="328" y="20"/>
                    <a:pt x="312" y="14"/>
                    <a:pt x="295" y="10"/>
                  </a:cubicBezTo>
                  <a:cubicBezTo>
                    <a:pt x="290" y="7"/>
                    <a:pt x="285" y="6"/>
                    <a:pt x="279"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2"/>
            <p:cNvSpPr/>
            <p:nvPr/>
          </p:nvSpPr>
          <p:spPr>
            <a:xfrm>
              <a:off x="4573571"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1"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3"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p:nvPr/>
          </p:nvSpPr>
          <p:spPr>
            <a:xfrm>
              <a:off x="4504645"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6"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2"/>
            <p:cNvSpPr/>
            <p:nvPr/>
          </p:nvSpPr>
          <p:spPr>
            <a:xfrm>
              <a:off x="4560102" y="3623337"/>
              <a:ext cx="7480" cy="7629"/>
            </a:xfrm>
            <a:custGeom>
              <a:avLst/>
              <a:gdLst/>
              <a:ahLst/>
              <a:cxnLst/>
              <a:rect l="l" t="t" r="r" b="b"/>
              <a:pathLst>
                <a:path w="251" h="256" extrusionOk="0">
                  <a:moveTo>
                    <a:pt x="139" y="0"/>
                  </a:moveTo>
                  <a:cubicBezTo>
                    <a:pt x="124" y="0"/>
                    <a:pt x="107" y="10"/>
                    <a:pt x="87" y="32"/>
                  </a:cubicBezTo>
                  <a:cubicBezTo>
                    <a:pt x="38" y="85"/>
                    <a:pt x="21" y="178"/>
                    <a:pt x="1" y="255"/>
                  </a:cubicBezTo>
                  <a:cubicBezTo>
                    <a:pt x="85" y="255"/>
                    <a:pt x="166" y="251"/>
                    <a:pt x="250" y="250"/>
                  </a:cubicBezTo>
                  <a:cubicBezTo>
                    <a:pt x="247" y="247"/>
                    <a:pt x="247" y="241"/>
                    <a:pt x="244" y="237"/>
                  </a:cubicBezTo>
                  <a:cubicBezTo>
                    <a:pt x="227" y="175"/>
                    <a:pt x="204" y="0"/>
                    <a:pt x="1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2"/>
            <p:cNvSpPr/>
            <p:nvPr/>
          </p:nvSpPr>
          <p:spPr>
            <a:xfrm>
              <a:off x="4554172" y="3550805"/>
              <a:ext cx="17940" cy="46667"/>
            </a:xfrm>
            <a:custGeom>
              <a:avLst/>
              <a:gdLst/>
              <a:ahLst/>
              <a:cxnLst/>
              <a:rect l="l" t="t" r="r" b="b"/>
              <a:pathLst>
                <a:path w="602" h="1566" extrusionOk="0">
                  <a:moveTo>
                    <a:pt x="304" y="0"/>
                  </a:moveTo>
                  <a:cubicBezTo>
                    <a:pt x="234" y="0"/>
                    <a:pt x="164" y="35"/>
                    <a:pt x="120" y="104"/>
                  </a:cubicBezTo>
                  <a:cubicBezTo>
                    <a:pt x="114" y="116"/>
                    <a:pt x="108" y="126"/>
                    <a:pt x="102" y="135"/>
                  </a:cubicBezTo>
                  <a:cubicBezTo>
                    <a:pt x="78" y="188"/>
                    <a:pt x="64" y="246"/>
                    <a:pt x="55" y="305"/>
                  </a:cubicBezTo>
                  <a:cubicBezTo>
                    <a:pt x="1" y="653"/>
                    <a:pt x="84" y="1004"/>
                    <a:pt x="178" y="1328"/>
                  </a:cubicBezTo>
                  <a:cubicBezTo>
                    <a:pt x="197" y="1392"/>
                    <a:pt x="218" y="1566"/>
                    <a:pt x="284" y="1566"/>
                  </a:cubicBezTo>
                  <a:cubicBezTo>
                    <a:pt x="299" y="1566"/>
                    <a:pt x="317" y="1557"/>
                    <a:pt x="337" y="1534"/>
                  </a:cubicBezTo>
                  <a:cubicBezTo>
                    <a:pt x="393" y="1471"/>
                    <a:pt x="408" y="1357"/>
                    <a:pt x="432" y="1274"/>
                  </a:cubicBezTo>
                  <a:cubicBezTo>
                    <a:pt x="486" y="1106"/>
                    <a:pt x="525" y="933"/>
                    <a:pt x="550" y="754"/>
                  </a:cubicBezTo>
                  <a:cubicBezTo>
                    <a:pt x="571" y="596"/>
                    <a:pt x="601"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2"/>
            <p:cNvSpPr/>
            <p:nvPr/>
          </p:nvSpPr>
          <p:spPr>
            <a:xfrm>
              <a:off x="4556734" y="3603431"/>
              <a:ext cx="13827" cy="13827"/>
            </a:xfrm>
            <a:custGeom>
              <a:avLst/>
              <a:gdLst/>
              <a:ahLst/>
              <a:cxnLst/>
              <a:rect l="l" t="t" r="r" b="b"/>
              <a:pathLst>
                <a:path w="464" h="464" extrusionOk="0">
                  <a:moveTo>
                    <a:pt x="234" y="1"/>
                  </a:moveTo>
                  <a:cubicBezTo>
                    <a:pt x="223" y="1"/>
                    <a:pt x="210" y="2"/>
                    <a:pt x="200" y="5"/>
                  </a:cubicBezTo>
                  <a:cubicBezTo>
                    <a:pt x="188" y="6"/>
                    <a:pt x="177" y="6"/>
                    <a:pt x="165"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6"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6" y="303"/>
                  </a:cubicBezTo>
                  <a:cubicBezTo>
                    <a:pt x="19" y="309"/>
                    <a:pt x="19" y="313"/>
                    <a:pt x="21" y="316"/>
                  </a:cubicBezTo>
                  <a:cubicBezTo>
                    <a:pt x="26" y="330"/>
                    <a:pt x="31" y="345"/>
                    <a:pt x="37" y="357"/>
                  </a:cubicBezTo>
                  <a:cubicBezTo>
                    <a:pt x="38" y="359"/>
                    <a:pt x="38" y="363"/>
                    <a:pt x="41" y="365"/>
                  </a:cubicBezTo>
                  <a:cubicBezTo>
                    <a:pt x="48" y="377"/>
                    <a:pt x="58" y="388"/>
                    <a:pt x="67" y="399"/>
                  </a:cubicBezTo>
                  <a:cubicBezTo>
                    <a:pt x="69" y="400"/>
                    <a:pt x="69" y="402"/>
                    <a:pt x="71" y="403"/>
                  </a:cubicBezTo>
                  <a:cubicBezTo>
                    <a:pt x="77" y="409"/>
                    <a:pt x="85" y="416"/>
                    <a:pt x="91" y="420"/>
                  </a:cubicBezTo>
                  <a:cubicBezTo>
                    <a:pt x="95" y="425"/>
                    <a:pt x="102" y="430"/>
                    <a:pt x="110" y="436"/>
                  </a:cubicBezTo>
                  <a:cubicBezTo>
                    <a:pt x="122"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0" y="425"/>
                    <a:pt x="357" y="420"/>
                  </a:cubicBezTo>
                  <a:cubicBezTo>
                    <a:pt x="370" y="409"/>
                    <a:pt x="386" y="400"/>
                    <a:pt x="396" y="388"/>
                  </a:cubicBezTo>
                  <a:cubicBezTo>
                    <a:pt x="402" y="382"/>
                    <a:pt x="408" y="373"/>
                    <a:pt x="413" y="367"/>
                  </a:cubicBezTo>
                  <a:lnTo>
                    <a:pt x="429" y="346"/>
                  </a:lnTo>
                  <a:cubicBezTo>
                    <a:pt x="438" y="332"/>
                    <a:pt x="443" y="316"/>
                    <a:pt x="449" y="300"/>
                  </a:cubicBezTo>
                  <a:cubicBezTo>
                    <a:pt x="451" y="294"/>
                    <a:pt x="452" y="289"/>
                    <a:pt x="452" y="284"/>
                  </a:cubicBezTo>
                  <a:cubicBezTo>
                    <a:pt x="456" y="266"/>
                    <a:pt x="459" y="249"/>
                    <a:pt x="459" y="230"/>
                  </a:cubicBezTo>
                  <a:cubicBezTo>
                    <a:pt x="464" y="217"/>
                    <a:pt x="459" y="200"/>
                    <a:pt x="456" y="181"/>
                  </a:cubicBezTo>
                  <a:cubicBezTo>
                    <a:pt x="453" y="177"/>
                    <a:pt x="453" y="171"/>
                    <a:pt x="452" y="165"/>
                  </a:cubicBezTo>
                  <a:cubicBezTo>
                    <a:pt x="446" y="150"/>
                    <a:pt x="439"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p:nvPr/>
          </p:nvSpPr>
          <p:spPr>
            <a:xfrm>
              <a:off x="4932890" y="3607752"/>
              <a:ext cx="3248" cy="4470"/>
            </a:xfrm>
            <a:custGeom>
              <a:avLst/>
              <a:gdLst/>
              <a:ahLst/>
              <a:cxnLst/>
              <a:rect l="l" t="t" r="r" b="b"/>
              <a:pathLst>
                <a:path w="109" h="150" extrusionOk="0">
                  <a:moveTo>
                    <a:pt x="87" y="0"/>
                  </a:moveTo>
                  <a:cubicBezTo>
                    <a:pt x="32" y="26"/>
                    <a:pt x="0" y="62"/>
                    <a:pt x="59" y="115"/>
                  </a:cubicBezTo>
                  <a:cubicBezTo>
                    <a:pt x="73" y="129"/>
                    <a:pt x="92" y="141"/>
                    <a:pt x="109" y="149"/>
                  </a:cubicBezTo>
                  <a:cubicBezTo>
                    <a:pt x="100" y="99"/>
                    <a:pt x="93" y="49"/>
                    <a:pt x="8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2"/>
            <p:cNvSpPr/>
            <p:nvPr/>
          </p:nvSpPr>
          <p:spPr>
            <a:xfrm>
              <a:off x="4862295" y="3602060"/>
              <a:ext cx="48693" cy="16658"/>
            </a:xfrm>
            <a:custGeom>
              <a:avLst/>
              <a:gdLst/>
              <a:ahLst/>
              <a:cxnLst/>
              <a:rect l="l" t="t" r="r" b="b"/>
              <a:pathLst>
                <a:path w="1634" h="559" extrusionOk="0">
                  <a:moveTo>
                    <a:pt x="408" y="0"/>
                  </a:moveTo>
                  <a:cubicBezTo>
                    <a:pt x="351" y="0"/>
                    <a:pt x="296" y="5"/>
                    <a:pt x="245" y="17"/>
                  </a:cubicBezTo>
                  <a:cubicBezTo>
                    <a:pt x="115" y="47"/>
                    <a:pt x="64" y="110"/>
                    <a:pt x="29" y="217"/>
                  </a:cubicBezTo>
                  <a:cubicBezTo>
                    <a:pt x="0" y="309"/>
                    <a:pt x="31" y="416"/>
                    <a:pt x="121" y="475"/>
                  </a:cubicBezTo>
                  <a:cubicBezTo>
                    <a:pt x="129" y="482"/>
                    <a:pt x="138" y="488"/>
                    <a:pt x="149"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8" y="196"/>
                    <a:pt x="1345" y="181"/>
                    <a:pt x="1263" y="154"/>
                  </a:cubicBezTo>
                  <a:cubicBezTo>
                    <a:pt x="1098" y="98"/>
                    <a:pt x="929" y="60"/>
                    <a:pt x="754" y="34"/>
                  </a:cubicBezTo>
                  <a:cubicBezTo>
                    <a:pt x="651" y="19"/>
                    <a:pt x="526"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2"/>
            <p:cNvSpPr/>
            <p:nvPr/>
          </p:nvSpPr>
          <p:spPr>
            <a:xfrm>
              <a:off x="4916917" y="3623247"/>
              <a:ext cx="9208" cy="10907"/>
            </a:xfrm>
            <a:custGeom>
              <a:avLst/>
              <a:gdLst/>
              <a:ahLst/>
              <a:cxnLst/>
              <a:rect l="l" t="t" r="r" b="b"/>
              <a:pathLst>
                <a:path w="309" h="366" extrusionOk="0">
                  <a:moveTo>
                    <a:pt x="165" y="1"/>
                  </a:moveTo>
                  <a:cubicBezTo>
                    <a:pt x="150" y="1"/>
                    <a:pt x="133" y="10"/>
                    <a:pt x="113" y="32"/>
                  </a:cubicBezTo>
                  <a:cubicBezTo>
                    <a:pt x="57" y="95"/>
                    <a:pt x="43" y="211"/>
                    <a:pt x="16" y="293"/>
                  </a:cubicBezTo>
                  <a:cubicBezTo>
                    <a:pt x="9" y="311"/>
                    <a:pt x="6" y="331"/>
                    <a:pt x="0" y="350"/>
                  </a:cubicBezTo>
                  <a:cubicBezTo>
                    <a:pt x="105" y="354"/>
                    <a:pt x="206" y="359"/>
                    <a:pt x="308" y="366"/>
                  </a:cubicBezTo>
                  <a:cubicBezTo>
                    <a:pt x="298" y="323"/>
                    <a:pt x="284" y="280"/>
                    <a:pt x="271" y="238"/>
                  </a:cubicBezTo>
                  <a:cubicBezTo>
                    <a:pt x="253" y="175"/>
                    <a:pt x="229" y="1"/>
                    <a:pt x="16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2"/>
            <p:cNvSpPr/>
            <p:nvPr/>
          </p:nvSpPr>
          <p:spPr>
            <a:xfrm>
              <a:off x="4911822" y="3550805"/>
              <a:ext cx="17880" cy="46667"/>
            </a:xfrm>
            <a:custGeom>
              <a:avLst/>
              <a:gdLst/>
              <a:ahLst/>
              <a:cxnLst/>
              <a:rect l="l" t="t" r="r" b="b"/>
              <a:pathLst>
                <a:path w="600" h="1566" extrusionOk="0">
                  <a:moveTo>
                    <a:pt x="302" y="0"/>
                  </a:moveTo>
                  <a:cubicBezTo>
                    <a:pt x="232" y="0"/>
                    <a:pt x="162" y="35"/>
                    <a:pt x="117" y="104"/>
                  </a:cubicBezTo>
                  <a:cubicBezTo>
                    <a:pt x="114" y="116"/>
                    <a:pt x="108" y="126"/>
                    <a:pt x="104" y="135"/>
                  </a:cubicBezTo>
                  <a:cubicBezTo>
                    <a:pt x="78" y="188"/>
                    <a:pt x="64" y="246"/>
                    <a:pt x="55" y="305"/>
                  </a:cubicBezTo>
                  <a:cubicBezTo>
                    <a:pt x="1" y="653"/>
                    <a:pt x="84" y="1004"/>
                    <a:pt x="178" y="1328"/>
                  </a:cubicBezTo>
                  <a:cubicBezTo>
                    <a:pt x="197" y="1392"/>
                    <a:pt x="218" y="1566"/>
                    <a:pt x="283" y="1566"/>
                  </a:cubicBezTo>
                  <a:cubicBezTo>
                    <a:pt x="298" y="1566"/>
                    <a:pt x="316" y="1557"/>
                    <a:pt x="336" y="1534"/>
                  </a:cubicBezTo>
                  <a:cubicBezTo>
                    <a:pt x="392" y="1471"/>
                    <a:pt x="406" y="1357"/>
                    <a:pt x="430" y="1274"/>
                  </a:cubicBezTo>
                  <a:cubicBezTo>
                    <a:pt x="485" y="1106"/>
                    <a:pt x="524" y="933"/>
                    <a:pt x="547" y="754"/>
                  </a:cubicBezTo>
                  <a:cubicBezTo>
                    <a:pt x="568" y="596"/>
                    <a:pt x="600" y="390"/>
                    <a:pt x="565" y="233"/>
                  </a:cubicBezTo>
                  <a:cubicBezTo>
                    <a:pt x="535" y="99"/>
                    <a:pt x="475" y="46"/>
                    <a:pt x="370" y="11"/>
                  </a:cubicBezTo>
                  <a:cubicBezTo>
                    <a:pt x="348" y="4"/>
                    <a:pt x="325" y="0"/>
                    <a:pt x="3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2"/>
            <p:cNvSpPr/>
            <p:nvPr/>
          </p:nvSpPr>
          <p:spPr>
            <a:xfrm>
              <a:off x="4914355" y="3603431"/>
              <a:ext cx="13797" cy="13827"/>
            </a:xfrm>
            <a:custGeom>
              <a:avLst/>
              <a:gdLst/>
              <a:ahLst/>
              <a:cxnLst/>
              <a:rect l="l" t="t" r="r" b="b"/>
              <a:pathLst>
                <a:path w="463" h="464" extrusionOk="0">
                  <a:moveTo>
                    <a:pt x="232" y="1"/>
                  </a:moveTo>
                  <a:cubicBezTo>
                    <a:pt x="222" y="1"/>
                    <a:pt x="209" y="2"/>
                    <a:pt x="199" y="5"/>
                  </a:cubicBezTo>
                  <a:cubicBezTo>
                    <a:pt x="188" y="6"/>
                    <a:pt x="175" y="6"/>
                    <a:pt x="165" y="9"/>
                  </a:cubicBezTo>
                  <a:cubicBezTo>
                    <a:pt x="149" y="15"/>
                    <a:pt x="132" y="22"/>
                    <a:pt x="118" y="29"/>
                  </a:cubicBezTo>
                  <a:cubicBezTo>
                    <a:pt x="113" y="31"/>
                    <a:pt x="109" y="35"/>
                    <a:pt x="103" y="38"/>
                  </a:cubicBezTo>
                  <a:cubicBezTo>
                    <a:pt x="92" y="48"/>
                    <a:pt x="78" y="58"/>
                    <a:pt x="65" y="69"/>
                  </a:cubicBezTo>
                  <a:cubicBezTo>
                    <a:pt x="52" y="81"/>
                    <a:pt x="43" y="95"/>
                    <a:pt x="32" y="108"/>
                  </a:cubicBezTo>
                  <a:cubicBezTo>
                    <a:pt x="29" y="112"/>
                    <a:pt x="27" y="117"/>
                    <a:pt x="25" y="121"/>
                  </a:cubicBezTo>
                  <a:cubicBezTo>
                    <a:pt x="17" y="135"/>
                    <a:pt x="10" y="151"/>
                    <a:pt x="7" y="167"/>
                  </a:cubicBezTo>
                  <a:cubicBezTo>
                    <a:pt x="3" y="184"/>
                    <a:pt x="2" y="200"/>
                    <a:pt x="0" y="216"/>
                  </a:cubicBezTo>
                  <a:cubicBezTo>
                    <a:pt x="0" y="227"/>
                    <a:pt x="2" y="238"/>
                    <a:pt x="3" y="250"/>
                  </a:cubicBezTo>
                  <a:cubicBezTo>
                    <a:pt x="6" y="260"/>
                    <a:pt x="6" y="271"/>
                    <a:pt x="9" y="281"/>
                  </a:cubicBezTo>
                  <a:cubicBezTo>
                    <a:pt x="10" y="286"/>
                    <a:pt x="13" y="291"/>
                    <a:pt x="14" y="294"/>
                  </a:cubicBezTo>
                  <a:cubicBezTo>
                    <a:pt x="14" y="299"/>
                    <a:pt x="14" y="300"/>
                    <a:pt x="16" y="303"/>
                  </a:cubicBezTo>
                  <a:cubicBezTo>
                    <a:pt x="17" y="309"/>
                    <a:pt x="17" y="313"/>
                    <a:pt x="20" y="316"/>
                  </a:cubicBezTo>
                  <a:cubicBezTo>
                    <a:pt x="25" y="330"/>
                    <a:pt x="30" y="345"/>
                    <a:pt x="36" y="357"/>
                  </a:cubicBezTo>
                  <a:cubicBezTo>
                    <a:pt x="37" y="359"/>
                    <a:pt x="37" y="363"/>
                    <a:pt x="39" y="365"/>
                  </a:cubicBezTo>
                  <a:cubicBezTo>
                    <a:pt x="46" y="377"/>
                    <a:pt x="57" y="388"/>
                    <a:pt x="66" y="399"/>
                  </a:cubicBezTo>
                  <a:cubicBezTo>
                    <a:pt x="69" y="400"/>
                    <a:pt x="69" y="402"/>
                    <a:pt x="70" y="403"/>
                  </a:cubicBezTo>
                  <a:cubicBezTo>
                    <a:pt x="75" y="409"/>
                    <a:pt x="85" y="416"/>
                    <a:pt x="90" y="420"/>
                  </a:cubicBezTo>
                  <a:cubicBezTo>
                    <a:pt x="95" y="425"/>
                    <a:pt x="102" y="430"/>
                    <a:pt x="112" y="436"/>
                  </a:cubicBezTo>
                  <a:cubicBezTo>
                    <a:pt x="123" y="443"/>
                    <a:pt x="138" y="448"/>
                    <a:pt x="151" y="453"/>
                  </a:cubicBezTo>
                  <a:cubicBezTo>
                    <a:pt x="155" y="456"/>
                    <a:pt x="158" y="456"/>
                    <a:pt x="159" y="458"/>
                  </a:cubicBezTo>
                  <a:cubicBezTo>
                    <a:pt x="174" y="461"/>
                    <a:pt x="191" y="463"/>
                    <a:pt x="206" y="463"/>
                  </a:cubicBezTo>
                  <a:lnTo>
                    <a:pt x="217" y="463"/>
                  </a:lnTo>
                  <a:cubicBezTo>
                    <a:pt x="235" y="463"/>
                    <a:pt x="255" y="459"/>
                    <a:pt x="272" y="456"/>
                  </a:cubicBezTo>
                  <a:cubicBezTo>
                    <a:pt x="278" y="453"/>
                    <a:pt x="285" y="453"/>
                    <a:pt x="291" y="452"/>
                  </a:cubicBezTo>
                  <a:cubicBezTo>
                    <a:pt x="308" y="446"/>
                    <a:pt x="324" y="439"/>
                    <a:pt x="341" y="430"/>
                  </a:cubicBezTo>
                  <a:cubicBezTo>
                    <a:pt x="345" y="428"/>
                    <a:pt x="353" y="425"/>
                    <a:pt x="358" y="420"/>
                  </a:cubicBezTo>
                  <a:cubicBezTo>
                    <a:pt x="371" y="409"/>
                    <a:pt x="387" y="400"/>
                    <a:pt x="398" y="388"/>
                  </a:cubicBezTo>
                  <a:cubicBezTo>
                    <a:pt x="403" y="382"/>
                    <a:pt x="409" y="373"/>
                    <a:pt x="414" y="367"/>
                  </a:cubicBezTo>
                  <a:lnTo>
                    <a:pt x="430" y="346"/>
                  </a:lnTo>
                  <a:cubicBezTo>
                    <a:pt x="439" y="332"/>
                    <a:pt x="444" y="316"/>
                    <a:pt x="450" y="300"/>
                  </a:cubicBezTo>
                  <a:cubicBezTo>
                    <a:pt x="452" y="294"/>
                    <a:pt x="453" y="289"/>
                    <a:pt x="453" y="284"/>
                  </a:cubicBezTo>
                  <a:cubicBezTo>
                    <a:pt x="457" y="266"/>
                    <a:pt x="460" y="249"/>
                    <a:pt x="460" y="230"/>
                  </a:cubicBezTo>
                  <a:cubicBezTo>
                    <a:pt x="463" y="217"/>
                    <a:pt x="459" y="200"/>
                    <a:pt x="457" y="181"/>
                  </a:cubicBezTo>
                  <a:cubicBezTo>
                    <a:pt x="456" y="177"/>
                    <a:pt x="456" y="171"/>
                    <a:pt x="453" y="165"/>
                  </a:cubicBezTo>
                  <a:cubicBezTo>
                    <a:pt x="449" y="150"/>
                    <a:pt x="440" y="134"/>
                    <a:pt x="431" y="117"/>
                  </a:cubicBezTo>
                  <a:cubicBezTo>
                    <a:pt x="423" y="102"/>
                    <a:pt x="411" y="88"/>
                    <a:pt x="401" y="77"/>
                  </a:cubicBezTo>
                  <a:cubicBezTo>
                    <a:pt x="397" y="71"/>
                    <a:pt x="393" y="67"/>
                    <a:pt x="388" y="64"/>
                  </a:cubicBezTo>
                  <a:cubicBezTo>
                    <a:pt x="376" y="52"/>
                    <a:pt x="364" y="42"/>
                    <a:pt x="350" y="34"/>
                  </a:cubicBezTo>
                  <a:cubicBezTo>
                    <a:pt x="335" y="24"/>
                    <a:pt x="317" y="16"/>
                    <a:pt x="301" y="12"/>
                  </a:cubicBezTo>
                  <a:cubicBezTo>
                    <a:pt x="295" y="9"/>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2"/>
            <p:cNvSpPr/>
            <p:nvPr/>
          </p:nvSpPr>
          <p:spPr>
            <a:xfrm>
              <a:off x="4754780" y="3618599"/>
              <a:ext cx="20026" cy="10877"/>
            </a:xfrm>
            <a:custGeom>
              <a:avLst/>
              <a:gdLst/>
              <a:ahLst/>
              <a:cxnLst/>
              <a:rect l="l" t="t" r="r" b="b"/>
              <a:pathLst>
                <a:path w="672" h="365" extrusionOk="0">
                  <a:moveTo>
                    <a:pt x="50" y="0"/>
                  </a:moveTo>
                  <a:cubicBezTo>
                    <a:pt x="20" y="0"/>
                    <a:pt x="1" y="19"/>
                    <a:pt x="3" y="72"/>
                  </a:cubicBezTo>
                  <a:cubicBezTo>
                    <a:pt x="8" y="158"/>
                    <a:pt x="79" y="248"/>
                    <a:pt x="116" y="324"/>
                  </a:cubicBezTo>
                  <a:cubicBezTo>
                    <a:pt x="119" y="336"/>
                    <a:pt x="127" y="348"/>
                    <a:pt x="134" y="359"/>
                  </a:cubicBezTo>
                  <a:cubicBezTo>
                    <a:pt x="316" y="363"/>
                    <a:pt x="492" y="363"/>
                    <a:pt x="671" y="364"/>
                  </a:cubicBezTo>
                  <a:cubicBezTo>
                    <a:pt x="541" y="267"/>
                    <a:pt x="397" y="184"/>
                    <a:pt x="260" y="105"/>
                  </a:cubicBezTo>
                  <a:cubicBezTo>
                    <a:pt x="213"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2"/>
            <p:cNvSpPr/>
            <p:nvPr/>
          </p:nvSpPr>
          <p:spPr>
            <a:xfrm>
              <a:off x="4702095" y="3565973"/>
              <a:ext cx="34747" cy="36207"/>
            </a:xfrm>
            <a:custGeom>
              <a:avLst/>
              <a:gdLst/>
              <a:ahLst/>
              <a:cxnLst/>
              <a:rect l="l" t="t" r="r" b="b"/>
              <a:pathLst>
                <a:path w="1166" h="1215" extrusionOk="0">
                  <a:moveTo>
                    <a:pt x="271" y="1"/>
                  </a:moveTo>
                  <a:cubicBezTo>
                    <a:pt x="227" y="1"/>
                    <a:pt x="184" y="15"/>
                    <a:pt x="136" y="40"/>
                  </a:cubicBezTo>
                  <a:cubicBezTo>
                    <a:pt x="52" y="83"/>
                    <a:pt x="0" y="182"/>
                    <a:pt x="22" y="289"/>
                  </a:cubicBezTo>
                  <a:cubicBezTo>
                    <a:pt x="25" y="302"/>
                    <a:pt x="27" y="312"/>
                    <a:pt x="30" y="323"/>
                  </a:cubicBezTo>
                  <a:cubicBezTo>
                    <a:pt x="49" y="376"/>
                    <a:pt x="80"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3" y="889"/>
                  </a:cubicBezTo>
                  <a:cubicBezTo>
                    <a:pt x="976" y="732"/>
                    <a:pt x="881" y="578"/>
                    <a:pt x="775"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2"/>
            <p:cNvSpPr/>
            <p:nvPr/>
          </p:nvSpPr>
          <p:spPr>
            <a:xfrm>
              <a:off x="4718157" y="3619612"/>
              <a:ext cx="22141" cy="9655"/>
            </a:xfrm>
            <a:custGeom>
              <a:avLst/>
              <a:gdLst/>
              <a:ahLst/>
              <a:cxnLst/>
              <a:rect l="l" t="t" r="r" b="b"/>
              <a:pathLst>
                <a:path w="743" h="324" extrusionOk="0">
                  <a:moveTo>
                    <a:pt x="594" y="1"/>
                  </a:moveTo>
                  <a:cubicBezTo>
                    <a:pt x="592" y="1"/>
                    <a:pt x="590" y="1"/>
                    <a:pt x="587" y="1"/>
                  </a:cubicBezTo>
                  <a:cubicBezTo>
                    <a:pt x="503" y="4"/>
                    <a:pt x="416" y="78"/>
                    <a:pt x="338" y="115"/>
                  </a:cubicBezTo>
                  <a:cubicBezTo>
                    <a:pt x="224" y="174"/>
                    <a:pt x="109" y="244"/>
                    <a:pt x="0" y="322"/>
                  </a:cubicBezTo>
                  <a:cubicBezTo>
                    <a:pt x="178" y="322"/>
                    <a:pt x="351" y="322"/>
                    <a:pt x="523" y="323"/>
                  </a:cubicBezTo>
                  <a:cubicBezTo>
                    <a:pt x="534" y="302"/>
                    <a:pt x="546" y="280"/>
                    <a:pt x="557" y="260"/>
                  </a:cubicBezTo>
                  <a:cubicBezTo>
                    <a:pt x="596" y="191"/>
                    <a:pt x="742" y="1"/>
                    <a:pt x="59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2"/>
            <p:cNvSpPr/>
            <p:nvPr/>
          </p:nvSpPr>
          <p:spPr>
            <a:xfrm>
              <a:off x="4751383" y="3566182"/>
              <a:ext cx="38323" cy="34985"/>
            </a:xfrm>
            <a:custGeom>
              <a:avLst/>
              <a:gdLst/>
              <a:ahLst/>
              <a:cxnLst/>
              <a:rect l="l" t="t" r="r" b="b"/>
              <a:pathLst>
                <a:path w="1286" h="1174" extrusionOk="0">
                  <a:moveTo>
                    <a:pt x="1034" y="0"/>
                  </a:moveTo>
                  <a:cubicBezTo>
                    <a:pt x="1018" y="0"/>
                    <a:pt x="1002" y="2"/>
                    <a:pt x="986" y="5"/>
                  </a:cubicBezTo>
                  <a:cubicBezTo>
                    <a:pt x="977" y="10"/>
                    <a:pt x="967" y="11"/>
                    <a:pt x="956" y="15"/>
                  </a:cubicBezTo>
                  <a:cubicBezTo>
                    <a:pt x="903" y="33"/>
                    <a:pt x="852" y="66"/>
                    <a:pt x="804" y="101"/>
                  </a:cubicBezTo>
                  <a:cubicBezTo>
                    <a:pt x="526" y="309"/>
                    <a:pt x="341" y="614"/>
                    <a:pt x="183" y="914"/>
                  </a:cubicBezTo>
                  <a:cubicBezTo>
                    <a:pt x="147" y="984"/>
                    <a:pt x="1" y="1173"/>
                    <a:pt x="145" y="1173"/>
                  </a:cubicBezTo>
                  <a:cubicBezTo>
                    <a:pt x="148" y="1173"/>
                    <a:pt x="150" y="1173"/>
                    <a:pt x="153" y="1173"/>
                  </a:cubicBezTo>
                  <a:cubicBezTo>
                    <a:pt x="236" y="1170"/>
                    <a:pt x="325" y="1099"/>
                    <a:pt x="400" y="1059"/>
                  </a:cubicBezTo>
                  <a:cubicBezTo>
                    <a:pt x="554" y="980"/>
                    <a:pt x="703" y="884"/>
                    <a:pt x="842" y="776"/>
                  </a:cubicBezTo>
                  <a:cubicBezTo>
                    <a:pt x="966" y="679"/>
                    <a:pt x="1132" y="557"/>
                    <a:pt x="1213" y="421"/>
                  </a:cubicBezTo>
                  <a:cubicBezTo>
                    <a:pt x="1285" y="305"/>
                    <a:pt x="1279" y="225"/>
                    <a:pt x="1229" y="123"/>
                  </a:cubicBezTo>
                  <a:cubicBezTo>
                    <a:pt x="1193" y="50"/>
                    <a:pt x="1120"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4738986" y="3603491"/>
              <a:ext cx="13768" cy="14036"/>
            </a:xfrm>
            <a:custGeom>
              <a:avLst/>
              <a:gdLst/>
              <a:ahLst/>
              <a:cxnLst/>
              <a:rect l="l" t="t" r="r" b="b"/>
              <a:pathLst>
                <a:path w="462" h="471" extrusionOk="0">
                  <a:moveTo>
                    <a:pt x="231" y="0"/>
                  </a:moveTo>
                  <a:cubicBezTo>
                    <a:pt x="215" y="0"/>
                    <a:pt x="197" y="4"/>
                    <a:pt x="181" y="6"/>
                  </a:cubicBezTo>
                  <a:cubicBezTo>
                    <a:pt x="175" y="6"/>
                    <a:pt x="172" y="7"/>
                    <a:pt x="166" y="10"/>
                  </a:cubicBezTo>
                  <a:cubicBezTo>
                    <a:pt x="152" y="14"/>
                    <a:pt x="134" y="20"/>
                    <a:pt x="119" y="29"/>
                  </a:cubicBezTo>
                  <a:cubicBezTo>
                    <a:pt x="105" y="39"/>
                    <a:pt x="93" y="49"/>
                    <a:pt x="81" y="60"/>
                  </a:cubicBezTo>
                  <a:cubicBezTo>
                    <a:pt x="72" y="67"/>
                    <a:pt x="66" y="77"/>
                    <a:pt x="59" y="86"/>
                  </a:cubicBezTo>
                  <a:cubicBezTo>
                    <a:pt x="52" y="96"/>
                    <a:pt x="45" y="105"/>
                    <a:pt x="40" y="113"/>
                  </a:cubicBezTo>
                  <a:cubicBezTo>
                    <a:pt x="39" y="118"/>
                    <a:pt x="38" y="122"/>
                    <a:pt x="36" y="126"/>
                  </a:cubicBezTo>
                  <a:cubicBezTo>
                    <a:pt x="33" y="128"/>
                    <a:pt x="32" y="132"/>
                    <a:pt x="30" y="133"/>
                  </a:cubicBezTo>
                  <a:cubicBezTo>
                    <a:pt x="29" y="136"/>
                    <a:pt x="26" y="140"/>
                    <a:pt x="23" y="145"/>
                  </a:cubicBezTo>
                  <a:cubicBezTo>
                    <a:pt x="17" y="158"/>
                    <a:pt x="10" y="172"/>
                    <a:pt x="7" y="186"/>
                  </a:cubicBezTo>
                  <a:cubicBezTo>
                    <a:pt x="5" y="191"/>
                    <a:pt x="5" y="192"/>
                    <a:pt x="5" y="195"/>
                  </a:cubicBezTo>
                  <a:cubicBezTo>
                    <a:pt x="2" y="211"/>
                    <a:pt x="2" y="225"/>
                    <a:pt x="0" y="238"/>
                  </a:cubicBezTo>
                  <a:lnTo>
                    <a:pt x="0" y="245"/>
                  </a:lnTo>
                  <a:cubicBezTo>
                    <a:pt x="0" y="255"/>
                    <a:pt x="2" y="264"/>
                    <a:pt x="3" y="271"/>
                  </a:cubicBezTo>
                  <a:cubicBezTo>
                    <a:pt x="5" y="278"/>
                    <a:pt x="5" y="288"/>
                    <a:pt x="7" y="295"/>
                  </a:cubicBezTo>
                  <a:cubicBezTo>
                    <a:pt x="10" y="310"/>
                    <a:pt x="17" y="324"/>
                    <a:pt x="23" y="337"/>
                  </a:cubicBezTo>
                  <a:cubicBezTo>
                    <a:pt x="25" y="341"/>
                    <a:pt x="26" y="343"/>
                    <a:pt x="29" y="345"/>
                  </a:cubicBezTo>
                  <a:cubicBezTo>
                    <a:pt x="38" y="358"/>
                    <a:pt x="46" y="371"/>
                    <a:pt x="58" y="384"/>
                  </a:cubicBezTo>
                  <a:cubicBezTo>
                    <a:pt x="59" y="387"/>
                    <a:pt x="62" y="388"/>
                    <a:pt x="65" y="391"/>
                  </a:cubicBezTo>
                  <a:cubicBezTo>
                    <a:pt x="79" y="403"/>
                    <a:pt x="93" y="414"/>
                    <a:pt x="109" y="427"/>
                  </a:cubicBezTo>
                  <a:lnTo>
                    <a:pt x="125" y="437"/>
                  </a:lnTo>
                  <a:cubicBezTo>
                    <a:pt x="141"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0" y="466"/>
                  </a:cubicBezTo>
                  <a:cubicBezTo>
                    <a:pt x="280" y="464"/>
                    <a:pt x="288" y="464"/>
                    <a:pt x="297" y="463"/>
                  </a:cubicBezTo>
                  <a:cubicBezTo>
                    <a:pt x="313" y="459"/>
                    <a:pt x="330" y="450"/>
                    <a:pt x="344" y="444"/>
                  </a:cubicBezTo>
                  <a:cubicBezTo>
                    <a:pt x="348" y="443"/>
                    <a:pt x="354" y="439"/>
                    <a:pt x="358" y="436"/>
                  </a:cubicBezTo>
                  <a:cubicBezTo>
                    <a:pt x="371" y="424"/>
                    <a:pt x="387" y="416"/>
                    <a:pt x="399" y="403"/>
                  </a:cubicBezTo>
                  <a:cubicBezTo>
                    <a:pt x="407" y="391"/>
                    <a:pt x="419" y="375"/>
                    <a:pt x="430" y="361"/>
                  </a:cubicBezTo>
                  <a:cubicBezTo>
                    <a:pt x="433" y="357"/>
                    <a:pt x="434" y="351"/>
                    <a:pt x="437" y="347"/>
                  </a:cubicBezTo>
                  <a:cubicBezTo>
                    <a:pt x="443" y="330"/>
                    <a:pt x="450" y="314"/>
                    <a:pt x="454" y="298"/>
                  </a:cubicBezTo>
                  <a:cubicBezTo>
                    <a:pt x="459" y="282"/>
                    <a:pt x="460" y="264"/>
                    <a:pt x="462" y="247"/>
                  </a:cubicBezTo>
                  <a:lnTo>
                    <a:pt x="462" y="228"/>
                  </a:lnTo>
                  <a:cubicBezTo>
                    <a:pt x="460" y="212"/>
                    <a:pt x="457" y="193"/>
                    <a:pt x="454" y="178"/>
                  </a:cubicBezTo>
                  <a:cubicBezTo>
                    <a:pt x="450" y="161"/>
                    <a:pt x="442" y="143"/>
                    <a:pt x="434" y="128"/>
                  </a:cubicBezTo>
                  <a:cubicBezTo>
                    <a:pt x="433" y="122"/>
                    <a:pt x="432" y="119"/>
                    <a:pt x="427" y="113"/>
                  </a:cubicBezTo>
                  <a:cubicBezTo>
                    <a:pt x="419" y="99"/>
                    <a:pt x="407" y="83"/>
                    <a:pt x="396" y="70"/>
                  </a:cubicBezTo>
                  <a:cubicBezTo>
                    <a:pt x="389" y="62"/>
                    <a:pt x="377" y="56"/>
                    <a:pt x="369" y="49"/>
                  </a:cubicBezTo>
                  <a:cubicBezTo>
                    <a:pt x="360" y="42"/>
                    <a:pt x="351" y="34"/>
                    <a:pt x="341" y="29"/>
                  </a:cubicBezTo>
                  <a:cubicBezTo>
                    <a:pt x="327" y="20"/>
                    <a:pt x="311" y="14"/>
                    <a:pt x="295" y="10"/>
                  </a:cubicBezTo>
                  <a:cubicBezTo>
                    <a:pt x="290" y="7"/>
                    <a:pt x="284" y="6"/>
                    <a:pt x="280" y="6"/>
                  </a:cubicBezTo>
                  <a:cubicBezTo>
                    <a:pt x="262"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547429" y="3050049"/>
            <a:ext cx="1234459" cy="1770666"/>
            <a:chOff x="7781105" y="3385225"/>
            <a:chExt cx="1000783" cy="1435489"/>
          </a:xfrm>
        </p:grpSpPr>
        <p:grpSp>
          <p:nvGrpSpPr>
            <p:cNvPr id="2790" name="Google Shape;2790;p52"/>
            <p:cNvGrpSpPr/>
            <p:nvPr/>
          </p:nvGrpSpPr>
          <p:grpSpPr>
            <a:xfrm rot="818113">
              <a:off x="7781105" y="3806093"/>
              <a:ext cx="926214" cy="1014621"/>
              <a:chOff x="-73200" y="287700"/>
              <a:chExt cx="1087750" cy="1191575"/>
            </a:xfrm>
          </p:grpSpPr>
          <p:sp>
            <p:nvSpPr>
              <p:cNvPr id="2791" name="Google Shape;2791;p52"/>
              <p:cNvSpPr/>
              <p:nvPr/>
            </p:nvSpPr>
            <p:spPr>
              <a:xfrm>
                <a:off x="-73200" y="287700"/>
                <a:ext cx="1087750" cy="1191575"/>
              </a:xfrm>
              <a:custGeom>
                <a:avLst/>
                <a:gdLst/>
                <a:ahLst/>
                <a:cxnLst/>
                <a:rect l="l" t="t" r="r" b="b"/>
                <a:pathLst>
                  <a:path w="43510" h="47663" extrusionOk="0">
                    <a:moveTo>
                      <a:pt x="1" y="1"/>
                    </a:moveTo>
                    <a:lnTo>
                      <a:pt x="1" y="42608"/>
                    </a:lnTo>
                    <a:lnTo>
                      <a:pt x="3288" y="47662"/>
                    </a:lnTo>
                    <a:lnTo>
                      <a:pt x="31856" y="47662"/>
                    </a:lnTo>
                    <a:lnTo>
                      <a:pt x="43510" y="38014"/>
                    </a:lnTo>
                    <a:lnTo>
                      <a:pt x="43510"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2"/>
              <p:cNvSpPr/>
              <p:nvPr/>
            </p:nvSpPr>
            <p:spPr>
              <a:xfrm>
                <a:off x="-3850" y="514600"/>
                <a:ext cx="949050" cy="895300"/>
              </a:xfrm>
              <a:custGeom>
                <a:avLst/>
                <a:gdLst/>
                <a:ahLst/>
                <a:cxnLst/>
                <a:rect l="l" t="t" r="r" b="b"/>
                <a:pathLst>
                  <a:path w="37962" h="35812" extrusionOk="0">
                    <a:moveTo>
                      <a:pt x="28084" y="35811"/>
                    </a:moveTo>
                    <a:lnTo>
                      <a:pt x="2020" y="35811"/>
                    </a:lnTo>
                    <a:lnTo>
                      <a:pt x="0" y="32709"/>
                    </a:lnTo>
                    <a:lnTo>
                      <a:pt x="0" y="1"/>
                    </a:lnTo>
                    <a:lnTo>
                      <a:pt x="37962" y="1"/>
                    </a:lnTo>
                    <a:lnTo>
                      <a:pt x="37962" y="2763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2"/>
              <p:cNvSpPr/>
              <p:nvPr/>
            </p:nvSpPr>
            <p:spPr>
              <a:xfrm>
                <a:off x="-3850" y="357075"/>
                <a:ext cx="949050" cy="157550"/>
              </a:xfrm>
              <a:custGeom>
                <a:avLst/>
                <a:gdLst/>
                <a:ahLst/>
                <a:cxnLst/>
                <a:rect l="l" t="t" r="r" b="b"/>
                <a:pathLst>
                  <a:path w="37962" h="6302" extrusionOk="0">
                    <a:moveTo>
                      <a:pt x="0" y="1"/>
                    </a:moveTo>
                    <a:lnTo>
                      <a:pt x="37962" y="1"/>
                    </a:lnTo>
                    <a:lnTo>
                      <a:pt x="37962" y="6302"/>
                    </a:lnTo>
                    <a:lnTo>
                      <a:pt x="0" y="63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2"/>
              <p:cNvSpPr/>
              <p:nvPr/>
            </p:nvSpPr>
            <p:spPr>
              <a:xfrm>
                <a:off x="698225" y="1205425"/>
                <a:ext cx="246925" cy="204475"/>
              </a:xfrm>
              <a:custGeom>
                <a:avLst/>
                <a:gdLst/>
                <a:ahLst/>
                <a:cxnLst/>
                <a:rect l="l" t="t" r="r" b="b"/>
                <a:pathLst>
                  <a:path w="9877" h="8179" extrusionOk="0">
                    <a:moveTo>
                      <a:pt x="1" y="8178"/>
                    </a:moveTo>
                    <a:cubicBezTo>
                      <a:pt x="1" y="8178"/>
                      <a:pt x="2737" y="5912"/>
                      <a:pt x="1456" y="354"/>
                    </a:cubicBezTo>
                    <a:cubicBezTo>
                      <a:pt x="1456" y="354"/>
                      <a:pt x="6287" y="2150"/>
                      <a:pt x="9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2"/>
              <p:cNvSpPr/>
              <p:nvPr/>
            </p:nvSpPr>
            <p:spPr>
              <a:xfrm>
                <a:off x="-3850" y="1326600"/>
                <a:ext cx="59200" cy="83300"/>
              </a:xfrm>
              <a:custGeom>
                <a:avLst/>
                <a:gdLst/>
                <a:ahLst/>
                <a:cxnLst/>
                <a:rect l="l" t="t" r="r" b="b"/>
                <a:pathLst>
                  <a:path w="2368" h="3332" extrusionOk="0">
                    <a:moveTo>
                      <a:pt x="0" y="229"/>
                    </a:moveTo>
                    <a:lnTo>
                      <a:pt x="2020" y="3331"/>
                    </a:lnTo>
                    <a:lnTo>
                      <a:pt x="2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6" name="Google Shape;2796;p52"/>
            <p:cNvSpPr/>
            <p:nvPr/>
          </p:nvSpPr>
          <p:spPr>
            <a:xfrm>
              <a:off x="8449528" y="3385225"/>
              <a:ext cx="332360" cy="313000"/>
            </a:xfrm>
            <a:custGeom>
              <a:avLst/>
              <a:gdLst/>
              <a:ahLst/>
              <a:cxnLst/>
              <a:rect l="l" t="t" r="r" b="b"/>
              <a:pathLst>
                <a:path w="13236" h="12465" extrusionOk="0">
                  <a:moveTo>
                    <a:pt x="4496" y="5233"/>
                  </a:moveTo>
                  <a:lnTo>
                    <a:pt x="3981" y="5260"/>
                  </a:lnTo>
                  <a:cubicBezTo>
                    <a:pt x="3698" y="5275"/>
                    <a:pt x="3293" y="5295"/>
                    <a:pt x="3081" y="5306"/>
                  </a:cubicBezTo>
                  <a:cubicBezTo>
                    <a:pt x="2956" y="5312"/>
                    <a:pt x="2859" y="5316"/>
                    <a:pt x="2810" y="5316"/>
                  </a:cubicBezTo>
                  <a:cubicBezTo>
                    <a:pt x="2775" y="5316"/>
                    <a:pt x="2765" y="5314"/>
                    <a:pt x="2786" y="5310"/>
                  </a:cubicBezTo>
                  <a:cubicBezTo>
                    <a:pt x="3051" y="5264"/>
                    <a:pt x="3522" y="5233"/>
                    <a:pt x="3981" y="5233"/>
                  </a:cubicBezTo>
                  <a:close/>
                  <a:moveTo>
                    <a:pt x="8903" y="7394"/>
                  </a:moveTo>
                  <a:cubicBezTo>
                    <a:pt x="8913" y="7394"/>
                    <a:pt x="9172" y="7514"/>
                    <a:pt x="9483" y="7662"/>
                  </a:cubicBezTo>
                  <a:cubicBezTo>
                    <a:pt x="9796" y="7809"/>
                    <a:pt x="10086" y="7951"/>
                    <a:pt x="10131" y="7974"/>
                  </a:cubicBezTo>
                  <a:cubicBezTo>
                    <a:pt x="10201" y="8013"/>
                    <a:pt x="10382" y="8342"/>
                    <a:pt x="10351" y="8374"/>
                  </a:cubicBezTo>
                  <a:cubicBezTo>
                    <a:pt x="10350" y="8374"/>
                    <a:pt x="10350" y="8375"/>
                    <a:pt x="10349" y="8375"/>
                  </a:cubicBezTo>
                  <a:cubicBezTo>
                    <a:pt x="10289" y="8375"/>
                    <a:pt x="8956" y="7517"/>
                    <a:pt x="8923" y="7456"/>
                  </a:cubicBezTo>
                  <a:cubicBezTo>
                    <a:pt x="8904" y="7423"/>
                    <a:pt x="8894" y="7394"/>
                    <a:pt x="8903" y="7394"/>
                  </a:cubicBezTo>
                  <a:cubicBezTo>
                    <a:pt x="8903" y="7394"/>
                    <a:pt x="8903" y="7394"/>
                    <a:pt x="8903" y="7394"/>
                  </a:cubicBezTo>
                  <a:close/>
                  <a:moveTo>
                    <a:pt x="9018" y="670"/>
                  </a:moveTo>
                  <a:cubicBezTo>
                    <a:pt x="9018" y="670"/>
                    <a:pt x="9019" y="670"/>
                    <a:pt x="9019" y="670"/>
                  </a:cubicBezTo>
                  <a:cubicBezTo>
                    <a:pt x="9023" y="675"/>
                    <a:pt x="8990" y="1027"/>
                    <a:pt x="8944" y="1453"/>
                  </a:cubicBezTo>
                  <a:cubicBezTo>
                    <a:pt x="8746" y="3292"/>
                    <a:pt x="8632" y="4597"/>
                    <a:pt x="8654" y="4729"/>
                  </a:cubicBezTo>
                  <a:cubicBezTo>
                    <a:pt x="8687" y="4916"/>
                    <a:pt x="8740" y="4995"/>
                    <a:pt x="8911" y="4995"/>
                  </a:cubicBezTo>
                  <a:cubicBezTo>
                    <a:pt x="9003" y="4995"/>
                    <a:pt x="9129" y="4972"/>
                    <a:pt x="9305" y="4932"/>
                  </a:cubicBezTo>
                  <a:cubicBezTo>
                    <a:pt x="9614" y="4860"/>
                    <a:pt x="10059" y="4771"/>
                    <a:pt x="10453" y="4705"/>
                  </a:cubicBezTo>
                  <a:cubicBezTo>
                    <a:pt x="11051" y="4602"/>
                    <a:pt x="12327" y="4399"/>
                    <a:pt x="12382" y="4399"/>
                  </a:cubicBezTo>
                  <a:cubicBezTo>
                    <a:pt x="12384" y="4399"/>
                    <a:pt x="12384" y="4399"/>
                    <a:pt x="12384" y="4400"/>
                  </a:cubicBezTo>
                  <a:cubicBezTo>
                    <a:pt x="12384" y="4427"/>
                    <a:pt x="11384" y="5180"/>
                    <a:pt x="11041" y="5408"/>
                  </a:cubicBezTo>
                  <a:cubicBezTo>
                    <a:pt x="10527" y="5752"/>
                    <a:pt x="9975" y="6169"/>
                    <a:pt x="9815" y="6337"/>
                  </a:cubicBezTo>
                  <a:cubicBezTo>
                    <a:pt x="9720" y="6436"/>
                    <a:pt x="9689" y="6500"/>
                    <a:pt x="9692" y="6591"/>
                  </a:cubicBezTo>
                  <a:cubicBezTo>
                    <a:pt x="9695" y="6708"/>
                    <a:pt x="9875" y="7253"/>
                    <a:pt x="10006" y="7547"/>
                  </a:cubicBezTo>
                  <a:lnTo>
                    <a:pt x="10067" y="7683"/>
                  </a:lnTo>
                  <a:lnTo>
                    <a:pt x="9911" y="7617"/>
                  </a:lnTo>
                  <a:cubicBezTo>
                    <a:pt x="9825" y="7580"/>
                    <a:pt x="9589" y="7476"/>
                    <a:pt x="9387" y="7385"/>
                  </a:cubicBezTo>
                  <a:cubicBezTo>
                    <a:pt x="9090" y="7251"/>
                    <a:pt x="8957" y="7194"/>
                    <a:pt x="8870" y="7194"/>
                  </a:cubicBezTo>
                  <a:cubicBezTo>
                    <a:pt x="8809" y="7194"/>
                    <a:pt x="8771" y="7222"/>
                    <a:pt x="8714" y="7272"/>
                  </a:cubicBezTo>
                  <a:cubicBezTo>
                    <a:pt x="8653" y="7328"/>
                    <a:pt x="8584" y="7420"/>
                    <a:pt x="8563" y="7477"/>
                  </a:cubicBezTo>
                  <a:cubicBezTo>
                    <a:pt x="8508" y="7624"/>
                    <a:pt x="8422" y="8574"/>
                    <a:pt x="8378" y="9507"/>
                  </a:cubicBezTo>
                  <a:cubicBezTo>
                    <a:pt x="8357" y="9952"/>
                    <a:pt x="8329" y="10488"/>
                    <a:pt x="8317" y="10697"/>
                  </a:cubicBezTo>
                  <a:lnTo>
                    <a:pt x="8295" y="11079"/>
                  </a:lnTo>
                  <a:lnTo>
                    <a:pt x="8138" y="10715"/>
                  </a:lnTo>
                  <a:cubicBezTo>
                    <a:pt x="7662" y="9612"/>
                    <a:pt x="6991" y="8210"/>
                    <a:pt x="6876" y="8082"/>
                  </a:cubicBezTo>
                  <a:cubicBezTo>
                    <a:pt x="6841" y="8043"/>
                    <a:pt x="6769" y="8019"/>
                    <a:pt x="6684" y="8019"/>
                  </a:cubicBezTo>
                  <a:cubicBezTo>
                    <a:pt x="6566" y="8019"/>
                    <a:pt x="6501" y="8061"/>
                    <a:pt x="6195" y="8321"/>
                  </a:cubicBezTo>
                  <a:cubicBezTo>
                    <a:pt x="5157" y="9211"/>
                    <a:pt x="4539" y="9765"/>
                    <a:pt x="4110" y="10188"/>
                  </a:cubicBezTo>
                  <a:cubicBezTo>
                    <a:pt x="3861" y="10432"/>
                    <a:pt x="3659" y="10612"/>
                    <a:pt x="3634" y="10612"/>
                  </a:cubicBezTo>
                  <a:cubicBezTo>
                    <a:pt x="3632" y="10612"/>
                    <a:pt x="3631" y="10611"/>
                    <a:pt x="3631" y="10609"/>
                  </a:cubicBezTo>
                  <a:cubicBezTo>
                    <a:pt x="3631" y="10495"/>
                    <a:pt x="3800" y="9693"/>
                    <a:pt x="4060" y="8570"/>
                  </a:cubicBezTo>
                  <a:cubicBezTo>
                    <a:pt x="4213" y="7913"/>
                    <a:pt x="4345" y="7267"/>
                    <a:pt x="4355" y="7137"/>
                  </a:cubicBezTo>
                  <a:lnTo>
                    <a:pt x="4374" y="6898"/>
                  </a:lnTo>
                  <a:lnTo>
                    <a:pt x="4233" y="6850"/>
                  </a:lnTo>
                  <a:cubicBezTo>
                    <a:pt x="4155" y="6824"/>
                    <a:pt x="3827" y="6718"/>
                    <a:pt x="3504" y="6617"/>
                  </a:cubicBezTo>
                  <a:cubicBezTo>
                    <a:pt x="3178" y="6515"/>
                    <a:pt x="2602" y="6301"/>
                    <a:pt x="2216" y="6142"/>
                  </a:cubicBezTo>
                  <a:cubicBezTo>
                    <a:pt x="1830" y="5983"/>
                    <a:pt x="1410" y="5813"/>
                    <a:pt x="1278" y="5761"/>
                  </a:cubicBezTo>
                  <a:lnTo>
                    <a:pt x="1040" y="5668"/>
                  </a:lnTo>
                  <a:lnTo>
                    <a:pt x="1334" y="5667"/>
                  </a:lnTo>
                  <a:cubicBezTo>
                    <a:pt x="1498" y="5666"/>
                    <a:pt x="1775" y="5649"/>
                    <a:pt x="1959" y="5629"/>
                  </a:cubicBezTo>
                  <a:cubicBezTo>
                    <a:pt x="2279" y="5594"/>
                    <a:pt x="2860" y="5552"/>
                    <a:pt x="4026" y="5482"/>
                  </a:cubicBezTo>
                  <a:cubicBezTo>
                    <a:pt x="4334" y="5465"/>
                    <a:pt x="4622" y="5431"/>
                    <a:pt x="4661" y="5409"/>
                  </a:cubicBezTo>
                  <a:cubicBezTo>
                    <a:pt x="4771" y="5349"/>
                    <a:pt x="4759" y="5154"/>
                    <a:pt x="4609" y="4687"/>
                  </a:cubicBezTo>
                  <a:cubicBezTo>
                    <a:pt x="4539" y="4465"/>
                    <a:pt x="4413" y="4040"/>
                    <a:pt x="4331" y="3735"/>
                  </a:cubicBezTo>
                  <a:cubicBezTo>
                    <a:pt x="4248" y="3430"/>
                    <a:pt x="4080" y="2871"/>
                    <a:pt x="3958" y="2484"/>
                  </a:cubicBezTo>
                  <a:cubicBezTo>
                    <a:pt x="3727" y="1763"/>
                    <a:pt x="3521" y="1019"/>
                    <a:pt x="3521" y="917"/>
                  </a:cubicBezTo>
                  <a:cubicBezTo>
                    <a:pt x="3521" y="912"/>
                    <a:pt x="3523" y="909"/>
                    <a:pt x="3528" y="909"/>
                  </a:cubicBezTo>
                  <a:cubicBezTo>
                    <a:pt x="3646" y="909"/>
                    <a:pt x="5247" y="2600"/>
                    <a:pt x="5793" y="3307"/>
                  </a:cubicBezTo>
                  <a:cubicBezTo>
                    <a:pt x="6138" y="3756"/>
                    <a:pt x="6280" y="3899"/>
                    <a:pt x="6384" y="3899"/>
                  </a:cubicBezTo>
                  <a:cubicBezTo>
                    <a:pt x="6507" y="3899"/>
                    <a:pt x="6830" y="3613"/>
                    <a:pt x="7062" y="3297"/>
                  </a:cubicBezTo>
                  <a:cubicBezTo>
                    <a:pt x="7170" y="3153"/>
                    <a:pt x="7366" y="2896"/>
                    <a:pt x="7504" y="2723"/>
                  </a:cubicBezTo>
                  <a:cubicBezTo>
                    <a:pt x="7643" y="2549"/>
                    <a:pt x="7856" y="2263"/>
                    <a:pt x="7983" y="2079"/>
                  </a:cubicBezTo>
                  <a:cubicBezTo>
                    <a:pt x="8175" y="1798"/>
                    <a:pt x="8380" y="1513"/>
                    <a:pt x="8920" y="781"/>
                  </a:cubicBezTo>
                  <a:cubicBezTo>
                    <a:pt x="8967" y="719"/>
                    <a:pt x="9009" y="670"/>
                    <a:pt x="9018" y="670"/>
                  </a:cubicBezTo>
                  <a:close/>
                  <a:moveTo>
                    <a:pt x="6823" y="8314"/>
                  </a:moveTo>
                  <a:cubicBezTo>
                    <a:pt x="6841" y="8314"/>
                    <a:pt x="6962" y="8533"/>
                    <a:pt x="7091" y="8801"/>
                  </a:cubicBezTo>
                  <a:cubicBezTo>
                    <a:pt x="7793" y="10273"/>
                    <a:pt x="8348" y="11592"/>
                    <a:pt x="8289" y="11651"/>
                  </a:cubicBezTo>
                  <a:cubicBezTo>
                    <a:pt x="8288" y="11652"/>
                    <a:pt x="8287" y="11652"/>
                    <a:pt x="8286" y="11652"/>
                  </a:cubicBezTo>
                  <a:cubicBezTo>
                    <a:pt x="8219" y="11652"/>
                    <a:pt x="7576" y="10280"/>
                    <a:pt x="7221" y="9380"/>
                  </a:cubicBezTo>
                  <a:cubicBezTo>
                    <a:pt x="7105" y="9085"/>
                    <a:pt x="6966" y="8740"/>
                    <a:pt x="6912" y="8609"/>
                  </a:cubicBezTo>
                  <a:cubicBezTo>
                    <a:pt x="6859" y="8480"/>
                    <a:pt x="6807" y="8358"/>
                    <a:pt x="6801" y="8342"/>
                  </a:cubicBezTo>
                  <a:cubicBezTo>
                    <a:pt x="6792" y="8325"/>
                    <a:pt x="6802" y="8314"/>
                    <a:pt x="6823" y="8314"/>
                  </a:cubicBezTo>
                  <a:cubicBezTo>
                    <a:pt x="6823" y="8314"/>
                    <a:pt x="6823" y="8314"/>
                    <a:pt x="6823" y="8314"/>
                  </a:cubicBezTo>
                  <a:close/>
                  <a:moveTo>
                    <a:pt x="9206" y="1"/>
                  </a:moveTo>
                  <a:cubicBezTo>
                    <a:pt x="9171" y="1"/>
                    <a:pt x="9135" y="19"/>
                    <a:pt x="9086" y="53"/>
                  </a:cubicBezTo>
                  <a:cubicBezTo>
                    <a:pt x="8949" y="150"/>
                    <a:pt x="7502" y="2026"/>
                    <a:pt x="6805" y="3013"/>
                  </a:cubicBezTo>
                  <a:cubicBezTo>
                    <a:pt x="6639" y="3248"/>
                    <a:pt x="6488" y="3445"/>
                    <a:pt x="6470" y="3451"/>
                  </a:cubicBezTo>
                  <a:cubicBezTo>
                    <a:pt x="6470" y="3451"/>
                    <a:pt x="6469" y="3451"/>
                    <a:pt x="6469" y="3451"/>
                  </a:cubicBezTo>
                  <a:cubicBezTo>
                    <a:pt x="6445" y="3451"/>
                    <a:pt x="6294" y="3278"/>
                    <a:pt x="6128" y="3065"/>
                  </a:cubicBezTo>
                  <a:cubicBezTo>
                    <a:pt x="5630" y="2423"/>
                    <a:pt x="4863" y="1572"/>
                    <a:pt x="4197" y="919"/>
                  </a:cubicBezTo>
                  <a:cubicBezTo>
                    <a:pt x="3498" y="233"/>
                    <a:pt x="3351" y="111"/>
                    <a:pt x="3219" y="111"/>
                  </a:cubicBezTo>
                  <a:cubicBezTo>
                    <a:pt x="3006" y="111"/>
                    <a:pt x="2994" y="273"/>
                    <a:pt x="3150" y="1038"/>
                  </a:cubicBezTo>
                  <a:cubicBezTo>
                    <a:pt x="3283" y="1693"/>
                    <a:pt x="3377" y="2070"/>
                    <a:pt x="3539" y="2594"/>
                  </a:cubicBezTo>
                  <a:cubicBezTo>
                    <a:pt x="3607" y="2818"/>
                    <a:pt x="3744" y="3278"/>
                    <a:pt x="3847" y="3624"/>
                  </a:cubicBezTo>
                  <a:cubicBezTo>
                    <a:pt x="3947" y="3969"/>
                    <a:pt x="4077" y="4375"/>
                    <a:pt x="4139" y="4533"/>
                  </a:cubicBezTo>
                  <a:cubicBezTo>
                    <a:pt x="4200" y="4687"/>
                    <a:pt x="4240" y="4826"/>
                    <a:pt x="4229" y="4837"/>
                  </a:cubicBezTo>
                  <a:cubicBezTo>
                    <a:pt x="4218" y="4847"/>
                    <a:pt x="4024" y="4856"/>
                    <a:pt x="3800" y="4856"/>
                  </a:cubicBezTo>
                  <a:cubicBezTo>
                    <a:pt x="3410" y="4856"/>
                    <a:pt x="1486" y="5032"/>
                    <a:pt x="961" y="5114"/>
                  </a:cubicBezTo>
                  <a:cubicBezTo>
                    <a:pt x="229" y="5230"/>
                    <a:pt x="0" y="5375"/>
                    <a:pt x="135" y="5629"/>
                  </a:cubicBezTo>
                  <a:cubicBezTo>
                    <a:pt x="197" y="5745"/>
                    <a:pt x="380" y="5831"/>
                    <a:pt x="1620" y="6328"/>
                  </a:cubicBezTo>
                  <a:cubicBezTo>
                    <a:pt x="2763" y="6787"/>
                    <a:pt x="3369" y="6983"/>
                    <a:pt x="3833" y="7043"/>
                  </a:cubicBezTo>
                  <a:cubicBezTo>
                    <a:pt x="3936" y="7056"/>
                    <a:pt x="4037" y="7074"/>
                    <a:pt x="4061" y="7081"/>
                  </a:cubicBezTo>
                  <a:cubicBezTo>
                    <a:pt x="4092" y="7092"/>
                    <a:pt x="4054" y="7244"/>
                    <a:pt x="3941" y="7567"/>
                  </a:cubicBezTo>
                  <a:cubicBezTo>
                    <a:pt x="3408" y="9079"/>
                    <a:pt x="3050" y="10738"/>
                    <a:pt x="3186" y="11080"/>
                  </a:cubicBezTo>
                  <a:cubicBezTo>
                    <a:pt x="3237" y="11208"/>
                    <a:pt x="3348" y="11283"/>
                    <a:pt x="3479" y="11283"/>
                  </a:cubicBezTo>
                  <a:cubicBezTo>
                    <a:pt x="3501" y="11283"/>
                    <a:pt x="3523" y="11281"/>
                    <a:pt x="3545" y="11277"/>
                  </a:cubicBezTo>
                  <a:cubicBezTo>
                    <a:pt x="3654" y="11258"/>
                    <a:pt x="3789" y="11140"/>
                    <a:pt x="4308" y="10623"/>
                  </a:cubicBezTo>
                  <a:cubicBezTo>
                    <a:pt x="4654" y="10279"/>
                    <a:pt x="5147" y="9805"/>
                    <a:pt x="5399" y="9577"/>
                  </a:cubicBezTo>
                  <a:cubicBezTo>
                    <a:pt x="5652" y="9346"/>
                    <a:pt x="6004" y="9027"/>
                    <a:pt x="6183" y="8864"/>
                  </a:cubicBezTo>
                  <a:cubicBezTo>
                    <a:pt x="6352" y="8709"/>
                    <a:pt x="6508" y="8589"/>
                    <a:pt x="6536" y="8589"/>
                  </a:cubicBezTo>
                  <a:cubicBezTo>
                    <a:pt x="6537" y="8589"/>
                    <a:pt x="6538" y="8589"/>
                    <a:pt x="6539" y="8589"/>
                  </a:cubicBezTo>
                  <a:cubicBezTo>
                    <a:pt x="6558" y="8601"/>
                    <a:pt x="6622" y="8773"/>
                    <a:pt x="6682" y="8968"/>
                  </a:cubicBezTo>
                  <a:cubicBezTo>
                    <a:pt x="7004" y="10005"/>
                    <a:pt x="8021" y="12147"/>
                    <a:pt x="8312" y="12403"/>
                  </a:cubicBezTo>
                  <a:cubicBezTo>
                    <a:pt x="8359" y="12444"/>
                    <a:pt x="8413" y="12464"/>
                    <a:pt x="8466" y="12464"/>
                  </a:cubicBezTo>
                  <a:cubicBezTo>
                    <a:pt x="8524" y="12464"/>
                    <a:pt x="8579" y="12439"/>
                    <a:pt x="8616" y="12389"/>
                  </a:cubicBezTo>
                  <a:cubicBezTo>
                    <a:pt x="8661" y="12322"/>
                    <a:pt x="8674" y="12189"/>
                    <a:pt x="8674" y="11682"/>
                  </a:cubicBezTo>
                  <a:cubicBezTo>
                    <a:pt x="8674" y="10380"/>
                    <a:pt x="8804" y="7988"/>
                    <a:pt x="8880" y="7913"/>
                  </a:cubicBezTo>
                  <a:cubicBezTo>
                    <a:pt x="8883" y="7910"/>
                    <a:pt x="8888" y="7908"/>
                    <a:pt x="8894" y="7908"/>
                  </a:cubicBezTo>
                  <a:cubicBezTo>
                    <a:pt x="8908" y="7908"/>
                    <a:pt x="8927" y="7916"/>
                    <a:pt x="8945" y="7930"/>
                  </a:cubicBezTo>
                  <a:cubicBezTo>
                    <a:pt x="9809" y="8563"/>
                    <a:pt x="10469" y="8984"/>
                    <a:pt x="10711" y="9059"/>
                  </a:cubicBezTo>
                  <a:cubicBezTo>
                    <a:pt x="10758" y="9074"/>
                    <a:pt x="10791" y="9082"/>
                    <a:pt x="10820" y="9082"/>
                  </a:cubicBezTo>
                  <a:cubicBezTo>
                    <a:pt x="10862" y="9082"/>
                    <a:pt x="10894" y="9065"/>
                    <a:pt x="10945" y="9026"/>
                  </a:cubicBezTo>
                  <a:cubicBezTo>
                    <a:pt x="11093" y="8912"/>
                    <a:pt x="11077" y="8731"/>
                    <a:pt x="10891" y="8404"/>
                  </a:cubicBezTo>
                  <a:cubicBezTo>
                    <a:pt x="10665" y="8006"/>
                    <a:pt x="10106" y="6675"/>
                    <a:pt x="10106" y="6536"/>
                  </a:cubicBezTo>
                  <a:cubicBezTo>
                    <a:pt x="10106" y="6509"/>
                    <a:pt x="10334" y="6341"/>
                    <a:pt x="10613" y="6162"/>
                  </a:cubicBezTo>
                  <a:cubicBezTo>
                    <a:pt x="11662" y="5491"/>
                    <a:pt x="11830" y="5375"/>
                    <a:pt x="12332" y="4980"/>
                  </a:cubicBezTo>
                  <a:cubicBezTo>
                    <a:pt x="13125" y="4354"/>
                    <a:pt x="13236" y="4196"/>
                    <a:pt x="13027" y="3987"/>
                  </a:cubicBezTo>
                  <a:cubicBezTo>
                    <a:pt x="12964" y="3924"/>
                    <a:pt x="12931" y="3904"/>
                    <a:pt x="12828" y="3904"/>
                  </a:cubicBezTo>
                  <a:cubicBezTo>
                    <a:pt x="12796" y="3904"/>
                    <a:pt x="12756" y="3906"/>
                    <a:pt x="12706" y="3909"/>
                  </a:cubicBezTo>
                  <a:cubicBezTo>
                    <a:pt x="12581" y="3916"/>
                    <a:pt x="12132" y="3984"/>
                    <a:pt x="11706" y="4058"/>
                  </a:cubicBezTo>
                  <a:cubicBezTo>
                    <a:pt x="11279" y="4132"/>
                    <a:pt x="10810" y="4210"/>
                    <a:pt x="10657" y="4231"/>
                  </a:cubicBezTo>
                  <a:cubicBezTo>
                    <a:pt x="10505" y="4252"/>
                    <a:pt x="10234" y="4302"/>
                    <a:pt x="10050" y="4342"/>
                  </a:cubicBezTo>
                  <a:cubicBezTo>
                    <a:pt x="9571" y="4446"/>
                    <a:pt x="9170" y="4522"/>
                    <a:pt x="9100" y="4522"/>
                  </a:cubicBezTo>
                  <a:cubicBezTo>
                    <a:pt x="9094" y="4522"/>
                    <a:pt x="9091" y="4521"/>
                    <a:pt x="9090" y="4520"/>
                  </a:cubicBezTo>
                  <a:cubicBezTo>
                    <a:pt x="9082" y="4512"/>
                    <a:pt x="9109" y="4166"/>
                    <a:pt x="9148" y="3755"/>
                  </a:cubicBezTo>
                  <a:cubicBezTo>
                    <a:pt x="9243" y="2769"/>
                    <a:pt x="9363" y="1248"/>
                    <a:pt x="9394" y="643"/>
                  </a:cubicBezTo>
                  <a:cubicBezTo>
                    <a:pt x="9417" y="183"/>
                    <a:pt x="9415" y="157"/>
                    <a:pt x="9337" y="79"/>
                  </a:cubicBezTo>
                  <a:cubicBezTo>
                    <a:pt x="9285" y="26"/>
                    <a:pt x="9247" y="1"/>
                    <a:pt x="9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613591" y="3407165"/>
            <a:ext cx="2065994" cy="1307657"/>
            <a:chOff x="449320" y="3517886"/>
            <a:chExt cx="1949170" cy="1233714"/>
          </a:xfrm>
        </p:grpSpPr>
        <p:grpSp>
          <p:nvGrpSpPr>
            <p:cNvPr id="2783" name="Google Shape;2783;p52"/>
            <p:cNvGrpSpPr/>
            <p:nvPr/>
          </p:nvGrpSpPr>
          <p:grpSpPr>
            <a:xfrm rot="1031295">
              <a:off x="449320" y="3517886"/>
              <a:ext cx="1949170" cy="1218400"/>
              <a:chOff x="2434625" y="725925"/>
              <a:chExt cx="1949250" cy="1218450"/>
            </a:xfrm>
          </p:grpSpPr>
          <p:sp>
            <p:nvSpPr>
              <p:cNvPr id="2784" name="Google Shape;2784;p52"/>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2"/>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2"/>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2"/>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2"/>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2"/>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8" name="Google Shape;2798;p52"/>
            <p:cNvSpPr/>
            <p:nvPr/>
          </p:nvSpPr>
          <p:spPr>
            <a:xfrm>
              <a:off x="597025" y="4470725"/>
              <a:ext cx="66325" cy="64250"/>
            </a:xfrm>
            <a:custGeom>
              <a:avLst/>
              <a:gdLst/>
              <a:ahLst/>
              <a:cxnLst/>
              <a:rect l="l" t="t" r="r" b="b"/>
              <a:pathLst>
                <a:path w="2653" h="2570" extrusionOk="0">
                  <a:moveTo>
                    <a:pt x="1530" y="591"/>
                  </a:moveTo>
                  <a:cubicBezTo>
                    <a:pt x="1594" y="591"/>
                    <a:pt x="1650" y="602"/>
                    <a:pt x="1707" y="623"/>
                  </a:cubicBezTo>
                  <a:cubicBezTo>
                    <a:pt x="1858" y="681"/>
                    <a:pt x="1955" y="935"/>
                    <a:pt x="1911" y="1163"/>
                  </a:cubicBezTo>
                  <a:cubicBezTo>
                    <a:pt x="1862" y="1416"/>
                    <a:pt x="1814" y="1532"/>
                    <a:pt x="1683" y="1695"/>
                  </a:cubicBezTo>
                  <a:cubicBezTo>
                    <a:pt x="1543" y="1872"/>
                    <a:pt x="1424" y="1940"/>
                    <a:pt x="1238" y="1940"/>
                  </a:cubicBezTo>
                  <a:cubicBezTo>
                    <a:pt x="1209" y="1940"/>
                    <a:pt x="1177" y="1938"/>
                    <a:pt x="1143" y="1935"/>
                  </a:cubicBezTo>
                  <a:cubicBezTo>
                    <a:pt x="929" y="1912"/>
                    <a:pt x="831" y="1848"/>
                    <a:pt x="741" y="1673"/>
                  </a:cubicBezTo>
                  <a:cubicBezTo>
                    <a:pt x="669" y="1531"/>
                    <a:pt x="699" y="1158"/>
                    <a:pt x="801" y="960"/>
                  </a:cubicBezTo>
                  <a:cubicBezTo>
                    <a:pt x="886" y="792"/>
                    <a:pt x="985" y="721"/>
                    <a:pt x="1231" y="645"/>
                  </a:cubicBezTo>
                  <a:cubicBezTo>
                    <a:pt x="1354" y="609"/>
                    <a:pt x="1448" y="591"/>
                    <a:pt x="1530" y="591"/>
                  </a:cubicBezTo>
                  <a:close/>
                  <a:moveTo>
                    <a:pt x="1588" y="1"/>
                  </a:moveTo>
                  <a:cubicBezTo>
                    <a:pt x="1442" y="1"/>
                    <a:pt x="1288" y="17"/>
                    <a:pt x="1184" y="49"/>
                  </a:cubicBezTo>
                  <a:cubicBezTo>
                    <a:pt x="962" y="118"/>
                    <a:pt x="806" y="225"/>
                    <a:pt x="595" y="449"/>
                  </a:cubicBezTo>
                  <a:cubicBezTo>
                    <a:pt x="128" y="943"/>
                    <a:pt x="1" y="1604"/>
                    <a:pt x="279" y="2086"/>
                  </a:cubicBezTo>
                  <a:cubicBezTo>
                    <a:pt x="456" y="2391"/>
                    <a:pt x="841" y="2569"/>
                    <a:pt x="1227" y="2569"/>
                  </a:cubicBezTo>
                  <a:cubicBezTo>
                    <a:pt x="1413" y="2569"/>
                    <a:pt x="1599" y="2528"/>
                    <a:pt x="1762" y="2439"/>
                  </a:cubicBezTo>
                  <a:cubicBezTo>
                    <a:pt x="2283" y="2158"/>
                    <a:pt x="2653" y="1392"/>
                    <a:pt x="2538" y="835"/>
                  </a:cubicBezTo>
                  <a:cubicBezTo>
                    <a:pt x="2458" y="453"/>
                    <a:pt x="2210" y="138"/>
                    <a:pt x="1914" y="39"/>
                  </a:cubicBezTo>
                  <a:cubicBezTo>
                    <a:pt x="1836" y="13"/>
                    <a:pt x="1715" y="1"/>
                    <a:pt x="1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2"/>
            <p:cNvSpPr/>
            <p:nvPr/>
          </p:nvSpPr>
          <p:spPr>
            <a:xfrm>
              <a:off x="728013" y="4696125"/>
              <a:ext cx="53750" cy="55475"/>
            </a:xfrm>
            <a:custGeom>
              <a:avLst/>
              <a:gdLst/>
              <a:ahLst/>
              <a:cxnLst/>
              <a:rect l="l" t="t" r="r" b="b"/>
              <a:pathLst>
                <a:path w="2150" h="2219" extrusionOk="0">
                  <a:moveTo>
                    <a:pt x="1110" y="0"/>
                  </a:moveTo>
                  <a:cubicBezTo>
                    <a:pt x="1031" y="0"/>
                    <a:pt x="950" y="12"/>
                    <a:pt x="854" y="35"/>
                  </a:cubicBezTo>
                  <a:cubicBezTo>
                    <a:pt x="508" y="116"/>
                    <a:pt x="248" y="330"/>
                    <a:pt x="95" y="656"/>
                  </a:cubicBezTo>
                  <a:cubicBezTo>
                    <a:pt x="12" y="834"/>
                    <a:pt x="0" y="906"/>
                    <a:pt x="0" y="1263"/>
                  </a:cubicBezTo>
                  <a:cubicBezTo>
                    <a:pt x="0" y="1612"/>
                    <a:pt x="12" y="1689"/>
                    <a:pt x="85" y="1826"/>
                  </a:cubicBezTo>
                  <a:cubicBezTo>
                    <a:pt x="225" y="2088"/>
                    <a:pt x="506" y="2219"/>
                    <a:pt x="808" y="2219"/>
                  </a:cubicBezTo>
                  <a:cubicBezTo>
                    <a:pt x="1108" y="2219"/>
                    <a:pt x="1428" y="2089"/>
                    <a:pt x="1651" y="1830"/>
                  </a:cubicBezTo>
                  <a:cubicBezTo>
                    <a:pt x="2150" y="1245"/>
                    <a:pt x="2012" y="230"/>
                    <a:pt x="1409" y="51"/>
                  </a:cubicBezTo>
                  <a:cubicBezTo>
                    <a:pt x="1297" y="17"/>
                    <a:pt x="1204"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2"/>
            <p:cNvSpPr/>
            <p:nvPr/>
          </p:nvSpPr>
          <p:spPr>
            <a:xfrm>
              <a:off x="943025" y="4470725"/>
              <a:ext cx="137875" cy="132775"/>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3901;p64"/>
          <p:cNvGrpSpPr/>
          <p:nvPr/>
        </p:nvGrpSpPr>
        <p:grpSpPr>
          <a:xfrm rot="15348083">
            <a:off x="7164737" y="433208"/>
            <a:ext cx="1704296" cy="1277782"/>
            <a:chOff x="5626625" y="2426900"/>
            <a:chExt cx="1701475" cy="1282000"/>
          </a:xfrm>
        </p:grpSpPr>
        <p:sp>
          <p:nvSpPr>
            <p:cNvPr id="271" name="Google Shape;3902;p64"/>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903;p64"/>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904;p64"/>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905;p64"/>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906;p64"/>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907;p64"/>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3927;p64"/>
          <p:cNvGrpSpPr/>
          <p:nvPr/>
        </p:nvGrpSpPr>
        <p:grpSpPr>
          <a:xfrm rot="554514">
            <a:off x="609522" y="356846"/>
            <a:ext cx="1082953" cy="1115693"/>
            <a:chOff x="5426850" y="1923250"/>
            <a:chExt cx="877400" cy="903925"/>
          </a:xfrm>
        </p:grpSpPr>
        <p:sp>
          <p:nvSpPr>
            <p:cNvPr id="278" name="Google Shape;3928;p64"/>
            <p:cNvSpPr/>
            <p:nvPr/>
          </p:nvSpPr>
          <p:spPr>
            <a:xfrm>
              <a:off x="5426850" y="1923250"/>
              <a:ext cx="877400" cy="903925"/>
            </a:xfrm>
            <a:custGeom>
              <a:avLst/>
              <a:gdLst/>
              <a:ahLst/>
              <a:cxnLst/>
              <a:rect l="l" t="t" r="r" b="b"/>
              <a:pathLst>
                <a:path w="35096" h="36157" extrusionOk="0">
                  <a:moveTo>
                    <a:pt x="18089" y="290"/>
                  </a:moveTo>
                  <a:cubicBezTo>
                    <a:pt x="18129" y="292"/>
                    <a:pt x="18251" y="319"/>
                    <a:pt x="18361" y="350"/>
                  </a:cubicBezTo>
                  <a:cubicBezTo>
                    <a:pt x="18706" y="451"/>
                    <a:pt x="19751" y="1073"/>
                    <a:pt x="21910" y="2462"/>
                  </a:cubicBezTo>
                  <a:cubicBezTo>
                    <a:pt x="22517" y="2852"/>
                    <a:pt x="23238" y="3303"/>
                    <a:pt x="23511" y="3464"/>
                  </a:cubicBezTo>
                  <a:cubicBezTo>
                    <a:pt x="24772" y="4208"/>
                    <a:pt x="25385" y="4580"/>
                    <a:pt x="25586" y="4719"/>
                  </a:cubicBezTo>
                  <a:lnTo>
                    <a:pt x="25803" y="4870"/>
                  </a:lnTo>
                  <a:lnTo>
                    <a:pt x="24901" y="4902"/>
                  </a:lnTo>
                  <a:cubicBezTo>
                    <a:pt x="24560" y="4914"/>
                    <a:pt x="24347" y="4921"/>
                    <a:pt x="24208" y="4921"/>
                  </a:cubicBezTo>
                  <a:cubicBezTo>
                    <a:pt x="23993" y="4921"/>
                    <a:pt x="23954" y="4904"/>
                    <a:pt x="23893" y="4862"/>
                  </a:cubicBezTo>
                  <a:cubicBezTo>
                    <a:pt x="23835" y="4822"/>
                    <a:pt x="23615" y="4695"/>
                    <a:pt x="23402" y="4578"/>
                  </a:cubicBezTo>
                  <a:cubicBezTo>
                    <a:pt x="23191" y="4462"/>
                    <a:pt x="22825" y="4221"/>
                    <a:pt x="22594" y="4046"/>
                  </a:cubicBezTo>
                  <a:cubicBezTo>
                    <a:pt x="22026" y="3615"/>
                    <a:pt x="21818" y="3480"/>
                    <a:pt x="21222" y="3149"/>
                  </a:cubicBezTo>
                  <a:cubicBezTo>
                    <a:pt x="20947" y="2996"/>
                    <a:pt x="20573" y="2773"/>
                    <a:pt x="20398" y="2656"/>
                  </a:cubicBezTo>
                  <a:cubicBezTo>
                    <a:pt x="19827" y="2274"/>
                    <a:pt x="19228" y="1983"/>
                    <a:pt x="19011" y="1983"/>
                  </a:cubicBezTo>
                  <a:cubicBezTo>
                    <a:pt x="18862" y="1983"/>
                    <a:pt x="18897" y="2029"/>
                    <a:pt x="19146" y="2165"/>
                  </a:cubicBezTo>
                  <a:cubicBezTo>
                    <a:pt x="19450" y="2330"/>
                    <a:pt x="19809" y="2574"/>
                    <a:pt x="20253" y="2918"/>
                  </a:cubicBezTo>
                  <a:cubicBezTo>
                    <a:pt x="20455" y="3074"/>
                    <a:pt x="20782" y="3291"/>
                    <a:pt x="20990" y="3405"/>
                  </a:cubicBezTo>
                  <a:cubicBezTo>
                    <a:pt x="21740" y="3820"/>
                    <a:pt x="21945" y="3946"/>
                    <a:pt x="22295" y="4200"/>
                  </a:cubicBezTo>
                  <a:cubicBezTo>
                    <a:pt x="22715" y="4505"/>
                    <a:pt x="23017" y="4694"/>
                    <a:pt x="23314" y="4837"/>
                  </a:cubicBezTo>
                  <a:cubicBezTo>
                    <a:pt x="23515" y="4936"/>
                    <a:pt x="23524" y="4943"/>
                    <a:pt x="23420" y="4951"/>
                  </a:cubicBezTo>
                  <a:cubicBezTo>
                    <a:pt x="23360" y="4957"/>
                    <a:pt x="21847" y="5011"/>
                    <a:pt x="20056" y="5071"/>
                  </a:cubicBezTo>
                  <a:cubicBezTo>
                    <a:pt x="15637" y="5222"/>
                    <a:pt x="10751" y="5393"/>
                    <a:pt x="10220" y="5418"/>
                  </a:cubicBezTo>
                  <a:lnTo>
                    <a:pt x="9786" y="5438"/>
                  </a:lnTo>
                  <a:lnTo>
                    <a:pt x="10186" y="5168"/>
                  </a:lnTo>
                  <a:cubicBezTo>
                    <a:pt x="10406" y="5018"/>
                    <a:pt x="10708" y="4814"/>
                    <a:pt x="10861" y="4711"/>
                  </a:cubicBezTo>
                  <a:cubicBezTo>
                    <a:pt x="11012" y="4609"/>
                    <a:pt x="11295" y="4440"/>
                    <a:pt x="11487" y="4336"/>
                  </a:cubicBezTo>
                  <a:cubicBezTo>
                    <a:pt x="11680" y="4231"/>
                    <a:pt x="12017" y="4013"/>
                    <a:pt x="12241" y="3845"/>
                  </a:cubicBezTo>
                  <a:cubicBezTo>
                    <a:pt x="12465" y="3678"/>
                    <a:pt x="12812" y="3449"/>
                    <a:pt x="13020" y="3331"/>
                  </a:cubicBezTo>
                  <a:cubicBezTo>
                    <a:pt x="13227" y="3213"/>
                    <a:pt x="13584" y="2981"/>
                    <a:pt x="13811" y="2815"/>
                  </a:cubicBezTo>
                  <a:cubicBezTo>
                    <a:pt x="14263" y="2487"/>
                    <a:pt x="14469" y="2353"/>
                    <a:pt x="14833" y="2156"/>
                  </a:cubicBezTo>
                  <a:cubicBezTo>
                    <a:pt x="14965" y="2083"/>
                    <a:pt x="15245" y="1903"/>
                    <a:pt x="15458" y="1750"/>
                  </a:cubicBezTo>
                  <a:cubicBezTo>
                    <a:pt x="15672" y="1597"/>
                    <a:pt x="16000" y="1388"/>
                    <a:pt x="16195" y="1282"/>
                  </a:cubicBezTo>
                  <a:cubicBezTo>
                    <a:pt x="16386" y="1177"/>
                    <a:pt x="16750" y="965"/>
                    <a:pt x="17001" y="812"/>
                  </a:cubicBezTo>
                  <a:cubicBezTo>
                    <a:pt x="17476" y="524"/>
                    <a:pt x="17958" y="292"/>
                    <a:pt x="18089" y="290"/>
                  </a:cubicBezTo>
                  <a:close/>
                  <a:moveTo>
                    <a:pt x="30228" y="8752"/>
                  </a:moveTo>
                  <a:cubicBezTo>
                    <a:pt x="30234" y="8752"/>
                    <a:pt x="30374" y="8862"/>
                    <a:pt x="30543" y="9000"/>
                  </a:cubicBezTo>
                  <a:cubicBezTo>
                    <a:pt x="30711" y="9137"/>
                    <a:pt x="31428" y="9706"/>
                    <a:pt x="32138" y="10267"/>
                  </a:cubicBezTo>
                  <a:cubicBezTo>
                    <a:pt x="32848" y="10827"/>
                    <a:pt x="33501" y="11352"/>
                    <a:pt x="33591" y="11431"/>
                  </a:cubicBezTo>
                  <a:cubicBezTo>
                    <a:pt x="33753" y="11575"/>
                    <a:pt x="33753" y="11576"/>
                    <a:pt x="33661" y="11596"/>
                  </a:cubicBezTo>
                  <a:cubicBezTo>
                    <a:pt x="33612" y="11606"/>
                    <a:pt x="33401" y="11656"/>
                    <a:pt x="33195" y="11703"/>
                  </a:cubicBezTo>
                  <a:lnTo>
                    <a:pt x="32820" y="11792"/>
                  </a:lnTo>
                  <a:lnTo>
                    <a:pt x="32558" y="11677"/>
                  </a:lnTo>
                  <a:cubicBezTo>
                    <a:pt x="32242" y="11538"/>
                    <a:pt x="31971" y="11341"/>
                    <a:pt x="31481" y="10897"/>
                  </a:cubicBezTo>
                  <a:cubicBezTo>
                    <a:pt x="31102" y="10554"/>
                    <a:pt x="30936" y="10424"/>
                    <a:pt x="30426" y="10064"/>
                  </a:cubicBezTo>
                  <a:lnTo>
                    <a:pt x="30150" y="9870"/>
                  </a:lnTo>
                  <a:lnTo>
                    <a:pt x="30161" y="9521"/>
                  </a:lnTo>
                  <a:cubicBezTo>
                    <a:pt x="30171" y="9148"/>
                    <a:pt x="30207" y="8752"/>
                    <a:pt x="30228" y="8752"/>
                  </a:cubicBezTo>
                  <a:close/>
                  <a:moveTo>
                    <a:pt x="5784" y="9268"/>
                  </a:moveTo>
                  <a:cubicBezTo>
                    <a:pt x="5799" y="9268"/>
                    <a:pt x="5819" y="9426"/>
                    <a:pt x="5831" y="9624"/>
                  </a:cubicBezTo>
                  <a:cubicBezTo>
                    <a:pt x="5845" y="9824"/>
                    <a:pt x="5856" y="10076"/>
                    <a:pt x="5856" y="10191"/>
                  </a:cubicBezTo>
                  <a:lnTo>
                    <a:pt x="5856" y="10399"/>
                  </a:lnTo>
                  <a:lnTo>
                    <a:pt x="5500" y="10717"/>
                  </a:lnTo>
                  <a:cubicBezTo>
                    <a:pt x="5305" y="10893"/>
                    <a:pt x="4855" y="11270"/>
                    <a:pt x="4497" y="11558"/>
                  </a:cubicBezTo>
                  <a:cubicBezTo>
                    <a:pt x="4085" y="11891"/>
                    <a:pt x="3523" y="12403"/>
                    <a:pt x="2945" y="12972"/>
                  </a:cubicBezTo>
                  <a:cubicBezTo>
                    <a:pt x="2449" y="13461"/>
                    <a:pt x="2028" y="13864"/>
                    <a:pt x="2015" y="13864"/>
                  </a:cubicBezTo>
                  <a:cubicBezTo>
                    <a:pt x="2000" y="13864"/>
                    <a:pt x="1838" y="13737"/>
                    <a:pt x="1651" y="13579"/>
                  </a:cubicBezTo>
                  <a:cubicBezTo>
                    <a:pt x="1463" y="13420"/>
                    <a:pt x="1255" y="13249"/>
                    <a:pt x="1184" y="13196"/>
                  </a:cubicBezTo>
                  <a:lnTo>
                    <a:pt x="1055" y="13099"/>
                  </a:lnTo>
                  <a:lnTo>
                    <a:pt x="1386" y="12759"/>
                  </a:lnTo>
                  <a:cubicBezTo>
                    <a:pt x="1568" y="12573"/>
                    <a:pt x="1974" y="12225"/>
                    <a:pt x="2286" y="11986"/>
                  </a:cubicBezTo>
                  <a:cubicBezTo>
                    <a:pt x="2600" y="11749"/>
                    <a:pt x="3015" y="11408"/>
                    <a:pt x="3207" y="11234"/>
                  </a:cubicBezTo>
                  <a:cubicBezTo>
                    <a:pt x="3400" y="11058"/>
                    <a:pt x="3769" y="10764"/>
                    <a:pt x="4033" y="10577"/>
                  </a:cubicBezTo>
                  <a:cubicBezTo>
                    <a:pt x="4299" y="10390"/>
                    <a:pt x="4621" y="10136"/>
                    <a:pt x="4754" y="10010"/>
                  </a:cubicBezTo>
                  <a:cubicBezTo>
                    <a:pt x="4960" y="9814"/>
                    <a:pt x="5709" y="9275"/>
                    <a:pt x="5784" y="9268"/>
                  </a:cubicBezTo>
                  <a:close/>
                  <a:moveTo>
                    <a:pt x="34014" y="12035"/>
                  </a:moveTo>
                  <a:cubicBezTo>
                    <a:pt x="34069" y="12035"/>
                    <a:pt x="34066" y="12061"/>
                    <a:pt x="34066" y="12113"/>
                  </a:cubicBezTo>
                  <a:cubicBezTo>
                    <a:pt x="34066" y="12194"/>
                    <a:pt x="34044" y="12204"/>
                    <a:pt x="33791" y="12242"/>
                  </a:cubicBezTo>
                  <a:cubicBezTo>
                    <a:pt x="33118" y="12341"/>
                    <a:pt x="32764" y="12557"/>
                    <a:pt x="31901" y="13401"/>
                  </a:cubicBezTo>
                  <a:cubicBezTo>
                    <a:pt x="31545" y="13749"/>
                    <a:pt x="31391" y="13898"/>
                    <a:pt x="31377" y="13898"/>
                  </a:cubicBezTo>
                  <a:cubicBezTo>
                    <a:pt x="31367" y="13898"/>
                    <a:pt x="31425" y="13826"/>
                    <a:pt x="31529" y="13698"/>
                  </a:cubicBezTo>
                  <a:cubicBezTo>
                    <a:pt x="32010" y="13116"/>
                    <a:pt x="32434" y="12636"/>
                    <a:pt x="32603" y="12480"/>
                  </a:cubicBezTo>
                  <a:cubicBezTo>
                    <a:pt x="32774" y="12322"/>
                    <a:pt x="32859" y="12292"/>
                    <a:pt x="33606" y="12118"/>
                  </a:cubicBezTo>
                  <a:cubicBezTo>
                    <a:pt x="33844" y="12063"/>
                    <a:pt x="33958" y="12035"/>
                    <a:pt x="34014" y="12035"/>
                  </a:cubicBezTo>
                  <a:close/>
                  <a:moveTo>
                    <a:pt x="30131" y="10191"/>
                  </a:moveTo>
                  <a:lnTo>
                    <a:pt x="30490" y="10461"/>
                  </a:lnTo>
                  <a:cubicBezTo>
                    <a:pt x="30688" y="10609"/>
                    <a:pt x="31004" y="10874"/>
                    <a:pt x="31197" y="11052"/>
                  </a:cubicBezTo>
                  <a:cubicBezTo>
                    <a:pt x="31558" y="11385"/>
                    <a:pt x="32028" y="11750"/>
                    <a:pt x="32271" y="11890"/>
                  </a:cubicBezTo>
                  <a:cubicBezTo>
                    <a:pt x="32349" y="11933"/>
                    <a:pt x="32411" y="11981"/>
                    <a:pt x="32411" y="11996"/>
                  </a:cubicBezTo>
                  <a:cubicBezTo>
                    <a:pt x="32411" y="12009"/>
                    <a:pt x="32361" y="12056"/>
                    <a:pt x="32303" y="12097"/>
                  </a:cubicBezTo>
                  <a:cubicBezTo>
                    <a:pt x="32244" y="12139"/>
                    <a:pt x="31982" y="12415"/>
                    <a:pt x="31723" y="12713"/>
                  </a:cubicBezTo>
                  <a:cubicBezTo>
                    <a:pt x="31279" y="13221"/>
                    <a:pt x="30670" y="13913"/>
                    <a:pt x="30330" y="14298"/>
                  </a:cubicBezTo>
                  <a:lnTo>
                    <a:pt x="30179" y="14467"/>
                  </a:lnTo>
                  <a:lnTo>
                    <a:pt x="30155" y="13439"/>
                  </a:lnTo>
                  <a:cubicBezTo>
                    <a:pt x="30142" y="12875"/>
                    <a:pt x="30131" y="11912"/>
                    <a:pt x="30131" y="11301"/>
                  </a:cubicBezTo>
                  <a:lnTo>
                    <a:pt x="30131" y="10191"/>
                  </a:lnTo>
                  <a:close/>
                  <a:moveTo>
                    <a:pt x="5837" y="10659"/>
                  </a:moveTo>
                  <a:lnTo>
                    <a:pt x="5860" y="11056"/>
                  </a:lnTo>
                  <a:cubicBezTo>
                    <a:pt x="5875" y="11275"/>
                    <a:pt x="5904" y="11977"/>
                    <a:pt x="5926" y="12613"/>
                  </a:cubicBezTo>
                  <a:cubicBezTo>
                    <a:pt x="5998" y="14657"/>
                    <a:pt x="6047" y="15522"/>
                    <a:pt x="6190" y="17258"/>
                  </a:cubicBezTo>
                  <a:cubicBezTo>
                    <a:pt x="6212" y="17537"/>
                    <a:pt x="6226" y="17772"/>
                    <a:pt x="6216" y="17780"/>
                  </a:cubicBezTo>
                  <a:cubicBezTo>
                    <a:pt x="6216" y="17781"/>
                    <a:pt x="6215" y="17781"/>
                    <a:pt x="6214" y="17781"/>
                  </a:cubicBezTo>
                  <a:cubicBezTo>
                    <a:pt x="6146" y="17781"/>
                    <a:pt x="5067" y="16803"/>
                    <a:pt x="4090" y="15855"/>
                  </a:cubicBezTo>
                  <a:cubicBezTo>
                    <a:pt x="3513" y="15295"/>
                    <a:pt x="2865" y="14674"/>
                    <a:pt x="2647" y="14474"/>
                  </a:cubicBezTo>
                  <a:lnTo>
                    <a:pt x="2252" y="14110"/>
                  </a:lnTo>
                  <a:lnTo>
                    <a:pt x="2432" y="13904"/>
                  </a:lnTo>
                  <a:cubicBezTo>
                    <a:pt x="2909" y="13362"/>
                    <a:pt x="4001" y="12300"/>
                    <a:pt x="4679" y="11721"/>
                  </a:cubicBezTo>
                  <a:cubicBezTo>
                    <a:pt x="5094" y="11365"/>
                    <a:pt x="5523" y="10983"/>
                    <a:pt x="5635" y="10868"/>
                  </a:cubicBezTo>
                  <a:lnTo>
                    <a:pt x="5837" y="10659"/>
                  </a:lnTo>
                  <a:close/>
                  <a:moveTo>
                    <a:pt x="30858" y="14488"/>
                  </a:moveTo>
                  <a:cubicBezTo>
                    <a:pt x="30867" y="14488"/>
                    <a:pt x="30712" y="14674"/>
                    <a:pt x="30514" y="14903"/>
                  </a:cubicBezTo>
                  <a:cubicBezTo>
                    <a:pt x="30315" y="15131"/>
                    <a:pt x="29906" y="15596"/>
                    <a:pt x="29598" y="15943"/>
                  </a:cubicBezTo>
                  <a:cubicBezTo>
                    <a:pt x="29291" y="16288"/>
                    <a:pt x="28836" y="16814"/>
                    <a:pt x="28580" y="17119"/>
                  </a:cubicBezTo>
                  <a:cubicBezTo>
                    <a:pt x="28324" y="17423"/>
                    <a:pt x="27939" y="17861"/>
                    <a:pt x="27720" y="18098"/>
                  </a:cubicBezTo>
                  <a:cubicBezTo>
                    <a:pt x="25415" y="20573"/>
                    <a:pt x="23275" y="22743"/>
                    <a:pt x="23141" y="22743"/>
                  </a:cubicBezTo>
                  <a:cubicBezTo>
                    <a:pt x="23140" y="22743"/>
                    <a:pt x="23139" y="22743"/>
                    <a:pt x="23138" y="22742"/>
                  </a:cubicBezTo>
                  <a:cubicBezTo>
                    <a:pt x="23111" y="22726"/>
                    <a:pt x="23029" y="22677"/>
                    <a:pt x="22952" y="22629"/>
                  </a:cubicBezTo>
                  <a:lnTo>
                    <a:pt x="22813" y="22545"/>
                  </a:lnTo>
                  <a:lnTo>
                    <a:pt x="22952" y="22424"/>
                  </a:lnTo>
                  <a:cubicBezTo>
                    <a:pt x="23028" y="22359"/>
                    <a:pt x="23255" y="22155"/>
                    <a:pt x="23456" y="21972"/>
                  </a:cubicBezTo>
                  <a:cubicBezTo>
                    <a:pt x="23660" y="21789"/>
                    <a:pt x="24063" y="21437"/>
                    <a:pt x="24357" y="21186"/>
                  </a:cubicBezTo>
                  <a:cubicBezTo>
                    <a:pt x="25114" y="20542"/>
                    <a:pt x="25288" y="20367"/>
                    <a:pt x="26632" y="18902"/>
                  </a:cubicBezTo>
                  <a:cubicBezTo>
                    <a:pt x="27290" y="18184"/>
                    <a:pt x="28386" y="17033"/>
                    <a:pt x="29063" y="16346"/>
                  </a:cubicBezTo>
                  <a:cubicBezTo>
                    <a:pt x="29741" y="15659"/>
                    <a:pt x="30419" y="14959"/>
                    <a:pt x="30569" y="14791"/>
                  </a:cubicBezTo>
                  <a:cubicBezTo>
                    <a:pt x="30718" y="14627"/>
                    <a:pt x="30849" y="14488"/>
                    <a:pt x="30858" y="14488"/>
                  </a:cubicBezTo>
                  <a:close/>
                  <a:moveTo>
                    <a:pt x="29676" y="5217"/>
                  </a:moveTo>
                  <a:lnTo>
                    <a:pt x="29730" y="5709"/>
                  </a:lnTo>
                  <a:cubicBezTo>
                    <a:pt x="29796" y="6323"/>
                    <a:pt x="29787" y="7685"/>
                    <a:pt x="29712" y="8898"/>
                  </a:cubicBezTo>
                  <a:cubicBezTo>
                    <a:pt x="29593" y="10806"/>
                    <a:pt x="29606" y="14692"/>
                    <a:pt x="29729" y="14842"/>
                  </a:cubicBezTo>
                  <a:cubicBezTo>
                    <a:pt x="29783" y="14906"/>
                    <a:pt x="29835" y="14850"/>
                    <a:pt x="28289" y="16420"/>
                  </a:cubicBezTo>
                  <a:cubicBezTo>
                    <a:pt x="27691" y="17026"/>
                    <a:pt x="26873" y="17887"/>
                    <a:pt x="26469" y="18333"/>
                  </a:cubicBezTo>
                  <a:cubicBezTo>
                    <a:pt x="25205" y="19731"/>
                    <a:pt x="24870" y="20075"/>
                    <a:pt x="24153" y="20724"/>
                  </a:cubicBezTo>
                  <a:cubicBezTo>
                    <a:pt x="23767" y="21074"/>
                    <a:pt x="23239" y="21578"/>
                    <a:pt x="22974" y="21852"/>
                  </a:cubicBezTo>
                  <a:lnTo>
                    <a:pt x="22494" y="22348"/>
                  </a:lnTo>
                  <a:lnTo>
                    <a:pt x="21915" y="22061"/>
                  </a:lnTo>
                  <a:cubicBezTo>
                    <a:pt x="20809" y="21512"/>
                    <a:pt x="20516" y="21431"/>
                    <a:pt x="19523" y="21431"/>
                  </a:cubicBezTo>
                  <a:cubicBezTo>
                    <a:pt x="19503" y="21431"/>
                    <a:pt x="19482" y="21431"/>
                    <a:pt x="19462" y="21431"/>
                  </a:cubicBezTo>
                  <a:cubicBezTo>
                    <a:pt x="18808" y="21432"/>
                    <a:pt x="18762" y="21438"/>
                    <a:pt x="18267" y="21562"/>
                  </a:cubicBezTo>
                  <a:cubicBezTo>
                    <a:pt x="17715" y="21701"/>
                    <a:pt x="17208" y="21875"/>
                    <a:pt x="16796" y="22065"/>
                  </a:cubicBezTo>
                  <a:cubicBezTo>
                    <a:pt x="16655" y="22129"/>
                    <a:pt x="16248" y="22307"/>
                    <a:pt x="15895" y="22457"/>
                  </a:cubicBezTo>
                  <a:cubicBezTo>
                    <a:pt x="14567" y="23025"/>
                    <a:pt x="14290" y="23174"/>
                    <a:pt x="13575" y="23707"/>
                  </a:cubicBezTo>
                  <a:cubicBezTo>
                    <a:pt x="13322" y="23896"/>
                    <a:pt x="13098" y="24051"/>
                    <a:pt x="13081" y="24051"/>
                  </a:cubicBezTo>
                  <a:cubicBezTo>
                    <a:pt x="13066" y="24051"/>
                    <a:pt x="12834" y="23840"/>
                    <a:pt x="12570" y="23581"/>
                  </a:cubicBezTo>
                  <a:cubicBezTo>
                    <a:pt x="12305" y="23323"/>
                    <a:pt x="11757" y="22815"/>
                    <a:pt x="11352" y="22451"/>
                  </a:cubicBezTo>
                  <a:cubicBezTo>
                    <a:pt x="10947" y="22087"/>
                    <a:pt x="10302" y="21485"/>
                    <a:pt x="9919" y="21114"/>
                  </a:cubicBezTo>
                  <a:cubicBezTo>
                    <a:pt x="9531" y="20740"/>
                    <a:pt x="8980" y="20229"/>
                    <a:pt x="8686" y="19971"/>
                  </a:cubicBezTo>
                  <a:cubicBezTo>
                    <a:pt x="7925" y="19305"/>
                    <a:pt x="6758" y="18262"/>
                    <a:pt x="6733" y="18227"/>
                  </a:cubicBezTo>
                  <a:cubicBezTo>
                    <a:pt x="6721" y="18212"/>
                    <a:pt x="6692" y="17816"/>
                    <a:pt x="6669" y="17344"/>
                  </a:cubicBezTo>
                  <a:cubicBezTo>
                    <a:pt x="6645" y="16873"/>
                    <a:pt x="6611" y="16219"/>
                    <a:pt x="6591" y="15885"/>
                  </a:cubicBezTo>
                  <a:cubicBezTo>
                    <a:pt x="6549" y="15160"/>
                    <a:pt x="6420" y="12161"/>
                    <a:pt x="6369" y="10717"/>
                  </a:cubicBezTo>
                  <a:cubicBezTo>
                    <a:pt x="6306" y="8919"/>
                    <a:pt x="6218" y="7243"/>
                    <a:pt x="6153" y="6630"/>
                  </a:cubicBezTo>
                  <a:lnTo>
                    <a:pt x="6090" y="6034"/>
                  </a:lnTo>
                  <a:lnTo>
                    <a:pt x="6196" y="6012"/>
                  </a:lnTo>
                  <a:cubicBezTo>
                    <a:pt x="6254" y="5999"/>
                    <a:pt x="6563" y="5989"/>
                    <a:pt x="6879" y="5989"/>
                  </a:cubicBezTo>
                  <a:cubicBezTo>
                    <a:pt x="7197" y="5989"/>
                    <a:pt x="8098" y="5965"/>
                    <a:pt x="8890" y="5934"/>
                  </a:cubicBezTo>
                  <a:cubicBezTo>
                    <a:pt x="9679" y="5903"/>
                    <a:pt x="11597" y="5838"/>
                    <a:pt x="13155" y="5786"/>
                  </a:cubicBezTo>
                  <a:cubicBezTo>
                    <a:pt x="20732" y="5538"/>
                    <a:pt x="24844" y="5395"/>
                    <a:pt x="27739" y="5274"/>
                  </a:cubicBezTo>
                  <a:cubicBezTo>
                    <a:pt x="28356" y="5249"/>
                    <a:pt x="29043" y="5226"/>
                    <a:pt x="29269" y="5223"/>
                  </a:cubicBezTo>
                  <a:lnTo>
                    <a:pt x="29676" y="5217"/>
                  </a:lnTo>
                  <a:close/>
                  <a:moveTo>
                    <a:pt x="520" y="13386"/>
                  </a:moveTo>
                  <a:cubicBezTo>
                    <a:pt x="561" y="13386"/>
                    <a:pt x="661" y="13435"/>
                    <a:pt x="803" y="13527"/>
                  </a:cubicBezTo>
                  <a:cubicBezTo>
                    <a:pt x="1271" y="13830"/>
                    <a:pt x="2547" y="14984"/>
                    <a:pt x="4146" y="16552"/>
                  </a:cubicBezTo>
                  <a:cubicBezTo>
                    <a:pt x="4734" y="17128"/>
                    <a:pt x="5542" y="17884"/>
                    <a:pt x="5947" y="18239"/>
                  </a:cubicBezTo>
                  <a:cubicBezTo>
                    <a:pt x="6353" y="18593"/>
                    <a:pt x="6924" y="19098"/>
                    <a:pt x="7217" y="19363"/>
                  </a:cubicBezTo>
                  <a:cubicBezTo>
                    <a:pt x="7509" y="19627"/>
                    <a:pt x="8006" y="20070"/>
                    <a:pt x="8320" y="20343"/>
                  </a:cubicBezTo>
                  <a:cubicBezTo>
                    <a:pt x="8632" y="20616"/>
                    <a:pt x="9139" y="21080"/>
                    <a:pt x="9440" y="21370"/>
                  </a:cubicBezTo>
                  <a:cubicBezTo>
                    <a:pt x="10247" y="22144"/>
                    <a:pt x="11798" y="23491"/>
                    <a:pt x="12538" y="24061"/>
                  </a:cubicBezTo>
                  <a:lnTo>
                    <a:pt x="12803" y="24266"/>
                  </a:lnTo>
                  <a:lnTo>
                    <a:pt x="12715" y="24346"/>
                  </a:lnTo>
                  <a:lnTo>
                    <a:pt x="12627" y="24427"/>
                  </a:lnTo>
                  <a:lnTo>
                    <a:pt x="11972" y="23884"/>
                  </a:lnTo>
                  <a:cubicBezTo>
                    <a:pt x="10316" y="22509"/>
                    <a:pt x="6935" y="19483"/>
                    <a:pt x="5295" y="17911"/>
                  </a:cubicBezTo>
                  <a:cubicBezTo>
                    <a:pt x="4665" y="17305"/>
                    <a:pt x="3593" y="16309"/>
                    <a:pt x="1816" y="14677"/>
                  </a:cubicBezTo>
                  <a:cubicBezTo>
                    <a:pt x="995" y="13924"/>
                    <a:pt x="544" y="13495"/>
                    <a:pt x="510" y="13437"/>
                  </a:cubicBezTo>
                  <a:cubicBezTo>
                    <a:pt x="491" y="13403"/>
                    <a:pt x="496" y="13386"/>
                    <a:pt x="520" y="13386"/>
                  </a:cubicBezTo>
                  <a:close/>
                  <a:moveTo>
                    <a:pt x="529" y="13732"/>
                  </a:moveTo>
                  <a:lnTo>
                    <a:pt x="755" y="13955"/>
                  </a:lnTo>
                  <a:cubicBezTo>
                    <a:pt x="881" y="14080"/>
                    <a:pt x="1411" y="14581"/>
                    <a:pt x="1937" y="15074"/>
                  </a:cubicBezTo>
                  <a:cubicBezTo>
                    <a:pt x="2464" y="15566"/>
                    <a:pt x="3271" y="16303"/>
                    <a:pt x="3737" y="16711"/>
                  </a:cubicBezTo>
                  <a:cubicBezTo>
                    <a:pt x="4639" y="17502"/>
                    <a:pt x="4698" y="17557"/>
                    <a:pt x="6595" y="19327"/>
                  </a:cubicBezTo>
                  <a:cubicBezTo>
                    <a:pt x="7994" y="20630"/>
                    <a:pt x="10564" y="22971"/>
                    <a:pt x="11153" y="23475"/>
                  </a:cubicBezTo>
                  <a:cubicBezTo>
                    <a:pt x="11370" y="23659"/>
                    <a:pt x="11740" y="23975"/>
                    <a:pt x="11974" y="24172"/>
                  </a:cubicBezTo>
                  <a:cubicBezTo>
                    <a:pt x="12210" y="24370"/>
                    <a:pt x="12404" y="24546"/>
                    <a:pt x="12404" y="24563"/>
                  </a:cubicBezTo>
                  <a:cubicBezTo>
                    <a:pt x="12404" y="24596"/>
                    <a:pt x="12393" y="24604"/>
                    <a:pt x="11443" y="25288"/>
                  </a:cubicBezTo>
                  <a:cubicBezTo>
                    <a:pt x="10286" y="26119"/>
                    <a:pt x="9818" y="26510"/>
                    <a:pt x="7729" y="28375"/>
                  </a:cubicBezTo>
                  <a:cubicBezTo>
                    <a:pt x="7456" y="28618"/>
                    <a:pt x="6838" y="29148"/>
                    <a:pt x="6348" y="29557"/>
                  </a:cubicBezTo>
                  <a:cubicBezTo>
                    <a:pt x="5211" y="30508"/>
                    <a:pt x="4829" y="30854"/>
                    <a:pt x="3925" y="31739"/>
                  </a:cubicBezTo>
                  <a:cubicBezTo>
                    <a:pt x="3521" y="32135"/>
                    <a:pt x="2685" y="32952"/>
                    <a:pt x="2071" y="33554"/>
                  </a:cubicBezTo>
                  <a:cubicBezTo>
                    <a:pt x="1467" y="34146"/>
                    <a:pt x="958" y="34619"/>
                    <a:pt x="926" y="34619"/>
                  </a:cubicBezTo>
                  <a:cubicBezTo>
                    <a:pt x="926" y="34619"/>
                    <a:pt x="925" y="34619"/>
                    <a:pt x="925" y="34619"/>
                  </a:cubicBezTo>
                  <a:cubicBezTo>
                    <a:pt x="850" y="34541"/>
                    <a:pt x="749" y="33335"/>
                    <a:pt x="728" y="32291"/>
                  </a:cubicBezTo>
                  <a:cubicBezTo>
                    <a:pt x="716" y="31691"/>
                    <a:pt x="691" y="30694"/>
                    <a:pt x="670" y="30065"/>
                  </a:cubicBezTo>
                  <a:cubicBezTo>
                    <a:pt x="650" y="29438"/>
                    <a:pt x="617" y="27568"/>
                    <a:pt x="596" y="25908"/>
                  </a:cubicBezTo>
                  <a:cubicBezTo>
                    <a:pt x="576" y="24250"/>
                    <a:pt x="540" y="22338"/>
                    <a:pt x="518" y="21660"/>
                  </a:cubicBezTo>
                  <a:cubicBezTo>
                    <a:pt x="469" y="20215"/>
                    <a:pt x="460" y="16461"/>
                    <a:pt x="501" y="14857"/>
                  </a:cubicBezTo>
                  <a:lnTo>
                    <a:pt x="529" y="13732"/>
                  </a:lnTo>
                  <a:close/>
                  <a:moveTo>
                    <a:pt x="34027" y="12393"/>
                  </a:moveTo>
                  <a:cubicBezTo>
                    <a:pt x="34040" y="12394"/>
                    <a:pt x="34052" y="13480"/>
                    <a:pt x="34057" y="14810"/>
                  </a:cubicBezTo>
                  <a:cubicBezTo>
                    <a:pt x="34062" y="16141"/>
                    <a:pt x="34082" y="17757"/>
                    <a:pt x="34103" y="18405"/>
                  </a:cubicBezTo>
                  <a:cubicBezTo>
                    <a:pt x="34123" y="19053"/>
                    <a:pt x="34156" y="20178"/>
                    <a:pt x="34177" y="20906"/>
                  </a:cubicBezTo>
                  <a:cubicBezTo>
                    <a:pt x="34197" y="21634"/>
                    <a:pt x="34230" y="22552"/>
                    <a:pt x="34250" y="22947"/>
                  </a:cubicBezTo>
                  <a:cubicBezTo>
                    <a:pt x="34346" y="24866"/>
                    <a:pt x="34400" y="26654"/>
                    <a:pt x="34434" y="29071"/>
                  </a:cubicBezTo>
                  <a:cubicBezTo>
                    <a:pt x="34472" y="31876"/>
                    <a:pt x="34482" y="32223"/>
                    <a:pt x="34568" y="33554"/>
                  </a:cubicBezTo>
                  <a:cubicBezTo>
                    <a:pt x="34598" y="34017"/>
                    <a:pt x="34614" y="34405"/>
                    <a:pt x="34604" y="34414"/>
                  </a:cubicBezTo>
                  <a:cubicBezTo>
                    <a:pt x="34578" y="34439"/>
                    <a:pt x="34071" y="34478"/>
                    <a:pt x="33067" y="34533"/>
                  </a:cubicBezTo>
                  <a:cubicBezTo>
                    <a:pt x="31598" y="34613"/>
                    <a:pt x="30588" y="34639"/>
                    <a:pt x="28746" y="34640"/>
                  </a:cubicBezTo>
                  <a:cubicBezTo>
                    <a:pt x="27708" y="34641"/>
                    <a:pt x="26282" y="34658"/>
                    <a:pt x="25581" y="34678"/>
                  </a:cubicBezTo>
                  <a:cubicBezTo>
                    <a:pt x="24876" y="34698"/>
                    <a:pt x="23129" y="34748"/>
                    <a:pt x="21691" y="34789"/>
                  </a:cubicBezTo>
                  <a:cubicBezTo>
                    <a:pt x="17448" y="34909"/>
                    <a:pt x="16166" y="34969"/>
                    <a:pt x="10527" y="35317"/>
                  </a:cubicBezTo>
                  <a:cubicBezTo>
                    <a:pt x="9383" y="35389"/>
                    <a:pt x="8367" y="35455"/>
                    <a:pt x="8265" y="35465"/>
                  </a:cubicBezTo>
                  <a:cubicBezTo>
                    <a:pt x="7837" y="35511"/>
                    <a:pt x="6209" y="35595"/>
                    <a:pt x="5323" y="35617"/>
                  </a:cubicBezTo>
                  <a:cubicBezTo>
                    <a:pt x="5123" y="35622"/>
                    <a:pt x="4929" y="35625"/>
                    <a:pt x="4739" y="35625"/>
                  </a:cubicBezTo>
                  <a:cubicBezTo>
                    <a:pt x="3983" y="35625"/>
                    <a:pt x="3308" y="35584"/>
                    <a:pt x="2737" y="35504"/>
                  </a:cubicBezTo>
                  <a:cubicBezTo>
                    <a:pt x="2354" y="35449"/>
                    <a:pt x="1207" y="35206"/>
                    <a:pt x="1126" y="35161"/>
                  </a:cubicBezTo>
                  <a:cubicBezTo>
                    <a:pt x="1099" y="35146"/>
                    <a:pt x="1452" y="34781"/>
                    <a:pt x="2007" y="34246"/>
                  </a:cubicBezTo>
                  <a:cubicBezTo>
                    <a:pt x="2515" y="33759"/>
                    <a:pt x="3347" y="32952"/>
                    <a:pt x="3854" y="32463"/>
                  </a:cubicBezTo>
                  <a:cubicBezTo>
                    <a:pt x="4362" y="31971"/>
                    <a:pt x="5128" y="31272"/>
                    <a:pt x="5562" y="30906"/>
                  </a:cubicBezTo>
                  <a:cubicBezTo>
                    <a:pt x="7251" y="29485"/>
                    <a:pt x="7556" y="29222"/>
                    <a:pt x="8284" y="28569"/>
                  </a:cubicBezTo>
                  <a:cubicBezTo>
                    <a:pt x="10126" y="26917"/>
                    <a:pt x="10743" y="26408"/>
                    <a:pt x="11756" y="25702"/>
                  </a:cubicBezTo>
                  <a:cubicBezTo>
                    <a:pt x="12059" y="25491"/>
                    <a:pt x="12778" y="24968"/>
                    <a:pt x="13352" y="24541"/>
                  </a:cubicBezTo>
                  <a:cubicBezTo>
                    <a:pt x="13926" y="24115"/>
                    <a:pt x="14521" y="23695"/>
                    <a:pt x="14673" y="23607"/>
                  </a:cubicBezTo>
                  <a:cubicBezTo>
                    <a:pt x="15135" y="23342"/>
                    <a:pt x="17077" y="22476"/>
                    <a:pt x="17426" y="22378"/>
                  </a:cubicBezTo>
                  <a:cubicBezTo>
                    <a:pt x="18268" y="22145"/>
                    <a:pt x="18771" y="22019"/>
                    <a:pt x="19056" y="21970"/>
                  </a:cubicBezTo>
                  <a:cubicBezTo>
                    <a:pt x="19252" y="21936"/>
                    <a:pt x="19515" y="21919"/>
                    <a:pt x="19770" y="21919"/>
                  </a:cubicBezTo>
                  <a:cubicBezTo>
                    <a:pt x="20022" y="21919"/>
                    <a:pt x="20266" y="21935"/>
                    <a:pt x="20424" y="21970"/>
                  </a:cubicBezTo>
                  <a:cubicBezTo>
                    <a:pt x="20976" y="22087"/>
                    <a:pt x="22046" y="22647"/>
                    <a:pt x="23803" y="23744"/>
                  </a:cubicBezTo>
                  <a:cubicBezTo>
                    <a:pt x="24421" y="24129"/>
                    <a:pt x="25429" y="24746"/>
                    <a:pt x="26047" y="25117"/>
                  </a:cubicBezTo>
                  <a:cubicBezTo>
                    <a:pt x="27688" y="26102"/>
                    <a:pt x="28158" y="26429"/>
                    <a:pt x="29141" y="27273"/>
                  </a:cubicBezTo>
                  <a:cubicBezTo>
                    <a:pt x="29331" y="27436"/>
                    <a:pt x="29818" y="27830"/>
                    <a:pt x="30223" y="28150"/>
                  </a:cubicBezTo>
                  <a:cubicBezTo>
                    <a:pt x="30704" y="28531"/>
                    <a:pt x="31199" y="28967"/>
                    <a:pt x="31656" y="29417"/>
                  </a:cubicBezTo>
                  <a:cubicBezTo>
                    <a:pt x="32043" y="29796"/>
                    <a:pt x="32577" y="30293"/>
                    <a:pt x="32852" y="30528"/>
                  </a:cubicBezTo>
                  <a:cubicBezTo>
                    <a:pt x="33123" y="30762"/>
                    <a:pt x="33531" y="31122"/>
                    <a:pt x="33753" y="31328"/>
                  </a:cubicBezTo>
                  <a:cubicBezTo>
                    <a:pt x="34014" y="31571"/>
                    <a:pt x="34157" y="31682"/>
                    <a:pt x="34220" y="31682"/>
                  </a:cubicBezTo>
                  <a:cubicBezTo>
                    <a:pt x="34254" y="31682"/>
                    <a:pt x="34264" y="31650"/>
                    <a:pt x="34258" y="31589"/>
                  </a:cubicBezTo>
                  <a:cubicBezTo>
                    <a:pt x="34239" y="31396"/>
                    <a:pt x="33903" y="30978"/>
                    <a:pt x="33315" y="30409"/>
                  </a:cubicBezTo>
                  <a:cubicBezTo>
                    <a:pt x="32990" y="30096"/>
                    <a:pt x="32397" y="29510"/>
                    <a:pt x="31989" y="29102"/>
                  </a:cubicBezTo>
                  <a:cubicBezTo>
                    <a:pt x="31456" y="28568"/>
                    <a:pt x="31042" y="28196"/>
                    <a:pt x="30497" y="27763"/>
                  </a:cubicBezTo>
                  <a:cubicBezTo>
                    <a:pt x="30082" y="27432"/>
                    <a:pt x="29537" y="26988"/>
                    <a:pt x="29284" y="26771"/>
                  </a:cubicBezTo>
                  <a:cubicBezTo>
                    <a:pt x="28232" y="25874"/>
                    <a:pt x="27817" y="25590"/>
                    <a:pt x="25752" y="24361"/>
                  </a:cubicBezTo>
                  <a:cubicBezTo>
                    <a:pt x="25418" y="24162"/>
                    <a:pt x="24754" y="23754"/>
                    <a:pt x="24277" y="23453"/>
                  </a:cubicBezTo>
                  <a:lnTo>
                    <a:pt x="23409" y="22907"/>
                  </a:lnTo>
                  <a:lnTo>
                    <a:pt x="24327" y="21997"/>
                  </a:lnTo>
                  <a:cubicBezTo>
                    <a:pt x="24831" y="21497"/>
                    <a:pt x="25463" y="20847"/>
                    <a:pt x="25729" y="20553"/>
                  </a:cubicBezTo>
                  <a:cubicBezTo>
                    <a:pt x="26858" y="19311"/>
                    <a:pt x="27370" y="18749"/>
                    <a:pt x="27664" y="18440"/>
                  </a:cubicBezTo>
                  <a:cubicBezTo>
                    <a:pt x="27835" y="18257"/>
                    <a:pt x="28263" y="17770"/>
                    <a:pt x="28619" y="17354"/>
                  </a:cubicBezTo>
                  <a:cubicBezTo>
                    <a:pt x="28973" y="16938"/>
                    <a:pt x="29445" y="16401"/>
                    <a:pt x="29670" y="16158"/>
                  </a:cubicBezTo>
                  <a:cubicBezTo>
                    <a:pt x="29894" y="15915"/>
                    <a:pt x="30361" y="15393"/>
                    <a:pt x="30705" y="15000"/>
                  </a:cubicBezTo>
                  <a:cubicBezTo>
                    <a:pt x="31423" y="14179"/>
                    <a:pt x="32495" y="13110"/>
                    <a:pt x="32854" y="12855"/>
                  </a:cubicBezTo>
                  <a:cubicBezTo>
                    <a:pt x="33234" y="12586"/>
                    <a:pt x="33461" y="12496"/>
                    <a:pt x="34027" y="12393"/>
                  </a:cubicBezTo>
                  <a:close/>
                  <a:moveTo>
                    <a:pt x="18215" y="0"/>
                  </a:moveTo>
                  <a:cubicBezTo>
                    <a:pt x="18081" y="0"/>
                    <a:pt x="17947" y="18"/>
                    <a:pt x="17813" y="55"/>
                  </a:cubicBezTo>
                  <a:cubicBezTo>
                    <a:pt x="17705" y="83"/>
                    <a:pt x="17512" y="151"/>
                    <a:pt x="17380" y="203"/>
                  </a:cubicBezTo>
                  <a:cubicBezTo>
                    <a:pt x="16945" y="378"/>
                    <a:pt x="15554" y="1117"/>
                    <a:pt x="15161" y="1382"/>
                  </a:cubicBezTo>
                  <a:cubicBezTo>
                    <a:pt x="14948" y="1528"/>
                    <a:pt x="14620" y="1729"/>
                    <a:pt x="14426" y="1834"/>
                  </a:cubicBezTo>
                  <a:cubicBezTo>
                    <a:pt x="14233" y="1938"/>
                    <a:pt x="13878" y="2166"/>
                    <a:pt x="13635" y="2342"/>
                  </a:cubicBezTo>
                  <a:cubicBezTo>
                    <a:pt x="13392" y="2517"/>
                    <a:pt x="12987" y="2783"/>
                    <a:pt x="12734" y="2933"/>
                  </a:cubicBezTo>
                  <a:cubicBezTo>
                    <a:pt x="12481" y="3083"/>
                    <a:pt x="12121" y="3319"/>
                    <a:pt x="11932" y="3460"/>
                  </a:cubicBezTo>
                  <a:cubicBezTo>
                    <a:pt x="11745" y="3601"/>
                    <a:pt x="11404" y="3819"/>
                    <a:pt x="11181" y="3945"/>
                  </a:cubicBezTo>
                  <a:cubicBezTo>
                    <a:pt x="10954" y="4070"/>
                    <a:pt x="10555" y="4334"/>
                    <a:pt x="10290" y="4531"/>
                  </a:cubicBezTo>
                  <a:cubicBezTo>
                    <a:pt x="10025" y="4730"/>
                    <a:pt x="9645" y="4975"/>
                    <a:pt x="9442" y="5079"/>
                  </a:cubicBezTo>
                  <a:cubicBezTo>
                    <a:pt x="9240" y="5184"/>
                    <a:pt x="9008" y="5313"/>
                    <a:pt x="8928" y="5369"/>
                  </a:cubicBezTo>
                  <a:cubicBezTo>
                    <a:pt x="8782" y="5470"/>
                    <a:pt x="8774" y="5471"/>
                    <a:pt x="7989" y="5496"/>
                  </a:cubicBezTo>
                  <a:cubicBezTo>
                    <a:pt x="7556" y="5511"/>
                    <a:pt x="6892" y="5540"/>
                    <a:pt x="6518" y="5565"/>
                  </a:cubicBezTo>
                  <a:lnTo>
                    <a:pt x="5838" y="5607"/>
                  </a:lnTo>
                  <a:lnTo>
                    <a:pt x="5829" y="7085"/>
                  </a:lnTo>
                  <a:lnTo>
                    <a:pt x="5820" y="8564"/>
                  </a:lnTo>
                  <a:lnTo>
                    <a:pt x="5587" y="8720"/>
                  </a:lnTo>
                  <a:cubicBezTo>
                    <a:pt x="5231" y="8960"/>
                    <a:pt x="4935" y="9191"/>
                    <a:pt x="4697" y="9415"/>
                  </a:cubicBezTo>
                  <a:cubicBezTo>
                    <a:pt x="4574" y="9529"/>
                    <a:pt x="4197" y="9833"/>
                    <a:pt x="3851" y="10094"/>
                  </a:cubicBezTo>
                  <a:cubicBezTo>
                    <a:pt x="3505" y="10355"/>
                    <a:pt x="3104" y="10673"/>
                    <a:pt x="2956" y="10808"/>
                  </a:cubicBezTo>
                  <a:cubicBezTo>
                    <a:pt x="2807" y="10942"/>
                    <a:pt x="2516" y="11183"/>
                    <a:pt x="2306" y="11345"/>
                  </a:cubicBezTo>
                  <a:cubicBezTo>
                    <a:pt x="2100" y="11506"/>
                    <a:pt x="1682" y="11840"/>
                    <a:pt x="1383" y="12081"/>
                  </a:cubicBezTo>
                  <a:cubicBezTo>
                    <a:pt x="1085" y="12323"/>
                    <a:pt x="722" y="12618"/>
                    <a:pt x="581" y="12732"/>
                  </a:cubicBezTo>
                  <a:cubicBezTo>
                    <a:pt x="437" y="12851"/>
                    <a:pt x="305" y="12979"/>
                    <a:pt x="280" y="13027"/>
                  </a:cubicBezTo>
                  <a:cubicBezTo>
                    <a:pt x="234" y="13116"/>
                    <a:pt x="179" y="13487"/>
                    <a:pt x="118" y="14104"/>
                  </a:cubicBezTo>
                  <a:cubicBezTo>
                    <a:pt x="36" y="14942"/>
                    <a:pt x="1" y="17231"/>
                    <a:pt x="21" y="20486"/>
                  </a:cubicBezTo>
                  <a:cubicBezTo>
                    <a:pt x="46" y="24763"/>
                    <a:pt x="107" y="29485"/>
                    <a:pt x="155" y="30821"/>
                  </a:cubicBezTo>
                  <a:cubicBezTo>
                    <a:pt x="176" y="31399"/>
                    <a:pt x="192" y="32217"/>
                    <a:pt x="192" y="32641"/>
                  </a:cubicBezTo>
                  <a:cubicBezTo>
                    <a:pt x="192" y="33701"/>
                    <a:pt x="297" y="34538"/>
                    <a:pt x="501" y="35105"/>
                  </a:cubicBezTo>
                  <a:cubicBezTo>
                    <a:pt x="617" y="35427"/>
                    <a:pt x="917" y="35582"/>
                    <a:pt x="1920" y="35837"/>
                  </a:cubicBezTo>
                  <a:cubicBezTo>
                    <a:pt x="2770" y="36051"/>
                    <a:pt x="3723" y="36156"/>
                    <a:pt x="4994" y="36156"/>
                  </a:cubicBezTo>
                  <a:cubicBezTo>
                    <a:pt x="5877" y="36156"/>
                    <a:pt x="6912" y="36106"/>
                    <a:pt x="8173" y="36007"/>
                  </a:cubicBezTo>
                  <a:cubicBezTo>
                    <a:pt x="9135" y="35931"/>
                    <a:pt x="9964" y="35876"/>
                    <a:pt x="12330" y="35732"/>
                  </a:cubicBezTo>
                  <a:cubicBezTo>
                    <a:pt x="15956" y="35512"/>
                    <a:pt x="17177" y="35463"/>
                    <a:pt x="24007" y="35272"/>
                  </a:cubicBezTo>
                  <a:cubicBezTo>
                    <a:pt x="24736" y="35252"/>
                    <a:pt x="26703" y="35219"/>
                    <a:pt x="28384" y="35199"/>
                  </a:cubicBezTo>
                  <a:cubicBezTo>
                    <a:pt x="31808" y="35158"/>
                    <a:pt x="32769" y="35123"/>
                    <a:pt x="34324" y="34975"/>
                  </a:cubicBezTo>
                  <a:cubicBezTo>
                    <a:pt x="34784" y="34931"/>
                    <a:pt x="34891" y="34903"/>
                    <a:pt x="35015" y="34786"/>
                  </a:cubicBezTo>
                  <a:cubicBezTo>
                    <a:pt x="35089" y="34715"/>
                    <a:pt x="35095" y="34677"/>
                    <a:pt x="35095" y="34301"/>
                  </a:cubicBezTo>
                  <a:cubicBezTo>
                    <a:pt x="35095" y="34076"/>
                    <a:pt x="35079" y="33628"/>
                    <a:pt x="35058" y="33304"/>
                  </a:cubicBezTo>
                  <a:cubicBezTo>
                    <a:pt x="35038" y="32979"/>
                    <a:pt x="34996" y="31251"/>
                    <a:pt x="34967" y="29459"/>
                  </a:cubicBezTo>
                  <a:cubicBezTo>
                    <a:pt x="34916" y="26514"/>
                    <a:pt x="34877" y="25219"/>
                    <a:pt x="34764" y="22950"/>
                  </a:cubicBezTo>
                  <a:cubicBezTo>
                    <a:pt x="34745" y="22535"/>
                    <a:pt x="34710" y="21707"/>
                    <a:pt x="34690" y="21111"/>
                  </a:cubicBezTo>
                  <a:cubicBezTo>
                    <a:pt x="34671" y="20514"/>
                    <a:pt x="34637" y="19694"/>
                    <a:pt x="34616" y="19290"/>
                  </a:cubicBezTo>
                  <a:cubicBezTo>
                    <a:pt x="34597" y="18887"/>
                    <a:pt x="34564" y="17702"/>
                    <a:pt x="34545" y="16660"/>
                  </a:cubicBezTo>
                  <a:cubicBezTo>
                    <a:pt x="34494" y="14023"/>
                    <a:pt x="34441" y="12446"/>
                    <a:pt x="34398" y="12209"/>
                  </a:cubicBezTo>
                  <a:cubicBezTo>
                    <a:pt x="34377" y="12098"/>
                    <a:pt x="34350" y="11914"/>
                    <a:pt x="34340" y="11804"/>
                  </a:cubicBezTo>
                  <a:cubicBezTo>
                    <a:pt x="34329" y="11693"/>
                    <a:pt x="34312" y="11565"/>
                    <a:pt x="34303" y="11521"/>
                  </a:cubicBezTo>
                  <a:cubicBezTo>
                    <a:pt x="34283" y="11429"/>
                    <a:pt x="33658" y="10888"/>
                    <a:pt x="32650" y="10089"/>
                  </a:cubicBezTo>
                  <a:cubicBezTo>
                    <a:pt x="31653" y="9300"/>
                    <a:pt x="31044" y="8865"/>
                    <a:pt x="30472" y="8530"/>
                  </a:cubicBezTo>
                  <a:lnTo>
                    <a:pt x="30240" y="8394"/>
                  </a:lnTo>
                  <a:lnTo>
                    <a:pt x="30224" y="7312"/>
                  </a:lnTo>
                  <a:cubicBezTo>
                    <a:pt x="30207" y="6150"/>
                    <a:pt x="30152" y="5168"/>
                    <a:pt x="30092" y="4962"/>
                  </a:cubicBezTo>
                  <a:cubicBezTo>
                    <a:pt x="30072" y="4891"/>
                    <a:pt x="30034" y="4823"/>
                    <a:pt x="30008" y="4807"/>
                  </a:cubicBezTo>
                  <a:cubicBezTo>
                    <a:pt x="29978" y="4789"/>
                    <a:pt x="29841" y="4780"/>
                    <a:pt x="29559" y="4780"/>
                  </a:cubicBezTo>
                  <a:cubicBezTo>
                    <a:pt x="29221" y="4780"/>
                    <a:pt x="28676" y="4793"/>
                    <a:pt x="27860" y="4821"/>
                  </a:cubicBezTo>
                  <a:lnTo>
                    <a:pt x="26568" y="4863"/>
                  </a:lnTo>
                  <a:lnTo>
                    <a:pt x="26466" y="4783"/>
                  </a:lnTo>
                  <a:cubicBezTo>
                    <a:pt x="26078" y="4480"/>
                    <a:pt x="25211" y="3933"/>
                    <a:pt x="24061" y="3261"/>
                  </a:cubicBezTo>
                  <a:cubicBezTo>
                    <a:pt x="23768" y="3090"/>
                    <a:pt x="22906" y="2561"/>
                    <a:pt x="22148" y="2087"/>
                  </a:cubicBezTo>
                  <a:cubicBezTo>
                    <a:pt x="19791" y="611"/>
                    <a:pt x="18922" y="118"/>
                    <a:pt x="18536" y="35"/>
                  </a:cubicBezTo>
                  <a:cubicBezTo>
                    <a:pt x="18429" y="12"/>
                    <a:pt x="18322" y="0"/>
                    <a:pt x="18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929;p64"/>
            <p:cNvSpPr/>
            <p:nvPr/>
          </p:nvSpPr>
          <p:spPr>
            <a:xfrm>
              <a:off x="5738200" y="1961725"/>
              <a:ext cx="142275" cy="81900"/>
            </a:xfrm>
            <a:custGeom>
              <a:avLst/>
              <a:gdLst/>
              <a:ahLst/>
              <a:cxnLst/>
              <a:rect l="l" t="t" r="r" b="b"/>
              <a:pathLst>
                <a:path w="5691" h="3276" extrusionOk="0">
                  <a:moveTo>
                    <a:pt x="5418" y="1"/>
                  </a:moveTo>
                  <a:cubicBezTo>
                    <a:pt x="5284" y="1"/>
                    <a:pt x="5089" y="65"/>
                    <a:pt x="4785" y="200"/>
                  </a:cubicBezTo>
                  <a:cubicBezTo>
                    <a:pt x="4024" y="538"/>
                    <a:pt x="3528" y="804"/>
                    <a:pt x="3008" y="1154"/>
                  </a:cubicBezTo>
                  <a:cubicBezTo>
                    <a:pt x="2733" y="1340"/>
                    <a:pt x="2316" y="1600"/>
                    <a:pt x="2088" y="1731"/>
                  </a:cubicBezTo>
                  <a:cubicBezTo>
                    <a:pt x="1857" y="1863"/>
                    <a:pt x="1354" y="2209"/>
                    <a:pt x="964" y="2505"/>
                  </a:cubicBezTo>
                  <a:cubicBezTo>
                    <a:pt x="22" y="3215"/>
                    <a:pt x="0" y="3233"/>
                    <a:pt x="30" y="3261"/>
                  </a:cubicBezTo>
                  <a:cubicBezTo>
                    <a:pt x="39" y="3271"/>
                    <a:pt x="55" y="3275"/>
                    <a:pt x="75" y="3275"/>
                  </a:cubicBezTo>
                  <a:cubicBezTo>
                    <a:pt x="249" y="3275"/>
                    <a:pt x="809" y="2968"/>
                    <a:pt x="1387" y="2548"/>
                  </a:cubicBezTo>
                  <a:cubicBezTo>
                    <a:pt x="1559" y="2424"/>
                    <a:pt x="1942" y="2180"/>
                    <a:pt x="2247" y="2004"/>
                  </a:cubicBezTo>
                  <a:cubicBezTo>
                    <a:pt x="2552" y="1826"/>
                    <a:pt x="3005" y="1544"/>
                    <a:pt x="3259" y="1371"/>
                  </a:cubicBezTo>
                  <a:cubicBezTo>
                    <a:pt x="3822" y="989"/>
                    <a:pt x="5367" y="206"/>
                    <a:pt x="5550" y="206"/>
                  </a:cubicBezTo>
                  <a:cubicBezTo>
                    <a:pt x="5553" y="206"/>
                    <a:pt x="5556" y="207"/>
                    <a:pt x="5559" y="207"/>
                  </a:cubicBezTo>
                  <a:cubicBezTo>
                    <a:pt x="5577" y="212"/>
                    <a:pt x="5594" y="214"/>
                    <a:pt x="5608" y="214"/>
                  </a:cubicBezTo>
                  <a:cubicBezTo>
                    <a:pt x="5682" y="214"/>
                    <a:pt x="5690" y="153"/>
                    <a:pt x="5614" y="75"/>
                  </a:cubicBezTo>
                  <a:cubicBezTo>
                    <a:pt x="5564" y="26"/>
                    <a:pt x="5503" y="1"/>
                    <a:pt x="5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930;p64"/>
            <p:cNvSpPr/>
            <p:nvPr/>
          </p:nvSpPr>
          <p:spPr>
            <a:xfrm>
              <a:off x="5647700" y="2132950"/>
              <a:ext cx="427600" cy="27375"/>
            </a:xfrm>
            <a:custGeom>
              <a:avLst/>
              <a:gdLst/>
              <a:ahLst/>
              <a:cxnLst/>
              <a:rect l="l" t="t" r="r" b="b"/>
              <a:pathLst>
                <a:path w="17104" h="1095" extrusionOk="0">
                  <a:moveTo>
                    <a:pt x="16663" y="1"/>
                  </a:moveTo>
                  <a:cubicBezTo>
                    <a:pt x="16547" y="1"/>
                    <a:pt x="16401" y="8"/>
                    <a:pt x="16221" y="21"/>
                  </a:cubicBezTo>
                  <a:cubicBezTo>
                    <a:pt x="16130" y="27"/>
                    <a:pt x="15732" y="58"/>
                    <a:pt x="15339" y="88"/>
                  </a:cubicBezTo>
                  <a:cubicBezTo>
                    <a:pt x="14603" y="144"/>
                    <a:pt x="13592" y="212"/>
                    <a:pt x="11973" y="311"/>
                  </a:cubicBezTo>
                  <a:cubicBezTo>
                    <a:pt x="9549" y="460"/>
                    <a:pt x="8405" y="503"/>
                    <a:pt x="4747" y="584"/>
                  </a:cubicBezTo>
                  <a:cubicBezTo>
                    <a:pt x="995" y="665"/>
                    <a:pt x="1" y="727"/>
                    <a:pt x="1" y="875"/>
                  </a:cubicBezTo>
                  <a:cubicBezTo>
                    <a:pt x="1" y="1020"/>
                    <a:pt x="509" y="1065"/>
                    <a:pt x="2373" y="1088"/>
                  </a:cubicBezTo>
                  <a:cubicBezTo>
                    <a:pt x="2768" y="1092"/>
                    <a:pt x="3182" y="1095"/>
                    <a:pt x="3610" y="1095"/>
                  </a:cubicBezTo>
                  <a:cubicBezTo>
                    <a:pt x="6254" y="1095"/>
                    <a:pt x="9419" y="1005"/>
                    <a:pt x="11678" y="860"/>
                  </a:cubicBezTo>
                  <a:cubicBezTo>
                    <a:pt x="12145" y="829"/>
                    <a:pt x="12673" y="796"/>
                    <a:pt x="12855" y="786"/>
                  </a:cubicBezTo>
                  <a:cubicBezTo>
                    <a:pt x="13485" y="749"/>
                    <a:pt x="15248" y="619"/>
                    <a:pt x="15613" y="584"/>
                  </a:cubicBezTo>
                  <a:cubicBezTo>
                    <a:pt x="15817" y="564"/>
                    <a:pt x="16202" y="531"/>
                    <a:pt x="16473" y="510"/>
                  </a:cubicBezTo>
                  <a:cubicBezTo>
                    <a:pt x="17025" y="468"/>
                    <a:pt x="17102" y="433"/>
                    <a:pt x="17102" y="231"/>
                  </a:cubicBezTo>
                  <a:cubicBezTo>
                    <a:pt x="17104" y="64"/>
                    <a:pt x="17013" y="1"/>
                    <a:pt x="16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931;p64"/>
            <p:cNvSpPr/>
            <p:nvPr/>
          </p:nvSpPr>
          <p:spPr>
            <a:xfrm>
              <a:off x="5650725" y="2219325"/>
              <a:ext cx="424275" cy="22000"/>
            </a:xfrm>
            <a:custGeom>
              <a:avLst/>
              <a:gdLst/>
              <a:ahLst/>
              <a:cxnLst/>
              <a:rect l="l" t="t" r="r" b="b"/>
              <a:pathLst>
                <a:path w="16971" h="880" extrusionOk="0">
                  <a:moveTo>
                    <a:pt x="16405" y="0"/>
                  </a:moveTo>
                  <a:cubicBezTo>
                    <a:pt x="16365" y="0"/>
                    <a:pt x="16320" y="0"/>
                    <a:pt x="16272" y="1"/>
                  </a:cubicBezTo>
                  <a:cubicBezTo>
                    <a:pt x="15986" y="3"/>
                    <a:pt x="15725" y="10"/>
                    <a:pt x="15696" y="17"/>
                  </a:cubicBezTo>
                  <a:cubicBezTo>
                    <a:pt x="15665" y="23"/>
                    <a:pt x="15085" y="47"/>
                    <a:pt x="14408" y="69"/>
                  </a:cubicBezTo>
                  <a:cubicBezTo>
                    <a:pt x="13731" y="93"/>
                    <a:pt x="12778" y="127"/>
                    <a:pt x="12294" y="147"/>
                  </a:cubicBezTo>
                  <a:cubicBezTo>
                    <a:pt x="11808" y="166"/>
                    <a:pt x="10657" y="207"/>
                    <a:pt x="9736" y="237"/>
                  </a:cubicBezTo>
                  <a:cubicBezTo>
                    <a:pt x="8817" y="267"/>
                    <a:pt x="7550" y="309"/>
                    <a:pt x="6923" y="330"/>
                  </a:cubicBezTo>
                  <a:cubicBezTo>
                    <a:pt x="6295" y="351"/>
                    <a:pt x="4916" y="385"/>
                    <a:pt x="3852" y="404"/>
                  </a:cubicBezTo>
                  <a:cubicBezTo>
                    <a:pt x="2157" y="434"/>
                    <a:pt x="1003" y="491"/>
                    <a:pt x="395" y="572"/>
                  </a:cubicBezTo>
                  <a:cubicBezTo>
                    <a:pt x="41" y="619"/>
                    <a:pt x="0" y="772"/>
                    <a:pt x="321" y="841"/>
                  </a:cubicBezTo>
                  <a:cubicBezTo>
                    <a:pt x="442" y="867"/>
                    <a:pt x="1374" y="880"/>
                    <a:pt x="2491" y="880"/>
                  </a:cubicBezTo>
                  <a:cubicBezTo>
                    <a:pt x="3551" y="880"/>
                    <a:pt x="4777" y="868"/>
                    <a:pt x="5635" y="844"/>
                  </a:cubicBezTo>
                  <a:cubicBezTo>
                    <a:pt x="8008" y="776"/>
                    <a:pt x="10936" y="676"/>
                    <a:pt x="12127" y="620"/>
                  </a:cubicBezTo>
                  <a:cubicBezTo>
                    <a:pt x="13587" y="552"/>
                    <a:pt x="14619" y="509"/>
                    <a:pt x="15585" y="476"/>
                  </a:cubicBezTo>
                  <a:cubicBezTo>
                    <a:pt x="16121" y="457"/>
                    <a:pt x="16620" y="424"/>
                    <a:pt x="16695" y="402"/>
                  </a:cubicBezTo>
                  <a:cubicBezTo>
                    <a:pt x="16895" y="344"/>
                    <a:pt x="16971" y="174"/>
                    <a:pt x="16854" y="56"/>
                  </a:cubicBezTo>
                  <a:cubicBezTo>
                    <a:pt x="16810" y="13"/>
                    <a:pt x="16726" y="0"/>
                    <a:pt x="16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932;p64"/>
            <p:cNvSpPr/>
            <p:nvPr/>
          </p:nvSpPr>
          <p:spPr>
            <a:xfrm>
              <a:off x="5663300" y="2299350"/>
              <a:ext cx="415350" cy="17800"/>
            </a:xfrm>
            <a:custGeom>
              <a:avLst/>
              <a:gdLst/>
              <a:ahLst/>
              <a:cxnLst/>
              <a:rect l="l" t="t" r="r" b="b"/>
              <a:pathLst>
                <a:path w="16614" h="712" extrusionOk="0">
                  <a:moveTo>
                    <a:pt x="15985" y="0"/>
                  </a:moveTo>
                  <a:cubicBezTo>
                    <a:pt x="15923" y="0"/>
                    <a:pt x="15850" y="1"/>
                    <a:pt x="15765" y="2"/>
                  </a:cubicBezTo>
                  <a:cubicBezTo>
                    <a:pt x="15462" y="5"/>
                    <a:pt x="14971" y="20"/>
                    <a:pt x="14678" y="35"/>
                  </a:cubicBezTo>
                  <a:cubicBezTo>
                    <a:pt x="14386" y="51"/>
                    <a:pt x="12994" y="82"/>
                    <a:pt x="11589" y="104"/>
                  </a:cubicBezTo>
                  <a:cubicBezTo>
                    <a:pt x="10183" y="126"/>
                    <a:pt x="8817" y="153"/>
                    <a:pt x="8555" y="163"/>
                  </a:cubicBezTo>
                  <a:cubicBezTo>
                    <a:pt x="8106" y="182"/>
                    <a:pt x="7230" y="202"/>
                    <a:pt x="2835" y="292"/>
                  </a:cubicBezTo>
                  <a:cubicBezTo>
                    <a:pt x="1000" y="330"/>
                    <a:pt x="313" y="372"/>
                    <a:pt x="142" y="459"/>
                  </a:cubicBezTo>
                  <a:cubicBezTo>
                    <a:pt x="13" y="525"/>
                    <a:pt x="0" y="647"/>
                    <a:pt x="120" y="674"/>
                  </a:cubicBezTo>
                  <a:cubicBezTo>
                    <a:pt x="244" y="700"/>
                    <a:pt x="1130" y="712"/>
                    <a:pt x="2429" y="712"/>
                  </a:cubicBezTo>
                  <a:cubicBezTo>
                    <a:pt x="6688" y="712"/>
                    <a:pt x="15386" y="590"/>
                    <a:pt x="16214" y="489"/>
                  </a:cubicBezTo>
                  <a:cubicBezTo>
                    <a:pt x="16501" y="455"/>
                    <a:pt x="16613" y="225"/>
                    <a:pt x="16416" y="71"/>
                  </a:cubicBezTo>
                  <a:cubicBezTo>
                    <a:pt x="16343" y="14"/>
                    <a:pt x="16295" y="0"/>
                    <a:pt x="159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933;p64"/>
            <p:cNvSpPr/>
            <p:nvPr/>
          </p:nvSpPr>
          <p:spPr>
            <a:xfrm>
              <a:off x="5677000" y="2387675"/>
              <a:ext cx="368450" cy="13125"/>
            </a:xfrm>
            <a:custGeom>
              <a:avLst/>
              <a:gdLst/>
              <a:ahLst/>
              <a:cxnLst/>
              <a:rect l="l" t="t" r="r" b="b"/>
              <a:pathLst>
                <a:path w="14738" h="525" extrusionOk="0">
                  <a:moveTo>
                    <a:pt x="14256" y="1"/>
                  </a:moveTo>
                  <a:cubicBezTo>
                    <a:pt x="14239" y="1"/>
                    <a:pt x="14222" y="1"/>
                    <a:pt x="14204" y="2"/>
                  </a:cubicBezTo>
                  <a:cubicBezTo>
                    <a:pt x="14113" y="6"/>
                    <a:pt x="11275" y="21"/>
                    <a:pt x="7896" y="36"/>
                  </a:cubicBezTo>
                  <a:cubicBezTo>
                    <a:pt x="2081" y="60"/>
                    <a:pt x="817" y="83"/>
                    <a:pt x="326" y="175"/>
                  </a:cubicBezTo>
                  <a:cubicBezTo>
                    <a:pt x="10" y="234"/>
                    <a:pt x="0" y="344"/>
                    <a:pt x="308" y="403"/>
                  </a:cubicBezTo>
                  <a:cubicBezTo>
                    <a:pt x="825" y="503"/>
                    <a:pt x="1722" y="525"/>
                    <a:pt x="6529" y="525"/>
                  </a:cubicBezTo>
                  <a:cubicBezTo>
                    <a:pt x="7006" y="525"/>
                    <a:pt x="7521" y="525"/>
                    <a:pt x="8079" y="524"/>
                  </a:cubicBezTo>
                  <a:cubicBezTo>
                    <a:pt x="12886" y="522"/>
                    <a:pt x="14368" y="511"/>
                    <a:pt x="14490" y="476"/>
                  </a:cubicBezTo>
                  <a:cubicBezTo>
                    <a:pt x="14671" y="424"/>
                    <a:pt x="14738" y="312"/>
                    <a:pt x="14682" y="160"/>
                  </a:cubicBezTo>
                  <a:cubicBezTo>
                    <a:pt x="14645" y="62"/>
                    <a:pt x="14477" y="1"/>
                    <a:pt x="14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934;p64"/>
            <p:cNvSpPr/>
            <p:nvPr/>
          </p:nvSpPr>
          <p:spPr>
            <a:xfrm>
              <a:off x="5845300" y="2522900"/>
              <a:ext cx="120450" cy="122050"/>
            </a:xfrm>
            <a:custGeom>
              <a:avLst/>
              <a:gdLst/>
              <a:ahLst/>
              <a:cxnLst/>
              <a:rect l="l" t="t" r="r" b="b"/>
              <a:pathLst>
                <a:path w="4818" h="4882" extrusionOk="0">
                  <a:moveTo>
                    <a:pt x="1136" y="0"/>
                  </a:moveTo>
                  <a:cubicBezTo>
                    <a:pt x="975" y="0"/>
                    <a:pt x="880" y="18"/>
                    <a:pt x="752" y="68"/>
                  </a:cubicBezTo>
                  <a:cubicBezTo>
                    <a:pt x="487" y="172"/>
                    <a:pt x="185" y="455"/>
                    <a:pt x="80" y="698"/>
                  </a:cubicBezTo>
                  <a:cubicBezTo>
                    <a:pt x="6" y="871"/>
                    <a:pt x="0" y="932"/>
                    <a:pt x="17" y="1333"/>
                  </a:cubicBezTo>
                  <a:cubicBezTo>
                    <a:pt x="27" y="1576"/>
                    <a:pt x="63" y="1877"/>
                    <a:pt x="96" y="1996"/>
                  </a:cubicBezTo>
                  <a:cubicBezTo>
                    <a:pt x="235" y="2500"/>
                    <a:pt x="536" y="3366"/>
                    <a:pt x="654" y="3603"/>
                  </a:cubicBezTo>
                  <a:cubicBezTo>
                    <a:pt x="798" y="3889"/>
                    <a:pt x="1181" y="4478"/>
                    <a:pt x="1326" y="4636"/>
                  </a:cubicBezTo>
                  <a:cubicBezTo>
                    <a:pt x="1469" y="4793"/>
                    <a:pt x="1688" y="4882"/>
                    <a:pt x="1885" y="4882"/>
                  </a:cubicBezTo>
                  <a:cubicBezTo>
                    <a:pt x="1980" y="4882"/>
                    <a:pt x="2069" y="4861"/>
                    <a:pt x="2143" y="4818"/>
                  </a:cubicBezTo>
                  <a:cubicBezTo>
                    <a:pt x="2205" y="4782"/>
                    <a:pt x="2410" y="4563"/>
                    <a:pt x="2600" y="4330"/>
                  </a:cubicBezTo>
                  <a:cubicBezTo>
                    <a:pt x="2790" y="4098"/>
                    <a:pt x="3123" y="3735"/>
                    <a:pt x="3336" y="3525"/>
                  </a:cubicBezTo>
                  <a:cubicBezTo>
                    <a:pt x="3918" y="2955"/>
                    <a:pt x="4514" y="2024"/>
                    <a:pt x="4712" y="1372"/>
                  </a:cubicBezTo>
                  <a:cubicBezTo>
                    <a:pt x="4814" y="1035"/>
                    <a:pt x="4818" y="569"/>
                    <a:pt x="4717" y="406"/>
                  </a:cubicBezTo>
                  <a:cubicBezTo>
                    <a:pt x="4615" y="238"/>
                    <a:pt x="4451" y="154"/>
                    <a:pt x="4223" y="154"/>
                  </a:cubicBezTo>
                  <a:cubicBezTo>
                    <a:pt x="4029" y="154"/>
                    <a:pt x="3788" y="215"/>
                    <a:pt x="3501" y="336"/>
                  </a:cubicBezTo>
                  <a:cubicBezTo>
                    <a:pt x="3110" y="500"/>
                    <a:pt x="2897" y="658"/>
                    <a:pt x="2704" y="920"/>
                  </a:cubicBezTo>
                  <a:cubicBezTo>
                    <a:pt x="2613" y="1045"/>
                    <a:pt x="2526" y="1152"/>
                    <a:pt x="2513" y="1157"/>
                  </a:cubicBezTo>
                  <a:cubicBezTo>
                    <a:pt x="2513" y="1157"/>
                    <a:pt x="2512" y="1157"/>
                    <a:pt x="2512" y="1157"/>
                  </a:cubicBezTo>
                  <a:cubicBezTo>
                    <a:pt x="2497" y="1157"/>
                    <a:pt x="2417" y="1024"/>
                    <a:pt x="2333" y="854"/>
                  </a:cubicBezTo>
                  <a:cubicBezTo>
                    <a:pt x="2044" y="273"/>
                    <a:pt x="1720" y="25"/>
                    <a:pt x="1220" y="1"/>
                  </a:cubicBezTo>
                  <a:cubicBezTo>
                    <a:pt x="1190" y="1"/>
                    <a:pt x="1162"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TextBox 284"/>
          <p:cNvSpPr txBox="1"/>
          <p:nvPr/>
        </p:nvSpPr>
        <p:spPr>
          <a:xfrm>
            <a:off x="3424385" y="1871586"/>
            <a:ext cx="2547819" cy="1477328"/>
          </a:xfrm>
          <a:prstGeom prst="rect">
            <a:avLst/>
          </a:prstGeom>
          <a:noFill/>
        </p:spPr>
        <p:txBody>
          <a:bodyPr wrap="square" rtlCol="0">
            <a:spAutoFit/>
          </a:bodyPr>
          <a:lstStyle/>
          <a:p>
            <a:pPr algn="ctr">
              <a:lnSpc>
                <a:spcPct val="150000"/>
              </a:lnSpc>
            </a:pPr>
            <a:r>
              <a:rPr lang="en-US" sz="3000" b="1">
                <a:solidFill>
                  <a:srgbClr val="305347"/>
                </a:solidFill>
              </a:rPr>
              <a:t>PHẦN 3.</a:t>
            </a:r>
          </a:p>
          <a:p>
            <a:pPr algn="ctr">
              <a:lnSpc>
                <a:spcPct val="150000"/>
              </a:lnSpc>
            </a:pPr>
            <a:r>
              <a:rPr lang="en-US" sz="3000" b="1">
                <a:solidFill>
                  <a:srgbClr val="305347"/>
                </a:solidFill>
              </a:rPr>
              <a:t>VẬN DỤNG</a:t>
            </a:r>
            <a:endParaRPr lang="en-US" sz="3000" b="1" i="1">
              <a:solidFill>
                <a:srgbClr val="305347"/>
              </a:solidFill>
            </a:endParaRPr>
          </a:p>
        </p:txBody>
      </p:sp>
      <p:sp>
        <p:nvSpPr>
          <p:cNvPr id="287" name="Google Shape;3398;p58"/>
          <p:cNvSpPr/>
          <p:nvPr/>
        </p:nvSpPr>
        <p:spPr>
          <a:xfrm rot="1449296">
            <a:off x="1765339" y="320376"/>
            <a:ext cx="233175" cy="224550"/>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64472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3. Vận dụng</a:t>
            </a:r>
          </a:p>
        </p:txBody>
      </p:sp>
      <p:sp>
        <p:nvSpPr>
          <p:cNvPr id="17" name="Rounded Rectangle 16"/>
          <p:cNvSpPr/>
          <p:nvPr/>
        </p:nvSpPr>
        <p:spPr>
          <a:xfrm>
            <a:off x="978627" y="1291771"/>
            <a:ext cx="7356076" cy="1146630"/>
          </a:xfrm>
          <a:prstGeom prst="roundRect">
            <a:avLst>
              <a:gd name="adj" fmla="val 10050"/>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Em hãy tìm trên Youtube một video hướng dẫn làm khung ảnh với vật liệu sẵn có trong điều kiện thực tế của em</a:t>
            </a:r>
            <a:r>
              <a:rPr lang="en-US" sz="2000">
                <a:solidFill>
                  <a:srgbClr val="000000"/>
                </a:solidFill>
              </a:rPr>
              <a:t>.</a:t>
            </a:r>
          </a:p>
        </p:txBody>
      </p:sp>
      <p:grpSp>
        <p:nvGrpSpPr>
          <p:cNvPr id="3" name="Group 2"/>
          <p:cNvGrpSpPr/>
          <p:nvPr/>
        </p:nvGrpSpPr>
        <p:grpSpPr>
          <a:xfrm>
            <a:off x="177800" y="2659363"/>
            <a:ext cx="8966200" cy="2330765"/>
            <a:chOff x="177800" y="2659363"/>
            <a:chExt cx="8966200" cy="2330765"/>
          </a:xfrm>
        </p:grpSpPr>
        <p:sp>
          <p:nvSpPr>
            <p:cNvPr id="19" name="TextBox 18"/>
            <p:cNvSpPr txBox="1"/>
            <p:nvPr/>
          </p:nvSpPr>
          <p:spPr>
            <a:xfrm>
              <a:off x="177800" y="4574117"/>
              <a:ext cx="8966200" cy="416011"/>
            </a:xfrm>
            <a:prstGeom prst="rect">
              <a:avLst/>
            </a:prstGeom>
            <a:noFill/>
          </p:spPr>
          <p:txBody>
            <a:bodyPr wrap="square" rtlCol="0">
              <a:spAutoFit/>
            </a:bodyPr>
            <a:lstStyle/>
            <a:p>
              <a:pPr algn="ctr">
                <a:lnSpc>
                  <a:spcPct val="150000"/>
                </a:lnSpc>
              </a:pPr>
              <a:r>
                <a:rPr lang="en-US" sz="1600" i="1"/>
                <a:t>Một số khung ảnh tái chế</a:t>
              </a:r>
            </a:p>
          </p:txBody>
        </p:sp>
        <p:pic>
          <p:nvPicPr>
            <p:cNvPr id="7170" name="Picture 2" descr="https://vinamoves.vn/wp-content/uploads/2023/06/lam-thu-cong-khung-anh-bang-giay-16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899" y="2659364"/>
              <a:ext cx="2554279" cy="191475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junbaby.vn/Images/IconUpload/images/cach-lam-khung-anh-bang-que-kem-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336" y="2659363"/>
              <a:ext cx="3420958" cy="19147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763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1"/>
            <a:ext cx="8071556" cy="797047"/>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rgbClr val="000000"/>
                </a:solidFill>
              </a:rPr>
              <a:t>HƯỚNG DẪN VỀ NHÀ</a:t>
            </a:r>
          </a:p>
        </p:txBody>
      </p:sp>
      <p:grpSp>
        <p:nvGrpSpPr>
          <p:cNvPr id="4" name="Group 3"/>
          <p:cNvGrpSpPr/>
          <p:nvPr/>
        </p:nvGrpSpPr>
        <p:grpSpPr>
          <a:xfrm>
            <a:off x="3181004" y="1661628"/>
            <a:ext cx="5511439" cy="798300"/>
            <a:chOff x="3181004" y="1661628"/>
            <a:chExt cx="5511439" cy="798300"/>
          </a:xfrm>
        </p:grpSpPr>
        <p:sp>
          <p:nvSpPr>
            <p:cNvPr id="7" name="Google Shape;2502;p51"/>
            <p:cNvSpPr/>
            <p:nvPr/>
          </p:nvSpPr>
          <p:spPr>
            <a:xfrm>
              <a:off x="3181004" y="1661628"/>
              <a:ext cx="798300" cy="798300"/>
            </a:xfrm>
            <a:prstGeom prst="roundRect">
              <a:avLst>
                <a:gd name="adj" fmla="val 16667"/>
              </a:avLst>
            </a:prstGeom>
            <a:solidFill>
              <a:schemeClr val="dk2"/>
            </a:solidFill>
            <a:ln w="762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6"/>
                  </a:solidFill>
                </a:rPr>
                <a:t>1</a:t>
              </a:r>
              <a:endParaRPr sz="3000" b="1">
                <a:solidFill>
                  <a:schemeClr val="accent6"/>
                </a:solidFill>
              </a:endParaRPr>
            </a:p>
          </p:txBody>
        </p:sp>
        <p:sp>
          <p:nvSpPr>
            <p:cNvPr id="18" name="TextBox 17"/>
            <p:cNvSpPr txBox="1"/>
            <p:nvPr/>
          </p:nvSpPr>
          <p:spPr>
            <a:xfrm>
              <a:off x="4174757" y="1822251"/>
              <a:ext cx="4517686" cy="477054"/>
            </a:xfrm>
            <a:prstGeom prst="rect">
              <a:avLst/>
            </a:prstGeom>
            <a:noFill/>
          </p:spPr>
          <p:txBody>
            <a:bodyPr wrap="square" rtlCol="0">
              <a:spAutoFit/>
            </a:bodyPr>
            <a:lstStyle/>
            <a:p>
              <a:pPr algn="just"/>
              <a:r>
                <a:rPr lang="en-US" sz="2500"/>
                <a:t>Ôn lại các kiến thức đã học.</a:t>
              </a:r>
              <a:endParaRPr lang="en-US" sz="2500" i="1"/>
            </a:p>
          </p:txBody>
        </p:sp>
      </p:grpSp>
      <p:grpSp>
        <p:nvGrpSpPr>
          <p:cNvPr id="8" name="Group 7"/>
          <p:cNvGrpSpPr/>
          <p:nvPr/>
        </p:nvGrpSpPr>
        <p:grpSpPr>
          <a:xfrm>
            <a:off x="3181004" y="2754994"/>
            <a:ext cx="5511439" cy="1246495"/>
            <a:chOff x="3181004" y="2754994"/>
            <a:chExt cx="5511439" cy="1246495"/>
          </a:xfrm>
        </p:grpSpPr>
        <p:sp>
          <p:nvSpPr>
            <p:cNvPr id="10" name="Google Shape;2505;p51"/>
            <p:cNvSpPr/>
            <p:nvPr/>
          </p:nvSpPr>
          <p:spPr>
            <a:xfrm>
              <a:off x="3181004" y="2979092"/>
              <a:ext cx="798300" cy="798300"/>
            </a:xfrm>
            <a:prstGeom prst="roundRect">
              <a:avLst>
                <a:gd name="adj" fmla="val 16667"/>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6"/>
                  </a:solidFill>
                </a:rPr>
                <a:t>2</a:t>
              </a:r>
              <a:endParaRPr sz="3000" b="1">
                <a:solidFill>
                  <a:schemeClr val="accent6"/>
                </a:solidFill>
              </a:endParaRPr>
            </a:p>
          </p:txBody>
        </p:sp>
        <p:sp>
          <p:nvSpPr>
            <p:cNvPr id="27" name="TextBox 26"/>
            <p:cNvSpPr txBox="1"/>
            <p:nvPr/>
          </p:nvSpPr>
          <p:spPr>
            <a:xfrm>
              <a:off x="4174757" y="2754994"/>
              <a:ext cx="4517686" cy="1246495"/>
            </a:xfrm>
            <a:prstGeom prst="rect">
              <a:avLst/>
            </a:prstGeom>
            <a:noFill/>
          </p:spPr>
          <p:txBody>
            <a:bodyPr wrap="square" rtlCol="0">
              <a:spAutoFit/>
            </a:bodyPr>
            <a:lstStyle/>
            <a:p>
              <a:pPr algn="just">
                <a:lnSpc>
                  <a:spcPct val="150000"/>
                </a:lnSpc>
              </a:pPr>
              <a:r>
                <a:rPr lang="vi-VN" sz="2500"/>
                <a:t>Đọc và chuẩn bị trước </a:t>
              </a:r>
              <a:r>
                <a:rPr lang="vi-VN" sz="2500" b="1" i="1"/>
                <a:t>Bài 10: Cấu trúc tuần tự</a:t>
              </a:r>
              <a:r>
                <a:rPr lang="vi-VN" sz="2500"/>
                <a:t>. </a:t>
              </a:r>
              <a:endParaRPr lang="en-US" sz="2500" i="1"/>
            </a:p>
          </p:txBody>
        </p:sp>
      </p:grpSp>
      <p:grpSp>
        <p:nvGrpSpPr>
          <p:cNvPr id="239" name="Google Shape;452;p36"/>
          <p:cNvGrpSpPr/>
          <p:nvPr/>
        </p:nvGrpSpPr>
        <p:grpSpPr>
          <a:xfrm>
            <a:off x="7658100" y="3971394"/>
            <a:ext cx="1229796" cy="926607"/>
            <a:chOff x="5626625" y="2426900"/>
            <a:chExt cx="1701475" cy="1282000"/>
          </a:xfrm>
        </p:grpSpPr>
        <p:sp>
          <p:nvSpPr>
            <p:cNvPr id="240" name="Google Shape;453;p36"/>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54;p36"/>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55;p36"/>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56;p36"/>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57;p36"/>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58;p36"/>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40" y="2092967"/>
            <a:ext cx="2218570" cy="3050533"/>
          </a:xfrm>
          <a:prstGeom prst="rect">
            <a:avLst/>
          </a:prstGeom>
        </p:spPr>
      </p:pic>
    </p:spTree>
    <p:extLst>
      <p:ext uri="{BB962C8B-B14F-4D97-AF65-F5344CB8AC3E}">
        <p14:creationId xmlns:p14="http://schemas.microsoft.com/office/powerpoint/2010/main" val="283931441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pSp>
        <p:nvGrpSpPr>
          <p:cNvPr id="733" name="Google Shape;733;p39"/>
          <p:cNvGrpSpPr/>
          <p:nvPr/>
        </p:nvGrpSpPr>
        <p:grpSpPr>
          <a:xfrm>
            <a:off x="819357" y="4187811"/>
            <a:ext cx="797469" cy="680123"/>
            <a:chOff x="2189500" y="4210175"/>
            <a:chExt cx="685875" cy="584950"/>
          </a:xfrm>
        </p:grpSpPr>
        <p:sp>
          <p:nvSpPr>
            <p:cNvPr id="734" name="Google Shape;734;p39"/>
            <p:cNvSpPr/>
            <p:nvPr/>
          </p:nvSpPr>
          <p:spPr>
            <a:xfrm>
              <a:off x="2189500" y="4210175"/>
              <a:ext cx="685875" cy="584950"/>
            </a:xfrm>
            <a:custGeom>
              <a:avLst/>
              <a:gdLst/>
              <a:ahLst/>
              <a:cxnLst/>
              <a:rect l="l" t="t" r="r" b="b"/>
              <a:pathLst>
                <a:path w="27435" h="23398" extrusionOk="0">
                  <a:moveTo>
                    <a:pt x="11879" y="1"/>
                  </a:moveTo>
                  <a:cubicBezTo>
                    <a:pt x="11224" y="1"/>
                    <a:pt x="10565" y="82"/>
                    <a:pt x="9926" y="246"/>
                  </a:cubicBezTo>
                  <a:cubicBezTo>
                    <a:pt x="6828" y="1036"/>
                    <a:pt x="4238" y="3909"/>
                    <a:pt x="2228" y="8784"/>
                  </a:cubicBezTo>
                  <a:cubicBezTo>
                    <a:pt x="917" y="11961"/>
                    <a:pt x="275" y="14952"/>
                    <a:pt x="247" y="15078"/>
                  </a:cubicBezTo>
                  <a:lnTo>
                    <a:pt x="0" y="16241"/>
                  </a:lnTo>
                  <a:lnTo>
                    <a:pt x="546" y="17298"/>
                  </a:lnTo>
                  <a:cubicBezTo>
                    <a:pt x="3539" y="23104"/>
                    <a:pt x="13748" y="23398"/>
                    <a:pt x="15764" y="23398"/>
                  </a:cubicBezTo>
                  <a:cubicBezTo>
                    <a:pt x="23004" y="23398"/>
                    <a:pt x="27358" y="20937"/>
                    <a:pt x="27420" y="16817"/>
                  </a:cubicBezTo>
                  <a:cubicBezTo>
                    <a:pt x="27434" y="15812"/>
                    <a:pt x="27161" y="14807"/>
                    <a:pt x="26610" y="13830"/>
                  </a:cubicBezTo>
                  <a:cubicBezTo>
                    <a:pt x="22553" y="6648"/>
                    <a:pt x="17961" y="1"/>
                    <a:pt x="1187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2277175" y="4461550"/>
              <a:ext cx="514475" cy="250275"/>
            </a:xfrm>
            <a:custGeom>
              <a:avLst/>
              <a:gdLst/>
              <a:ahLst/>
              <a:cxnLst/>
              <a:rect l="l" t="t" r="r" b="b"/>
              <a:pathLst>
                <a:path w="20579" h="10011" extrusionOk="0">
                  <a:moveTo>
                    <a:pt x="1801" y="0"/>
                  </a:moveTo>
                  <a:cubicBezTo>
                    <a:pt x="593" y="2932"/>
                    <a:pt x="0" y="5715"/>
                    <a:pt x="0" y="5715"/>
                  </a:cubicBezTo>
                  <a:cubicBezTo>
                    <a:pt x="1475" y="8576"/>
                    <a:pt x="7215" y="10010"/>
                    <a:pt x="12258" y="10010"/>
                  </a:cubicBezTo>
                  <a:cubicBezTo>
                    <a:pt x="16669" y="10010"/>
                    <a:pt x="20548" y="8913"/>
                    <a:pt x="20579" y="6713"/>
                  </a:cubicBezTo>
                  <a:cubicBezTo>
                    <a:pt x="16852" y="6037"/>
                    <a:pt x="13004" y="6165"/>
                    <a:pt x="9397" y="4727"/>
                  </a:cubicBezTo>
                  <a:cubicBezTo>
                    <a:pt x="6983" y="3712"/>
                    <a:pt x="3940" y="2124"/>
                    <a:pt x="180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2322150" y="4293475"/>
              <a:ext cx="469600" cy="335875"/>
            </a:xfrm>
            <a:custGeom>
              <a:avLst/>
              <a:gdLst/>
              <a:ahLst/>
              <a:cxnLst/>
              <a:rect l="l" t="t" r="r" b="b"/>
              <a:pathLst>
                <a:path w="18784" h="13435" extrusionOk="0">
                  <a:moveTo>
                    <a:pt x="6572" y="1"/>
                  </a:moveTo>
                  <a:cubicBezTo>
                    <a:pt x="6196" y="1"/>
                    <a:pt x="5820" y="47"/>
                    <a:pt x="5441" y="144"/>
                  </a:cubicBezTo>
                  <a:cubicBezTo>
                    <a:pt x="3004" y="764"/>
                    <a:pt x="1199" y="3815"/>
                    <a:pt x="0" y="6722"/>
                  </a:cubicBezTo>
                  <a:cubicBezTo>
                    <a:pt x="2138" y="8845"/>
                    <a:pt x="5181" y="10435"/>
                    <a:pt x="7595" y="11447"/>
                  </a:cubicBezTo>
                  <a:cubicBezTo>
                    <a:pt x="11204" y="12886"/>
                    <a:pt x="15052" y="12760"/>
                    <a:pt x="18778" y="13435"/>
                  </a:cubicBezTo>
                  <a:cubicBezTo>
                    <a:pt x="18784" y="13038"/>
                    <a:pt x="18665" y="12603"/>
                    <a:pt x="18399" y="12135"/>
                  </a:cubicBezTo>
                  <a:cubicBezTo>
                    <a:pt x="15255" y="6564"/>
                    <a:pt x="11049" y="1"/>
                    <a:pt x="65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532975" y="4418125"/>
              <a:ext cx="92550" cy="76025"/>
            </a:xfrm>
            <a:custGeom>
              <a:avLst/>
              <a:gdLst/>
              <a:ahLst/>
              <a:cxnLst/>
              <a:rect l="l" t="t" r="r" b="b"/>
              <a:pathLst>
                <a:path w="3702" h="3041" extrusionOk="0">
                  <a:moveTo>
                    <a:pt x="1838" y="1"/>
                  </a:moveTo>
                  <a:cubicBezTo>
                    <a:pt x="1193" y="1"/>
                    <a:pt x="561" y="319"/>
                    <a:pt x="332" y="687"/>
                  </a:cubicBezTo>
                  <a:cubicBezTo>
                    <a:pt x="1" y="1227"/>
                    <a:pt x="608" y="2204"/>
                    <a:pt x="1445" y="2719"/>
                  </a:cubicBezTo>
                  <a:cubicBezTo>
                    <a:pt x="1804" y="2940"/>
                    <a:pt x="2147" y="3040"/>
                    <a:pt x="2449" y="3040"/>
                  </a:cubicBezTo>
                  <a:cubicBezTo>
                    <a:pt x="2851" y="3040"/>
                    <a:pt x="3178" y="2861"/>
                    <a:pt x="3368" y="2553"/>
                  </a:cubicBezTo>
                  <a:cubicBezTo>
                    <a:pt x="3701" y="2013"/>
                    <a:pt x="3543" y="746"/>
                    <a:pt x="2705" y="232"/>
                  </a:cubicBezTo>
                  <a:cubicBezTo>
                    <a:pt x="2439" y="69"/>
                    <a:pt x="2137" y="1"/>
                    <a:pt x="183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466825" y="4403200"/>
              <a:ext cx="69375" cy="52900"/>
            </a:xfrm>
            <a:custGeom>
              <a:avLst/>
              <a:gdLst/>
              <a:ahLst/>
              <a:cxnLst/>
              <a:rect l="l" t="t" r="r" b="b"/>
              <a:pathLst>
                <a:path w="2775" h="2116" extrusionOk="0">
                  <a:moveTo>
                    <a:pt x="705" y="1"/>
                  </a:moveTo>
                  <a:cubicBezTo>
                    <a:pt x="479" y="1"/>
                    <a:pt x="297" y="56"/>
                    <a:pt x="217" y="186"/>
                  </a:cubicBezTo>
                  <a:cubicBezTo>
                    <a:pt x="0" y="538"/>
                    <a:pt x="474" y="1635"/>
                    <a:pt x="1027" y="1975"/>
                  </a:cubicBezTo>
                  <a:cubicBezTo>
                    <a:pt x="1189" y="2074"/>
                    <a:pt x="1369" y="2116"/>
                    <a:pt x="1548" y="2116"/>
                  </a:cubicBezTo>
                  <a:cubicBezTo>
                    <a:pt x="1980" y="2116"/>
                    <a:pt x="2406" y="1875"/>
                    <a:pt x="2559" y="1625"/>
                  </a:cubicBezTo>
                  <a:cubicBezTo>
                    <a:pt x="2774" y="1274"/>
                    <a:pt x="2500" y="714"/>
                    <a:pt x="1947" y="373"/>
                  </a:cubicBezTo>
                  <a:cubicBezTo>
                    <a:pt x="1599" y="159"/>
                    <a:pt x="1089" y="1"/>
                    <a:pt x="7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2481575" y="4472750"/>
              <a:ext cx="73825" cy="63875"/>
            </a:xfrm>
            <a:custGeom>
              <a:avLst/>
              <a:gdLst/>
              <a:ahLst/>
              <a:cxnLst/>
              <a:rect l="l" t="t" r="r" b="b"/>
              <a:pathLst>
                <a:path w="2953" h="2555" extrusionOk="0">
                  <a:moveTo>
                    <a:pt x="1432" y="1"/>
                  </a:moveTo>
                  <a:cubicBezTo>
                    <a:pt x="961" y="1"/>
                    <a:pt x="517" y="289"/>
                    <a:pt x="303" y="636"/>
                  </a:cubicBezTo>
                  <a:cubicBezTo>
                    <a:pt x="0" y="1130"/>
                    <a:pt x="66" y="2013"/>
                    <a:pt x="717" y="2414"/>
                  </a:cubicBezTo>
                  <a:cubicBezTo>
                    <a:pt x="877" y="2513"/>
                    <a:pt x="1057" y="2555"/>
                    <a:pt x="1242" y="2555"/>
                  </a:cubicBezTo>
                  <a:cubicBezTo>
                    <a:pt x="1808" y="2555"/>
                    <a:pt x="2421" y="2161"/>
                    <a:pt x="2650" y="1788"/>
                  </a:cubicBezTo>
                  <a:cubicBezTo>
                    <a:pt x="2953" y="1292"/>
                    <a:pt x="2671" y="569"/>
                    <a:pt x="2021" y="168"/>
                  </a:cubicBezTo>
                  <a:cubicBezTo>
                    <a:pt x="1830" y="51"/>
                    <a:pt x="1628" y="1"/>
                    <a:pt x="14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39"/>
          <p:cNvGrpSpPr/>
          <p:nvPr/>
        </p:nvGrpSpPr>
        <p:grpSpPr>
          <a:xfrm rot="20414789">
            <a:off x="461631" y="77571"/>
            <a:ext cx="1769782" cy="1106266"/>
            <a:chOff x="2434625" y="725925"/>
            <a:chExt cx="1949250" cy="1218450"/>
          </a:xfrm>
        </p:grpSpPr>
        <p:sp>
          <p:nvSpPr>
            <p:cNvPr id="767" name="Google Shape;767;p39"/>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39"/>
          <p:cNvGrpSpPr/>
          <p:nvPr/>
        </p:nvGrpSpPr>
        <p:grpSpPr>
          <a:xfrm rot="1022176">
            <a:off x="7834836" y="3831337"/>
            <a:ext cx="887073" cy="971477"/>
            <a:chOff x="1322675" y="276425"/>
            <a:chExt cx="1087500" cy="1190975"/>
          </a:xfrm>
        </p:grpSpPr>
        <p:sp>
          <p:nvSpPr>
            <p:cNvPr id="774" name="Google Shape;774;p39"/>
            <p:cNvSpPr/>
            <p:nvPr/>
          </p:nvSpPr>
          <p:spPr>
            <a:xfrm>
              <a:off x="1322675" y="276425"/>
              <a:ext cx="1087500" cy="1190975"/>
            </a:xfrm>
            <a:custGeom>
              <a:avLst/>
              <a:gdLst/>
              <a:ahLst/>
              <a:cxnLst/>
              <a:rect l="l" t="t" r="r" b="b"/>
              <a:pathLst>
                <a:path w="43500" h="47639" extrusionOk="0">
                  <a:moveTo>
                    <a:pt x="0" y="1"/>
                  </a:moveTo>
                  <a:lnTo>
                    <a:pt x="0" y="47639"/>
                  </a:lnTo>
                  <a:lnTo>
                    <a:pt x="36711" y="47639"/>
                  </a:lnTo>
                  <a:cubicBezTo>
                    <a:pt x="39941" y="47639"/>
                    <a:pt x="41034" y="43060"/>
                    <a:pt x="41446" y="41336"/>
                  </a:cubicBezTo>
                  <a:cubicBezTo>
                    <a:pt x="42781" y="35734"/>
                    <a:pt x="43472" y="25985"/>
                    <a:pt x="43497" y="12358"/>
                  </a:cubicBezTo>
                  <a:cubicBezTo>
                    <a:pt x="43499" y="11293"/>
                    <a:pt x="43497" y="10194"/>
                    <a:pt x="43491" y="9074"/>
                  </a:cubicBezTo>
                  <a:lnTo>
                    <a:pt x="43491"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1392000" y="345800"/>
              <a:ext cx="948550" cy="157475"/>
            </a:xfrm>
            <a:custGeom>
              <a:avLst/>
              <a:gdLst/>
              <a:ahLst/>
              <a:cxnLst/>
              <a:rect l="l" t="t" r="r" b="b"/>
              <a:pathLst>
                <a:path w="37942" h="6299" extrusionOk="0">
                  <a:moveTo>
                    <a:pt x="1" y="1"/>
                  </a:moveTo>
                  <a:lnTo>
                    <a:pt x="37941" y="1"/>
                  </a:lnTo>
                  <a:lnTo>
                    <a:pt x="37941" y="6298"/>
                  </a:lnTo>
                  <a:lnTo>
                    <a:pt x="1" y="629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1392000" y="503275"/>
              <a:ext cx="953725" cy="902825"/>
            </a:xfrm>
            <a:custGeom>
              <a:avLst/>
              <a:gdLst/>
              <a:ahLst/>
              <a:cxnLst/>
              <a:rect l="l" t="t" r="r" b="b"/>
              <a:pathLst>
                <a:path w="38149" h="36113" extrusionOk="0">
                  <a:moveTo>
                    <a:pt x="37943" y="0"/>
                  </a:moveTo>
                  <a:cubicBezTo>
                    <a:pt x="38149" y="36112"/>
                    <a:pt x="33936" y="35791"/>
                    <a:pt x="33936" y="35791"/>
                  </a:cubicBezTo>
                  <a:lnTo>
                    <a:pt x="33936" y="35791"/>
                  </a:lnTo>
                  <a:lnTo>
                    <a:pt x="1" y="35791"/>
                  </a:lnTo>
                  <a:lnTo>
                    <a:pt x="1" y="0"/>
                  </a:lnTo>
                  <a:lnTo>
                    <a:pt x="379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2191425" y="503275"/>
              <a:ext cx="154300" cy="902825"/>
            </a:xfrm>
            <a:custGeom>
              <a:avLst/>
              <a:gdLst/>
              <a:ahLst/>
              <a:cxnLst/>
              <a:rect l="l" t="t" r="r" b="b"/>
              <a:pathLst>
                <a:path w="6172" h="36113" extrusionOk="0">
                  <a:moveTo>
                    <a:pt x="5966" y="0"/>
                  </a:moveTo>
                  <a:cubicBezTo>
                    <a:pt x="5966" y="6938"/>
                    <a:pt x="3871" y="27470"/>
                    <a:pt x="0" y="27618"/>
                  </a:cubicBezTo>
                  <a:cubicBezTo>
                    <a:pt x="0" y="27618"/>
                    <a:pt x="4244" y="32309"/>
                    <a:pt x="1959" y="35791"/>
                  </a:cubicBezTo>
                  <a:cubicBezTo>
                    <a:pt x="1959" y="35791"/>
                    <a:pt x="6172" y="36112"/>
                    <a:pt x="5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9"/>
          <p:cNvSpPr/>
          <p:nvPr/>
        </p:nvSpPr>
        <p:spPr>
          <a:xfrm>
            <a:off x="8652429" y="3507504"/>
            <a:ext cx="175700" cy="167025"/>
          </a:xfrm>
          <a:custGeom>
            <a:avLst/>
            <a:gdLst/>
            <a:ahLst/>
            <a:cxnLst/>
            <a:rect l="l" t="t" r="r" b="b"/>
            <a:pathLst>
              <a:path w="7028" h="6681" extrusionOk="0">
                <a:moveTo>
                  <a:pt x="2885" y="4510"/>
                </a:moveTo>
                <a:cubicBezTo>
                  <a:pt x="2906" y="4510"/>
                  <a:pt x="2912" y="4514"/>
                  <a:pt x="2902" y="4523"/>
                </a:cubicBezTo>
                <a:cubicBezTo>
                  <a:pt x="2868" y="4553"/>
                  <a:pt x="2679" y="4643"/>
                  <a:pt x="2652" y="4643"/>
                </a:cubicBezTo>
                <a:cubicBezTo>
                  <a:pt x="2650" y="4643"/>
                  <a:pt x="2649" y="4642"/>
                  <a:pt x="2649" y="4641"/>
                </a:cubicBezTo>
                <a:cubicBezTo>
                  <a:pt x="2649" y="4619"/>
                  <a:pt x="2841" y="4512"/>
                  <a:pt x="2885" y="4510"/>
                </a:cubicBezTo>
                <a:close/>
                <a:moveTo>
                  <a:pt x="4667" y="4256"/>
                </a:moveTo>
                <a:cubicBezTo>
                  <a:pt x="4693" y="4256"/>
                  <a:pt x="4739" y="4268"/>
                  <a:pt x="4820" y="4292"/>
                </a:cubicBezTo>
                <a:cubicBezTo>
                  <a:pt x="4891" y="4313"/>
                  <a:pt x="5239" y="4371"/>
                  <a:pt x="5592" y="4420"/>
                </a:cubicBezTo>
                <a:cubicBezTo>
                  <a:pt x="6185" y="4505"/>
                  <a:pt x="6390" y="4568"/>
                  <a:pt x="6316" y="4641"/>
                </a:cubicBezTo>
                <a:cubicBezTo>
                  <a:pt x="6315" y="4642"/>
                  <a:pt x="6311" y="4643"/>
                  <a:pt x="6305" y="4643"/>
                </a:cubicBezTo>
                <a:cubicBezTo>
                  <a:pt x="6194" y="4643"/>
                  <a:pt x="5332" y="4466"/>
                  <a:pt x="5023" y="4377"/>
                </a:cubicBezTo>
                <a:cubicBezTo>
                  <a:pt x="4923" y="4349"/>
                  <a:pt x="4796" y="4325"/>
                  <a:pt x="4739" y="4325"/>
                </a:cubicBezTo>
                <a:cubicBezTo>
                  <a:pt x="4684" y="4325"/>
                  <a:pt x="4636" y="4308"/>
                  <a:pt x="4636" y="4288"/>
                </a:cubicBezTo>
                <a:cubicBezTo>
                  <a:pt x="4636" y="4267"/>
                  <a:pt x="4642" y="4256"/>
                  <a:pt x="4667" y="4256"/>
                </a:cubicBezTo>
                <a:close/>
                <a:moveTo>
                  <a:pt x="2466" y="4734"/>
                </a:moveTo>
                <a:cubicBezTo>
                  <a:pt x="2475" y="4734"/>
                  <a:pt x="2452" y="4758"/>
                  <a:pt x="2415" y="4787"/>
                </a:cubicBezTo>
                <a:cubicBezTo>
                  <a:pt x="2316" y="4861"/>
                  <a:pt x="1761" y="5140"/>
                  <a:pt x="1718" y="5140"/>
                </a:cubicBezTo>
                <a:cubicBezTo>
                  <a:pt x="1715" y="5140"/>
                  <a:pt x="1715" y="5138"/>
                  <a:pt x="1718" y="5135"/>
                </a:cubicBezTo>
                <a:cubicBezTo>
                  <a:pt x="1756" y="5094"/>
                  <a:pt x="2428" y="4734"/>
                  <a:pt x="2466" y="4734"/>
                </a:cubicBezTo>
                <a:close/>
                <a:moveTo>
                  <a:pt x="3477" y="814"/>
                </a:moveTo>
                <a:lnTo>
                  <a:pt x="3524" y="1016"/>
                </a:lnTo>
                <a:cubicBezTo>
                  <a:pt x="3548" y="1127"/>
                  <a:pt x="3594" y="1423"/>
                  <a:pt x="3624" y="1676"/>
                </a:cubicBezTo>
                <a:cubicBezTo>
                  <a:pt x="3655" y="1930"/>
                  <a:pt x="3686" y="2188"/>
                  <a:pt x="3693" y="2255"/>
                </a:cubicBezTo>
                <a:cubicBezTo>
                  <a:pt x="3710" y="2407"/>
                  <a:pt x="3756" y="2484"/>
                  <a:pt x="3896" y="2484"/>
                </a:cubicBezTo>
                <a:cubicBezTo>
                  <a:pt x="4049" y="2484"/>
                  <a:pt x="4312" y="2393"/>
                  <a:pt x="4773" y="2207"/>
                </a:cubicBezTo>
                <a:cubicBezTo>
                  <a:pt x="5150" y="2054"/>
                  <a:pt x="5528" y="1896"/>
                  <a:pt x="5605" y="1856"/>
                </a:cubicBezTo>
                <a:cubicBezTo>
                  <a:pt x="5674" y="1821"/>
                  <a:pt x="5737" y="1798"/>
                  <a:pt x="5757" y="1798"/>
                </a:cubicBezTo>
                <a:cubicBezTo>
                  <a:pt x="5759" y="1798"/>
                  <a:pt x="5761" y="1798"/>
                  <a:pt x="5762" y="1799"/>
                </a:cubicBezTo>
                <a:cubicBezTo>
                  <a:pt x="5771" y="1807"/>
                  <a:pt x="5617" y="2019"/>
                  <a:pt x="5420" y="2271"/>
                </a:cubicBezTo>
                <a:cubicBezTo>
                  <a:pt x="4873" y="2973"/>
                  <a:pt x="4821" y="3042"/>
                  <a:pt x="4821" y="3077"/>
                </a:cubicBezTo>
                <a:cubicBezTo>
                  <a:pt x="4821" y="3122"/>
                  <a:pt x="5117" y="3548"/>
                  <a:pt x="5227" y="3660"/>
                </a:cubicBezTo>
                <a:cubicBezTo>
                  <a:pt x="5279" y="3713"/>
                  <a:pt x="5465" y="3881"/>
                  <a:pt x="5638" y="4033"/>
                </a:cubicBezTo>
                <a:cubicBezTo>
                  <a:pt x="5810" y="4183"/>
                  <a:pt x="5948" y="4314"/>
                  <a:pt x="5943" y="4319"/>
                </a:cubicBezTo>
                <a:cubicBezTo>
                  <a:pt x="5942" y="4320"/>
                  <a:pt x="5938" y="4320"/>
                  <a:pt x="5932" y="4320"/>
                </a:cubicBezTo>
                <a:cubicBezTo>
                  <a:pt x="5836" y="4320"/>
                  <a:pt x="5134" y="4210"/>
                  <a:pt x="4913" y="4159"/>
                </a:cubicBezTo>
                <a:cubicBezTo>
                  <a:pt x="4766" y="4124"/>
                  <a:pt x="4666" y="4105"/>
                  <a:pt x="4595" y="4105"/>
                </a:cubicBezTo>
                <a:cubicBezTo>
                  <a:pt x="4482" y="4105"/>
                  <a:pt x="4437" y="4153"/>
                  <a:pt x="4384" y="4264"/>
                </a:cubicBezTo>
                <a:cubicBezTo>
                  <a:pt x="4343" y="4348"/>
                  <a:pt x="4250" y="4724"/>
                  <a:pt x="4175" y="5095"/>
                </a:cubicBezTo>
                <a:cubicBezTo>
                  <a:pt x="4064" y="5653"/>
                  <a:pt x="4024" y="5855"/>
                  <a:pt x="3990" y="5855"/>
                </a:cubicBezTo>
                <a:cubicBezTo>
                  <a:pt x="3970" y="5855"/>
                  <a:pt x="3952" y="5788"/>
                  <a:pt x="3923" y="5684"/>
                </a:cubicBezTo>
                <a:cubicBezTo>
                  <a:pt x="3887" y="5554"/>
                  <a:pt x="3811" y="5305"/>
                  <a:pt x="3755" y="5132"/>
                </a:cubicBezTo>
                <a:cubicBezTo>
                  <a:pt x="3698" y="4959"/>
                  <a:pt x="3640" y="4725"/>
                  <a:pt x="3625" y="4618"/>
                </a:cubicBezTo>
                <a:cubicBezTo>
                  <a:pt x="3599" y="4411"/>
                  <a:pt x="3451" y="4143"/>
                  <a:pt x="3365" y="4143"/>
                </a:cubicBezTo>
                <a:cubicBezTo>
                  <a:pt x="3270" y="4143"/>
                  <a:pt x="2732" y="4378"/>
                  <a:pt x="2258" y="4628"/>
                </a:cubicBezTo>
                <a:cubicBezTo>
                  <a:pt x="2007" y="4759"/>
                  <a:pt x="1798" y="4859"/>
                  <a:pt x="1771" y="4859"/>
                </a:cubicBezTo>
                <a:cubicBezTo>
                  <a:pt x="1769" y="4859"/>
                  <a:pt x="1768" y="4858"/>
                  <a:pt x="1768" y="4857"/>
                </a:cubicBezTo>
                <a:cubicBezTo>
                  <a:pt x="1768" y="4842"/>
                  <a:pt x="1808" y="4778"/>
                  <a:pt x="1856" y="4716"/>
                </a:cubicBezTo>
                <a:cubicBezTo>
                  <a:pt x="1978" y="4554"/>
                  <a:pt x="2338" y="3933"/>
                  <a:pt x="2410" y="3760"/>
                </a:cubicBezTo>
                <a:cubicBezTo>
                  <a:pt x="2486" y="3574"/>
                  <a:pt x="2484" y="3569"/>
                  <a:pt x="1853" y="2980"/>
                </a:cubicBezTo>
                <a:cubicBezTo>
                  <a:pt x="1045" y="2223"/>
                  <a:pt x="502" y="1683"/>
                  <a:pt x="524" y="1660"/>
                </a:cubicBezTo>
                <a:cubicBezTo>
                  <a:pt x="528" y="1656"/>
                  <a:pt x="548" y="1654"/>
                  <a:pt x="578" y="1654"/>
                </a:cubicBezTo>
                <a:cubicBezTo>
                  <a:pt x="639" y="1654"/>
                  <a:pt x="742" y="1661"/>
                  <a:pt x="854" y="1674"/>
                </a:cubicBezTo>
                <a:cubicBezTo>
                  <a:pt x="1921" y="1801"/>
                  <a:pt x="2156" y="1823"/>
                  <a:pt x="2484" y="1833"/>
                </a:cubicBezTo>
                <a:lnTo>
                  <a:pt x="2851" y="1843"/>
                </a:lnTo>
                <a:lnTo>
                  <a:pt x="2987" y="1665"/>
                </a:lnTo>
                <a:cubicBezTo>
                  <a:pt x="3061" y="1568"/>
                  <a:pt x="3203" y="1333"/>
                  <a:pt x="3299" y="1151"/>
                </a:cubicBezTo>
                <a:lnTo>
                  <a:pt x="3477" y="814"/>
                </a:lnTo>
                <a:close/>
                <a:moveTo>
                  <a:pt x="3474" y="1"/>
                </a:moveTo>
                <a:cubicBezTo>
                  <a:pt x="3438" y="1"/>
                  <a:pt x="3402" y="9"/>
                  <a:pt x="3374" y="25"/>
                </a:cubicBezTo>
                <a:cubicBezTo>
                  <a:pt x="3335" y="48"/>
                  <a:pt x="3222" y="241"/>
                  <a:pt x="3122" y="458"/>
                </a:cubicBezTo>
                <a:cubicBezTo>
                  <a:pt x="3022" y="676"/>
                  <a:pt x="2871" y="993"/>
                  <a:pt x="2785" y="1170"/>
                </a:cubicBezTo>
                <a:lnTo>
                  <a:pt x="2631" y="1491"/>
                </a:lnTo>
                <a:lnTo>
                  <a:pt x="2374" y="1473"/>
                </a:lnTo>
                <a:cubicBezTo>
                  <a:pt x="2232" y="1462"/>
                  <a:pt x="1918" y="1428"/>
                  <a:pt x="1675" y="1399"/>
                </a:cubicBezTo>
                <a:cubicBezTo>
                  <a:pt x="1038" y="1319"/>
                  <a:pt x="643" y="1276"/>
                  <a:pt x="399" y="1276"/>
                </a:cubicBezTo>
                <a:cubicBezTo>
                  <a:pt x="88" y="1276"/>
                  <a:pt x="21" y="1345"/>
                  <a:pt x="9" y="1495"/>
                </a:cubicBezTo>
                <a:cubicBezTo>
                  <a:pt x="0" y="1590"/>
                  <a:pt x="30" y="1671"/>
                  <a:pt x="120" y="1807"/>
                </a:cubicBezTo>
                <a:cubicBezTo>
                  <a:pt x="283" y="2055"/>
                  <a:pt x="1031" y="2822"/>
                  <a:pt x="1528" y="3251"/>
                </a:cubicBezTo>
                <a:cubicBezTo>
                  <a:pt x="1752" y="3444"/>
                  <a:pt x="1939" y="3615"/>
                  <a:pt x="1945" y="3632"/>
                </a:cubicBezTo>
                <a:cubicBezTo>
                  <a:pt x="1961" y="3678"/>
                  <a:pt x="1751" y="4088"/>
                  <a:pt x="1459" y="4581"/>
                </a:cubicBezTo>
                <a:cubicBezTo>
                  <a:pt x="1179" y="5051"/>
                  <a:pt x="1016" y="5370"/>
                  <a:pt x="982" y="5510"/>
                </a:cubicBezTo>
                <a:cubicBezTo>
                  <a:pt x="964" y="5591"/>
                  <a:pt x="977" y="5633"/>
                  <a:pt x="1048" y="5706"/>
                </a:cubicBezTo>
                <a:cubicBezTo>
                  <a:pt x="1098" y="5756"/>
                  <a:pt x="1160" y="5798"/>
                  <a:pt x="1190" y="5798"/>
                </a:cubicBezTo>
                <a:cubicBezTo>
                  <a:pt x="1253" y="5798"/>
                  <a:pt x="2528" y="5158"/>
                  <a:pt x="2907" y="4936"/>
                </a:cubicBezTo>
                <a:lnTo>
                  <a:pt x="3182" y="4776"/>
                </a:lnTo>
                <a:lnTo>
                  <a:pt x="3242" y="4982"/>
                </a:lnTo>
                <a:cubicBezTo>
                  <a:pt x="3554" y="6070"/>
                  <a:pt x="3673" y="6383"/>
                  <a:pt x="3860" y="6582"/>
                </a:cubicBezTo>
                <a:cubicBezTo>
                  <a:pt x="3921" y="6647"/>
                  <a:pt x="3993" y="6680"/>
                  <a:pt x="4063" y="6680"/>
                </a:cubicBezTo>
                <a:cubicBezTo>
                  <a:pt x="4122" y="6680"/>
                  <a:pt x="4179" y="6656"/>
                  <a:pt x="4224" y="6608"/>
                </a:cubicBezTo>
                <a:cubicBezTo>
                  <a:pt x="4261" y="6567"/>
                  <a:pt x="4317" y="6450"/>
                  <a:pt x="4351" y="6343"/>
                </a:cubicBezTo>
                <a:cubicBezTo>
                  <a:pt x="4441" y="6058"/>
                  <a:pt x="4593" y="5273"/>
                  <a:pt x="4623" y="4945"/>
                </a:cubicBezTo>
                <a:cubicBezTo>
                  <a:pt x="4637" y="4787"/>
                  <a:pt x="4652" y="4658"/>
                  <a:pt x="4655" y="4658"/>
                </a:cubicBezTo>
                <a:cubicBezTo>
                  <a:pt x="4660" y="4658"/>
                  <a:pt x="4763" y="4698"/>
                  <a:pt x="4880" y="4746"/>
                </a:cubicBezTo>
                <a:cubicBezTo>
                  <a:pt x="5104" y="4837"/>
                  <a:pt x="6538" y="5174"/>
                  <a:pt x="6701" y="5174"/>
                </a:cubicBezTo>
                <a:cubicBezTo>
                  <a:pt x="6900" y="5174"/>
                  <a:pt x="7028" y="4981"/>
                  <a:pt x="6957" y="4792"/>
                </a:cubicBezTo>
                <a:cubicBezTo>
                  <a:pt x="6889" y="4615"/>
                  <a:pt x="6520" y="4163"/>
                  <a:pt x="6322" y="4017"/>
                </a:cubicBezTo>
                <a:cubicBezTo>
                  <a:pt x="6115" y="3863"/>
                  <a:pt x="5697" y="3501"/>
                  <a:pt x="5398" y="3216"/>
                </a:cubicBezTo>
                <a:lnTo>
                  <a:pt x="5216" y="3041"/>
                </a:lnTo>
                <a:lnTo>
                  <a:pt x="5434" y="2809"/>
                </a:lnTo>
                <a:cubicBezTo>
                  <a:pt x="5630" y="2600"/>
                  <a:pt x="6047" y="2109"/>
                  <a:pt x="6467" y="1595"/>
                </a:cubicBezTo>
                <a:cubicBezTo>
                  <a:pt x="6677" y="1338"/>
                  <a:pt x="6677" y="1174"/>
                  <a:pt x="6466" y="1094"/>
                </a:cubicBezTo>
                <a:cubicBezTo>
                  <a:pt x="6435" y="1082"/>
                  <a:pt x="6411" y="1074"/>
                  <a:pt x="6379" y="1074"/>
                </a:cubicBezTo>
                <a:cubicBezTo>
                  <a:pt x="6285" y="1074"/>
                  <a:pt x="6125" y="1148"/>
                  <a:pt x="5520" y="1432"/>
                </a:cubicBezTo>
                <a:cubicBezTo>
                  <a:pt x="4950" y="1699"/>
                  <a:pt x="4148" y="2003"/>
                  <a:pt x="4020" y="2003"/>
                </a:cubicBezTo>
                <a:cubicBezTo>
                  <a:pt x="4011" y="2003"/>
                  <a:pt x="4005" y="2001"/>
                  <a:pt x="4003" y="1998"/>
                </a:cubicBezTo>
                <a:cubicBezTo>
                  <a:pt x="3987" y="1974"/>
                  <a:pt x="3974" y="1848"/>
                  <a:pt x="3974" y="1716"/>
                </a:cubicBezTo>
                <a:cubicBezTo>
                  <a:pt x="3972" y="1285"/>
                  <a:pt x="3775" y="220"/>
                  <a:pt x="3672" y="86"/>
                </a:cubicBezTo>
                <a:cubicBezTo>
                  <a:pt x="3630" y="32"/>
                  <a:pt x="3549" y="1"/>
                  <a:pt x="3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rot="2822659">
            <a:off x="619803" y="3433544"/>
            <a:ext cx="327179" cy="910844"/>
          </a:xfrm>
          <a:custGeom>
            <a:avLst/>
            <a:gdLst/>
            <a:ahLst/>
            <a:cxnLst/>
            <a:rect l="l" t="t" r="r" b="b"/>
            <a:pathLst>
              <a:path w="8599" h="23939" extrusionOk="0">
                <a:moveTo>
                  <a:pt x="3682" y="447"/>
                </a:moveTo>
                <a:cubicBezTo>
                  <a:pt x="3707" y="447"/>
                  <a:pt x="3770" y="480"/>
                  <a:pt x="3824" y="522"/>
                </a:cubicBezTo>
                <a:cubicBezTo>
                  <a:pt x="4053" y="703"/>
                  <a:pt x="4280" y="1350"/>
                  <a:pt x="4315" y="1927"/>
                </a:cubicBezTo>
                <a:cubicBezTo>
                  <a:pt x="4338" y="2321"/>
                  <a:pt x="4373" y="2394"/>
                  <a:pt x="4537" y="2394"/>
                </a:cubicBezTo>
                <a:cubicBezTo>
                  <a:pt x="4640" y="2394"/>
                  <a:pt x="4765" y="2304"/>
                  <a:pt x="4765" y="2230"/>
                </a:cubicBezTo>
                <a:cubicBezTo>
                  <a:pt x="4765" y="2145"/>
                  <a:pt x="5122" y="1643"/>
                  <a:pt x="5255" y="1541"/>
                </a:cubicBezTo>
                <a:cubicBezTo>
                  <a:pt x="5326" y="1486"/>
                  <a:pt x="5469" y="1396"/>
                  <a:pt x="5563" y="1344"/>
                </a:cubicBezTo>
                <a:cubicBezTo>
                  <a:pt x="5662" y="1292"/>
                  <a:pt x="5760" y="1265"/>
                  <a:pt x="5856" y="1265"/>
                </a:cubicBezTo>
                <a:cubicBezTo>
                  <a:pt x="5971" y="1265"/>
                  <a:pt x="6084" y="1303"/>
                  <a:pt x="6193" y="1379"/>
                </a:cubicBezTo>
                <a:cubicBezTo>
                  <a:pt x="6528" y="1610"/>
                  <a:pt x="6557" y="1917"/>
                  <a:pt x="6316" y="2646"/>
                </a:cubicBezTo>
                <a:cubicBezTo>
                  <a:pt x="6231" y="2898"/>
                  <a:pt x="6110" y="3181"/>
                  <a:pt x="6036" y="3293"/>
                </a:cubicBezTo>
                <a:cubicBezTo>
                  <a:pt x="5895" y="3507"/>
                  <a:pt x="5418" y="3940"/>
                  <a:pt x="5002" y="4232"/>
                </a:cubicBezTo>
                <a:cubicBezTo>
                  <a:pt x="4858" y="4332"/>
                  <a:pt x="4657" y="4490"/>
                  <a:pt x="4553" y="4584"/>
                </a:cubicBezTo>
                <a:cubicBezTo>
                  <a:pt x="4321" y="4792"/>
                  <a:pt x="3729" y="5265"/>
                  <a:pt x="3699" y="5265"/>
                </a:cubicBezTo>
                <a:cubicBezTo>
                  <a:pt x="3649" y="5265"/>
                  <a:pt x="3095" y="3356"/>
                  <a:pt x="3012" y="2896"/>
                </a:cubicBezTo>
                <a:cubicBezTo>
                  <a:pt x="2980" y="2710"/>
                  <a:pt x="2951" y="2381"/>
                  <a:pt x="2950" y="2157"/>
                </a:cubicBezTo>
                <a:cubicBezTo>
                  <a:pt x="2949" y="1811"/>
                  <a:pt x="2964" y="1711"/>
                  <a:pt x="3048" y="1466"/>
                </a:cubicBezTo>
                <a:cubicBezTo>
                  <a:pt x="3250" y="884"/>
                  <a:pt x="3521" y="447"/>
                  <a:pt x="3679" y="447"/>
                </a:cubicBezTo>
                <a:cubicBezTo>
                  <a:pt x="3680" y="447"/>
                  <a:pt x="3681" y="447"/>
                  <a:pt x="3682" y="447"/>
                </a:cubicBezTo>
                <a:close/>
                <a:moveTo>
                  <a:pt x="7030" y="5423"/>
                </a:moveTo>
                <a:cubicBezTo>
                  <a:pt x="7031" y="5423"/>
                  <a:pt x="7032" y="5423"/>
                  <a:pt x="7033" y="5424"/>
                </a:cubicBezTo>
                <a:cubicBezTo>
                  <a:pt x="7043" y="5433"/>
                  <a:pt x="7032" y="5570"/>
                  <a:pt x="7012" y="5728"/>
                </a:cubicBezTo>
                <a:cubicBezTo>
                  <a:pt x="6992" y="5886"/>
                  <a:pt x="6957" y="6208"/>
                  <a:pt x="6933" y="6441"/>
                </a:cubicBezTo>
                <a:cubicBezTo>
                  <a:pt x="6832" y="7449"/>
                  <a:pt x="6451" y="8427"/>
                  <a:pt x="5670" y="9677"/>
                </a:cubicBezTo>
                <a:cubicBezTo>
                  <a:pt x="5449" y="10029"/>
                  <a:pt x="4226" y="11466"/>
                  <a:pt x="4150" y="11466"/>
                </a:cubicBezTo>
                <a:cubicBezTo>
                  <a:pt x="4148" y="11466"/>
                  <a:pt x="4148" y="11466"/>
                  <a:pt x="4147" y="11465"/>
                </a:cubicBezTo>
                <a:cubicBezTo>
                  <a:pt x="4113" y="11431"/>
                  <a:pt x="4584" y="10405"/>
                  <a:pt x="5211" y="9155"/>
                </a:cubicBezTo>
                <a:cubicBezTo>
                  <a:pt x="5594" y="8390"/>
                  <a:pt x="5903" y="7735"/>
                  <a:pt x="5898" y="7706"/>
                </a:cubicBezTo>
                <a:cubicBezTo>
                  <a:pt x="5893" y="7686"/>
                  <a:pt x="5884" y="7676"/>
                  <a:pt x="5870" y="7676"/>
                </a:cubicBezTo>
                <a:cubicBezTo>
                  <a:pt x="5730" y="7676"/>
                  <a:pt x="5131" y="8625"/>
                  <a:pt x="4474" y="9904"/>
                </a:cubicBezTo>
                <a:cubicBezTo>
                  <a:pt x="4251" y="10337"/>
                  <a:pt x="4070" y="10684"/>
                  <a:pt x="4066" y="10684"/>
                </a:cubicBezTo>
                <a:cubicBezTo>
                  <a:pt x="4066" y="10684"/>
                  <a:pt x="4066" y="10684"/>
                  <a:pt x="4066" y="10684"/>
                </a:cubicBezTo>
                <a:cubicBezTo>
                  <a:pt x="4066" y="10677"/>
                  <a:pt x="4182" y="10324"/>
                  <a:pt x="4321" y="9904"/>
                </a:cubicBezTo>
                <a:cubicBezTo>
                  <a:pt x="4710" y="8738"/>
                  <a:pt x="5045" y="8040"/>
                  <a:pt x="5649" y="7138"/>
                </a:cubicBezTo>
                <a:cubicBezTo>
                  <a:pt x="6032" y="6564"/>
                  <a:pt x="6953" y="5423"/>
                  <a:pt x="7030" y="5423"/>
                </a:cubicBezTo>
                <a:close/>
                <a:moveTo>
                  <a:pt x="454" y="5322"/>
                </a:moveTo>
                <a:lnTo>
                  <a:pt x="544" y="5430"/>
                </a:lnTo>
                <a:cubicBezTo>
                  <a:pt x="595" y="5491"/>
                  <a:pt x="732" y="5671"/>
                  <a:pt x="854" y="5836"/>
                </a:cubicBezTo>
                <a:cubicBezTo>
                  <a:pt x="1378" y="6546"/>
                  <a:pt x="1855" y="7720"/>
                  <a:pt x="2131" y="8978"/>
                </a:cubicBezTo>
                <a:cubicBezTo>
                  <a:pt x="2310" y="9790"/>
                  <a:pt x="2597" y="11171"/>
                  <a:pt x="2596" y="11210"/>
                </a:cubicBezTo>
                <a:cubicBezTo>
                  <a:pt x="2596" y="11210"/>
                  <a:pt x="2595" y="11210"/>
                  <a:pt x="2595" y="11210"/>
                </a:cubicBezTo>
                <a:cubicBezTo>
                  <a:pt x="2588" y="11210"/>
                  <a:pt x="2462" y="10982"/>
                  <a:pt x="2309" y="10687"/>
                </a:cubicBezTo>
                <a:cubicBezTo>
                  <a:pt x="2151" y="10384"/>
                  <a:pt x="1871" y="9878"/>
                  <a:pt x="1687" y="9565"/>
                </a:cubicBezTo>
                <a:cubicBezTo>
                  <a:pt x="1503" y="9253"/>
                  <a:pt x="1314" y="8917"/>
                  <a:pt x="1269" y="8822"/>
                </a:cubicBezTo>
                <a:cubicBezTo>
                  <a:pt x="1212" y="8704"/>
                  <a:pt x="1164" y="8645"/>
                  <a:pt x="1133" y="8645"/>
                </a:cubicBezTo>
                <a:cubicBezTo>
                  <a:pt x="1100" y="8645"/>
                  <a:pt x="1085" y="8711"/>
                  <a:pt x="1096" y="8841"/>
                </a:cubicBezTo>
                <a:cubicBezTo>
                  <a:pt x="1114" y="9065"/>
                  <a:pt x="1195" y="9253"/>
                  <a:pt x="1872" y="10647"/>
                </a:cubicBezTo>
                <a:cubicBezTo>
                  <a:pt x="2146" y="11213"/>
                  <a:pt x="2362" y="11686"/>
                  <a:pt x="2353" y="11696"/>
                </a:cubicBezTo>
                <a:cubicBezTo>
                  <a:pt x="2352" y="11697"/>
                  <a:pt x="2351" y="11697"/>
                  <a:pt x="2349" y="11697"/>
                </a:cubicBezTo>
                <a:cubicBezTo>
                  <a:pt x="2283" y="11697"/>
                  <a:pt x="1653" y="11016"/>
                  <a:pt x="1482" y="10758"/>
                </a:cubicBezTo>
                <a:cubicBezTo>
                  <a:pt x="1047" y="10098"/>
                  <a:pt x="720" y="9265"/>
                  <a:pt x="570" y="8426"/>
                </a:cubicBezTo>
                <a:cubicBezTo>
                  <a:pt x="498" y="8022"/>
                  <a:pt x="486" y="7806"/>
                  <a:pt x="471" y="6643"/>
                </a:cubicBezTo>
                <a:lnTo>
                  <a:pt x="454" y="5322"/>
                </a:lnTo>
                <a:close/>
                <a:moveTo>
                  <a:pt x="8065" y="10811"/>
                </a:moveTo>
                <a:cubicBezTo>
                  <a:pt x="8067" y="10811"/>
                  <a:pt x="8068" y="10812"/>
                  <a:pt x="8068" y="10814"/>
                </a:cubicBezTo>
                <a:cubicBezTo>
                  <a:pt x="8076" y="10838"/>
                  <a:pt x="8062" y="11059"/>
                  <a:pt x="8039" y="11306"/>
                </a:cubicBezTo>
                <a:cubicBezTo>
                  <a:pt x="7995" y="11759"/>
                  <a:pt x="7796" y="12968"/>
                  <a:pt x="7672" y="13538"/>
                </a:cubicBezTo>
                <a:cubicBezTo>
                  <a:pt x="7603" y="13851"/>
                  <a:pt x="7322" y="14667"/>
                  <a:pt x="7102" y="15193"/>
                </a:cubicBezTo>
                <a:cubicBezTo>
                  <a:pt x="7038" y="15344"/>
                  <a:pt x="6832" y="15726"/>
                  <a:pt x="6643" y="16039"/>
                </a:cubicBezTo>
                <a:cubicBezTo>
                  <a:pt x="6295" y="16616"/>
                  <a:pt x="5698" y="17475"/>
                  <a:pt x="5650" y="17475"/>
                </a:cubicBezTo>
                <a:cubicBezTo>
                  <a:pt x="5648" y="17475"/>
                  <a:pt x="5646" y="17473"/>
                  <a:pt x="5647" y="17470"/>
                </a:cubicBezTo>
                <a:cubicBezTo>
                  <a:pt x="5647" y="17442"/>
                  <a:pt x="5760" y="17087"/>
                  <a:pt x="5899" y="16682"/>
                </a:cubicBezTo>
                <a:cubicBezTo>
                  <a:pt x="6745" y="14212"/>
                  <a:pt x="6833" y="13945"/>
                  <a:pt x="6762" y="13945"/>
                </a:cubicBezTo>
                <a:cubicBezTo>
                  <a:pt x="6756" y="13945"/>
                  <a:pt x="6750" y="13947"/>
                  <a:pt x="6743" y="13949"/>
                </a:cubicBezTo>
                <a:cubicBezTo>
                  <a:pt x="6685" y="13967"/>
                  <a:pt x="6442" y="14421"/>
                  <a:pt x="6234" y="14899"/>
                </a:cubicBezTo>
                <a:cubicBezTo>
                  <a:pt x="6151" y="15090"/>
                  <a:pt x="5981" y="15473"/>
                  <a:pt x="5860" y="15744"/>
                </a:cubicBezTo>
                <a:cubicBezTo>
                  <a:pt x="5736" y="16018"/>
                  <a:pt x="5548" y="16472"/>
                  <a:pt x="5440" y="16756"/>
                </a:cubicBezTo>
                <a:lnTo>
                  <a:pt x="5243" y="17270"/>
                </a:lnTo>
                <a:lnTo>
                  <a:pt x="5243" y="16984"/>
                </a:lnTo>
                <a:cubicBezTo>
                  <a:pt x="5243" y="16519"/>
                  <a:pt x="5314" y="16018"/>
                  <a:pt x="5465" y="15432"/>
                </a:cubicBezTo>
                <a:cubicBezTo>
                  <a:pt x="5908" y="13700"/>
                  <a:pt x="6690" y="12183"/>
                  <a:pt x="7652" y="11186"/>
                </a:cubicBezTo>
                <a:cubicBezTo>
                  <a:pt x="7858" y="10973"/>
                  <a:pt x="8036" y="10811"/>
                  <a:pt x="8065" y="10811"/>
                </a:cubicBezTo>
                <a:close/>
                <a:moveTo>
                  <a:pt x="625" y="15158"/>
                </a:moveTo>
                <a:cubicBezTo>
                  <a:pt x="636" y="15158"/>
                  <a:pt x="806" y="15249"/>
                  <a:pt x="1002" y="15362"/>
                </a:cubicBezTo>
                <a:cubicBezTo>
                  <a:pt x="1414" y="15597"/>
                  <a:pt x="1741" y="15834"/>
                  <a:pt x="2319" y="16314"/>
                </a:cubicBezTo>
                <a:cubicBezTo>
                  <a:pt x="2752" y="16674"/>
                  <a:pt x="2907" y="16841"/>
                  <a:pt x="3523" y="17609"/>
                </a:cubicBezTo>
                <a:cubicBezTo>
                  <a:pt x="4081" y="18305"/>
                  <a:pt x="4206" y="18501"/>
                  <a:pt x="4306" y="18834"/>
                </a:cubicBezTo>
                <a:cubicBezTo>
                  <a:pt x="4308" y="18840"/>
                  <a:pt x="4307" y="18843"/>
                  <a:pt x="4303" y="18843"/>
                </a:cubicBezTo>
                <a:cubicBezTo>
                  <a:pt x="4269" y="18843"/>
                  <a:pt x="4016" y="18615"/>
                  <a:pt x="3580" y="18190"/>
                </a:cubicBezTo>
                <a:cubicBezTo>
                  <a:pt x="2913" y="17539"/>
                  <a:pt x="2373" y="17085"/>
                  <a:pt x="2179" y="17011"/>
                </a:cubicBezTo>
                <a:cubicBezTo>
                  <a:pt x="2166" y="17006"/>
                  <a:pt x="2155" y="17004"/>
                  <a:pt x="2146" y="17004"/>
                </a:cubicBezTo>
                <a:cubicBezTo>
                  <a:pt x="2124" y="17004"/>
                  <a:pt x="2116" y="17021"/>
                  <a:pt x="2116" y="17060"/>
                </a:cubicBezTo>
                <a:cubicBezTo>
                  <a:pt x="2116" y="17105"/>
                  <a:pt x="2205" y="17215"/>
                  <a:pt x="2331" y="17330"/>
                </a:cubicBezTo>
                <a:cubicBezTo>
                  <a:pt x="2757" y="17720"/>
                  <a:pt x="4267" y="19360"/>
                  <a:pt x="4362" y="19537"/>
                </a:cubicBezTo>
                <a:cubicBezTo>
                  <a:pt x="4372" y="19556"/>
                  <a:pt x="4370" y="19566"/>
                  <a:pt x="4349" y="19566"/>
                </a:cubicBezTo>
                <a:cubicBezTo>
                  <a:pt x="4317" y="19566"/>
                  <a:pt x="4241" y="19542"/>
                  <a:pt x="4095" y="19491"/>
                </a:cubicBezTo>
                <a:cubicBezTo>
                  <a:pt x="3478" y="19272"/>
                  <a:pt x="2922" y="18911"/>
                  <a:pt x="2428" y="18412"/>
                </a:cubicBezTo>
                <a:cubicBezTo>
                  <a:pt x="2031" y="18009"/>
                  <a:pt x="1392" y="17048"/>
                  <a:pt x="1076" y="16371"/>
                </a:cubicBezTo>
                <a:cubicBezTo>
                  <a:pt x="863" y="15914"/>
                  <a:pt x="580" y="15158"/>
                  <a:pt x="625" y="15158"/>
                </a:cubicBezTo>
                <a:cubicBezTo>
                  <a:pt x="625" y="15158"/>
                  <a:pt x="625" y="15158"/>
                  <a:pt x="625" y="15158"/>
                </a:cubicBezTo>
                <a:close/>
                <a:moveTo>
                  <a:pt x="3682" y="0"/>
                </a:moveTo>
                <a:cubicBezTo>
                  <a:pt x="3561" y="0"/>
                  <a:pt x="3439" y="35"/>
                  <a:pt x="3327" y="106"/>
                </a:cubicBezTo>
                <a:cubicBezTo>
                  <a:pt x="3032" y="294"/>
                  <a:pt x="2680" y="938"/>
                  <a:pt x="2512" y="1597"/>
                </a:cubicBezTo>
                <a:cubicBezTo>
                  <a:pt x="2411" y="1998"/>
                  <a:pt x="2435" y="2740"/>
                  <a:pt x="2568" y="3314"/>
                </a:cubicBezTo>
                <a:cubicBezTo>
                  <a:pt x="2676" y="3777"/>
                  <a:pt x="2944" y="4612"/>
                  <a:pt x="3169" y="5179"/>
                </a:cubicBezTo>
                <a:cubicBezTo>
                  <a:pt x="3256" y="5403"/>
                  <a:pt x="3329" y="5613"/>
                  <a:pt x="3329" y="5645"/>
                </a:cubicBezTo>
                <a:cubicBezTo>
                  <a:pt x="3329" y="5676"/>
                  <a:pt x="3265" y="5956"/>
                  <a:pt x="3185" y="6265"/>
                </a:cubicBezTo>
                <a:cubicBezTo>
                  <a:pt x="3106" y="6574"/>
                  <a:pt x="3016" y="7026"/>
                  <a:pt x="2984" y="7269"/>
                </a:cubicBezTo>
                <a:cubicBezTo>
                  <a:pt x="2901" y="7891"/>
                  <a:pt x="2815" y="9131"/>
                  <a:pt x="2815" y="9692"/>
                </a:cubicBezTo>
                <a:cubicBezTo>
                  <a:pt x="2815" y="9945"/>
                  <a:pt x="2802" y="10137"/>
                  <a:pt x="2786" y="10137"/>
                </a:cubicBezTo>
                <a:cubicBezTo>
                  <a:pt x="2785" y="10137"/>
                  <a:pt x="2784" y="10136"/>
                  <a:pt x="2783" y="10135"/>
                </a:cubicBezTo>
                <a:cubicBezTo>
                  <a:pt x="2765" y="10115"/>
                  <a:pt x="2706" y="9843"/>
                  <a:pt x="2649" y="9529"/>
                </a:cubicBezTo>
                <a:cubicBezTo>
                  <a:pt x="2405" y="8150"/>
                  <a:pt x="2146" y="7307"/>
                  <a:pt x="1688" y="6393"/>
                </a:cubicBezTo>
                <a:cubicBezTo>
                  <a:pt x="1457" y="5930"/>
                  <a:pt x="1312" y="5708"/>
                  <a:pt x="896" y="5183"/>
                </a:cubicBezTo>
                <a:cubicBezTo>
                  <a:pt x="491" y="4669"/>
                  <a:pt x="327" y="4494"/>
                  <a:pt x="196" y="4494"/>
                </a:cubicBezTo>
                <a:cubicBezTo>
                  <a:pt x="154" y="4494"/>
                  <a:pt x="115" y="4512"/>
                  <a:pt x="73" y="4542"/>
                </a:cubicBezTo>
                <a:cubicBezTo>
                  <a:pt x="3" y="4594"/>
                  <a:pt x="1" y="4646"/>
                  <a:pt x="11" y="6283"/>
                </a:cubicBezTo>
                <a:cubicBezTo>
                  <a:pt x="24" y="8085"/>
                  <a:pt x="47" y="8405"/>
                  <a:pt x="221" y="9126"/>
                </a:cubicBezTo>
                <a:cubicBezTo>
                  <a:pt x="378" y="9777"/>
                  <a:pt x="689" y="10471"/>
                  <a:pt x="1085" y="11058"/>
                </a:cubicBezTo>
                <a:cubicBezTo>
                  <a:pt x="1311" y="11391"/>
                  <a:pt x="1536" y="11639"/>
                  <a:pt x="1926" y="11983"/>
                </a:cubicBezTo>
                <a:cubicBezTo>
                  <a:pt x="2538" y="12521"/>
                  <a:pt x="2959" y="12960"/>
                  <a:pt x="2996" y="13100"/>
                </a:cubicBezTo>
                <a:cubicBezTo>
                  <a:pt x="3013" y="13170"/>
                  <a:pt x="3074" y="13507"/>
                  <a:pt x="3127" y="13854"/>
                </a:cubicBezTo>
                <a:cubicBezTo>
                  <a:pt x="3260" y="14717"/>
                  <a:pt x="3519" y="16005"/>
                  <a:pt x="3718" y="16793"/>
                </a:cubicBezTo>
                <a:cubicBezTo>
                  <a:pt x="3809" y="17153"/>
                  <a:pt x="3879" y="17456"/>
                  <a:pt x="3873" y="17461"/>
                </a:cubicBezTo>
                <a:cubicBezTo>
                  <a:pt x="3872" y="17461"/>
                  <a:pt x="3872" y="17461"/>
                  <a:pt x="3872" y="17461"/>
                </a:cubicBezTo>
                <a:cubicBezTo>
                  <a:pt x="3862" y="17461"/>
                  <a:pt x="3712" y="17278"/>
                  <a:pt x="3535" y="17050"/>
                </a:cubicBezTo>
                <a:cubicBezTo>
                  <a:pt x="3113" y="16503"/>
                  <a:pt x="2886" y="16276"/>
                  <a:pt x="2291" y="15801"/>
                </a:cubicBezTo>
                <a:cubicBezTo>
                  <a:pt x="1733" y="15357"/>
                  <a:pt x="1345" y="15107"/>
                  <a:pt x="757" y="14812"/>
                </a:cubicBezTo>
                <a:cubicBezTo>
                  <a:pt x="492" y="14680"/>
                  <a:pt x="324" y="14614"/>
                  <a:pt x="223" y="14614"/>
                </a:cubicBezTo>
                <a:cubicBezTo>
                  <a:pt x="126" y="14614"/>
                  <a:pt x="90" y="14675"/>
                  <a:pt x="90" y="14796"/>
                </a:cubicBezTo>
                <a:cubicBezTo>
                  <a:pt x="90" y="14971"/>
                  <a:pt x="567" y="16308"/>
                  <a:pt x="792" y="16767"/>
                </a:cubicBezTo>
                <a:cubicBezTo>
                  <a:pt x="1101" y="17396"/>
                  <a:pt x="1761" y="18376"/>
                  <a:pt x="2110" y="18727"/>
                </a:cubicBezTo>
                <a:cubicBezTo>
                  <a:pt x="2675" y="19294"/>
                  <a:pt x="3265" y="19662"/>
                  <a:pt x="4022" y="19918"/>
                </a:cubicBezTo>
                <a:cubicBezTo>
                  <a:pt x="4232" y="19989"/>
                  <a:pt x="4499" y="20096"/>
                  <a:pt x="4611" y="20156"/>
                </a:cubicBezTo>
                <a:cubicBezTo>
                  <a:pt x="4813" y="20262"/>
                  <a:pt x="4821" y="20272"/>
                  <a:pt x="4974" y="20625"/>
                </a:cubicBezTo>
                <a:cubicBezTo>
                  <a:pt x="5213" y="21174"/>
                  <a:pt x="5730" y="22199"/>
                  <a:pt x="6063" y="22784"/>
                </a:cubicBezTo>
                <a:cubicBezTo>
                  <a:pt x="6557" y="23649"/>
                  <a:pt x="6791" y="23938"/>
                  <a:pt x="7013" y="23938"/>
                </a:cubicBezTo>
                <a:cubicBezTo>
                  <a:pt x="7029" y="23938"/>
                  <a:pt x="7045" y="23937"/>
                  <a:pt x="7061" y="23934"/>
                </a:cubicBezTo>
                <a:cubicBezTo>
                  <a:pt x="7339" y="23882"/>
                  <a:pt x="7379" y="23649"/>
                  <a:pt x="7166" y="23303"/>
                </a:cubicBezTo>
                <a:cubicBezTo>
                  <a:pt x="6901" y="22872"/>
                  <a:pt x="6667" y="22457"/>
                  <a:pt x="6341" y="21846"/>
                </a:cubicBezTo>
                <a:cubicBezTo>
                  <a:pt x="5751" y="20743"/>
                  <a:pt x="5143" y="19343"/>
                  <a:pt x="5187" y="19191"/>
                </a:cubicBezTo>
                <a:cubicBezTo>
                  <a:pt x="5266" y="18927"/>
                  <a:pt x="5918" y="17841"/>
                  <a:pt x="6299" y="17338"/>
                </a:cubicBezTo>
                <a:cubicBezTo>
                  <a:pt x="7073" y="16315"/>
                  <a:pt x="7534" y="15444"/>
                  <a:pt x="7951" y="14221"/>
                </a:cubicBezTo>
                <a:cubicBezTo>
                  <a:pt x="8079" y="13845"/>
                  <a:pt x="8364" y="12394"/>
                  <a:pt x="8438" y="11739"/>
                </a:cubicBezTo>
                <a:cubicBezTo>
                  <a:pt x="8594" y="10357"/>
                  <a:pt x="8598" y="10305"/>
                  <a:pt x="8535" y="10209"/>
                </a:cubicBezTo>
                <a:cubicBezTo>
                  <a:pt x="8493" y="10145"/>
                  <a:pt x="8445" y="10120"/>
                  <a:pt x="8352" y="10120"/>
                </a:cubicBezTo>
                <a:cubicBezTo>
                  <a:pt x="8188" y="10120"/>
                  <a:pt x="7830" y="10404"/>
                  <a:pt x="7280" y="10970"/>
                </a:cubicBezTo>
                <a:cubicBezTo>
                  <a:pt x="6668" y="11599"/>
                  <a:pt x="6266" y="12194"/>
                  <a:pt x="5815" y="13137"/>
                </a:cubicBezTo>
                <a:cubicBezTo>
                  <a:pt x="5464" y="13872"/>
                  <a:pt x="5304" y="14282"/>
                  <a:pt x="5123" y="14913"/>
                </a:cubicBezTo>
                <a:cubicBezTo>
                  <a:pt x="4863" y="15818"/>
                  <a:pt x="4834" y="16028"/>
                  <a:pt x="4810" y="17101"/>
                </a:cubicBezTo>
                <a:cubicBezTo>
                  <a:pt x="4797" y="17630"/>
                  <a:pt x="4781" y="18055"/>
                  <a:pt x="4774" y="18055"/>
                </a:cubicBezTo>
                <a:cubicBezTo>
                  <a:pt x="4774" y="18055"/>
                  <a:pt x="4774" y="18054"/>
                  <a:pt x="4774" y="18054"/>
                </a:cubicBezTo>
                <a:cubicBezTo>
                  <a:pt x="4747" y="18028"/>
                  <a:pt x="4504" y="17175"/>
                  <a:pt x="4336" y="16524"/>
                </a:cubicBezTo>
                <a:cubicBezTo>
                  <a:pt x="4152" y="15810"/>
                  <a:pt x="3808" y="14129"/>
                  <a:pt x="3709" y="13460"/>
                </a:cubicBezTo>
                <a:cubicBezTo>
                  <a:pt x="3646" y="13029"/>
                  <a:pt x="3646" y="13024"/>
                  <a:pt x="3721" y="12867"/>
                </a:cubicBezTo>
                <a:cubicBezTo>
                  <a:pt x="3845" y="12610"/>
                  <a:pt x="4238" y="12116"/>
                  <a:pt x="4706" y="11627"/>
                </a:cubicBezTo>
                <a:cubicBezTo>
                  <a:pt x="5242" y="11068"/>
                  <a:pt x="5826" y="10394"/>
                  <a:pt x="6012" y="10119"/>
                </a:cubicBezTo>
                <a:cubicBezTo>
                  <a:pt x="6232" y="9796"/>
                  <a:pt x="6749" y="8878"/>
                  <a:pt x="6844" y="8644"/>
                </a:cubicBezTo>
                <a:cubicBezTo>
                  <a:pt x="7023" y="8203"/>
                  <a:pt x="7263" y="7457"/>
                  <a:pt x="7319" y="7166"/>
                </a:cubicBezTo>
                <a:cubicBezTo>
                  <a:pt x="7351" y="7000"/>
                  <a:pt x="7402" y="6559"/>
                  <a:pt x="7429" y="6187"/>
                </a:cubicBezTo>
                <a:cubicBezTo>
                  <a:pt x="7456" y="5815"/>
                  <a:pt x="7508" y="5381"/>
                  <a:pt x="7543" y="5223"/>
                </a:cubicBezTo>
                <a:cubicBezTo>
                  <a:pt x="7613" y="4900"/>
                  <a:pt x="7594" y="4760"/>
                  <a:pt x="7472" y="4707"/>
                </a:cubicBezTo>
                <a:cubicBezTo>
                  <a:pt x="7445" y="4695"/>
                  <a:pt x="7419" y="4688"/>
                  <a:pt x="7391" y="4688"/>
                </a:cubicBezTo>
                <a:cubicBezTo>
                  <a:pt x="7282" y="4688"/>
                  <a:pt x="7147" y="4791"/>
                  <a:pt x="6839" y="5086"/>
                </a:cubicBezTo>
                <a:cubicBezTo>
                  <a:pt x="6230" y="5670"/>
                  <a:pt x="5339" y="6790"/>
                  <a:pt x="4874" y="7559"/>
                </a:cubicBezTo>
                <a:cubicBezTo>
                  <a:pt x="4509" y="8163"/>
                  <a:pt x="4076" y="9114"/>
                  <a:pt x="3812" y="9898"/>
                </a:cubicBezTo>
                <a:cubicBezTo>
                  <a:pt x="3672" y="10314"/>
                  <a:pt x="3535" y="10752"/>
                  <a:pt x="3506" y="10873"/>
                </a:cubicBezTo>
                <a:cubicBezTo>
                  <a:pt x="3478" y="10994"/>
                  <a:pt x="3464" y="11046"/>
                  <a:pt x="3452" y="11046"/>
                </a:cubicBezTo>
                <a:cubicBezTo>
                  <a:pt x="3445" y="11046"/>
                  <a:pt x="3439" y="11024"/>
                  <a:pt x="3430" y="10984"/>
                </a:cubicBezTo>
                <a:cubicBezTo>
                  <a:pt x="3392" y="10805"/>
                  <a:pt x="3397" y="9027"/>
                  <a:pt x="3438" y="8188"/>
                </a:cubicBezTo>
                <a:cubicBezTo>
                  <a:pt x="3503" y="6831"/>
                  <a:pt x="3620" y="6194"/>
                  <a:pt x="3870" y="5835"/>
                </a:cubicBezTo>
                <a:cubicBezTo>
                  <a:pt x="3926" y="5755"/>
                  <a:pt x="4156" y="5547"/>
                  <a:pt x="4380" y="5375"/>
                </a:cubicBezTo>
                <a:cubicBezTo>
                  <a:pt x="4605" y="5203"/>
                  <a:pt x="4887" y="4979"/>
                  <a:pt x="5007" y="4879"/>
                </a:cubicBezTo>
                <a:cubicBezTo>
                  <a:pt x="5128" y="4776"/>
                  <a:pt x="5333" y="4617"/>
                  <a:pt x="5465" y="4521"/>
                </a:cubicBezTo>
                <a:cubicBezTo>
                  <a:pt x="5829" y="4257"/>
                  <a:pt x="6299" y="3802"/>
                  <a:pt x="6458" y="3557"/>
                </a:cubicBezTo>
                <a:cubicBezTo>
                  <a:pt x="6542" y="3428"/>
                  <a:pt x="6664" y="3148"/>
                  <a:pt x="6752" y="2876"/>
                </a:cubicBezTo>
                <a:cubicBezTo>
                  <a:pt x="6891" y="2452"/>
                  <a:pt x="6904" y="2380"/>
                  <a:pt x="6907" y="2009"/>
                </a:cubicBezTo>
                <a:cubicBezTo>
                  <a:pt x="6910" y="1660"/>
                  <a:pt x="6900" y="1584"/>
                  <a:pt x="6832" y="1457"/>
                </a:cubicBezTo>
                <a:cubicBezTo>
                  <a:pt x="6640" y="1100"/>
                  <a:pt x="6204" y="819"/>
                  <a:pt x="5858" y="819"/>
                </a:cubicBezTo>
                <a:cubicBezTo>
                  <a:pt x="5841" y="819"/>
                  <a:pt x="5824" y="820"/>
                  <a:pt x="5808" y="821"/>
                </a:cubicBezTo>
                <a:cubicBezTo>
                  <a:pt x="5550" y="842"/>
                  <a:pt x="5184" y="1024"/>
                  <a:pt x="4929" y="1257"/>
                </a:cubicBezTo>
                <a:lnTo>
                  <a:pt x="4730" y="1439"/>
                </a:lnTo>
                <a:lnTo>
                  <a:pt x="4669" y="1192"/>
                </a:lnTo>
                <a:cubicBezTo>
                  <a:pt x="4594" y="887"/>
                  <a:pt x="4400" y="476"/>
                  <a:pt x="4243" y="288"/>
                </a:cubicBezTo>
                <a:cubicBezTo>
                  <a:pt x="4089" y="99"/>
                  <a:pt x="3886" y="0"/>
                  <a:pt x="3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rot="19244654">
            <a:off x="8315017" y="254864"/>
            <a:ext cx="514425" cy="977425"/>
          </a:xfrm>
          <a:custGeom>
            <a:avLst/>
            <a:gdLst/>
            <a:ahLst/>
            <a:cxnLst/>
            <a:rect l="l" t="t" r="r" b="b"/>
            <a:pathLst>
              <a:path w="20577" h="39097" extrusionOk="0">
                <a:moveTo>
                  <a:pt x="19968" y="5431"/>
                </a:moveTo>
                <a:cubicBezTo>
                  <a:pt x="19977" y="5431"/>
                  <a:pt x="19984" y="5435"/>
                  <a:pt x="19986" y="5443"/>
                </a:cubicBezTo>
                <a:cubicBezTo>
                  <a:pt x="19994" y="5464"/>
                  <a:pt x="19980" y="5618"/>
                  <a:pt x="19957" y="5785"/>
                </a:cubicBezTo>
                <a:cubicBezTo>
                  <a:pt x="19789" y="6987"/>
                  <a:pt x="19483" y="8368"/>
                  <a:pt x="19237" y="9032"/>
                </a:cubicBezTo>
                <a:cubicBezTo>
                  <a:pt x="19005" y="9661"/>
                  <a:pt x="18255" y="11116"/>
                  <a:pt x="17858" y="11714"/>
                </a:cubicBezTo>
                <a:cubicBezTo>
                  <a:pt x="17448" y="12325"/>
                  <a:pt x="15707" y="14519"/>
                  <a:pt x="15631" y="14519"/>
                </a:cubicBezTo>
                <a:cubicBezTo>
                  <a:pt x="15631" y="14519"/>
                  <a:pt x="15630" y="14519"/>
                  <a:pt x="15630" y="14519"/>
                </a:cubicBezTo>
                <a:cubicBezTo>
                  <a:pt x="15593" y="14482"/>
                  <a:pt x="16021" y="12257"/>
                  <a:pt x="16186" y="11633"/>
                </a:cubicBezTo>
                <a:cubicBezTo>
                  <a:pt x="16555" y="10231"/>
                  <a:pt x="16877" y="9467"/>
                  <a:pt x="17642" y="8178"/>
                </a:cubicBezTo>
                <a:cubicBezTo>
                  <a:pt x="18239" y="7175"/>
                  <a:pt x="18522" y="6801"/>
                  <a:pt x="19289" y="6016"/>
                </a:cubicBezTo>
                <a:cubicBezTo>
                  <a:pt x="19657" y="5639"/>
                  <a:pt x="19900" y="5431"/>
                  <a:pt x="19968" y="5431"/>
                </a:cubicBezTo>
                <a:close/>
                <a:moveTo>
                  <a:pt x="11198" y="8478"/>
                </a:moveTo>
                <a:lnTo>
                  <a:pt x="11501" y="8792"/>
                </a:lnTo>
                <a:cubicBezTo>
                  <a:pt x="11670" y="8964"/>
                  <a:pt x="12002" y="9362"/>
                  <a:pt x="12237" y="9675"/>
                </a:cubicBezTo>
                <a:cubicBezTo>
                  <a:pt x="12650" y="10224"/>
                  <a:pt x="13079" y="10930"/>
                  <a:pt x="13367" y="11528"/>
                </a:cubicBezTo>
                <a:cubicBezTo>
                  <a:pt x="13506" y="11819"/>
                  <a:pt x="13973" y="13073"/>
                  <a:pt x="14085" y="13459"/>
                </a:cubicBezTo>
                <a:cubicBezTo>
                  <a:pt x="14117" y="13571"/>
                  <a:pt x="14185" y="13908"/>
                  <a:pt x="14235" y="14214"/>
                </a:cubicBezTo>
                <a:cubicBezTo>
                  <a:pt x="14286" y="14519"/>
                  <a:pt x="14364" y="14938"/>
                  <a:pt x="14409" y="15152"/>
                </a:cubicBezTo>
                <a:cubicBezTo>
                  <a:pt x="14477" y="15470"/>
                  <a:pt x="14492" y="15660"/>
                  <a:pt x="14492" y="16219"/>
                </a:cubicBezTo>
                <a:lnTo>
                  <a:pt x="14492" y="16900"/>
                </a:lnTo>
                <a:lnTo>
                  <a:pt x="14338" y="17418"/>
                </a:lnTo>
                <a:cubicBezTo>
                  <a:pt x="14184" y="17937"/>
                  <a:pt x="13944" y="18615"/>
                  <a:pt x="13879" y="18720"/>
                </a:cubicBezTo>
                <a:cubicBezTo>
                  <a:pt x="13875" y="18726"/>
                  <a:pt x="13872" y="18729"/>
                  <a:pt x="13869" y="18729"/>
                </a:cubicBezTo>
                <a:cubicBezTo>
                  <a:pt x="13856" y="18729"/>
                  <a:pt x="13857" y="18656"/>
                  <a:pt x="13872" y="18519"/>
                </a:cubicBezTo>
                <a:cubicBezTo>
                  <a:pt x="13954" y="17777"/>
                  <a:pt x="13801" y="17179"/>
                  <a:pt x="13230" y="16021"/>
                </a:cubicBezTo>
                <a:cubicBezTo>
                  <a:pt x="12910" y="15374"/>
                  <a:pt x="12398" y="14192"/>
                  <a:pt x="12266" y="13799"/>
                </a:cubicBezTo>
                <a:cubicBezTo>
                  <a:pt x="12119" y="13361"/>
                  <a:pt x="11753" y="11967"/>
                  <a:pt x="11698" y="11640"/>
                </a:cubicBezTo>
                <a:cubicBezTo>
                  <a:pt x="11668" y="11458"/>
                  <a:pt x="11626" y="11052"/>
                  <a:pt x="11603" y="10739"/>
                </a:cubicBezTo>
                <a:cubicBezTo>
                  <a:pt x="11520" y="9573"/>
                  <a:pt x="11449" y="9129"/>
                  <a:pt x="11275" y="8680"/>
                </a:cubicBezTo>
                <a:lnTo>
                  <a:pt x="11198" y="8478"/>
                </a:lnTo>
                <a:close/>
                <a:moveTo>
                  <a:pt x="19417" y="18319"/>
                </a:moveTo>
                <a:cubicBezTo>
                  <a:pt x="19439" y="18319"/>
                  <a:pt x="19439" y="18332"/>
                  <a:pt x="19439" y="18349"/>
                </a:cubicBezTo>
                <a:cubicBezTo>
                  <a:pt x="19439" y="18371"/>
                  <a:pt x="19425" y="18393"/>
                  <a:pt x="19405" y="18405"/>
                </a:cubicBezTo>
                <a:cubicBezTo>
                  <a:pt x="19387" y="18415"/>
                  <a:pt x="19176" y="18686"/>
                  <a:pt x="18940" y="19003"/>
                </a:cubicBezTo>
                <a:cubicBezTo>
                  <a:pt x="18285" y="19885"/>
                  <a:pt x="17637" y="20499"/>
                  <a:pt x="16397" y="21415"/>
                </a:cubicBezTo>
                <a:cubicBezTo>
                  <a:pt x="15698" y="21933"/>
                  <a:pt x="14947" y="22369"/>
                  <a:pt x="13638" y="23021"/>
                </a:cubicBezTo>
                <a:cubicBezTo>
                  <a:pt x="13076" y="23300"/>
                  <a:pt x="12504" y="23604"/>
                  <a:pt x="12368" y="23696"/>
                </a:cubicBezTo>
                <a:cubicBezTo>
                  <a:pt x="12238" y="23783"/>
                  <a:pt x="12129" y="23849"/>
                  <a:pt x="12120" y="23849"/>
                </a:cubicBezTo>
                <a:cubicBezTo>
                  <a:pt x="12120" y="23849"/>
                  <a:pt x="12120" y="23849"/>
                  <a:pt x="12120" y="23849"/>
                </a:cubicBezTo>
                <a:cubicBezTo>
                  <a:pt x="12120" y="23843"/>
                  <a:pt x="12276" y="23634"/>
                  <a:pt x="12468" y="23384"/>
                </a:cubicBezTo>
                <a:cubicBezTo>
                  <a:pt x="12879" y="22850"/>
                  <a:pt x="14169" y="21523"/>
                  <a:pt x="14860" y="20924"/>
                </a:cubicBezTo>
                <a:cubicBezTo>
                  <a:pt x="15386" y="20467"/>
                  <a:pt x="16118" y="19908"/>
                  <a:pt x="16610" y="19589"/>
                </a:cubicBezTo>
                <a:cubicBezTo>
                  <a:pt x="17109" y="19264"/>
                  <a:pt x="17707" y="18968"/>
                  <a:pt x="18464" y="18672"/>
                </a:cubicBezTo>
                <a:cubicBezTo>
                  <a:pt x="19163" y="18397"/>
                  <a:pt x="19361" y="18319"/>
                  <a:pt x="19417" y="18319"/>
                </a:cubicBezTo>
                <a:close/>
                <a:moveTo>
                  <a:pt x="9030" y="16585"/>
                </a:moveTo>
                <a:cubicBezTo>
                  <a:pt x="9045" y="16586"/>
                  <a:pt x="9157" y="16781"/>
                  <a:pt x="9279" y="17017"/>
                </a:cubicBezTo>
                <a:cubicBezTo>
                  <a:pt x="9662" y="17759"/>
                  <a:pt x="10111" y="19164"/>
                  <a:pt x="10290" y="20181"/>
                </a:cubicBezTo>
                <a:cubicBezTo>
                  <a:pt x="10404" y="20834"/>
                  <a:pt x="10411" y="20919"/>
                  <a:pt x="10407" y="21735"/>
                </a:cubicBezTo>
                <a:cubicBezTo>
                  <a:pt x="10404" y="22589"/>
                  <a:pt x="10362" y="23145"/>
                  <a:pt x="10260" y="23692"/>
                </a:cubicBezTo>
                <a:cubicBezTo>
                  <a:pt x="10187" y="24083"/>
                  <a:pt x="9933" y="25193"/>
                  <a:pt x="9794" y="25726"/>
                </a:cubicBezTo>
                <a:cubicBezTo>
                  <a:pt x="9722" y="26000"/>
                  <a:pt x="9694" y="26101"/>
                  <a:pt x="9676" y="26101"/>
                </a:cubicBezTo>
                <a:cubicBezTo>
                  <a:pt x="9666" y="26101"/>
                  <a:pt x="9659" y="26071"/>
                  <a:pt x="9649" y="26021"/>
                </a:cubicBezTo>
                <a:cubicBezTo>
                  <a:pt x="9636" y="25940"/>
                  <a:pt x="9588" y="25681"/>
                  <a:pt x="9547" y="25451"/>
                </a:cubicBezTo>
                <a:cubicBezTo>
                  <a:pt x="9506" y="25218"/>
                  <a:pt x="9454" y="24846"/>
                  <a:pt x="9433" y="24626"/>
                </a:cubicBezTo>
                <a:cubicBezTo>
                  <a:pt x="9394" y="24211"/>
                  <a:pt x="9359" y="24019"/>
                  <a:pt x="9200" y="23351"/>
                </a:cubicBezTo>
                <a:cubicBezTo>
                  <a:pt x="9055" y="22742"/>
                  <a:pt x="9003" y="22398"/>
                  <a:pt x="8919" y="21489"/>
                </a:cubicBezTo>
                <a:cubicBezTo>
                  <a:pt x="8824" y="20471"/>
                  <a:pt x="8819" y="19673"/>
                  <a:pt x="8899" y="19031"/>
                </a:cubicBezTo>
                <a:cubicBezTo>
                  <a:pt x="8934" y="18760"/>
                  <a:pt x="8969" y="18128"/>
                  <a:pt x="8982" y="17570"/>
                </a:cubicBezTo>
                <a:cubicBezTo>
                  <a:pt x="8994" y="17028"/>
                  <a:pt x="9016" y="16585"/>
                  <a:pt x="9030" y="16585"/>
                </a:cubicBezTo>
                <a:close/>
                <a:moveTo>
                  <a:pt x="14997" y="28510"/>
                </a:moveTo>
                <a:cubicBezTo>
                  <a:pt x="15278" y="28510"/>
                  <a:pt x="15467" y="28518"/>
                  <a:pt x="15461" y="28536"/>
                </a:cubicBezTo>
                <a:cubicBezTo>
                  <a:pt x="15447" y="28573"/>
                  <a:pt x="14913" y="28967"/>
                  <a:pt x="14471" y="29266"/>
                </a:cubicBezTo>
                <a:cubicBezTo>
                  <a:pt x="14117" y="29504"/>
                  <a:pt x="13283" y="29970"/>
                  <a:pt x="12800" y="30197"/>
                </a:cubicBezTo>
                <a:cubicBezTo>
                  <a:pt x="11721" y="30708"/>
                  <a:pt x="10167" y="31132"/>
                  <a:pt x="8645" y="31334"/>
                </a:cubicBezTo>
                <a:cubicBezTo>
                  <a:pt x="8085" y="31408"/>
                  <a:pt x="8001" y="31427"/>
                  <a:pt x="6952" y="31720"/>
                </a:cubicBezTo>
                <a:cubicBezTo>
                  <a:pt x="6640" y="31806"/>
                  <a:pt x="6379" y="31874"/>
                  <a:pt x="6356" y="31874"/>
                </a:cubicBezTo>
                <a:cubicBezTo>
                  <a:pt x="6355" y="31874"/>
                  <a:pt x="6355" y="31874"/>
                  <a:pt x="6355" y="31874"/>
                </a:cubicBezTo>
                <a:cubicBezTo>
                  <a:pt x="6349" y="31868"/>
                  <a:pt x="6498" y="31687"/>
                  <a:pt x="6685" y="31471"/>
                </a:cubicBezTo>
                <a:cubicBezTo>
                  <a:pt x="6999" y="31106"/>
                  <a:pt x="7073" y="31046"/>
                  <a:pt x="7650" y="30667"/>
                </a:cubicBezTo>
                <a:cubicBezTo>
                  <a:pt x="8405" y="30174"/>
                  <a:pt x="8740" y="29992"/>
                  <a:pt x="9582" y="29623"/>
                </a:cubicBezTo>
                <a:cubicBezTo>
                  <a:pt x="10980" y="29010"/>
                  <a:pt x="12558" y="28610"/>
                  <a:pt x="13848" y="28541"/>
                </a:cubicBezTo>
                <a:cubicBezTo>
                  <a:pt x="14252" y="28520"/>
                  <a:pt x="14682" y="28510"/>
                  <a:pt x="14997" y="28510"/>
                </a:cubicBezTo>
                <a:close/>
                <a:moveTo>
                  <a:pt x="8533" y="32824"/>
                </a:moveTo>
                <a:cubicBezTo>
                  <a:pt x="8908" y="32824"/>
                  <a:pt x="9273" y="32848"/>
                  <a:pt x="9601" y="32897"/>
                </a:cubicBezTo>
                <a:cubicBezTo>
                  <a:pt x="10110" y="32973"/>
                  <a:pt x="10881" y="33189"/>
                  <a:pt x="11881" y="33536"/>
                </a:cubicBezTo>
                <a:cubicBezTo>
                  <a:pt x="12624" y="33792"/>
                  <a:pt x="12711" y="33831"/>
                  <a:pt x="12599" y="33849"/>
                </a:cubicBezTo>
                <a:cubicBezTo>
                  <a:pt x="12281" y="33902"/>
                  <a:pt x="11283" y="33958"/>
                  <a:pt x="10373" y="33974"/>
                </a:cubicBezTo>
                <a:cubicBezTo>
                  <a:pt x="10127" y="33978"/>
                  <a:pt x="9941" y="33981"/>
                  <a:pt x="9785" y="33981"/>
                </a:cubicBezTo>
                <a:cubicBezTo>
                  <a:pt x="9319" y="33981"/>
                  <a:pt x="9115" y="33955"/>
                  <a:pt x="8368" y="33855"/>
                </a:cubicBezTo>
                <a:cubicBezTo>
                  <a:pt x="7264" y="33707"/>
                  <a:pt x="6922" y="33661"/>
                  <a:pt x="6562" y="33661"/>
                </a:cubicBezTo>
                <a:cubicBezTo>
                  <a:pt x="6397" y="33661"/>
                  <a:pt x="6229" y="33670"/>
                  <a:pt x="5981" y="33685"/>
                </a:cubicBezTo>
                <a:cubicBezTo>
                  <a:pt x="5584" y="33707"/>
                  <a:pt x="5160" y="33748"/>
                  <a:pt x="5039" y="33777"/>
                </a:cubicBezTo>
                <a:cubicBezTo>
                  <a:pt x="4935" y="33801"/>
                  <a:pt x="4844" y="33819"/>
                  <a:pt x="4815" y="33819"/>
                </a:cubicBezTo>
                <a:cubicBezTo>
                  <a:pt x="4810" y="33819"/>
                  <a:pt x="4807" y="33819"/>
                  <a:pt x="4806" y="33818"/>
                </a:cubicBezTo>
                <a:cubicBezTo>
                  <a:pt x="4793" y="33805"/>
                  <a:pt x="5046" y="33657"/>
                  <a:pt x="5296" y="33532"/>
                </a:cubicBezTo>
                <a:cubicBezTo>
                  <a:pt x="5612" y="33374"/>
                  <a:pt x="6785" y="32993"/>
                  <a:pt x="7135" y="32935"/>
                </a:cubicBezTo>
                <a:cubicBezTo>
                  <a:pt x="7584" y="32862"/>
                  <a:pt x="8067" y="32824"/>
                  <a:pt x="8533" y="32824"/>
                </a:cubicBezTo>
                <a:close/>
                <a:moveTo>
                  <a:pt x="5014" y="22974"/>
                </a:moveTo>
                <a:cubicBezTo>
                  <a:pt x="5037" y="22974"/>
                  <a:pt x="5053" y="23035"/>
                  <a:pt x="5071" y="23151"/>
                </a:cubicBezTo>
                <a:cubicBezTo>
                  <a:pt x="5084" y="23235"/>
                  <a:pt x="5129" y="23748"/>
                  <a:pt x="5169" y="24291"/>
                </a:cubicBezTo>
                <a:cubicBezTo>
                  <a:pt x="5268" y="25574"/>
                  <a:pt x="5275" y="28366"/>
                  <a:pt x="5183" y="29164"/>
                </a:cubicBezTo>
                <a:cubicBezTo>
                  <a:pt x="5032" y="30466"/>
                  <a:pt x="4682" y="31634"/>
                  <a:pt x="4085" y="32823"/>
                </a:cubicBezTo>
                <a:cubicBezTo>
                  <a:pt x="3657" y="33672"/>
                  <a:pt x="2562" y="35443"/>
                  <a:pt x="2465" y="35443"/>
                </a:cubicBezTo>
                <a:cubicBezTo>
                  <a:pt x="2463" y="35443"/>
                  <a:pt x="2461" y="35443"/>
                  <a:pt x="2460" y="35442"/>
                </a:cubicBezTo>
                <a:cubicBezTo>
                  <a:pt x="2453" y="35435"/>
                  <a:pt x="2491" y="35316"/>
                  <a:pt x="2542" y="35173"/>
                </a:cubicBezTo>
                <a:cubicBezTo>
                  <a:pt x="2868" y="34271"/>
                  <a:pt x="2962" y="33183"/>
                  <a:pt x="2956" y="30376"/>
                </a:cubicBezTo>
                <a:cubicBezTo>
                  <a:pt x="2953" y="29167"/>
                  <a:pt x="2964" y="28816"/>
                  <a:pt x="3012" y="28519"/>
                </a:cubicBezTo>
                <a:cubicBezTo>
                  <a:pt x="3225" y="27211"/>
                  <a:pt x="3585" y="26117"/>
                  <a:pt x="4367" y="24395"/>
                </a:cubicBezTo>
                <a:cubicBezTo>
                  <a:pt x="4579" y="23928"/>
                  <a:pt x="4808" y="23407"/>
                  <a:pt x="4877" y="23233"/>
                </a:cubicBezTo>
                <a:cubicBezTo>
                  <a:pt x="4947" y="23058"/>
                  <a:pt x="4986" y="22974"/>
                  <a:pt x="5014" y="22974"/>
                </a:cubicBezTo>
                <a:close/>
                <a:moveTo>
                  <a:pt x="11263" y="1"/>
                </a:moveTo>
                <a:cubicBezTo>
                  <a:pt x="11164" y="1"/>
                  <a:pt x="11067" y="26"/>
                  <a:pt x="11002" y="77"/>
                </a:cubicBezTo>
                <a:cubicBezTo>
                  <a:pt x="10881" y="172"/>
                  <a:pt x="10786" y="355"/>
                  <a:pt x="10697" y="663"/>
                </a:cubicBezTo>
                <a:cubicBezTo>
                  <a:pt x="10644" y="849"/>
                  <a:pt x="10630" y="1032"/>
                  <a:pt x="10630" y="1528"/>
                </a:cubicBezTo>
                <a:lnTo>
                  <a:pt x="10630" y="2157"/>
                </a:lnTo>
                <a:lnTo>
                  <a:pt x="10516" y="2089"/>
                </a:lnTo>
                <a:cubicBezTo>
                  <a:pt x="10243" y="1929"/>
                  <a:pt x="9787" y="1793"/>
                  <a:pt x="9453" y="1775"/>
                </a:cubicBezTo>
                <a:cubicBezTo>
                  <a:pt x="9399" y="1772"/>
                  <a:pt x="9347" y="1770"/>
                  <a:pt x="9297" y="1770"/>
                </a:cubicBezTo>
                <a:cubicBezTo>
                  <a:pt x="8214" y="1770"/>
                  <a:pt x="7918" y="2464"/>
                  <a:pt x="8626" y="3418"/>
                </a:cubicBezTo>
                <a:cubicBezTo>
                  <a:pt x="8936" y="3835"/>
                  <a:pt x="9232" y="4068"/>
                  <a:pt x="9663" y="4234"/>
                </a:cubicBezTo>
                <a:cubicBezTo>
                  <a:pt x="9995" y="4360"/>
                  <a:pt x="10914" y="4590"/>
                  <a:pt x="11251" y="4633"/>
                </a:cubicBezTo>
                <a:cubicBezTo>
                  <a:pt x="11615" y="4678"/>
                  <a:pt x="11902" y="4782"/>
                  <a:pt x="12283" y="5009"/>
                </a:cubicBezTo>
                <a:cubicBezTo>
                  <a:pt x="12773" y="5297"/>
                  <a:pt x="12835" y="5360"/>
                  <a:pt x="13041" y="5754"/>
                </a:cubicBezTo>
                <a:cubicBezTo>
                  <a:pt x="13146" y="5955"/>
                  <a:pt x="13348" y="6302"/>
                  <a:pt x="13486" y="6519"/>
                </a:cubicBezTo>
                <a:cubicBezTo>
                  <a:pt x="13811" y="7026"/>
                  <a:pt x="13871" y="7159"/>
                  <a:pt x="14217" y="8163"/>
                </a:cubicBezTo>
                <a:cubicBezTo>
                  <a:pt x="14373" y="8620"/>
                  <a:pt x="14593" y="9255"/>
                  <a:pt x="14705" y="9579"/>
                </a:cubicBezTo>
                <a:cubicBezTo>
                  <a:pt x="14929" y="10223"/>
                  <a:pt x="15090" y="10958"/>
                  <a:pt x="15195" y="11796"/>
                </a:cubicBezTo>
                <a:lnTo>
                  <a:pt x="15259" y="12318"/>
                </a:lnTo>
                <a:lnTo>
                  <a:pt x="15161" y="13069"/>
                </a:lnTo>
                <a:cubicBezTo>
                  <a:pt x="15018" y="14149"/>
                  <a:pt x="14876" y="15016"/>
                  <a:pt x="14842" y="15016"/>
                </a:cubicBezTo>
                <a:cubicBezTo>
                  <a:pt x="14842" y="15016"/>
                  <a:pt x="14841" y="15015"/>
                  <a:pt x="14840" y="15015"/>
                </a:cubicBezTo>
                <a:cubicBezTo>
                  <a:pt x="14826" y="14999"/>
                  <a:pt x="14787" y="14794"/>
                  <a:pt x="14751" y="14562"/>
                </a:cubicBezTo>
                <a:cubicBezTo>
                  <a:pt x="14583" y="13445"/>
                  <a:pt x="14555" y="13338"/>
                  <a:pt x="14127" y="12154"/>
                </a:cubicBezTo>
                <a:cubicBezTo>
                  <a:pt x="13950" y="11664"/>
                  <a:pt x="13770" y="11246"/>
                  <a:pt x="13639" y="11014"/>
                </a:cubicBezTo>
                <a:cubicBezTo>
                  <a:pt x="13525" y="10811"/>
                  <a:pt x="13349" y="10494"/>
                  <a:pt x="13249" y="10308"/>
                </a:cubicBezTo>
                <a:cubicBezTo>
                  <a:pt x="12940" y="9734"/>
                  <a:pt x="12214" y="8798"/>
                  <a:pt x="11649" y="8239"/>
                </a:cubicBezTo>
                <a:cubicBezTo>
                  <a:pt x="10933" y="7531"/>
                  <a:pt x="10643" y="7281"/>
                  <a:pt x="10474" y="7281"/>
                </a:cubicBezTo>
                <a:cubicBezTo>
                  <a:pt x="10422" y="7281"/>
                  <a:pt x="10382" y="7305"/>
                  <a:pt x="10344" y="7347"/>
                </a:cubicBezTo>
                <a:cubicBezTo>
                  <a:pt x="10268" y="7428"/>
                  <a:pt x="10262" y="7603"/>
                  <a:pt x="10331" y="7702"/>
                </a:cubicBezTo>
                <a:cubicBezTo>
                  <a:pt x="10359" y="7744"/>
                  <a:pt x="10468" y="8001"/>
                  <a:pt x="10574" y="8272"/>
                </a:cubicBezTo>
                <a:cubicBezTo>
                  <a:pt x="10678" y="8544"/>
                  <a:pt x="10806" y="8877"/>
                  <a:pt x="10857" y="9009"/>
                </a:cubicBezTo>
                <a:cubicBezTo>
                  <a:pt x="10967" y="9300"/>
                  <a:pt x="11038" y="9829"/>
                  <a:pt x="11070" y="10590"/>
                </a:cubicBezTo>
                <a:cubicBezTo>
                  <a:pt x="11083" y="10903"/>
                  <a:pt x="11111" y="11326"/>
                  <a:pt x="11131" y="11528"/>
                </a:cubicBezTo>
                <a:cubicBezTo>
                  <a:pt x="11168" y="11887"/>
                  <a:pt x="11494" y="13253"/>
                  <a:pt x="11696" y="13893"/>
                </a:cubicBezTo>
                <a:cubicBezTo>
                  <a:pt x="11842" y="14356"/>
                  <a:pt x="12345" y="15534"/>
                  <a:pt x="12705" y="16255"/>
                </a:cubicBezTo>
                <a:cubicBezTo>
                  <a:pt x="13064" y="16972"/>
                  <a:pt x="13268" y="17484"/>
                  <a:pt x="13352" y="17877"/>
                </a:cubicBezTo>
                <a:cubicBezTo>
                  <a:pt x="13428" y="18240"/>
                  <a:pt x="13422" y="19068"/>
                  <a:pt x="13338" y="19621"/>
                </a:cubicBezTo>
                <a:cubicBezTo>
                  <a:pt x="13277" y="20017"/>
                  <a:pt x="13238" y="20135"/>
                  <a:pt x="12967" y="20779"/>
                </a:cubicBezTo>
                <a:cubicBezTo>
                  <a:pt x="12647" y="21537"/>
                  <a:pt x="12430" y="21969"/>
                  <a:pt x="12093" y="22519"/>
                </a:cubicBezTo>
                <a:cubicBezTo>
                  <a:pt x="11980" y="22705"/>
                  <a:pt x="11706" y="23196"/>
                  <a:pt x="11484" y="23612"/>
                </a:cubicBezTo>
                <a:cubicBezTo>
                  <a:pt x="11159" y="24220"/>
                  <a:pt x="10456" y="25366"/>
                  <a:pt x="10409" y="25366"/>
                </a:cubicBezTo>
                <a:cubicBezTo>
                  <a:pt x="10408" y="25366"/>
                  <a:pt x="10407" y="25366"/>
                  <a:pt x="10407" y="25365"/>
                </a:cubicBezTo>
                <a:cubicBezTo>
                  <a:pt x="10404" y="25362"/>
                  <a:pt x="10479" y="25046"/>
                  <a:pt x="10576" y="24661"/>
                </a:cubicBezTo>
                <a:cubicBezTo>
                  <a:pt x="10863" y="23510"/>
                  <a:pt x="10946" y="22851"/>
                  <a:pt x="10952" y="21663"/>
                </a:cubicBezTo>
                <a:cubicBezTo>
                  <a:pt x="10954" y="20958"/>
                  <a:pt x="10896" y="20439"/>
                  <a:pt x="10715" y="19549"/>
                </a:cubicBezTo>
                <a:cubicBezTo>
                  <a:pt x="10588" y="18923"/>
                  <a:pt x="10090" y="17481"/>
                  <a:pt x="9800" y="16901"/>
                </a:cubicBezTo>
                <a:cubicBezTo>
                  <a:pt x="9436" y="16173"/>
                  <a:pt x="9072" y="15588"/>
                  <a:pt x="8940" y="15525"/>
                </a:cubicBezTo>
                <a:cubicBezTo>
                  <a:pt x="8898" y="15504"/>
                  <a:pt x="8856" y="15494"/>
                  <a:pt x="8816" y="15494"/>
                </a:cubicBezTo>
                <a:cubicBezTo>
                  <a:pt x="8728" y="15494"/>
                  <a:pt x="8646" y="15542"/>
                  <a:pt x="8576" y="15639"/>
                </a:cubicBezTo>
                <a:cubicBezTo>
                  <a:pt x="8504" y="15734"/>
                  <a:pt x="8497" y="15815"/>
                  <a:pt x="8471" y="16764"/>
                </a:cubicBezTo>
                <a:cubicBezTo>
                  <a:pt x="8439" y="18014"/>
                  <a:pt x="8418" y="18393"/>
                  <a:pt x="8342" y="19125"/>
                </a:cubicBezTo>
                <a:cubicBezTo>
                  <a:pt x="8228" y="20239"/>
                  <a:pt x="8375" y="22262"/>
                  <a:pt x="8658" y="23450"/>
                </a:cubicBezTo>
                <a:cubicBezTo>
                  <a:pt x="8799" y="24039"/>
                  <a:pt x="8842" y="24271"/>
                  <a:pt x="8899" y="24745"/>
                </a:cubicBezTo>
                <a:cubicBezTo>
                  <a:pt x="8930" y="25002"/>
                  <a:pt x="8989" y="25384"/>
                  <a:pt x="9028" y="25599"/>
                </a:cubicBezTo>
                <a:cubicBezTo>
                  <a:pt x="9126" y="26111"/>
                  <a:pt x="9121" y="26451"/>
                  <a:pt x="9005" y="27048"/>
                </a:cubicBezTo>
                <a:lnTo>
                  <a:pt x="8909" y="27544"/>
                </a:lnTo>
                <a:lnTo>
                  <a:pt x="8577" y="28014"/>
                </a:lnTo>
                <a:cubicBezTo>
                  <a:pt x="8060" y="28747"/>
                  <a:pt x="7882" y="28980"/>
                  <a:pt x="7557" y="29354"/>
                </a:cubicBezTo>
                <a:cubicBezTo>
                  <a:pt x="7390" y="29545"/>
                  <a:pt x="7080" y="29929"/>
                  <a:pt x="6865" y="30213"/>
                </a:cubicBezTo>
                <a:cubicBezTo>
                  <a:pt x="6650" y="30496"/>
                  <a:pt x="6292" y="30941"/>
                  <a:pt x="6066" y="31206"/>
                </a:cubicBezTo>
                <a:cubicBezTo>
                  <a:pt x="5842" y="31472"/>
                  <a:pt x="5474" y="31918"/>
                  <a:pt x="5247" y="32205"/>
                </a:cubicBezTo>
                <a:cubicBezTo>
                  <a:pt x="4932" y="32603"/>
                  <a:pt x="4783" y="32779"/>
                  <a:pt x="4756" y="32779"/>
                </a:cubicBezTo>
                <a:cubicBezTo>
                  <a:pt x="4742" y="32779"/>
                  <a:pt x="4762" y="32729"/>
                  <a:pt x="4810" y="32635"/>
                </a:cubicBezTo>
                <a:cubicBezTo>
                  <a:pt x="5199" y="31868"/>
                  <a:pt x="5533" y="30685"/>
                  <a:pt x="5707" y="29461"/>
                </a:cubicBezTo>
                <a:cubicBezTo>
                  <a:pt x="5762" y="29068"/>
                  <a:pt x="5771" y="28718"/>
                  <a:pt x="5771" y="27034"/>
                </a:cubicBezTo>
                <a:cubicBezTo>
                  <a:pt x="5771" y="25294"/>
                  <a:pt x="5762" y="24956"/>
                  <a:pt x="5688" y="24113"/>
                </a:cubicBezTo>
                <a:cubicBezTo>
                  <a:pt x="5545" y="22480"/>
                  <a:pt x="5317" y="21663"/>
                  <a:pt x="5006" y="21663"/>
                </a:cubicBezTo>
                <a:cubicBezTo>
                  <a:pt x="4865" y="21663"/>
                  <a:pt x="4774" y="21803"/>
                  <a:pt x="4705" y="22124"/>
                </a:cubicBezTo>
                <a:cubicBezTo>
                  <a:pt x="4622" y="22512"/>
                  <a:pt x="4349" y="23198"/>
                  <a:pt x="3812" y="24367"/>
                </a:cubicBezTo>
                <a:cubicBezTo>
                  <a:pt x="3049" y="26026"/>
                  <a:pt x="2729" y="26965"/>
                  <a:pt x="2476" y="28285"/>
                </a:cubicBezTo>
                <a:cubicBezTo>
                  <a:pt x="2399" y="28683"/>
                  <a:pt x="2394" y="28813"/>
                  <a:pt x="2388" y="30656"/>
                </a:cubicBezTo>
                <a:cubicBezTo>
                  <a:pt x="2377" y="33562"/>
                  <a:pt x="2318" y="34194"/>
                  <a:pt x="1961" y="35165"/>
                </a:cubicBezTo>
                <a:cubicBezTo>
                  <a:pt x="1748" y="35747"/>
                  <a:pt x="1596" y="36279"/>
                  <a:pt x="1596" y="36449"/>
                </a:cubicBezTo>
                <a:cubicBezTo>
                  <a:pt x="1596" y="36586"/>
                  <a:pt x="1564" y="36635"/>
                  <a:pt x="1237" y="37014"/>
                </a:cubicBezTo>
                <a:cubicBezTo>
                  <a:pt x="711" y="37625"/>
                  <a:pt x="50" y="38581"/>
                  <a:pt x="25" y="38769"/>
                </a:cubicBezTo>
                <a:cubicBezTo>
                  <a:pt x="0" y="38956"/>
                  <a:pt x="113" y="39096"/>
                  <a:pt x="291" y="39096"/>
                </a:cubicBezTo>
                <a:cubicBezTo>
                  <a:pt x="456" y="39096"/>
                  <a:pt x="537" y="39022"/>
                  <a:pt x="829" y="38607"/>
                </a:cubicBezTo>
                <a:cubicBezTo>
                  <a:pt x="1272" y="37973"/>
                  <a:pt x="1470" y="37717"/>
                  <a:pt x="1819" y="37323"/>
                </a:cubicBezTo>
                <a:cubicBezTo>
                  <a:pt x="2003" y="37114"/>
                  <a:pt x="2318" y="36727"/>
                  <a:pt x="2515" y="36463"/>
                </a:cubicBezTo>
                <a:cubicBezTo>
                  <a:pt x="2714" y="36197"/>
                  <a:pt x="3022" y="35825"/>
                  <a:pt x="3201" y="35633"/>
                </a:cubicBezTo>
                <a:cubicBezTo>
                  <a:pt x="3381" y="35442"/>
                  <a:pt x="3652" y="35139"/>
                  <a:pt x="3802" y="34957"/>
                </a:cubicBezTo>
                <a:cubicBezTo>
                  <a:pt x="4123" y="34576"/>
                  <a:pt x="4296" y="34474"/>
                  <a:pt x="4862" y="34329"/>
                </a:cubicBezTo>
                <a:cubicBezTo>
                  <a:pt x="5183" y="34248"/>
                  <a:pt x="5295" y="34240"/>
                  <a:pt x="6063" y="34234"/>
                </a:cubicBezTo>
                <a:cubicBezTo>
                  <a:pt x="6125" y="34234"/>
                  <a:pt x="6184" y="34234"/>
                  <a:pt x="6240" y="34234"/>
                </a:cubicBezTo>
                <a:cubicBezTo>
                  <a:pt x="6797" y="34234"/>
                  <a:pt x="7057" y="34250"/>
                  <a:pt x="7463" y="34307"/>
                </a:cubicBezTo>
                <a:cubicBezTo>
                  <a:pt x="8606" y="34468"/>
                  <a:pt x="9172" y="34530"/>
                  <a:pt x="9823" y="34530"/>
                </a:cubicBezTo>
                <a:cubicBezTo>
                  <a:pt x="10110" y="34530"/>
                  <a:pt x="10414" y="34518"/>
                  <a:pt x="10791" y="34497"/>
                </a:cubicBezTo>
                <a:cubicBezTo>
                  <a:pt x="11515" y="34458"/>
                  <a:pt x="12677" y="34365"/>
                  <a:pt x="13086" y="34314"/>
                </a:cubicBezTo>
                <a:cubicBezTo>
                  <a:pt x="13248" y="34295"/>
                  <a:pt x="13515" y="34277"/>
                  <a:pt x="13680" y="34277"/>
                </a:cubicBezTo>
                <a:cubicBezTo>
                  <a:pt x="13922" y="34277"/>
                  <a:pt x="13996" y="34264"/>
                  <a:pt x="14071" y="34206"/>
                </a:cubicBezTo>
                <a:cubicBezTo>
                  <a:pt x="14233" y="34080"/>
                  <a:pt x="14226" y="33896"/>
                  <a:pt x="14057" y="33786"/>
                </a:cubicBezTo>
                <a:cubicBezTo>
                  <a:pt x="13943" y="33712"/>
                  <a:pt x="11599" y="32907"/>
                  <a:pt x="10976" y="32725"/>
                </a:cubicBezTo>
                <a:cubicBezTo>
                  <a:pt x="10084" y="32470"/>
                  <a:pt x="9327" y="32349"/>
                  <a:pt x="8586" y="32349"/>
                </a:cubicBezTo>
                <a:cubicBezTo>
                  <a:pt x="8422" y="32349"/>
                  <a:pt x="8259" y="32355"/>
                  <a:pt x="8096" y="32367"/>
                </a:cubicBezTo>
                <a:cubicBezTo>
                  <a:pt x="7190" y="32432"/>
                  <a:pt x="6681" y="32533"/>
                  <a:pt x="5996" y="32782"/>
                </a:cubicBezTo>
                <a:cubicBezTo>
                  <a:pt x="5866" y="32830"/>
                  <a:pt x="5757" y="32864"/>
                  <a:pt x="5731" y="32864"/>
                </a:cubicBezTo>
                <a:cubicBezTo>
                  <a:pt x="5728" y="32864"/>
                  <a:pt x="5726" y="32863"/>
                  <a:pt x="5726" y="32863"/>
                </a:cubicBezTo>
                <a:cubicBezTo>
                  <a:pt x="5718" y="32856"/>
                  <a:pt x="5833" y="32773"/>
                  <a:pt x="5981" y="32680"/>
                </a:cubicBezTo>
                <a:cubicBezTo>
                  <a:pt x="6260" y="32503"/>
                  <a:pt x="6415" y="32448"/>
                  <a:pt x="7554" y="32127"/>
                </a:cubicBezTo>
                <a:cubicBezTo>
                  <a:pt x="7948" y="32016"/>
                  <a:pt x="8353" y="31932"/>
                  <a:pt x="8707" y="31885"/>
                </a:cubicBezTo>
                <a:cubicBezTo>
                  <a:pt x="10604" y="31638"/>
                  <a:pt x="12219" y="31156"/>
                  <a:pt x="13551" y="30439"/>
                </a:cubicBezTo>
                <a:cubicBezTo>
                  <a:pt x="14323" y="30024"/>
                  <a:pt x="14714" y="29778"/>
                  <a:pt x="15268" y="29359"/>
                </a:cubicBezTo>
                <a:cubicBezTo>
                  <a:pt x="15525" y="29166"/>
                  <a:pt x="15847" y="28941"/>
                  <a:pt x="15978" y="28866"/>
                </a:cubicBezTo>
                <a:cubicBezTo>
                  <a:pt x="16253" y="28708"/>
                  <a:pt x="16365" y="28601"/>
                  <a:pt x="16401" y="28462"/>
                </a:cubicBezTo>
                <a:cubicBezTo>
                  <a:pt x="16434" y="28330"/>
                  <a:pt x="16298" y="28179"/>
                  <a:pt x="16107" y="28135"/>
                </a:cubicBezTo>
                <a:cubicBezTo>
                  <a:pt x="15847" y="28076"/>
                  <a:pt x="15344" y="28044"/>
                  <a:pt x="14758" y="28044"/>
                </a:cubicBezTo>
                <a:cubicBezTo>
                  <a:pt x="14530" y="28044"/>
                  <a:pt x="14291" y="28049"/>
                  <a:pt x="14048" y="28059"/>
                </a:cubicBezTo>
                <a:cubicBezTo>
                  <a:pt x="12059" y="28139"/>
                  <a:pt x="10339" y="28606"/>
                  <a:pt x="8486" y="29569"/>
                </a:cubicBezTo>
                <a:cubicBezTo>
                  <a:pt x="8294" y="29669"/>
                  <a:pt x="8146" y="29734"/>
                  <a:pt x="8116" y="29734"/>
                </a:cubicBezTo>
                <a:cubicBezTo>
                  <a:pt x="8110" y="29734"/>
                  <a:pt x="8109" y="29731"/>
                  <a:pt x="8114" y="29725"/>
                </a:cubicBezTo>
                <a:cubicBezTo>
                  <a:pt x="8140" y="29690"/>
                  <a:pt x="8246" y="29561"/>
                  <a:pt x="8348" y="29440"/>
                </a:cubicBezTo>
                <a:cubicBezTo>
                  <a:pt x="8449" y="29319"/>
                  <a:pt x="8682" y="29010"/>
                  <a:pt x="8860" y="28759"/>
                </a:cubicBezTo>
                <a:cubicBezTo>
                  <a:pt x="9039" y="28506"/>
                  <a:pt x="9390" y="28032"/>
                  <a:pt x="9643" y="27701"/>
                </a:cubicBezTo>
                <a:cubicBezTo>
                  <a:pt x="9896" y="27370"/>
                  <a:pt x="10274" y="26828"/>
                  <a:pt x="10487" y="26488"/>
                </a:cubicBezTo>
                <a:cubicBezTo>
                  <a:pt x="10701" y="26150"/>
                  <a:pt x="11014" y="25670"/>
                  <a:pt x="11187" y="25419"/>
                </a:cubicBezTo>
                <a:cubicBezTo>
                  <a:pt x="11486" y="24981"/>
                  <a:pt x="11517" y="24947"/>
                  <a:pt x="11929" y="24644"/>
                </a:cubicBezTo>
                <a:cubicBezTo>
                  <a:pt x="12624" y="24129"/>
                  <a:pt x="12672" y="24101"/>
                  <a:pt x="13772" y="23574"/>
                </a:cubicBezTo>
                <a:cubicBezTo>
                  <a:pt x="14720" y="23117"/>
                  <a:pt x="15736" y="22546"/>
                  <a:pt x="16226" y="22192"/>
                </a:cubicBezTo>
                <a:cubicBezTo>
                  <a:pt x="16946" y="21671"/>
                  <a:pt x="17747" y="21037"/>
                  <a:pt x="18205" y="20623"/>
                </a:cubicBezTo>
                <a:cubicBezTo>
                  <a:pt x="18809" y="20075"/>
                  <a:pt x="18888" y="19990"/>
                  <a:pt x="19423" y="19290"/>
                </a:cubicBezTo>
                <a:cubicBezTo>
                  <a:pt x="19626" y="19025"/>
                  <a:pt x="19906" y="18663"/>
                  <a:pt x="20053" y="18478"/>
                </a:cubicBezTo>
                <a:cubicBezTo>
                  <a:pt x="20197" y="18296"/>
                  <a:pt x="20331" y="18104"/>
                  <a:pt x="20350" y="18054"/>
                </a:cubicBezTo>
                <a:cubicBezTo>
                  <a:pt x="20429" y="17844"/>
                  <a:pt x="20301" y="17653"/>
                  <a:pt x="20080" y="17653"/>
                </a:cubicBezTo>
                <a:cubicBezTo>
                  <a:pt x="19781" y="17653"/>
                  <a:pt x="18424" y="18104"/>
                  <a:pt x="17484" y="18517"/>
                </a:cubicBezTo>
                <a:cubicBezTo>
                  <a:pt x="16924" y="18762"/>
                  <a:pt x="16285" y="19143"/>
                  <a:pt x="15637" y="19617"/>
                </a:cubicBezTo>
                <a:cubicBezTo>
                  <a:pt x="14947" y="20123"/>
                  <a:pt x="14508" y="20496"/>
                  <a:pt x="13812" y="21164"/>
                </a:cubicBezTo>
                <a:cubicBezTo>
                  <a:pt x="13554" y="21415"/>
                  <a:pt x="13346" y="21608"/>
                  <a:pt x="13337" y="21608"/>
                </a:cubicBezTo>
                <a:cubicBezTo>
                  <a:pt x="13337" y="21608"/>
                  <a:pt x="13337" y="21607"/>
                  <a:pt x="13338" y="21606"/>
                </a:cubicBezTo>
                <a:cubicBezTo>
                  <a:pt x="13349" y="21586"/>
                  <a:pt x="13492" y="21257"/>
                  <a:pt x="13654" y="20871"/>
                </a:cubicBezTo>
                <a:cubicBezTo>
                  <a:pt x="13817" y="20484"/>
                  <a:pt x="14085" y="19876"/>
                  <a:pt x="14252" y="19509"/>
                </a:cubicBezTo>
                <a:cubicBezTo>
                  <a:pt x="14712" y="18508"/>
                  <a:pt x="14992" y="17663"/>
                  <a:pt x="15225" y="16584"/>
                </a:cubicBezTo>
                <a:cubicBezTo>
                  <a:pt x="15373" y="15893"/>
                  <a:pt x="15664" y="15400"/>
                  <a:pt x="16435" y="14525"/>
                </a:cubicBezTo>
                <a:cubicBezTo>
                  <a:pt x="17029" y="13853"/>
                  <a:pt x="18180" y="12352"/>
                  <a:pt x="18496" y="11844"/>
                </a:cubicBezTo>
                <a:cubicBezTo>
                  <a:pt x="18755" y="11426"/>
                  <a:pt x="19310" y="10377"/>
                  <a:pt x="19543" y="9865"/>
                </a:cubicBezTo>
                <a:cubicBezTo>
                  <a:pt x="20019" y="8821"/>
                  <a:pt x="20365" y="7419"/>
                  <a:pt x="20507" y="5949"/>
                </a:cubicBezTo>
                <a:cubicBezTo>
                  <a:pt x="20577" y="5228"/>
                  <a:pt x="20451" y="4863"/>
                  <a:pt x="20144" y="4863"/>
                </a:cubicBezTo>
                <a:cubicBezTo>
                  <a:pt x="19980" y="4863"/>
                  <a:pt x="19763" y="4968"/>
                  <a:pt x="19495" y="5180"/>
                </a:cubicBezTo>
                <a:cubicBezTo>
                  <a:pt x="19104" y="5492"/>
                  <a:pt x="18207" y="6508"/>
                  <a:pt x="17825" y="7073"/>
                </a:cubicBezTo>
                <a:cubicBezTo>
                  <a:pt x="17248" y="7927"/>
                  <a:pt x="16569" y="9133"/>
                  <a:pt x="16269" y="9835"/>
                </a:cubicBezTo>
                <a:cubicBezTo>
                  <a:pt x="16203" y="9992"/>
                  <a:pt x="16163" y="10083"/>
                  <a:pt x="16144" y="10083"/>
                </a:cubicBezTo>
                <a:cubicBezTo>
                  <a:pt x="16116" y="10083"/>
                  <a:pt x="16130" y="9900"/>
                  <a:pt x="16164" y="9464"/>
                </a:cubicBezTo>
                <a:cubicBezTo>
                  <a:pt x="16217" y="8791"/>
                  <a:pt x="16310" y="6880"/>
                  <a:pt x="16310" y="6492"/>
                </a:cubicBezTo>
                <a:lnTo>
                  <a:pt x="16310" y="6165"/>
                </a:lnTo>
                <a:lnTo>
                  <a:pt x="16450" y="6014"/>
                </a:lnTo>
                <a:cubicBezTo>
                  <a:pt x="16527" y="5931"/>
                  <a:pt x="16686" y="5701"/>
                  <a:pt x="16803" y="5501"/>
                </a:cubicBezTo>
                <a:cubicBezTo>
                  <a:pt x="16920" y="5302"/>
                  <a:pt x="17129" y="5010"/>
                  <a:pt x="17263" y="4856"/>
                </a:cubicBezTo>
                <a:cubicBezTo>
                  <a:pt x="17514" y="4571"/>
                  <a:pt x="17978" y="4007"/>
                  <a:pt x="18322" y="3569"/>
                </a:cubicBezTo>
                <a:cubicBezTo>
                  <a:pt x="18612" y="3200"/>
                  <a:pt x="19041" y="2289"/>
                  <a:pt x="19089" y="1939"/>
                </a:cubicBezTo>
                <a:cubicBezTo>
                  <a:pt x="19158" y="1441"/>
                  <a:pt x="18834" y="1139"/>
                  <a:pt x="18362" y="1139"/>
                </a:cubicBezTo>
                <a:cubicBezTo>
                  <a:pt x="18155" y="1139"/>
                  <a:pt x="17921" y="1197"/>
                  <a:pt x="17678" y="1321"/>
                </a:cubicBezTo>
                <a:cubicBezTo>
                  <a:pt x="17453" y="1435"/>
                  <a:pt x="17288" y="1593"/>
                  <a:pt x="17054" y="1918"/>
                </a:cubicBezTo>
                <a:cubicBezTo>
                  <a:pt x="16948" y="2064"/>
                  <a:pt x="16893" y="2148"/>
                  <a:pt x="16854" y="2148"/>
                </a:cubicBezTo>
                <a:cubicBezTo>
                  <a:pt x="16806" y="2148"/>
                  <a:pt x="16783" y="2017"/>
                  <a:pt x="16719" y="1712"/>
                </a:cubicBezTo>
                <a:cubicBezTo>
                  <a:pt x="16582" y="1064"/>
                  <a:pt x="16338" y="672"/>
                  <a:pt x="15975" y="516"/>
                </a:cubicBezTo>
                <a:cubicBezTo>
                  <a:pt x="15877" y="474"/>
                  <a:pt x="15780" y="453"/>
                  <a:pt x="15687" y="453"/>
                </a:cubicBezTo>
                <a:cubicBezTo>
                  <a:pt x="15296" y="453"/>
                  <a:pt x="14962" y="810"/>
                  <a:pt x="14817" y="1422"/>
                </a:cubicBezTo>
                <a:cubicBezTo>
                  <a:pt x="14771" y="1619"/>
                  <a:pt x="14761" y="1797"/>
                  <a:pt x="14777" y="2261"/>
                </a:cubicBezTo>
                <a:cubicBezTo>
                  <a:pt x="14798" y="2890"/>
                  <a:pt x="14868" y="3310"/>
                  <a:pt x="15040" y="3820"/>
                </a:cubicBezTo>
                <a:cubicBezTo>
                  <a:pt x="15141" y="4123"/>
                  <a:pt x="15704" y="5297"/>
                  <a:pt x="15838" y="5486"/>
                </a:cubicBezTo>
                <a:cubicBezTo>
                  <a:pt x="15912" y="5592"/>
                  <a:pt x="15913" y="5600"/>
                  <a:pt x="15855" y="6060"/>
                </a:cubicBezTo>
                <a:cubicBezTo>
                  <a:pt x="15763" y="6800"/>
                  <a:pt x="15694" y="7517"/>
                  <a:pt x="15611" y="8605"/>
                </a:cubicBezTo>
                <a:cubicBezTo>
                  <a:pt x="15569" y="9160"/>
                  <a:pt x="15522" y="9716"/>
                  <a:pt x="15506" y="9837"/>
                </a:cubicBezTo>
                <a:lnTo>
                  <a:pt x="15479" y="10057"/>
                </a:lnTo>
                <a:lnTo>
                  <a:pt x="15376" y="9727"/>
                </a:lnTo>
                <a:cubicBezTo>
                  <a:pt x="15320" y="9544"/>
                  <a:pt x="15187" y="9157"/>
                  <a:pt x="15078" y="8862"/>
                </a:cubicBezTo>
                <a:cubicBezTo>
                  <a:pt x="14970" y="8568"/>
                  <a:pt x="14813" y="8114"/>
                  <a:pt x="14729" y="7850"/>
                </a:cubicBezTo>
                <a:cubicBezTo>
                  <a:pt x="14507" y="7165"/>
                  <a:pt x="14307" y="6737"/>
                  <a:pt x="13969" y="6213"/>
                </a:cubicBezTo>
                <a:cubicBezTo>
                  <a:pt x="13405" y="5342"/>
                  <a:pt x="13318" y="5158"/>
                  <a:pt x="13057" y="4290"/>
                </a:cubicBezTo>
                <a:cubicBezTo>
                  <a:pt x="12925" y="3852"/>
                  <a:pt x="12740" y="3190"/>
                  <a:pt x="12650" y="2823"/>
                </a:cubicBezTo>
                <a:cubicBezTo>
                  <a:pt x="12557" y="2455"/>
                  <a:pt x="12433" y="2029"/>
                  <a:pt x="12374" y="1876"/>
                </a:cubicBezTo>
                <a:cubicBezTo>
                  <a:pt x="12314" y="1724"/>
                  <a:pt x="12223" y="1433"/>
                  <a:pt x="12171" y="1233"/>
                </a:cubicBezTo>
                <a:cubicBezTo>
                  <a:pt x="12012" y="612"/>
                  <a:pt x="11774" y="198"/>
                  <a:pt x="11489" y="51"/>
                </a:cubicBezTo>
                <a:cubicBezTo>
                  <a:pt x="11423" y="17"/>
                  <a:pt x="11342" y="1"/>
                  <a:pt x="11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1355743" y="3899830"/>
            <a:ext cx="169675" cy="159150"/>
          </a:xfrm>
          <a:custGeom>
            <a:avLst/>
            <a:gdLst/>
            <a:ahLst/>
            <a:cxnLst/>
            <a:rect l="l" t="t" r="r" b="b"/>
            <a:pathLst>
              <a:path w="6787" h="6366" extrusionOk="0">
                <a:moveTo>
                  <a:pt x="2773" y="1"/>
                </a:moveTo>
                <a:cubicBezTo>
                  <a:pt x="2719" y="1"/>
                  <a:pt x="2669" y="22"/>
                  <a:pt x="2630" y="64"/>
                </a:cubicBezTo>
                <a:cubicBezTo>
                  <a:pt x="2597" y="101"/>
                  <a:pt x="2554" y="175"/>
                  <a:pt x="2532" y="229"/>
                </a:cubicBezTo>
                <a:cubicBezTo>
                  <a:pt x="2482" y="364"/>
                  <a:pt x="2397" y="1013"/>
                  <a:pt x="2322" y="1858"/>
                </a:cubicBezTo>
                <a:cubicBezTo>
                  <a:pt x="2289" y="2245"/>
                  <a:pt x="2257" y="2561"/>
                  <a:pt x="2253" y="2566"/>
                </a:cubicBezTo>
                <a:cubicBezTo>
                  <a:pt x="2253" y="2567"/>
                  <a:pt x="2252" y="2567"/>
                  <a:pt x="2251" y="2567"/>
                </a:cubicBezTo>
                <a:cubicBezTo>
                  <a:pt x="2236" y="2567"/>
                  <a:pt x="2146" y="2532"/>
                  <a:pt x="2039" y="2485"/>
                </a:cubicBezTo>
                <a:cubicBezTo>
                  <a:pt x="1757" y="2361"/>
                  <a:pt x="1315" y="2253"/>
                  <a:pt x="751" y="2171"/>
                </a:cubicBezTo>
                <a:cubicBezTo>
                  <a:pt x="551" y="2142"/>
                  <a:pt x="413" y="2126"/>
                  <a:pt x="315" y="2126"/>
                </a:cubicBezTo>
                <a:cubicBezTo>
                  <a:pt x="164" y="2126"/>
                  <a:pt x="107" y="2163"/>
                  <a:pt x="63" y="2245"/>
                </a:cubicBezTo>
                <a:cubicBezTo>
                  <a:pt x="1" y="2363"/>
                  <a:pt x="54" y="2463"/>
                  <a:pt x="318" y="2738"/>
                </a:cubicBezTo>
                <a:cubicBezTo>
                  <a:pt x="500" y="2925"/>
                  <a:pt x="1479" y="3763"/>
                  <a:pt x="1722" y="3937"/>
                </a:cubicBezTo>
                <a:cubicBezTo>
                  <a:pt x="1737" y="3948"/>
                  <a:pt x="1684" y="4147"/>
                  <a:pt x="1608" y="4380"/>
                </a:cubicBezTo>
                <a:cubicBezTo>
                  <a:pt x="1439" y="4887"/>
                  <a:pt x="1204" y="5889"/>
                  <a:pt x="1204" y="6097"/>
                </a:cubicBezTo>
                <a:cubicBezTo>
                  <a:pt x="1204" y="6270"/>
                  <a:pt x="1288" y="6366"/>
                  <a:pt x="1439" y="6366"/>
                </a:cubicBezTo>
                <a:cubicBezTo>
                  <a:pt x="1564" y="6366"/>
                  <a:pt x="1589" y="6339"/>
                  <a:pt x="2275" y="5539"/>
                </a:cubicBezTo>
                <a:cubicBezTo>
                  <a:pt x="2570" y="5193"/>
                  <a:pt x="2835" y="4892"/>
                  <a:pt x="2867" y="4866"/>
                </a:cubicBezTo>
                <a:cubicBezTo>
                  <a:pt x="2881" y="4855"/>
                  <a:pt x="2893" y="4848"/>
                  <a:pt x="2905" y="4848"/>
                </a:cubicBezTo>
                <a:cubicBezTo>
                  <a:pt x="2939" y="4848"/>
                  <a:pt x="2978" y="4893"/>
                  <a:pt x="3065" y="5014"/>
                </a:cubicBezTo>
                <a:cubicBezTo>
                  <a:pt x="3331" y="5382"/>
                  <a:pt x="3752" y="5907"/>
                  <a:pt x="3920" y="6081"/>
                </a:cubicBezTo>
                <a:cubicBezTo>
                  <a:pt x="4036" y="6201"/>
                  <a:pt x="4140" y="6262"/>
                  <a:pt x="4234" y="6262"/>
                </a:cubicBezTo>
                <a:cubicBezTo>
                  <a:pt x="4295" y="6262"/>
                  <a:pt x="4351" y="6236"/>
                  <a:pt x="4403" y="6184"/>
                </a:cubicBezTo>
                <a:cubicBezTo>
                  <a:pt x="4489" y="6099"/>
                  <a:pt x="4496" y="5946"/>
                  <a:pt x="4443" y="5386"/>
                </a:cubicBezTo>
                <a:cubicBezTo>
                  <a:pt x="4423" y="5187"/>
                  <a:pt x="4400" y="4933"/>
                  <a:pt x="4391" y="4817"/>
                </a:cubicBezTo>
                <a:lnTo>
                  <a:pt x="4374" y="4609"/>
                </a:lnTo>
                <a:lnTo>
                  <a:pt x="4988" y="4454"/>
                </a:lnTo>
                <a:cubicBezTo>
                  <a:pt x="6150" y="4162"/>
                  <a:pt x="6661" y="3970"/>
                  <a:pt x="6723" y="3809"/>
                </a:cubicBezTo>
                <a:cubicBezTo>
                  <a:pt x="6786" y="3641"/>
                  <a:pt x="6696" y="3557"/>
                  <a:pt x="6346" y="3462"/>
                </a:cubicBezTo>
                <a:cubicBezTo>
                  <a:pt x="5879" y="3336"/>
                  <a:pt x="5417" y="3246"/>
                  <a:pt x="4982" y="3200"/>
                </a:cubicBezTo>
                <a:lnTo>
                  <a:pt x="4588" y="3157"/>
                </a:lnTo>
                <a:lnTo>
                  <a:pt x="4664" y="3045"/>
                </a:lnTo>
                <a:cubicBezTo>
                  <a:pt x="4704" y="2982"/>
                  <a:pt x="4852" y="2740"/>
                  <a:pt x="4991" y="2507"/>
                </a:cubicBezTo>
                <a:cubicBezTo>
                  <a:pt x="5854" y="1055"/>
                  <a:pt x="5876" y="1007"/>
                  <a:pt x="5744" y="875"/>
                </a:cubicBezTo>
                <a:cubicBezTo>
                  <a:pt x="5709" y="840"/>
                  <a:pt x="5674" y="821"/>
                  <a:pt x="5628" y="821"/>
                </a:cubicBezTo>
                <a:cubicBezTo>
                  <a:pt x="5534" y="821"/>
                  <a:pt x="5397" y="903"/>
                  <a:pt x="5141" y="1093"/>
                </a:cubicBezTo>
                <a:cubicBezTo>
                  <a:pt x="4722" y="1406"/>
                  <a:pt x="3895" y="2118"/>
                  <a:pt x="3717" y="2321"/>
                </a:cubicBezTo>
                <a:cubicBezTo>
                  <a:pt x="3658" y="2388"/>
                  <a:pt x="3605" y="2435"/>
                  <a:pt x="3588" y="2435"/>
                </a:cubicBezTo>
                <a:cubicBezTo>
                  <a:pt x="3587" y="2435"/>
                  <a:pt x="3585" y="2434"/>
                  <a:pt x="3585" y="2433"/>
                </a:cubicBezTo>
                <a:cubicBezTo>
                  <a:pt x="3577" y="2423"/>
                  <a:pt x="3541" y="2223"/>
                  <a:pt x="3507" y="1991"/>
                </a:cubicBezTo>
                <a:cubicBezTo>
                  <a:pt x="3385" y="1167"/>
                  <a:pt x="3145" y="307"/>
                  <a:pt x="2981" y="112"/>
                </a:cubicBezTo>
                <a:cubicBezTo>
                  <a:pt x="2921" y="39"/>
                  <a:pt x="2844" y="1"/>
                  <a:pt x="2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40;p52"/>
          <p:cNvSpPr/>
          <p:nvPr/>
        </p:nvSpPr>
        <p:spPr>
          <a:xfrm>
            <a:off x="1914231" y="1427518"/>
            <a:ext cx="5568708" cy="2228787"/>
          </a:xfrm>
          <a:prstGeom prst="roundRect">
            <a:avLst>
              <a:gd name="adj" fmla="val 16667"/>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TextBox 57"/>
          <p:cNvSpPr txBox="1"/>
          <p:nvPr/>
        </p:nvSpPr>
        <p:spPr>
          <a:xfrm>
            <a:off x="2073781" y="1737748"/>
            <a:ext cx="5249608" cy="1608325"/>
          </a:xfrm>
          <a:prstGeom prst="rect">
            <a:avLst/>
          </a:prstGeom>
          <a:noFill/>
        </p:spPr>
        <p:txBody>
          <a:bodyPr wrap="square" rtlCol="0">
            <a:spAutoFit/>
          </a:bodyPr>
          <a:lstStyle/>
          <a:p>
            <a:pPr algn="ctr">
              <a:lnSpc>
                <a:spcPct val="150000"/>
              </a:lnSpc>
            </a:pPr>
            <a:r>
              <a:rPr lang="en-US" sz="3500" b="1"/>
              <a:t>CẢM ƠN CẢ LỚP </a:t>
            </a:r>
          </a:p>
          <a:p>
            <a:pPr algn="ctr">
              <a:lnSpc>
                <a:spcPct val="150000"/>
              </a:lnSpc>
            </a:pPr>
            <a:r>
              <a:rPr lang="en-US" sz="3500" b="1"/>
              <a:t>ĐÃ LẮNG NGHE!</a:t>
            </a:r>
            <a:endParaRPr lang="en-US" sz="3500" b="1" i="1"/>
          </a:p>
        </p:txBody>
      </p:sp>
    </p:spTree>
    <p:extLst>
      <p:ext uri="{BB962C8B-B14F-4D97-AF65-F5344CB8AC3E}">
        <p14:creationId xmlns:p14="http://schemas.microsoft.com/office/powerpoint/2010/main" val="43976041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24" name="TextBox 23"/>
          <p:cNvSpPr txBox="1"/>
          <p:nvPr/>
        </p:nvSpPr>
        <p:spPr>
          <a:xfrm>
            <a:off x="169331" y="1306075"/>
            <a:ext cx="8974667" cy="1015663"/>
          </a:xfrm>
          <a:prstGeom prst="rect">
            <a:avLst/>
          </a:prstGeom>
          <a:noFill/>
        </p:spPr>
        <p:txBody>
          <a:bodyPr wrap="square" rtlCol="0">
            <a:spAutoFit/>
          </a:bodyPr>
          <a:lstStyle/>
          <a:p>
            <a:pPr algn="ctr">
              <a:lnSpc>
                <a:spcPct val="150000"/>
              </a:lnSpc>
            </a:pPr>
            <a:r>
              <a:rPr lang="en-US" sz="2000"/>
              <a:t>Quan sát video và thực hiện </a:t>
            </a:r>
            <a:r>
              <a:rPr lang="vi-VN" sz="2000"/>
              <a:t>làm đồ chơi </a:t>
            </a:r>
            <a:endParaRPr lang="en-US" sz="2000"/>
          </a:p>
          <a:p>
            <a:pPr algn="ctr">
              <a:lnSpc>
                <a:spcPct val="150000"/>
              </a:lnSpc>
            </a:pPr>
            <a:r>
              <a:rPr lang="vi-VN" sz="2000"/>
              <a:t>thỏ chuyển động bằng giấy</a:t>
            </a:r>
            <a:r>
              <a:rPr lang="en-US" sz="2000"/>
              <a:t> theo hướng dẫn.</a:t>
            </a:r>
            <a:endParaRPr lang="en-US" sz="2000" i="1"/>
          </a:p>
        </p:txBody>
      </p:sp>
      <p:sp>
        <p:nvSpPr>
          <p:cNvPr id="5" name="Rounded Rectangle 4"/>
          <p:cNvSpPr/>
          <p:nvPr/>
        </p:nvSpPr>
        <p:spPr>
          <a:xfrm>
            <a:off x="620887" y="343131"/>
            <a:ext cx="8071556" cy="797047"/>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rgbClr val="000000"/>
                </a:solidFill>
              </a:rPr>
              <a:t>KHỞI ĐỘNG</a:t>
            </a:r>
          </a:p>
        </p:txBody>
      </p:sp>
      <p:pic>
        <p:nvPicPr>
          <p:cNvPr id="8" name="y2mate.com - 136 Cách làm đồ chơi thỏ chuyển động bằng giấy  Sáng Tạo Thủ Công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020" y="2472207"/>
            <a:ext cx="4158611" cy="233272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727" t="49677" r="50710" b="4826"/>
          <a:stretch/>
        </p:blipFill>
        <p:spPr>
          <a:xfrm>
            <a:off x="5971124" y="2487635"/>
            <a:ext cx="2269764" cy="2317293"/>
          </a:xfrm>
          <a:prstGeom prst="rect">
            <a:avLst/>
          </a:prstGeom>
        </p:spPr>
      </p:pic>
    </p:spTree>
    <p:extLst>
      <p:ext uri="{BB962C8B-B14F-4D97-AF65-F5344CB8AC3E}">
        <p14:creationId xmlns:p14="http://schemas.microsoft.com/office/powerpoint/2010/main" val="26862779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01" name="TextBox 100"/>
          <p:cNvSpPr txBox="1"/>
          <p:nvPr/>
        </p:nvSpPr>
        <p:spPr>
          <a:xfrm>
            <a:off x="2903" y="822231"/>
            <a:ext cx="9141097" cy="3208571"/>
          </a:xfrm>
          <a:prstGeom prst="rect">
            <a:avLst/>
          </a:prstGeom>
          <a:noFill/>
        </p:spPr>
        <p:txBody>
          <a:bodyPr wrap="square" rtlCol="0">
            <a:spAutoFit/>
          </a:bodyPr>
          <a:lstStyle/>
          <a:p>
            <a:pPr algn="ctr">
              <a:lnSpc>
                <a:spcPct val="150000"/>
              </a:lnSpc>
            </a:pPr>
            <a:r>
              <a:rPr lang="vi-VN" sz="4500" b="1">
                <a:solidFill>
                  <a:srgbClr val="305347"/>
                </a:solidFill>
              </a:rPr>
              <a:t>BÀI 9B. THỰC HÀNH </a:t>
            </a:r>
            <a:endParaRPr lang="en-US" sz="4500" b="1">
              <a:solidFill>
                <a:srgbClr val="305347"/>
              </a:solidFill>
            </a:endParaRPr>
          </a:p>
          <a:p>
            <a:pPr algn="ctr">
              <a:lnSpc>
                <a:spcPct val="150000"/>
              </a:lnSpc>
            </a:pPr>
            <a:r>
              <a:rPr lang="vi-VN" sz="4500" b="1">
                <a:solidFill>
                  <a:srgbClr val="F86252"/>
                </a:solidFill>
              </a:rPr>
              <a:t>TẠO ĐỒ DÙNG GIA ĐÌNH </a:t>
            </a:r>
            <a:endParaRPr lang="en-US" sz="4500" b="1">
              <a:solidFill>
                <a:srgbClr val="F86252"/>
              </a:solidFill>
            </a:endParaRPr>
          </a:p>
          <a:p>
            <a:pPr algn="ctr">
              <a:lnSpc>
                <a:spcPct val="150000"/>
              </a:lnSpc>
            </a:pPr>
            <a:r>
              <a:rPr lang="vi-VN" sz="4500" b="1">
                <a:solidFill>
                  <a:srgbClr val="F86252"/>
                </a:solidFill>
              </a:rPr>
              <a:t>THEO VIDEO HƯỚNG DẪN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7556" r="44612"/>
          <a:stretch/>
        </p:blipFill>
        <p:spPr>
          <a:xfrm rot="1737740">
            <a:off x="59754" y="4052099"/>
            <a:ext cx="1602448" cy="1227984"/>
          </a:xfrm>
          <a:prstGeom prst="rect">
            <a:avLst/>
          </a:prstGeom>
        </p:spPr>
      </p:pic>
      <p:pic>
        <p:nvPicPr>
          <p:cNvPr id="108" name="Picture 107"/>
          <p:cNvPicPr>
            <a:picLocks noChangeAspect="1"/>
          </p:cNvPicPr>
          <p:nvPr/>
        </p:nvPicPr>
        <p:blipFill rotWithShape="1">
          <a:blip r:embed="rId3">
            <a:extLst>
              <a:ext uri="{28A0092B-C50C-407E-A947-70E740481C1C}">
                <a14:useLocalDpi xmlns:a14="http://schemas.microsoft.com/office/drawing/2010/main" val="0"/>
              </a:ext>
            </a:extLst>
          </a:blip>
          <a:srcRect l="55129" t="50178"/>
          <a:stretch/>
        </p:blipFill>
        <p:spPr>
          <a:xfrm>
            <a:off x="7845778" y="3808796"/>
            <a:ext cx="1114073" cy="1236991"/>
          </a:xfrm>
          <a:prstGeom prst="rect">
            <a:avLst/>
          </a:prstGeom>
        </p:spPr>
      </p:pic>
      <p:pic>
        <p:nvPicPr>
          <p:cNvPr id="109" name="Picture 108"/>
          <p:cNvPicPr>
            <a:picLocks noChangeAspect="1"/>
          </p:cNvPicPr>
          <p:nvPr/>
        </p:nvPicPr>
        <p:blipFill rotWithShape="1">
          <a:blip r:embed="rId3">
            <a:extLst>
              <a:ext uri="{28A0092B-C50C-407E-A947-70E740481C1C}">
                <a14:useLocalDpi xmlns:a14="http://schemas.microsoft.com/office/drawing/2010/main" val="0"/>
              </a:ext>
            </a:extLst>
          </a:blip>
          <a:srcRect r="39177" b="48397"/>
          <a:stretch/>
        </p:blipFill>
        <p:spPr>
          <a:xfrm>
            <a:off x="158043" y="-192754"/>
            <a:ext cx="1597703" cy="1355510"/>
          </a:xfrm>
          <a:prstGeom prst="rect">
            <a:avLst/>
          </a:prstGeom>
        </p:spPr>
      </p:pic>
      <p:pic>
        <p:nvPicPr>
          <p:cNvPr id="110" name="Picture 109"/>
          <p:cNvPicPr>
            <a:picLocks noChangeAspect="1"/>
          </p:cNvPicPr>
          <p:nvPr/>
        </p:nvPicPr>
        <p:blipFill rotWithShape="1">
          <a:blip r:embed="rId3">
            <a:extLst>
              <a:ext uri="{28A0092B-C50C-407E-A947-70E740481C1C}">
                <a14:useLocalDpi xmlns:a14="http://schemas.microsoft.com/office/drawing/2010/main" val="0"/>
              </a:ext>
            </a:extLst>
          </a:blip>
          <a:srcRect l="61129" t="17270" b="46234"/>
          <a:stretch/>
        </p:blipFill>
        <p:spPr>
          <a:xfrm>
            <a:off x="7536373" y="0"/>
            <a:ext cx="1607627" cy="1509380"/>
          </a:xfrm>
          <a:prstGeom prst="rect">
            <a:avLst/>
          </a:prstGeom>
        </p:spPr>
      </p:pic>
    </p:spTree>
    <p:extLst>
      <p:ext uri="{BB962C8B-B14F-4D97-AF65-F5344CB8AC3E}">
        <p14:creationId xmlns:p14="http://schemas.microsoft.com/office/powerpoint/2010/main" val="3330840214"/>
      </p:ext>
    </p:extLst>
  </p:cSld>
  <p:clrMapOvr>
    <a:masterClrMapping/>
  </p:clrMapOvr>
  <mc:AlternateContent xmlns:mc="http://schemas.openxmlformats.org/markup-compatibility/2006" xmlns:p14="http://schemas.microsoft.com/office/powerpoint/2010/main">
    <mc:Choice Requires="p14">
      <p:transition spd="med">
        <p14:doors/>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1"/>
            <a:ext cx="8071556" cy="797047"/>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rgbClr val="000000"/>
                </a:solidFill>
              </a:rPr>
              <a:t>NỘI DUNG BÀI HỌC</a:t>
            </a:r>
          </a:p>
        </p:txBody>
      </p:sp>
      <p:grpSp>
        <p:nvGrpSpPr>
          <p:cNvPr id="2" name="Group 1"/>
          <p:cNvGrpSpPr/>
          <p:nvPr/>
        </p:nvGrpSpPr>
        <p:grpSpPr>
          <a:xfrm>
            <a:off x="809643" y="1524952"/>
            <a:ext cx="3651569" cy="798300"/>
            <a:chOff x="809643" y="1524952"/>
            <a:chExt cx="3651569" cy="798300"/>
          </a:xfrm>
        </p:grpSpPr>
        <p:sp>
          <p:nvSpPr>
            <p:cNvPr id="7" name="Google Shape;2502;p51"/>
            <p:cNvSpPr/>
            <p:nvPr/>
          </p:nvSpPr>
          <p:spPr>
            <a:xfrm>
              <a:off x="3662912" y="1524952"/>
              <a:ext cx="798300" cy="798300"/>
            </a:xfrm>
            <a:prstGeom prst="roundRect">
              <a:avLst>
                <a:gd name="adj" fmla="val 16667"/>
              </a:avLst>
            </a:prstGeom>
            <a:solidFill>
              <a:schemeClr val="dk2"/>
            </a:solidFill>
            <a:ln w="762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6"/>
                  </a:solidFill>
                </a:rPr>
                <a:t>1</a:t>
              </a:r>
              <a:endParaRPr sz="3000" b="1">
                <a:solidFill>
                  <a:schemeClr val="accent6"/>
                </a:solidFill>
              </a:endParaRPr>
            </a:p>
          </p:txBody>
        </p:sp>
        <p:sp>
          <p:nvSpPr>
            <p:cNvPr id="18" name="TextBox 17"/>
            <p:cNvSpPr txBox="1"/>
            <p:nvPr/>
          </p:nvSpPr>
          <p:spPr>
            <a:xfrm>
              <a:off x="809643" y="1647103"/>
              <a:ext cx="2547819" cy="553998"/>
            </a:xfrm>
            <a:prstGeom prst="rect">
              <a:avLst/>
            </a:prstGeom>
            <a:noFill/>
          </p:spPr>
          <p:txBody>
            <a:bodyPr wrap="square" rtlCol="0">
              <a:spAutoFit/>
            </a:bodyPr>
            <a:lstStyle/>
            <a:p>
              <a:pPr algn="r"/>
              <a:r>
                <a:rPr lang="en-US" sz="3000"/>
                <a:t>THỰC HÀNH</a:t>
              </a:r>
              <a:endParaRPr lang="en-US" sz="3000" i="1"/>
            </a:p>
          </p:txBody>
        </p:sp>
      </p:grpSp>
      <p:grpSp>
        <p:nvGrpSpPr>
          <p:cNvPr id="19" name="Google Shape;2507;p51"/>
          <p:cNvGrpSpPr/>
          <p:nvPr/>
        </p:nvGrpSpPr>
        <p:grpSpPr>
          <a:xfrm rot="20393125">
            <a:off x="8063528" y="625926"/>
            <a:ext cx="1056103" cy="795735"/>
            <a:chOff x="5626625" y="2426900"/>
            <a:chExt cx="1701475" cy="1282000"/>
          </a:xfrm>
        </p:grpSpPr>
        <p:sp>
          <p:nvSpPr>
            <p:cNvPr id="20" name="Google Shape;2508;p51"/>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9;p51"/>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10;p51"/>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11;p51"/>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2;p51"/>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13;p51"/>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809642" y="2629790"/>
            <a:ext cx="3651570" cy="798300"/>
            <a:chOff x="809642" y="2629790"/>
            <a:chExt cx="3651570" cy="798300"/>
          </a:xfrm>
        </p:grpSpPr>
        <p:sp>
          <p:nvSpPr>
            <p:cNvPr id="10" name="Google Shape;2505;p51"/>
            <p:cNvSpPr/>
            <p:nvPr/>
          </p:nvSpPr>
          <p:spPr>
            <a:xfrm>
              <a:off x="3662912" y="2629790"/>
              <a:ext cx="798300" cy="798300"/>
            </a:xfrm>
            <a:prstGeom prst="roundRect">
              <a:avLst>
                <a:gd name="adj" fmla="val 16667"/>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6"/>
                  </a:solidFill>
                </a:rPr>
                <a:t>2</a:t>
              </a:r>
              <a:endParaRPr sz="3000" b="1">
                <a:solidFill>
                  <a:schemeClr val="accent6"/>
                </a:solidFill>
              </a:endParaRPr>
            </a:p>
          </p:txBody>
        </p:sp>
        <p:sp>
          <p:nvSpPr>
            <p:cNvPr id="27" name="TextBox 26"/>
            <p:cNvSpPr txBox="1"/>
            <p:nvPr/>
          </p:nvSpPr>
          <p:spPr>
            <a:xfrm>
              <a:off x="809642" y="2751941"/>
              <a:ext cx="2547819" cy="553998"/>
            </a:xfrm>
            <a:prstGeom prst="rect">
              <a:avLst/>
            </a:prstGeom>
            <a:noFill/>
          </p:spPr>
          <p:txBody>
            <a:bodyPr wrap="square" rtlCol="0">
              <a:spAutoFit/>
            </a:bodyPr>
            <a:lstStyle/>
            <a:p>
              <a:pPr algn="r"/>
              <a:r>
                <a:rPr lang="en-US" sz="3000"/>
                <a:t>LUYỆN TẬP</a:t>
              </a:r>
              <a:endParaRPr lang="en-US" sz="3000" i="1"/>
            </a:p>
          </p:txBody>
        </p:sp>
      </p:grpSp>
      <p:grpSp>
        <p:nvGrpSpPr>
          <p:cNvPr id="4" name="Group 3"/>
          <p:cNvGrpSpPr/>
          <p:nvPr/>
        </p:nvGrpSpPr>
        <p:grpSpPr>
          <a:xfrm>
            <a:off x="809641" y="3734627"/>
            <a:ext cx="3651571" cy="798300"/>
            <a:chOff x="809641" y="3734627"/>
            <a:chExt cx="3651571" cy="798300"/>
          </a:xfrm>
        </p:grpSpPr>
        <p:sp>
          <p:nvSpPr>
            <p:cNvPr id="6" name="Google Shape;2499;p51"/>
            <p:cNvSpPr/>
            <p:nvPr/>
          </p:nvSpPr>
          <p:spPr>
            <a:xfrm>
              <a:off x="3662912" y="3734627"/>
              <a:ext cx="798300" cy="798300"/>
            </a:xfrm>
            <a:prstGeom prst="roundRect">
              <a:avLst>
                <a:gd name="adj" fmla="val 16667"/>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t>3</a:t>
              </a:r>
              <a:endParaRPr sz="3000" b="1"/>
            </a:p>
          </p:txBody>
        </p:sp>
        <p:sp>
          <p:nvSpPr>
            <p:cNvPr id="28" name="TextBox 27"/>
            <p:cNvSpPr txBox="1"/>
            <p:nvPr/>
          </p:nvSpPr>
          <p:spPr>
            <a:xfrm>
              <a:off x="809641" y="3856779"/>
              <a:ext cx="2547819" cy="553998"/>
            </a:xfrm>
            <a:prstGeom prst="rect">
              <a:avLst/>
            </a:prstGeom>
            <a:noFill/>
          </p:spPr>
          <p:txBody>
            <a:bodyPr wrap="square" rtlCol="0">
              <a:spAutoFit/>
            </a:bodyPr>
            <a:lstStyle/>
            <a:p>
              <a:pPr algn="r"/>
              <a:r>
                <a:rPr lang="en-US" sz="3000"/>
                <a:t>VẬN DỤNG</a:t>
              </a:r>
              <a:endParaRPr lang="en-US" sz="3000" i="1"/>
            </a:p>
          </p:txBody>
        </p:sp>
      </p:grpSp>
      <p:pic>
        <p:nvPicPr>
          <p:cNvPr id="29" name="Google Shape;1154;p43"/>
          <p:cNvPicPr preferRelativeResize="0"/>
          <p:nvPr/>
        </p:nvPicPr>
        <p:blipFill rotWithShape="1">
          <a:blip r:embed="rId3">
            <a:extLst>
              <a:ext uri="{28A0092B-C50C-407E-A947-70E740481C1C}">
                <a14:useLocalDpi xmlns:a14="http://schemas.microsoft.com/office/drawing/2010/main" val="0"/>
              </a:ext>
            </a:extLst>
          </a:blip>
          <a:srcRect l="3944" r="8027"/>
          <a:stretch/>
        </p:blipFill>
        <p:spPr>
          <a:xfrm rot="164769">
            <a:off x="5019415" y="1706415"/>
            <a:ext cx="3164604" cy="2696215"/>
          </a:xfrm>
          <a:prstGeom prst="roundRect">
            <a:avLst>
              <a:gd name="adj" fmla="val 12899"/>
            </a:avLst>
          </a:prstGeom>
          <a:noFill/>
          <a:ln w="114300" cap="flat" cmpd="sng">
            <a:solidFill>
              <a:schemeClr val="accent5"/>
            </a:solidFill>
            <a:prstDash val="solid"/>
            <a:round/>
            <a:headEnd type="none" w="sm" len="sm"/>
            <a:tailEnd type="none" w="sm" len="sm"/>
          </a:ln>
          <a:effectLst>
            <a:outerShdw blurRad="57150" dist="19050" dir="5400000" algn="bl" rotWithShape="0">
              <a:srgbClr val="000000">
                <a:alpha val="20000"/>
              </a:srgbClr>
            </a:outerShdw>
          </a:effectLst>
        </p:spPr>
      </p:pic>
      <p:grpSp>
        <p:nvGrpSpPr>
          <p:cNvPr id="30" name="Google Shape;1206;p43"/>
          <p:cNvGrpSpPr/>
          <p:nvPr/>
        </p:nvGrpSpPr>
        <p:grpSpPr>
          <a:xfrm rot="8026260">
            <a:off x="7297750" y="4016530"/>
            <a:ext cx="1445110" cy="477187"/>
            <a:chOff x="2724486" y="3057479"/>
            <a:chExt cx="2303480" cy="658461"/>
          </a:xfrm>
        </p:grpSpPr>
        <p:sp>
          <p:nvSpPr>
            <p:cNvPr id="31" name="Google Shape;1207;p43"/>
            <p:cNvSpPr/>
            <p:nvPr/>
          </p:nvSpPr>
          <p:spPr>
            <a:xfrm>
              <a:off x="2724486" y="3057479"/>
              <a:ext cx="2303480" cy="658461"/>
            </a:xfrm>
            <a:custGeom>
              <a:avLst/>
              <a:gdLst/>
              <a:ahLst/>
              <a:cxnLst/>
              <a:rect l="l" t="t" r="r" b="b"/>
              <a:pathLst>
                <a:path w="77298" h="22096" extrusionOk="0">
                  <a:moveTo>
                    <a:pt x="57429" y="1"/>
                  </a:moveTo>
                  <a:cubicBezTo>
                    <a:pt x="57274" y="1"/>
                    <a:pt x="57121" y="1"/>
                    <a:pt x="56978" y="2"/>
                  </a:cubicBezTo>
                  <a:cubicBezTo>
                    <a:pt x="56531" y="2"/>
                    <a:pt x="56072" y="8"/>
                    <a:pt x="55576" y="19"/>
                  </a:cubicBezTo>
                  <a:cubicBezTo>
                    <a:pt x="55576" y="19"/>
                    <a:pt x="54742" y="45"/>
                    <a:pt x="54719" y="45"/>
                  </a:cubicBezTo>
                  <a:cubicBezTo>
                    <a:pt x="54629" y="47"/>
                    <a:pt x="54537" y="52"/>
                    <a:pt x="54430" y="58"/>
                  </a:cubicBezTo>
                  <a:cubicBezTo>
                    <a:pt x="53941" y="75"/>
                    <a:pt x="53456" y="98"/>
                    <a:pt x="52968" y="127"/>
                  </a:cubicBezTo>
                  <a:cubicBezTo>
                    <a:pt x="52309" y="167"/>
                    <a:pt x="51655" y="210"/>
                    <a:pt x="50998" y="254"/>
                  </a:cubicBezTo>
                  <a:cubicBezTo>
                    <a:pt x="49259" y="373"/>
                    <a:pt x="47618" y="484"/>
                    <a:pt x="45927" y="491"/>
                  </a:cubicBezTo>
                  <a:lnTo>
                    <a:pt x="45655" y="491"/>
                  </a:lnTo>
                  <a:cubicBezTo>
                    <a:pt x="44679" y="491"/>
                    <a:pt x="43718" y="459"/>
                    <a:pt x="42699" y="423"/>
                  </a:cubicBezTo>
                  <a:lnTo>
                    <a:pt x="42111" y="403"/>
                  </a:lnTo>
                  <a:lnTo>
                    <a:pt x="41141" y="375"/>
                  </a:lnTo>
                  <a:cubicBezTo>
                    <a:pt x="39859" y="339"/>
                    <a:pt x="38509" y="313"/>
                    <a:pt x="36896" y="297"/>
                  </a:cubicBezTo>
                  <a:cubicBezTo>
                    <a:pt x="36793" y="296"/>
                    <a:pt x="36695" y="296"/>
                    <a:pt x="36605" y="296"/>
                  </a:cubicBezTo>
                  <a:lnTo>
                    <a:pt x="36560" y="296"/>
                  </a:lnTo>
                  <a:cubicBezTo>
                    <a:pt x="35735" y="287"/>
                    <a:pt x="34911" y="283"/>
                    <a:pt x="34087" y="283"/>
                  </a:cubicBezTo>
                  <a:cubicBezTo>
                    <a:pt x="33544" y="283"/>
                    <a:pt x="33000" y="284"/>
                    <a:pt x="32471" y="289"/>
                  </a:cubicBezTo>
                  <a:cubicBezTo>
                    <a:pt x="32118" y="289"/>
                    <a:pt x="31769" y="290"/>
                    <a:pt x="31418" y="296"/>
                  </a:cubicBezTo>
                  <a:cubicBezTo>
                    <a:pt x="31181" y="296"/>
                    <a:pt x="30946" y="297"/>
                    <a:pt x="30731" y="299"/>
                  </a:cubicBezTo>
                  <a:lnTo>
                    <a:pt x="29983" y="306"/>
                  </a:lnTo>
                  <a:lnTo>
                    <a:pt x="28695" y="323"/>
                  </a:lnTo>
                  <a:cubicBezTo>
                    <a:pt x="25595" y="363"/>
                    <a:pt x="22449" y="433"/>
                    <a:pt x="19409" y="502"/>
                  </a:cubicBezTo>
                  <a:lnTo>
                    <a:pt x="16787" y="560"/>
                  </a:lnTo>
                  <a:cubicBezTo>
                    <a:pt x="15514" y="585"/>
                    <a:pt x="14237" y="613"/>
                    <a:pt x="12949" y="631"/>
                  </a:cubicBezTo>
                  <a:cubicBezTo>
                    <a:pt x="12826" y="633"/>
                    <a:pt x="12703" y="634"/>
                    <a:pt x="12580" y="634"/>
                  </a:cubicBezTo>
                  <a:lnTo>
                    <a:pt x="12534" y="634"/>
                  </a:lnTo>
                  <a:cubicBezTo>
                    <a:pt x="12309" y="638"/>
                    <a:pt x="12081" y="641"/>
                    <a:pt x="11837" y="643"/>
                  </a:cubicBezTo>
                  <a:lnTo>
                    <a:pt x="11806" y="643"/>
                  </a:lnTo>
                  <a:cubicBezTo>
                    <a:pt x="11687" y="645"/>
                    <a:pt x="11567" y="647"/>
                    <a:pt x="11429" y="647"/>
                  </a:cubicBezTo>
                  <a:cubicBezTo>
                    <a:pt x="10833" y="653"/>
                    <a:pt x="10234" y="656"/>
                    <a:pt x="9638" y="656"/>
                  </a:cubicBezTo>
                  <a:cubicBezTo>
                    <a:pt x="8593" y="656"/>
                    <a:pt x="7626" y="647"/>
                    <a:pt x="6692" y="628"/>
                  </a:cubicBezTo>
                  <a:cubicBezTo>
                    <a:pt x="6507" y="581"/>
                    <a:pt x="6315" y="555"/>
                    <a:pt x="6119" y="555"/>
                  </a:cubicBezTo>
                  <a:cubicBezTo>
                    <a:pt x="5960" y="555"/>
                    <a:pt x="5802" y="571"/>
                    <a:pt x="5647" y="604"/>
                  </a:cubicBezTo>
                  <a:cubicBezTo>
                    <a:pt x="4902" y="584"/>
                    <a:pt x="4156" y="557"/>
                    <a:pt x="3423" y="521"/>
                  </a:cubicBezTo>
                  <a:lnTo>
                    <a:pt x="103" y="363"/>
                  </a:lnTo>
                  <a:lnTo>
                    <a:pt x="103" y="363"/>
                  </a:lnTo>
                  <a:lnTo>
                    <a:pt x="1175" y="3508"/>
                  </a:lnTo>
                  <a:cubicBezTo>
                    <a:pt x="1267" y="3779"/>
                    <a:pt x="1300" y="4150"/>
                    <a:pt x="1274" y="4648"/>
                  </a:cubicBezTo>
                  <a:cubicBezTo>
                    <a:pt x="1271" y="4705"/>
                    <a:pt x="1268" y="4761"/>
                    <a:pt x="1264" y="4818"/>
                  </a:cubicBezTo>
                  <a:lnTo>
                    <a:pt x="1227" y="4834"/>
                  </a:lnTo>
                  <a:lnTo>
                    <a:pt x="1174" y="5930"/>
                  </a:lnTo>
                  <a:lnTo>
                    <a:pt x="1078" y="7046"/>
                  </a:lnTo>
                  <a:lnTo>
                    <a:pt x="1149" y="7069"/>
                  </a:lnTo>
                  <a:cubicBezTo>
                    <a:pt x="1167" y="7546"/>
                    <a:pt x="1221" y="7983"/>
                    <a:pt x="1320" y="8412"/>
                  </a:cubicBezTo>
                  <a:cubicBezTo>
                    <a:pt x="1419" y="8836"/>
                    <a:pt x="1555" y="9216"/>
                    <a:pt x="1672" y="9548"/>
                  </a:cubicBezTo>
                  <a:cubicBezTo>
                    <a:pt x="1768" y="9813"/>
                    <a:pt x="1897" y="10176"/>
                    <a:pt x="1902" y="10328"/>
                  </a:cubicBezTo>
                  <a:cubicBezTo>
                    <a:pt x="1907" y="10461"/>
                    <a:pt x="1819" y="10799"/>
                    <a:pt x="1747" y="11070"/>
                  </a:cubicBezTo>
                  <a:cubicBezTo>
                    <a:pt x="1694" y="11268"/>
                    <a:pt x="1641" y="11465"/>
                    <a:pt x="1594" y="11673"/>
                  </a:cubicBezTo>
                  <a:cubicBezTo>
                    <a:pt x="1469" y="12245"/>
                    <a:pt x="1390" y="12851"/>
                    <a:pt x="1356" y="13529"/>
                  </a:cubicBezTo>
                  <a:lnTo>
                    <a:pt x="1288" y="14888"/>
                  </a:lnTo>
                  <a:lnTo>
                    <a:pt x="1469" y="14996"/>
                  </a:lnTo>
                  <a:lnTo>
                    <a:pt x="1376" y="15032"/>
                  </a:lnTo>
                  <a:lnTo>
                    <a:pt x="1371" y="16595"/>
                  </a:lnTo>
                  <a:cubicBezTo>
                    <a:pt x="1370" y="17535"/>
                    <a:pt x="1284" y="18165"/>
                    <a:pt x="1088" y="18703"/>
                  </a:cubicBezTo>
                  <a:lnTo>
                    <a:pt x="0" y="21662"/>
                  </a:lnTo>
                  <a:lnTo>
                    <a:pt x="4772" y="21782"/>
                  </a:lnTo>
                  <a:cubicBezTo>
                    <a:pt x="5010" y="21789"/>
                    <a:pt x="5247" y="21796"/>
                    <a:pt x="5487" y="21799"/>
                  </a:cubicBezTo>
                  <a:cubicBezTo>
                    <a:pt x="5924" y="21814"/>
                    <a:pt x="6358" y="21825"/>
                    <a:pt x="6778" y="21834"/>
                  </a:cubicBezTo>
                  <a:cubicBezTo>
                    <a:pt x="7017" y="21841"/>
                    <a:pt x="7259" y="21848"/>
                    <a:pt x="7487" y="21852"/>
                  </a:cubicBezTo>
                  <a:cubicBezTo>
                    <a:pt x="8994" y="21892"/>
                    <a:pt x="10503" y="21931"/>
                    <a:pt x="12002" y="21967"/>
                  </a:cubicBezTo>
                  <a:lnTo>
                    <a:pt x="12366" y="21977"/>
                  </a:lnTo>
                  <a:lnTo>
                    <a:pt x="13914" y="22017"/>
                  </a:lnTo>
                  <a:cubicBezTo>
                    <a:pt x="14901" y="22041"/>
                    <a:pt x="15920" y="22067"/>
                    <a:pt x="16911" y="22079"/>
                  </a:cubicBezTo>
                  <a:cubicBezTo>
                    <a:pt x="17112" y="22084"/>
                    <a:pt x="17311" y="22086"/>
                    <a:pt x="17512" y="22089"/>
                  </a:cubicBezTo>
                  <a:cubicBezTo>
                    <a:pt x="17898" y="22093"/>
                    <a:pt x="18285" y="22096"/>
                    <a:pt x="18672" y="22096"/>
                  </a:cubicBezTo>
                  <a:cubicBezTo>
                    <a:pt x="18884" y="22096"/>
                    <a:pt x="19095" y="22096"/>
                    <a:pt x="19288" y="22093"/>
                  </a:cubicBezTo>
                  <a:cubicBezTo>
                    <a:pt x="19472" y="22093"/>
                    <a:pt x="19654" y="22092"/>
                    <a:pt x="19837" y="22090"/>
                  </a:cubicBezTo>
                  <a:lnTo>
                    <a:pt x="19890" y="22090"/>
                  </a:lnTo>
                  <a:cubicBezTo>
                    <a:pt x="20429" y="22083"/>
                    <a:pt x="20920" y="22070"/>
                    <a:pt x="21386" y="22053"/>
                  </a:cubicBezTo>
                  <a:cubicBezTo>
                    <a:pt x="22435" y="22014"/>
                    <a:pt x="23485" y="21948"/>
                    <a:pt x="24468" y="21884"/>
                  </a:cubicBezTo>
                  <a:lnTo>
                    <a:pt x="24497" y="21882"/>
                  </a:lnTo>
                  <a:cubicBezTo>
                    <a:pt x="24607" y="21874"/>
                    <a:pt x="24716" y="21867"/>
                    <a:pt x="24824" y="21861"/>
                  </a:cubicBezTo>
                  <a:lnTo>
                    <a:pt x="25064" y="21845"/>
                  </a:lnTo>
                  <a:cubicBezTo>
                    <a:pt x="26600" y="21739"/>
                    <a:pt x="28050" y="21639"/>
                    <a:pt x="29545" y="21612"/>
                  </a:cubicBezTo>
                  <a:lnTo>
                    <a:pt x="29568" y="21612"/>
                  </a:lnTo>
                  <a:cubicBezTo>
                    <a:pt x="29760" y="21609"/>
                    <a:pt x="29953" y="21603"/>
                    <a:pt x="30170" y="21603"/>
                  </a:cubicBezTo>
                  <a:lnTo>
                    <a:pt x="30336" y="21603"/>
                  </a:lnTo>
                  <a:cubicBezTo>
                    <a:pt x="30601" y="21603"/>
                    <a:pt x="30866" y="21606"/>
                    <a:pt x="31131" y="21612"/>
                  </a:cubicBezTo>
                  <a:lnTo>
                    <a:pt x="31156" y="21612"/>
                  </a:lnTo>
                  <a:cubicBezTo>
                    <a:pt x="31359" y="21613"/>
                    <a:pt x="31564" y="21617"/>
                    <a:pt x="31782" y="21624"/>
                  </a:cubicBezTo>
                  <a:cubicBezTo>
                    <a:pt x="32278" y="21637"/>
                    <a:pt x="32775" y="21653"/>
                    <a:pt x="33269" y="21669"/>
                  </a:cubicBezTo>
                  <a:lnTo>
                    <a:pt x="33978" y="21692"/>
                  </a:lnTo>
                  <a:cubicBezTo>
                    <a:pt x="34891" y="21720"/>
                    <a:pt x="35731" y="21742"/>
                    <a:pt x="36550" y="21759"/>
                  </a:cubicBezTo>
                  <a:lnTo>
                    <a:pt x="36934" y="21766"/>
                  </a:lnTo>
                  <a:cubicBezTo>
                    <a:pt x="38409" y="21795"/>
                    <a:pt x="39951" y="21809"/>
                    <a:pt x="41497" y="21809"/>
                  </a:cubicBezTo>
                  <a:lnTo>
                    <a:pt x="41511" y="21809"/>
                  </a:lnTo>
                  <a:cubicBezTo>
                    <a:pt x="41760" y="21811"/>
                    <a:pt x="42010" y="21811"/>
                    <a:pt x="42260" y="21811"/>
                  </a:cubicBezTo>
                  <a:cubicBezTo>
                    <a:pt x="42692" y="21811"/>
                    <a:pt x="43120" y="21809"/>
                    <a:pt x="43546" y="21806"/>
                  </a:cubicBezTo>
                  <a:cubicBezTo>
                    <a:pt x="43782" y="21806"/>
                    <a:pt x="44019" y="21806"/>
                    <a:pt x="44245" y="21805"/>
                  </a:cubicBezTo>
                  <a:cubicBezTo>
                    <a:pt x="45721" y="21796"/>
                    <a:pt x="47233" y="21781"/>
                    <a:pt x="48868" y="21753"/>
                  </a:cubicBezTo>
                  <a:lnTo>
                    <a:pt x="49249" y="21746"/>
                  </a:lnTo>
                  <a:cubicBezTo>
                    <a:pt x="50825" y="21720"/>
                    <a:pt x="52401" y="21689"/>
                    <a:pt x="53996" y="21655"/>
                  </a:cubicBezTo>
                  <a:cubicBezTo>
                    <a:pt x="54198" y="21649"/>
                    <a:pt x="54400" y="21644"/>
                    <a:pt x="54602" y="21640"/>
                  </a:cubicBezTo>
                  <a:lnTo>
                    <a:pt x="56601" y="21597"/>
                  </a:lnTo>
                  <a:cubicBezTo>
                    <a:pt x="57501" y="21577"/>
                    <a:pt x="58402" y="21556"/>
                    <a:pt x="59300" y="21538"/>
                  </a:cubicBezTo>
                  <a:lnTo>
                    <a:pt x="61163" y="21498"/>
                  </a:lnTo>
                  <a:cubicBezTo>
                    <a:pt x="61256" y="21498"/>
                    <a:pt x="61348" y="21497"/>
                    <a:pt x="61441" y="21494"/>
                  </a:cubicBezTo>
                  <a:cubicBezTo>
                    <a:pt x="63390" y="21458"/>
                    <a:pt x="64980" y="21440"/>
                    <a:pt x="66443" y="21440"/>
                  </a:cubicBezTo>
                  <a:lnTo>
                    <a:pt x="66473" y="21440"/>
                  </a:lnTo>
                  <a:cubicBezTo>
                    <a:pt x="66630" y="21440"/>
                    <a:pt x="66784" y="21440"/>
                    <a:pt x="66936" y="21441"/>
                  </a:cubicBezTo>
                  <a:lnTo>
                    <a:pt x="66965" y="21441"/>
                  </a:lnTo>
                  <a:cubicBezTo>
                    <a:pt x="67239" y="21441"/>
                    <a:pt x="67512" y="21441"/>
                    <a:pt x="67776" y="21444"/>
                  </a:cubicBezTo>
                  <a:lnTo>
                    <a:pt x="68318" y="21448"/>
                  </a:lnTo>
                  <a:cubicBezTo>
                    <a:pt x="70017" y="21468"/>
                    <a:pt x="71546" y="21513"/>
                    <a:pt x="73017" y="21590"/>
                  </a:cubicBezTo>
                  <a:cubicBezTo>
                    <a:pt x="73103" y="21594"/>
                    <a:pt x="73189" y="21597"/>
                    <a:pt x="73273" y="21603"/>
                  </a:cubicBezTo>
                  <a:lnTo>
                    <a:pt x="73305" y="21604"/>
                  </a:lnTo>
                  <a:cubicBezTo>
                    <a:pt x="73473" y="21613"/>
                    <a:pt x="73641" y="21620"/>
                    <a:pt x="73807" y="21632"/>
                  </a:cubicBezTo>
                  <a:lnTo>
                    <a:pt x="77277" y="21854"/>
                  </a:lnTo>
                  <a:lnTo>
                    <a:pt x="76072" y="18592"/>
                  </a:lnTo>
                  <a:cubicBezTo>
                    <a:pt x="76037" y="18495"/>
                    <a:pt x="76009" y="18392"/>
                    <a:pt x="75994" y="18279"/>
                  </a:cubicBezTo>
                  <a:lnTo>
                    <a:pt x="75979" y="18167"/>
                  </a:lnTo>
                  <a:cubicBezTo>
                    <a:pt x="75952" y="17969"/>
                    <a:pt x="75949" y="17728"/>
                    <a:pt x="75965" y="17426"/>
                  </a:cubicBezTo>
                  <a:cubicBezTo>
                    <a:pt x="75966" y="17372"/>
                    <a:pt x="75971" y="17319"/>
                    <a:pt x="75974" y="17264"/>
                  </a:cubicBezTo>
                  <a:lnTo>
                    <a:pt x="76012" y="17248"/>
                  </a:lnTo>
                  <a:lnTo>
                    <a:pt x="76064" y="16161"/>
                  </a:lnTo>
                  <a:lnTo>
                    <a:pt x="76158" y="15055"/>
                  </a:lnTo>
                  <a:lnTo>
                    <a:pt x="76088" y="15029"/>
                  </a:lnTo>
                  <a:cubicBezTo>
                    <a:pt x="76080" y="14725"/>
                    <a:pt x="76052" y="14438"/>
                    <a:pt x="76012" y="14161"/>
                  </a:cubicBezTo>
                  <a:lnTo>
                    <a:pt x="76058" y="14146"/>
                  </a:lnTo>
                  <a:lnTo>
                    <a:pt x="75938" y="13758"/>
                  </a:lnTo>
                  <a:cubicBezTo>
                    <a:pt x="75931" y="13728"/>
                    <a:pt x="75926" y="13699"/>
                    <a:pt x="75919" y="13668"/>
                  </a:cubicBezTo>
                  <a:cubicBezTo>
                    <a:pt x="75845" y="13351"/>
                    <a:pt x="75750" y="13057"/>
                    <a:pt x="75657" y="12785"/>
                  </a:cubicBezTo>
                  <a:lnTo>
                    <a:pt x="75455" y="12195"/>
                  </a:lnTo>
                  <a:lnTo>
                    <a:pt x="75385" y="11970"/>
                  </a:lnTo>
                  <a:cubicBezTo>
                    <a:pt x="75342" y="11833"/>
                    <a:pt x="75339" y="11775"/>
                    <a:pt x="75339" y="11746"/>
                  </a:cubicBezTo>
                  <a:cubicBezTo>
                    <a:pt x="75333" y="11614"/>
                    <a:pt x="75420" y="11279"/>
                    <a:pt x="75492" y="11008"/>
                  </a:cubicBezTo>
                  <a:cubicBezTo>
                    <a:pt x="75547" y="10806"/>
                    <a:pt x="75598" y="10604"/>
                    <a:pt x="75641" y="10411"/>
                  </a:cubicBezTo>
                  <a:cubicBezTo>
                    <a:pt x="75949" y="9049"/>
                    <a:pt x="75913" y="7721"/>
                    <a:pt x="75883" y="6549"/>
                  </a:cubicBezTo>
                  <a:lnTo>
                    <a:pt x="75855" y="5471"/>
                  </a:lnTo>
                  <a:lnTo>
                    <a:pt x="75883" y="4870"/>
                  </a:lnTo>
                  <a:cubicBezTo>
                    <a:pt x="75913" y="4424"/>
                    <a:pt x="75969" y="4034"/>
                    <a:pt x="76062" y="3686"/>
                  </a:cubicBezTo>
                  <a:cubicBezTo>
                    <a:pt x="76078" y="3629"/>
                    <a:pt x="76094" y="3571"/>
                    <a:pt x="76114" y="3514"/>
                  </a:cubicBezTo>
                  <a:lnTo>
                    <a:pt x="76137" y="3445"/>
                  </a:lnTo>
                  <a:lnTo>
                    <a:pt x="76144" y="3417"/>
                  </a:lnTo>
                  <a:lnTo>
                    <a:pt x="77298" y="466"/>
                  </a:lnTo>
                  <a:lnTo>
                    <a:pt x="67975" y="227"/>
                  </a:lnTo>
                  <a:cubicBezTo>
                    <a:pt x="67842" y="224"/>
                    <a:pt x="67711" y="221"/>
                    <a:pt x="67577" y="218"/>
                  </a:cubicBezTo>
                  <a:lnTo>
                    <a:pt x="67570" y="218"/>
                  </a:lnTo>
                  <a:cubicBezTo>
                    <a:pt x="67425" y="213"/>
                    <a:pt x="67277" y="210"/>
                    <a:pt x="67151" y="208"/>
                  </a:cubicBezTo>
                  <a:lnTo>
                    <a:pt x="61430" y="62"/>
                  </a:lnTo>
                  <a:cubicBezTo>
                    <a:pt x="61312" y="61"/>
                    <a:pt x="61193" y="58"/>
                    <a:pt x="61076" y="54"/>
                  </a:cubicBezTo>
                  <a:lnTo>
                    <a:pt x="61021" y="52"/>
                  </a:lnTo>
                  <a:cubicBezTo>
                    <a:pt x="59958" y="26"/>
                    <a:pt x="58699" y="1"/>
                    <a:pt x="5742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08;p43"/>
            <p:cNvSpPr/>
            <p:nvPr/>
          </p:nvSpPr>
          <p:spPr>
            <a:xfrm>
              <a:off x="2834013" y="3124825"/>
              <a:ext cx="2109661" cy="524093"/>
            </a:xfrm>
            <a:custGeom>
              <a:avLst/>
              <a:gdLst/>
              <a:ahLst/>
              <a:cxnLst/>
              <a:rect l="l" t="t" r="r" b="b"/>
              <a:pathLst>
                <a:path w="70794" h="17587" extrusionOk="0">
                  <a:moveTo>
                    <a:pt x="54213" y="1"/>
                  </a:moveTo>
                  <a:cubicBezTo>
                    <a:pt x="54061" y="1"/>
                    <a:pt x="53910" y="1"/>
                    <a:pt x="53758" y="2"/>
                  </a:cubicBezTo>
                  <a:cubicBezTo>
                    <a:pt x="53302" y="2"/>
                    <a:pt x="52844" y="9"/>
                    <a:pt x="52387" y="20"/>
                  </a:cubicBezTo>
                  <a:lnTo>
                    <a:pt x="52381" y="20"/>
                  </a:lnTo>
                  <a:cubicBezTo>
                    <a:pt x="52271" y="22"/>
                    <a:pt x="52163" y="28"/>
                    <a:pt x="52051" y="29"/>
                  </a:cubicBezTo>
                  <a:cubicBezTo>
                    <a:pt x="51912" y="35"/>
                    <a:pt x="51769" y="38"/>
                    <a:pt x="51629" y="43"/>
                  </a:cubicBezTo>
                  <a:cubicBezTo>
                    <a:pt x="51609" y="43"/>
                    <a:pt x="51586" y="45"/>
                    <a:pt x="51566" y="45"/>
                  </a:cubicBezTo>
                  <a:cubicBezTo>
                    <a:pt x="51480" y="48"/>
                    <a:pt x="51394" y="51"/>
                    <a:pt x="51308" y="56"/>
                  </a:cubicBezTo>
                  <a:lnTo>
                    <a:pt x="51306" y="56"/>
                  </a:lnTo>
                  <a:cubicBezTo>
                    <a:pt x="50831" y="73"/>
                    <a:pt x="50358" y="98"/>
                    <a:pt x="49885" y="124"/>
                  </a:cubicBezTo>
                  <a:cubicBezTo>
                    <a:pt x="47499" y="265"/>
                    <a:pt x="45142" y="482"/>
                    <a:pt x="42725" y="493"/>
                  </a:cubicBezTo>
                  <a:cubicBezTo>
                    <a:pt x="42630" y="494"/>
                    <a:pt x="42535" y="494"/>
                    <a:pt x="42440" y="494"/>
                  </a:cubicBezTo>
                  <a:cubicBezTo>
                    <a:pt x="41230" y="494"/>
                    <a:pt x="40028" y="446"/>
                    <a:pt x="38824" y="406"/>
                  </a:cubicBezTo>
                  <a:cubicBezTo>
                    <a:pt x="38680" y="400"/>
                    <a:pt x="38538" y="397"/>
                    <a:pt x="38393" y="392"/>
                  </a:cubicBezTo>
                  <a:lnTo>
                    <a:pt x="38386" y="392"/>
                  </a:lnTo>
                  <a:cubicBezTo>
                    <a:pt x="38218" y="386"/>
                    <a:pt x="38051" y="383"/>
                    <a:pt x="37884" y="377"/>
                  </a:cubicBezTo>
                  <a:lnTo>
                    <a:pt x="37882" y="377"/>
                  </a:lnTo>
                  <a:cubicBezTo>
                    <a:pt x="36470" y="336"/>
                    <a:pt x="35057" y="314"/>
                    <a:pt x="33645" y="300"/>
                  </a:cubicBezTo>
                  <a:cubicBezTo>
                    <a:pt x="33537" y="298"/>
                    <a:pt x="33432" y="298"/>
                    <a:pt x="33324" y="298"/>
                  </a:cubicBezTo>
                  <a:lnTo>
                    <a:pt x="33322" y="298"/>
                  </a:lnTo>
                  <a:cubicBezTo>
                    <a:pt x="32506" y="290"/>
                    <a:pt x="31689" y="285"/>
                    <a:pt x="30872" y="285"/>
                  </a:cubicBezTo>
                  <a:cubicBezTo>
                    <a:pt x="30332" y="285"/>
                    <a:pt x="29793" y="287"/>
                    <a:pt x="29254" y="291"/>
                  </a:cubicBezTo>
                  <a:cubicBezTo>
                    <a:pt x="28907" y="291"/>
                    <a:pt x="28564" y="293"/>
                    <a:pt x="28217" y="298"/>
                  </a:cubicBezTo>
                  <a:lnTo>
                    <a:pt x="28215" y="298"/>
                  </a:lnTo>
                  <a:cubicBezTo>
                    <a:pt x="27983" y="298"/>
                    <a:pt x="27750" y="301"/>
                    <a:pt x="27517" y="303"/>
                  </a:cubicBezTo>
                  <a:cubicBezTo>
                    <a:pt x="27417" y="303"/>
                    <a:pt x="27314" y="306"/>
                    <a:pt x="27212" y="306"/>
                  </a:cubicBezTo>
                  <a:lnTo>
                    <a:pt x="27211" y="306"/>
                  </a:lnTo>
                  <a:cubicBezTo>
                    <a:pt x="26984" y="307"/>
                    <a:pt x="26762" y="310"/>
                    <a:pt x="26539" y="313"/>
                  </a:cubicBezTo>
                  <a:lnTo>
                    <a:pt x="26537" y="313"/>
                  </a:lnTo>
                  <a:cubicBezTo>
                    <a:pt x="26195" y="317"/>
                    <a:pt x="25855" y="321"/>
                    <a:pt x="25513" y="327"/>
                  </a:cubicBezTo>
                  <a:cubicBezTo>
                    <a:pt x="21545" y="379"/>
                    <a:pt x="17580" y="479"/>
                    <a:pt x="13621" y="565"/>
                  </a:cubicBezTo>
                  <a:cubicBezTo>
                    <a:pt x="12345" y="592"/>
                    <a:pt x="11062" y="619"/>
                    <a:pt x="9777" y="637"/>
                  </a:cubicBezTo>
                  <a:cubicBezTo>
                    <a:pt x="9639" y="639"/>
                    <a:pt x="9503" y="642"/>
                    <a:pt x="9366" y="642"/>
                  </a:cubicBezTo>
                  <a:cubicBezTo>
                    <a:pt x="9131" y="645"/>
                    <a:pt x="8894" y="649"/>
                    <a:pt x="8661" y="651"/>
                  </a:cubicBezTo>
                  <a:cubicBezTo>
                    <a:pt x="8520" y="655"/>
                    <a:pt x="8377" y="657"/>
                    <a:pt x="8237" y="657"/>
                  </a:cubicBezTo>
                  <a:cubicBezTo>
                    <a:pt x="7611" y="662"/>
                    <a:pt x="6986" y="665"/>
                    <a:pt x="6361" y="665"/>
                  </a:cubicBezTo>
                  <a:cubicBezTo>
                    <a:pt x="5226" y="665"/>
                    <a:pt x="4093" y="655"/>
                    <a:pt x="2963" y="628"/>
                  </a:cubicBezTo>
                  <a:cubicBezTo>
                    <a:pt x="2951" y="629"/>
                    <a:pt x="2939" y="629"/>
                    <a:pt x="2926" y="629"/>
                  </a:cubicBezTo>
                  <a:cubicBezTo>
                    <a:pt x="2895" y="629"/>
                    <a:pt x="2863" y="627"/>
                    <a:pt x="2832" y="625"/>
                  </a:cubicBezTo>
                  <a:cubicBezTo>
                    <a:pt x="1919" y="606"/>
                    <a:pt x="1010" y="574"/>
                    <a:pt x="106" y="531"/>
                  </a:cubicBezTo>
                  <a:lnTo>
                    <a:pt x="106" y="531"/>
                  </a:lnTo>
                  <a:cubicBezTo>
                    <a:pt x="323" y="1168"/>
                    <a:pt x="357" y="1846"/>
                    <a:pt x="323" y="2506"/>
                  </a:cubicBezTo>
                  <a:cubicBezTo>
                    <a:pt x="310" y="2744"/>
                    <a:pt x="293" y="2981"/>
                    <a:pt x="273" y="3221"/>
                  </a:cubicBezTo>
                  <a:cubicBezTo>
                    <a:pt x="419" y="3269"/>
                    <a:pt x="562" y="3319"/>
                    <a:pt x="710" y="3369"/>
                  </a:cubicBezTo>
                  <a:cubicBezTo>
                    <a:pt x="969" y="3459"/>
                    <a:pt x="1244" y="3568"/>
                    <a:pt x="1218" y="3699"/>
                  </a:cubicBezTo>
                  <a:cubicBezTo>
                    <a:pt x="1181" y="3895"/>
                    <a:pt x="553" y="3974"/>
                    <a:pt x="208" y="4118"/>
                  </a:cubicBezTo>
                  <a:cubicBezTo>
                    <a:pt x="182" y="4630"/>
                    <a:pt x="199" y="5142"/>
                    <a:pt x="313" y="5646"/>
                  </a:cubicBezTo>
                  <a:cubicBezTo>
                    <a:pt x="496" y="6431"/>
                    <a:pt x="924" y="7191"/>
                    <a:pt x="953" y="7982"/>
                  </a:cubicBezTo>
                  <a:cubicBezTo>
                    <a:pt x="979" y="8632"/>
                    <a:pt x="738" y="9268"/>
                    <a:pt x="592" y="9910"/>
                  </a:cubicBezTo>
                  <a:cubicBezTo>
                    <a:pt x="483" y="10402"/>
                    <a:pt x="430" y="10895"/>
                    <a:pt x="404" y="11392"/>
                  </a:cubicBezTo>
                  <a:cubicBezTo>
                    <a:pt x="975" y="11730"/>
                    <a:pt x="1549" y="12067"/>
                    <a:pt x="2118" y="12402"/>
                  </a:cubicBezTo>
                  <a:cubicBezTo>
                    <a:pt x="2423" y="12583"/>
                    <a:pt x="2754" y="12802"/>
                    <a:pt x="2723" y="13067"/>
                  </a:cubicBezTo>
                  <a:cubicBezTo>
                    <a:pt x="2677" y="13457"/>
                    <a:pt x="1932" y="13614"/>
                    <a:pt x="1523" y="13905"/>
                  </a:cubicBezTo>
                  <a:cubicBezTo>
                    <a:pt x="1440" y="13965"/>
                    <a:pt x="1367" y="14034"/>
                    <a:pt x="1257" y="14076"/>
                  </a:cubicBezTo>
                  <a:cubicBezTo>
                    <a:pt x="1169" y="14107"/>
                    <a:pt x="1068" y="14116"/>
                    <a:pt x="973" y="14142"/>
                  </a:cubicBezTo>
                  <a:cubicBezTo>
                    <a:pt x="850" y="14169"/>
                    <a:pt x="741" y="14219"/>
                    <a:pt x="635" y="14263"/>
                  </a:cubicBezTo>
                  <a:cubicBezTo>
                    <a:pt x="568" y="14292"/>
                    <a:pt x="495" y="14322"/>
                    <a:pt x="423" y="14349"/>
                  </a:cubicBezTo>
                  <a:cubicBezTo>
                    <a:pt x="420" y="15327"/>
                    <a:pt x="344" y="16294"/>
                    <a:pt x="0" y="17231"/>
                  </a:cubicBezTo>
                  <a:cubicBezTo>
                    <a:pt x="539" y="17245"/>
                    <a:pt x="1082" y="17258"/>
                    <a:pt x="1622" y="17272"/>
                  </a:cubicBezTo>
                  <a:cubicBezTo>
                    <a:pt x="1862" y="17280"/>
                    <a:pt x="2098" y="17285"/>
                    <a:pt x="2336" y="17290"/>
                  </a:cubicBezTo>
                  <a:cubicBezTo>
                    <a:pt x="2771" y="17304"/>
                    <a:pt x="3203" y="17315"/>
                    <a:pt x="3636" y="17324"/>
                  </a:cubicBezTo>
                  <a:cubicBezTo>
                    <a:pt x="3869" y="17331"/>
                    <a:pt x="4105" y="17337"/>
                    <a:pt x="4340" y="17343"/>
                  </a:cubicBezTo>
                  <a:cubicBezTo>
                    <a:pt x="5846" y="17381"/>
                    <a:pt x="7351" y="17421"/>
                    <a:pt x="8857" y="17457"/>
                  </a:cubicBezTo>
                  <a:cubicBezTo>
                    <a:pt x="9015" y="17462"/>
                    <a:pt x="9172" y="17466"/>
                    <a:pt x="9334" y="17472"/>
                  </a:cubicBezTo>
                  <a:cubicBezTo>
                    <a:pt x="9810" y="17482"/>
                    <a:pt x="10287" y="17496"/>
                    <a:pt x="10761" y="17507"/>
                  </a:cubicBezTo>
                  <a:cubicBezTo>
                    <a:pt x="11757" y="17532"/>
                    <a:pt x="12754" y="17555"/>
                    <a:pt x="13755" y="17569"/>
                  </a:cubicBezTo>
                  <a:cubicBezTo>
                    <a:pt x="13948" y="17573"/>
                    <a:pt x="14137" y="17576"/>
                    <a:pt x="14329" y="17579"/>
                  </a:cubicBezTo>
                  <a:cubicBezTo>
                    <a:pt x="14698" y="17584"/>
                    <a:pt x="15067" y="17586"/>
                    <a:pt x="15437" y="17586"/>
                  </a:cubicBezTo>
                  <a:cubicBezTo>
                    <a:pt x="15651" y="17586"/>
                    <a:pt x="15865" y="17585"/>
                    <a:pt x="16079" y="17583"/>
                  </a:cubicBezTo>
                  <a:cubicBezTo>
                    <a:pt x="16269" y="17583"/>
                    <a:pt x="16458" y="17580"/>
                    <a:pt x="16649" y="17579"/>
                  </a:cubicBezTo>
                  <a:cubicBezTo>
                    <a:pt x="17132" y="17572"/>
                    <a:pt x="17613" y="17560"/>
                    <a:pt x="18096" y="17543"/>
                  </a:cubicBezTo>
                  <a:cubicBezTo>
                    <a:pt x="19109" y="17507"/>
                    <a:pt x="20112" y="17444"/>
                    <a:pt x="21112" y="17378"/>
                  </a:cubicBezTo>
                  <a:cubicBezTo>
                    <a:pt x="21259" y="17367"/>
                    <a:pt x="21406" y="17358"/>
                    <a:pt x="21551" y="17350"/>
                  </a:cubicBezTo>
                  <a:cubicBezTo>
                    <a:pt x="23126" y="17239"/>
                    <a:pt x="24695" y="17129"/>
                    <a:pt x="26290" y="17100"/>
                  </a:cubicBezTo>
                  <a:cubicBezTo>
                    <a:pt x="26504" y="17096"/>
                    <a:pt x="26722" y="17092"/>
                    <a:pt x="26939" y="17092"/>
                  </a:cubicBezTo>
                  <a:lnTo>
                    <a:pt x="26946" y="17092"/>
                  </a:lnTo>
                  <a:cubicBezTo>
                    <a:pt x="27019" y="17091"/>
                    <a:pt x="27092" y="17091"/>
                    <a:pt x="27165" y="17091"/>
                  </a:cubicBezTo>
                  <a:cubicBezTo>
                    <a:pt x="27433" y="17091"/>
                    <a:pt x="27700" y="17095"/>
                    <a:pt x="27969" y="17100"/>
                  </a:cubicBezTo>
                  <a:cubicBezTo>
                    <a:pt x="28188" y="17103"/>
                    <a:pt x="28410" y="17108"/>
                    <a:pt x="28629" y="17115"/>
                  </a:cubicBezTo>
                  <a:cubicBezTo>
                    <a:pt x="29369" y="17132"/>
                    <a:pt x="30105" y="17159"/>
                    <a:pt x="30843" y="17182"/>
                  </a:cubicBezTo>
                  <a:cubicBezTo>
                    <a:pt x="31689" y="17211"/>
                    <a:pt x="32534" y="17232"/>
                    <a:pt x="33379" y="17249"/>
                  </a:cubicBezTo>
                  <a:cubicBezTo>
                    <a:pt x="33510" y="17251"/>
                    <a:pt x="33639" y="17254"/>
                    <a:pt x="33769" y="17257"/>
                  </a:cubicBezTo>
                  <a:cubicBezTo>
                    <a:pt x="35287" y="17285"/>
                    <a:pt x="36804" y="17300"/>
                    <a:pt x="38323" y="17300"/>
                  </a:cubicBezTo>
                  <a:cubicBezTo>
                    <a:pt x="38565" y="17301"/>
                    <a:pt x="38806" y="17301"/>
                    <a:pt x="39049" y="17301"/>
                  </a:cubicBezTo>
                  <a:cubicBezTo>
                    <a:pt x="39479" y="17301"/>
                    <a:pt x="39906" y="17297"/>
                    <a:pt x="40336" y="17295"/>
                  </a:cubicBezTo>
                  <a:cubicBezTo>
                    <a:pt x="40564" y="17295"/>
                    <a:pt x="40793" y="17295"/>
                    <a:pt x="41020" y="17294"/>
                  </a:cubicBezTo>
                  <a:cubicBezTo>
                    <a:pt x="42550" y="17285"/>
                    <a:pt x="44083" y="17267"/>
                    <a:pt x="45616" y="17242"/>
                  </a:cubicBezTo>
                  <a:cubicBezTo>
                    <a:pt x="45745" y="17239"/>
                    <a:pt x="45873" y="17237"/>
                    <a:pt x="46002" y="17235"/>
                  </a:cubicBezTo>
                  <a:cubicBezTo>
                    <a:pt x="47572" y="17211"/>
                    <a:pt x="49144" y="17179"/>
                    <a:pt x="50716" y="17145"/>
                  </a:cubicBezTo>
                  <a:cubicBezTo>
                    <a:pt x="50942" y="17138"/>
                    <a:pt x="51172" y="17135"/>
                    <a:pt x="51399" y="17129"/>
                  </a:cubicBezTo>
                  <a:lnTo>
                    <a:pt x="51401" y="17129"/>
                  </a:lnTo>
                  <a:cubicBezTo>
                    <a:pt x="51751" y="17122"/>
                    <a:pt x="52100" y="17113"/>
                    <a:pt x="52447" y="17106"/>
                  </a:cubicBezTo>
                  <a:cubicBezTo>
                    <a:pt x="52658" y="17100"/>
                    <a:pt x="52868" y="17096"/>
                    <a:pt x="53076" y="17092"/>
                  </a:cubicBezTo>
                  <a:cubicBezTo>
                    <a:pt x="54065" y="17068"/>
                    <a:pt x="55053" y="17045"/>
                    <a:pt x="56039" y="17025"/>
                  </a:cubicBezTo>
                  <a:cubicBezTo>
                    <a:pt x="56665" y="17010"/>
                    <a:pt x="57296" y="16999"/>
                    <a:pt x="57925" y="16984"/>
                  </a:cubicBezTo>
                  <a:lnTo>
                    <a:pt x="57926" y="16984"/>
                  </a:lnTo>
                  <a:cubicBezTo>
                    <a:pt x="58011" y="16984"/>
                    <a:pt x="58091" y="16980"/>
                    <a:pt x="58176" y="16979"/>
                  </a:cubicBezTo>
                  <a:cubicBezTo>
                    <a:pt x="59861" y="16949"/>
                    <a:pt x="61550" y="16924"/>
                    <a:pt x="63232" y="16924"/>
                  </a:cubicBezTo>
                  <a:cubicBezTo>
                    <a:pt x="63409" y="16924"/>
                    <a:pt x="63583" y="16924"/>
                    <a:pt x="63755" y="16927"/>
                  </a:cubicBezTo>
                  <a:cubicBezTo>
                    <a:pt x="64035" y="16927"/>
                    <a:pt x="64316" y="16927"/>
                    <a:pt x="64594" y="16929"/>
                  </a:cubicBezTo>
                  <a:cubicBezTo>
                    <a:pt x="64774" y="16931"/>
                    <a:pt x="64952" y="16931"/>
                    <a:pt x="65131" y="16934"/>
                  </a:cubicBezTo>
                  <a:cubicBezTo>
                    <a:pt x="66731" y="16953"/>
                    <a:pt x="68323" y="16996"/>
                    <a:pt x="69900" y="17078"/>
                  </a:cubicBezTo>
                  <a:cubicBezTo>
                    <a:pt x="70004" y="17082"/>
                    <a:pt x="70106" y="17086"/>
                    <a:pt x="70208" y="17093"/>
                  </a:cubicBezTo>
                  <a:cubicBezTo>
                    <a:pt x="70387" y="17102"/>
                    <a:pt x="70564" y="17110"/>
                    <a:pt x="70741" y="17122"/>
                  </a:cubicBezTo>
                  <a:cubicBezTo>
                    <a:pt x="70648" y="16871"/>
                    <a:pt x="70583" y="16615"/>
                    <a:pt x="70544" y="16355"/>
                  </a:cubicBezTo>
                  <a:cubicBezTo>
                    <a:pt x="70536" y="16307"/>
                    <a:pt x="70530" y="16256"/>
                    <a:pt x="70526" y="16206"/>
                  </a:cubicBezTo>
                  <a:cubicBezTo>
                    <a:pt x="70476" y="15827"/>
                    <a:pt x="70473" y="15441"/>
                    <a:pt x="70493" y="15061"/>
                  </a:cubicBezTo>
                  <a:cubicBezTo>
                    <a:pt x="70506" y="14824"/>
                    <a:pt x="70523" y="14587"/>
                    <a:pt x="70543" y="14349"/>
                  </a:cubicBezTo>
                  <a:cubicBezTo>
                    <a:pt x="70397" y="14298"/>
                    <a:pt x="70251" y="14245"/>
                    <a:pt x="70104" y="14195"/>
                  </a:cubicBezTo>
                  <a:cubicBezTo>
                    <a:pt x="69847" y="14107"/>
                    <a:pt x="69567" y="13997"/>
                    <a:pt x="69594" y="13865"/>
                  </a:cubicBezTo>
                  <a:cubicBezTo>
                    <a:pt x="69633" y="13672"/>
                    <a:pt x="70264" y="13593"/>
                    <a:pt x="70609" y="13449"/>
                  </a:cubicBezTo>
                  <a:cubicBezTo>
                    <a:pt x="70633" y="12936"/>
                    <a:pt x="70619" y="12428"/>
                    <a:pt x="70500" y="11919"/>
                  </a:cubicBezTo>
                  <a:cubicBezTo>
                    <a:pt x="70450" y="11701"/>
                    <a:pt x="70378" y="11482"/>
                    <a:pt x="70304" y="11264"/>
                  </a:cubicBezTo>
                  <a:cubicBezTo>
                    <a:pt x="70110" y="11197"/>
                    <a:pt x="69911" y="11128"/>
                    <a:pt x="69719" y="11061"/>
                  </a:cubicBezTo>
                  <a:cubicBezTo>
                    <a:pt x="69460" y="10971"/>
                    <a:pt x="69182" y="10862"/>
                    <a:pt x="69209" y="10731"/>
                  </a:cubicBezTo>
                  <a:cubicBezTo>
                    <a:pt x="69229" y="10634"/>
                    <a:pt x="69394" y="10566"/>
                    <a:pt x="69599" y="10505"/>
                  </a:cubicBezTo>
                  <a:cubicBezTo>
                    <a:pt x="69677" y="10482"/>
                    <a:pt x="69763" y="10458"/>
                    <a:pt x="69849" y="10433"/>
                  </a:cubicBezTo>
                  <a:cubicBezTo>
                    <a:pt x="69902" y="10417"/>
                    <a:pt x="69955" y="10402"/>
                    <a:pt x="70007" y="10386"/>
                  </a:cubicBezTo>
                  <a:cubicBezTo>
                    <a:pt x="69927" y="10122"/>
                    <a:pt x="69869" y="9856"/>
                    <a:pt x="69861" y="9585"/>
                  </a:cubicBezTo>
                  <a:cubicBezTo>
                    <a:pt x="69832" y="8934"/>
                    <a:pt x="70074" y="8298"/>
                    <a:pt x="70218" y="7656"/>
                  </a:cubicBezTo>
                  <a:cubicBezTo>
                    <a:pt x="70470" y="6546"/>
                    <a:pt x="70433" y="5407"/>
                    <a:pt x="70404" y="4276"/>
                  </a:cubicBezTo>
                  <a:cubicBezTo>
                    <a:pt x="70362" y="4257"/>
                    <a:pt x="70324" y="4242"/>
                    <a:pt x="70284" y="4225"/>
                  </a:cubicBezTo>
                  <a:cubicBezTo>
                    <a:pt x="70112" y="4153"/>
                    <a:pt x="69940" y="4077"/>
                    <a:pt x="69768" y="4005"/>
                  </a:cubicBezTo>
                  <a:cubicBezTo>
                    <a:pt x="69590" y="3929"/>
                    <a:pt x="69410" y="3852"/>
                    <a:pt x="69230" y="3775"/>
                  </a:cubicBezTo>
                  <a:cubicBezTo>
                    <a:pt x="68928" y="3644"/>
                    <a:pt x="68594" y="3487"/>
                    <a:pt x="68629" y="3292"/>
                  </a:cubicBezTo>
                  <a:cubicBezTo>
                    <a:pt x="68672" y="3008"/>
                    <a:pt x="69415" y="2893"/>
                    <a:pt x="69825" y="2678"/>
                  </a:cubicBezTo>
                  <a:cubicBezTo>
                    <a:pt x="69910" y="2635"/>
                    <a:pt x="69983" y="2585"/>
                    <a:pt x="70092" y="2557"/>
                  </a:cubicBezTo>
                  <a:cubicBezTo>
                    <a:pt x="70178" y="2531"/>
                    <a:pt x="70279" y="2524"/>
                    <a:pt x="70375" y="2508"/>
                  </a:cubicBezTo>
                  <a:cubicBezTo>
                    <a:pt x="70384" y="2505"/>
                    <a:pt x="70398" y="2505"/>
                    <a:pt x="70407" y="2502"/>
                  </a:cubicBezTo>
                  <a:cubicBezTo>
                    <a:pt x="70434" y="1936"/>
                    <a:pt x="70507" y="1373"/>
                    <a:pt x="70656" y="819"/>
                  </a:cubicBezTo>
                  <a:cubicBezTo>
                    <a:pt x="70685" y="715"/>
                    <a:pt x="70716" y="609"/>
                    <a:pt x="70752" y="506"/>
                  </a:cubicBezTo>
                  <a:cubicBezTo>
                    <a:pt x="70765" y="466"/>
                    <a:pt x="70778" y="423"/>
                    <a:pt x="70794" y="382"/>
                  </a:cubicBezTo>
                  <a:cubicBezTo>
                    <a:pt x="69195" y="341"/>
                    <a:pt x="67593" y="301"/>
                    <a:pt x="65991" y="260"/>
                  </a:cubicBezTo>
                  <a:lnTo>
                    <a:pt x="65988" y="260"/>
                  </a:lnTo>
                  <a:cubicBezTo>
                    <a:pt x="65556" y="250"/>
                    <a:pt x="65127" y="237"/>
                    <a:pt x="64695" y="227"/>
                  </a:cubicBezTo>
                  <a:lnTo>
                    <a:pt x="64694" y="227"/>
                  </a:lnTo>
                  <a:cubicBezTo>
                    <a:pt x="64561" y="222"/>
                    <a:pt x="64430" y="220"/>
                    <a:pt x="64294" y="217"/>
                  </a:cubicBezTo>
                  <a:cubicBezTo>
                    <a:pt x="64154" y="214"/>
                    <a:pt x="64015" y="208"/>
                    <a:pt x="63871" y="207"/>
                  </a:cubicBezTo>
                  <a:cubicBezTo>
                    <a:pt x="63787" y="205"/>
                    <a:pt x="63705" y="201"/>
                    <a:pt x="63621" y="200"/>
                  </a:cubicBezTo>
                  <a:cubicBezTo>
                    <a:pt x="63125" y="187"/>
                    <a:pt x="62625" y="177"/>
                    <a:pt x="62126" y="162"/>
                  </a:cubicBezTo>
                  <a:lnTo>
                    <a:pt x="62125" y="162"/>
                  </a:lnTo>
                  <a:lnTo>
                    <a:pt x="58902" y="81"/>
                  </a:lnTo>
                  <a:cubicBezTo>
                    <a:pt x="58661" y="73"/>
                    <a:pt x="58419" y="71"/>
                    <a:pt x="58177" y="63"/>
                  </a:cubicBezTo>
                  <a:cubicBezTo>
                    <a:pt x="58034" y="62"/>
                    <a:pt x="57892" y="58"/>
                    <a:pt x="57749" y="52"/>
                  </a:cubicBezTo>
                  <a:cubicBezTo>
                    <a:pt x="56572" y="24"/>
                    <a:pt x="55391" y="1"/>
                    <a:pt x="54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09;p43"/>
            <p:cNvSpPr/>
            <p:nvPr/>
          </p:nvSpPr>
          <p:spPr>
            <a:xfrm>
              <a:off x="2911044" y="3141602"/>
              <a:ext cx="17969" cy="46667"/>
            </a:xfrm>
            <a:custGeom>
              <a:avLst/>
              <a:gdLst/>
              <a:ahLst/>
              <a:cxnLst/>
              <a:rect l="l" t="t" r="r" b="b"/>
              <a:pathLst>
                <a:path w="603" h="1566" extrusionOk="0">
                  <a:moveTo>
                    <a:pt x="318" y="1"/>
                  </a:moveTo>
                  <a:cubicBezTo>
                    <a:pt x="303" y="1"/>
                    <a:pt x="286" y="10"/>
                    <a:pt x="265" y="32"/>
                  </a:cubicBezTo>
                  <a:cubicBezTo>
                    <a:pt x="209" y="95"/>
                    <a:pt x="195" y="210"/>
                    <a:pt x="169" y="291"/>
                  </a:cubicBezTo>
                  <a:cubicBezTo>
                    <a:pt x="116" y="460"/>
                    <a:pt x="76" y="634"/>
                    <a:pt x="53" y="813"/>
                  </a:cubicBezTo>
                  <a:cubicBezTo>
                    <a:pt x="32" y="971"/>
                    <a:pt x="0" y="1177"/>
                    <a:pt x="36" y="1333"/>
                  </a:cubicBezTo>
                  <a:cubicBezTo>
                    <a:pt x="66" y="1468"/>
                    <a:pt x="125" y="1521"/>
                    <a:pt x="231" y="1555"/>
                  </a:cubicBezTo>
                  <a:cubicBezTo>
                    <a:pt x="252" y="1562"/>
                    <a:pt x="275" y="1566"/>
                    <a:pt x="297" y="1566"/>
                  </a:cubicBezTo>
                  <a:cubicBezTo>
                    <a:pt x="368" y="1566"/>
                    <a:pt x="439" y="1531"/>
                    <a:pt x="483" y="1462"/>
                  </a:cubicBezTo>
                  <a:cubicBezTo>
                    <a:pt x="489" y="1453"/>
                    <a:pt x="496" y="1442"/>
                    <a:pt x="499" y="1432"/>
                  </a:cubicBezTo>
                  <a:cubicBezTo>
                    <a:pt x="525" y="1379"/>
                    <a:pt x="539" y="1320"/>
                    <a:pt x="548" y="1261"/>
                  </a:cubicBezTo>
                  <a:cubicBezTo>
                    <a:pt x="602" y="913"/>
                    <a:pt x="519" y="562"/>
                    <a:pt x="424" y="238"/>
                  </a:cubicBezTo>
                  <a:cubicBezTo>
                    <a:pt x="406"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10;p43"/>
            <p:cNvSpPr/>
            <p:nvPr/>
          </p:nvSpPr>
          <p:spPr>
            <a:xfrm>
              <a:off x="3112993" y="3143807"/>
              <a:ext cx="32929" cy="29293"/>
            </a:xfrm>
            <a:custGeom>
              <a:avLst/>
              <a:gdLst/>
              <a:ahLst/>
              <a:cxnLst/>
              <a:rect l="l" t="t" r="r" b="b"/>
              <a:pathLst>
                <a:path w="1105" h="983" extrusionOk="0">
                  <a:moveTo>
                    <a:pt x="412" y="1"/>
                  </a:moveTo>
                  <a:cubicBezTo>
                    <a:pt x="274" y="5"/>
                    <a:pt x="138" y="7"/>
                    <a:pt x="1" y="7"/>
                  </a:cubicBezTo>
                  <a:cubicBezTo>
                    <a:pt x="18" y="37"/>
                    <a:pt x="37" y="68"/>
                    <a:pt x="51" y="97"/>
                  </a:cubicBezTo>
                  <a:cubicBezTo>
                    <a:pt x="128" y="252"/>
                    <a:pt x="223" y="405"/>
                    <a:pt x="327" y="548"/>
                  </a:cubicBezTo>
                  <a:cubicBezTo>
                    <a:pt x="421" y="674"/>
                    <a:pt x="541" y="842"/>
                    <a:pt x="674" y="928"/>
                  </a:cubicBezTo>
                  <a:cubicBezTo>
                    <a:pt x="735" y="966"/>
                    <a:pt x="785" y="983"/>
                    <a:pt x="833" y="983"/>
                  </a:cubicBezTo>
                  <a:cubicBezTo>
                    <a:pt x="877" y="983"/>
                    <a:pt x="919" y="969"/>
                    <a:pt x="965" y="944"/>
                  </a:cubicBezTo>
                  <a:cubicBezTo>
                    <a:pt x="1048" y="901"/>
                    <a:pt x="1104" y="801"/>
                    <a:pt x="1081" y="696"/>
                  </a:cubicBezTo>
                  <a:cubicBezTo>
                    <a:pt x="1080" y="686"/>
                    <a:pt x="1078" y="673"/>
                    <a:pt x="1073" y="663"/>
                  </a:cubicBezTo>
                  <a:cubicBezTo>
                    <a:pt x="1055" y="609"/>
                    <a:pt x="1022" y="557"/>
                    <a:pt x="988" y="508"/>
                  </a:cubicBezTo>
                  <a:cubicBezTo>
                    <a:pt x="836" y="295"/>
                    <a:pt x="628" y="134"/>
                    <a:pt x="41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1;p43"/>
            <p:cNvSpPr/>
            <p:nvPr/>
          </p:nvSpPr>
          <p:spPr>
            <a:xfrm>
              <a:off x="3058163" y="3144195"/>
              <a:ext cx="33823" cy="28757"/>
            </a:xfrm>
            <a:custGeom>
              <a:avLst/>
              <a:gdLst/>
              <a:ahLst/>
              <a:cxnLst/>
              <a:rect l="l" t="t" r="r" b="b"/>
              <a:pathLst>
                <a:path w="1135" h="965" extrusionOk="0">
                  <a:moveTo>
                    <a:pt x="1134" y="1"/>
                  </a:moveTo>
                  <a:lnTo>
                    <a:pt x="1134" y="1"/>
                  </a:lnTo>
                  <a:cubicBezTo>
                    <a:pt x="995" y="2"/>
                    <a:pt x="852" y="5"/>
                    <a:pt x="712" y="5"/>
                  </a:cubicBezTo>
                  <a:cubicBezTo>
                    <a:pt x="619" y="58"/>
                    <a:pt x="531" y="118"/>
                    <a:pt x="445" y="187"/>
                  </a:cubicBezTo>
                  <a:cubicBezTo>
                    <a:pt x="320" y="285"/>
                    <a:pt x="157" y="405"/>
                    <a:pt x="73" y="543"/>
                  </a:cubicBezTo>
                  <a:cubicBezTo>
                    <a:pt x="1" y="660"/>
                    <a:pt x="7" y="739"/>
                    <a:pt x="58" y="841"/>
                  </a:cubicBezTo>
                  <a:cubicBezTo>
                    <a:pt x="93" y="913"/>
                    <a:pt x="168" y="965"/>
                    <a:pt x="253" y="965"/>
                  </a:cubicBezTo>
                  <a:cubicBezTo>
                    <a:pt x="269" y="965"/>
                    <a:pt x="284" y="963"/>
                    <a:pt x="300" y="959"/>
                  </a:cubicBezTo>
                  <a:cubicBezTo>
                    <a:pt x="312" y="955"/>
                    <a:pt x="323" y="952"/>
                    <a:pt x="332" y="951"/>
                  </a:cubicBezTo>
                  <a:cubicBezTo>
                    <a:pt x="388" y="932"/>
                    <a:pt x="437" y="898"/>
                    <a:pt x="484" y="865"/>
                  </a:cubicBezTo>
                  <a:cubicBezTo>
                    <a:pt x="762" y="657"/>
                    <a:pt x="948" y="351"/>
                    <a:pt x="1106" y="51"/>
                  </a:cubicBezTo>
                  <a:cubicBezTo>
                    <a:pt x="1111" y="37"/>
                    <a:pt x="1124" y="21"/>
                    <a:pt x="11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12;p43"/>
            <p:cNvSpPr/>
            <p:nvPr/>
          </p:nvSpPr>
          <p:spPr>
            <a:xfrm>
              <a:off x="3275756" y="3141602"/>
              <a:ext cx="17969" cy="46667"/>
            </a:xfrm>
            <a:custGeom>
              <a:avLst/>
              <a:gdLst/>
              <a:ahLst/>
              <a:cxnLst/>
              <a:rect l="l" t="t" r="r" b="b"/>
              <a:pathLst>
                <a:path w="603" h="1566" extrusionOk="0">
                  <a:moveTo>
                    <a:pt x="319" y="1"/>
                  </a:moveTo>
                  <a:cubicBezTo>
                    <a:pt x="304" y="1"/>
                    <a:pt x="286" y="10"/>
                    <a:pt x="266" y="32"/>
                  </a:cubicBezTo>
                  <a:cubicBezTo>
                    <a:pt x="210" y="95"/>
                    <a:pt x="196" y="210"/>
                    <a:pt x="171" y="291"/>
                  </a:cubicBezTo>
                  <a:cubicBezTo>
                    <a:pt x="117" y="460"/>
                    <a:pt x="78" y="634"/>
                    <a:pt x="55" y="813"/>
                  </a:cubicBezTo>
                  <a:cubicBezTo>
                    <a:pt x="34" y="971"/>
                    <a:pt x="1" y="1177"/>
                    <a:pt x="37" y="1333"/>
                  </a:cubicBezTo>
                  <a:cubicBezTo>
                    <a:pt x="67" y="1468"/>
                    <a:pt x="127" y="1521"/>
                    <a:pt x="232" y="1555"/>
                  </a:cubicBezTo>
                  <a:cubicBezTo>
                    <a:pt x="253" y="1562"/>
                    <a:pt x="276" y="1566"/>
                    <a:pt x="298" y="1566"/>
                  </a:cubicBezTo>
                  <a:cubicBezTo>
                    <a:pt x="369" y="1566"/>
                    <a:pt x="440" y="1531"/>
                    <a:pt x="485" y="1462"/>
                  </a:cubicBezTo>
                  <a:cubicBezTo>
                    <a:pt x="490" y="1453"/>
                    <a:pt x="495" y="1442"/>
                    <a:pt x="501" y="1432"/>
                  </a:cubicBezTo>
                  <a:cubicBezTo>
                    <a:pt x="525" y="1379"/>
                    <a:pt x="540" y="1320"/>
                    <a:pt x="550" y="1261"/>
                  </a:cubicBezTo>
                  <a:cubicBezTo>
                    <a:pt x="603" y="913"/>
                    <a:pt x="521" y="562"/>
                    <a:pt x="425"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13;p43"/>
            <p:cNvSpPr/>
            <p:nvPr/>
          </p:nvSpPr>
          <p:spPr>
            <a:xfrm>
              <a:off x="3475769" y="3136864"/>
              <a:ext cx="34777" cy="36207"/>
            </a:xfrm>
            <a:custGeom>
              <a:avLst/>
              <a:gdLst/>
              <a:ahLst/>
              <a:cxnLst/>
              <a:rect l="l" t="t" r="r" b="b"/>
              <a:pathLst>
                <a:path w="1167" h="1215" extrusionOk="0">
                  <a:moveTo>
                    <a:pt x="50" y="0"/>
                  </a:moveTo>
                  <a:cubicBezTo>
                    <a:pt x="20" y="0"/>
                    <a:pt x="0" y="19"/>
                    <a:pt x="2" y="74"/>
                  </a:cubicBezTo>
                  <a:cubicBezTo>
                    <a:pt x="6" y="158"/>
                    <a:pt x="75" y="248"/>
                    <a:pt x="114" y="326"/>
                  </a:cubicBezTo>
                  <a:cubicBezTo>
                    <a:pt x="193" y="483"/>
                    <a:pt x="286" y="635"/>
                    <a:pt x="390" y="778"/>
                  </a:cubicBezTo>
                  <a:cubicBezTo>
                    <a:pt x="486" y="906"/>
                    <a:pt x="605" y="1075"/>
                    <a:pt x="739" y="1158"/>
                  </a:cubicBezTo>
                  <a:cubicBezTo>
                    <a:pt x="798" y="1197"/>
                    <a:pt x="849" y="1214"/>
                    <a:pt x="897" y="1214"/>
                  </a:cubicBezTo>
                  <a:cubicBezTo>
                    <a:pt x="941" y="1214"/>
                    <a:pt x="984" y="1200"/>
                    <a:pt x="1031" y="1175"/>
                  </a:cubicBezTo>
                  <a:cubicBezTo>
                    <a:pt x="1114" y="1132"/>
                    <a:pt x="1167" y="1034"/>
                    <a:pt x="1145" y="926"/>
                  </a:cubicBezTo>
                  <a:cubicBezTo>
                    <a:pt x="1143" y="917"/>
                    <a:pt x="1140" y="905"/>
                    <a:pt x="1135" y="893"/>
                  </a:cubicBezTo>
                  <a:cubicBezTo>
                    <a:pt x="1118" y="840"/>
                    <a:pt x="1085" y="789"/>
                    <a:pt x="1052"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14;p43"/>
            <p:cNvSpPr/>
            <p:nvPr/>
          </p:nvSpPr>
          <p:spPr>
            <a:xfrm>
              <a:off x="3422994" y="3137937"/>
              <a:ext cx="38293" cy="34985"/>
            </a:xfrm>
            <a:custGeom>
              <a:avLst/>
              <a:gdLst/>
              <a:ahLst/>
              <a:cxnLst/>
              <a:rect l="l" t="t" r="r" b="b"/>
              <a:pathLst>
                <a:path w="1285" h="1174" extrusionOk="0">
                  <a:moveTo>
                    <a:pt x="1141" y="0"/>
                  </a:moveTo>
                  <a:cubicBezTo>
                    <a:pt x="1138" y="0"/>
                    <a:pt x="1135" y="0"/>
                    <a:pt x="1133" y="0"/>
                  </a:cubicBezTo>
                  <a:cubicBezTo>
                    <a:pt x="1049" y="3"/>
                    <a:pt x="961" y="75"/>
                    <a:pt x="885" y="115"/>
                  </a:cubicBezTo>
                  <a:cubicBezTo>
                    <a:pt x="731" y="194"/>
                    <a:pt x="582" y="290"/>
                    <a:pt x="442" y="397"/>
                  </a:cubicBezTo>
                  <a:cubicBezTo>
                    <a:pt x="319" y="495"/>
                    <a:pt x="154" y="616"/>
                    <a:pt x="72" y="753"/>
                  </a:cubicBezTo>
                  <a:cubicBezTo>
                    <a:pt x="1" y="869"/>
                    <a:pt x="5" y="949"/>
                    <a:pt x="55" y="1051"/>
                  </a:cubicBezTo>
                  <a:cubicBezTo>
                    <a:pt x="91" y="1123"/>
                    <a:pt x="165" y="1173"/>
                    <a:pt x="251" y="1173"/>
                  </a:cubicBezTo>
                  <a:cubicBezTo>
                    <a:pt x="266" y="1173"/>
                    <a:pt x="282" y="1172"/>
                    <a:pt x="299" y="1168"/>
                  </a:cubicBezTo>
                  <a:cubicBezTo>
                    <a:pt x="309" y="1165"/>
                    <a:pt x="319"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15;p43"/>
            <p:cNvSpPr/>
            <p:nvPr/>
          </p:nvSpPr>
          <p:spPr>
            <a:xfrm>
              <a:off x="3674708" y="3133527"/>
              <a:ext cx="30992" cy="3516"/>
            </a:xfrm>
            <a:custGeom>
              <a:avLst/>
              <a:gdLst/>
              <a:ahLst/>
              <a:cxnLst/>
              <a:rect l="l" t="t" r="r" b="b"/>
              <a:pathLst>
                <a:path w="1040" h="118" extrusionOk="0">
                  <a:moveTo>
                    <a:pt x="1039" y="1"/>
                  </a:moveTo>
                  <a:cubicBezTo>
                    <a:pt x="691" y="1"/>
                    <a:pt x="347" y="5"/>
                    <a:pt x="0" y="8"/>
                  </a:cubicBezTo>
                  <a:cubicBezTo>
                    <a:pt x="118" y="42"/>
                    <a:pt x="238" y="65"/>
                    <a:pt x="360" y="84"/>
                  </a:cubicBezTo>
                  <a:cubicBezTo>
                    <a:pt x="464" y="99"/>
                    <a:pt x="588" y="118"/>
                    <a:pt x="704" y="118"/>
                  </a:cubicBezTo>
                  <a:cubicBezTo>
                    <a:pt x="762" y="118"/>
                    <a:pt x="818" y="113"/>
                    <a:pt x="869" y="101"/>
                  </a:cubicBezTo>
                  <a:cubicBezTo>
                    <a:pt x="953" y="79"/>
                    <a:pt x="1005" y="49"/>
                    <a:pt x="103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16;p43"/>
            <p:cNvSpPr/>
            <p:nvPr/>
          </p:nvSpPr>
          <p:spPr>
            <a:xfrm>
              <a:off x="3594101" y="3134182"/>
              <a:ext cx="30545" cy="2861"/>
            </a:xfrm>
            <a:custGeom>
              <a:avLst/>
              <a:gdLst/>
              <a:ahLst/>
              <a:cxnLst/>
              <a:rect l="l" t="t" r="r" b="b"/>
              <a:pathLst>
                <a:path w="1025" h="96" extrusionOk="0">
                  <a:moveTo>
                    <a:pt x="1025" y="0"/>
                  </a:moveTo>
                  <a:lnTo>
                    <a:pt x="1025" y="0"/>
                  </a:lnTo>
                  <a:cubicBezTo>
                    <a:pt x="682" y="4"/>
                    <a:pt x="343" y="9"/>
                    <a:pt x="0" y="13"/>
                  </a:cubicBezTo>
                  <a:cubicBezTo>
                    <a:pt x="9" y="20"/>
                    <a:pt x="19" y="23"/>
                    <a:pt x="26" y="29"/>
                  </a:cubicBezTo>
                  <a:cubicBezTo>
                    <a:pt x="73" y="55"/>
                    <a:pt x="133" y="69"/>
                    <a:pt x="192" y="79"/>
                  </a:cubicBezTo>
                  <a:cubicBezTo>
                    <a:pt x="265" y="90"/>
                    <a:pt x="337" y="95"/>
                    <a:pt x="410" y="95"/>
                  </a:cubicBezTo>
                  <a:cubicBezTo>
                    <a:pt x="619" y="95"/>
                    <a:pt x="827" y="53"/>
                    <a:pt x="10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17;p43"/>
            <p:cNvSpPr/>
            <p:nvPr/>
          </p:nvSpPr>
          <p:spPr>
            <a:xfrm>
              <a:off x="3640469" y="3141602"/>
              <a:ext cx="17969" cy="46667"/>
            </a:xfrm>
            <a:custGeom>
              <a:avLst/>
              <a:gdLst/>
              <a:ahLst/>
              <a:cxnLst/>
              <a:rect l="l" t="t" r="r" b="b"/>
              <a:pathLst>
                <a:path w="603" h="1566" extrusionOk="0">
                  <a:moveTo>
                    <a:pt x="319" y="1"/>
                  </a:moveTo>
                  <a:cubicBezTo>
                    <a:pt x="304" y="1"/>
                    <a:pt x="286" y="10"/>
                    <a:pt x="265" y="32"/>
                  </a:cubicBezTo>
                  <a:cubicBezTo>
                    <a:pt x="211" y="95"/>
                    <a:pt x="197" y="210"/>
                    <a:pt x="171" y="291"/>
                  </a:cubicBezTo>
                  <a:cubicBezTo>
                    <a:pt x="118" y="460"/>
                    <a:pt x="78" y="634"/>
                    <a:pt x="55" y="813"/>
                  </a:cubicBezTo>
                  <a:cubicBezTo>
                    <a:pt x="33" y="971"/>
                    <a:pt x="0" y="1177"/>
                    <a:pt x="36" y="1333"/>
                  </a:cubicBezTo>
                  <a:cubicBezTo>
                    <a:pt x="68" y="1468"/>
                    <a:pt x="126" y="1521"/>
                    <a:pt x="232" y="1555"/>
                  </a:cubicBezTo>
                  <a:cubicBezTo>
                    <a:pt x="254" y="1562"/>
                    <a:pt x="276" y="1566"/>
                    <a:pt x="299" y="1566"/>
                  </a:cubicBezTo>
                  <a:cubicBezTo>
                    <a:pt x="369" y="1566"/>
                    <a:pt x="440" y="1531"/>
                    <a:pt x="485" y="1462"/>
                  </a:cubicBezTo>
                  <a:cubicBezTo>
                    <a:pt x="490" y="1453"/>
                    <a:pt x="495" y="1442"/>
                    <a:pt x="500" y="1432"/>
                  </a:cubicBezTo>
                  <a:cubicBezTo>
                    <a:pt x="526" y="1379"/>
                    <a:pt x="540" y="1320"/>
                    <a:pt x="549" y="1261"/>
                  </a:cubicBezTo>
                  <a:cubicBezTo>
                    <a:pt x="602" y="913"/>
                    <a:pt x="520" y="562"/>
                    <a:pt x="426"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18;p43"/>
            <p:cNvSpPr/>
            <p:nvPr/>
          </p:nvSpPr>
          <p:spPr>
            <a:xfrm>
              <a:off x="3644730" y="3133914"/>
              <a:ext cx="9178" cy="1788"/>
            </a:xfrm>
            <a:custGeom>
              <a:avLst/>
              <a:gdLst/>
              <a:ahLst/>
              <a:cxnLst/>
              <a:rect l="l" t="t" r="r" b="b"/>
              <a:pathLst>
                <a:path w="308" h="60" extrusionOk="0">
                  <a:moveTo>
                    <a:pt x="307" y="1"/>
                  </a:moveTo>
                  <a:cubicBezTo>
                    <a:pt x="205" y="1"/>
                    <a:pt x="104" y="2"/>
                    <a:pt x="1" y="2"/>
                  </a:cubicBezTo>
                  <a:cubicBezTo>
                    <a:pt x="8" y="9"/>
                    <a:pt x="12" y="11"/>
                    <a:pt x="16" y="16"/>
                  </a:cubicBezTo>
                  <a:cubicBezTo>
                    <a:pt x="22" y="22"/>
                    <a:pt x="29" y="28"/>
                    <a:pt x="36" y="32"/>
                  </a:cubicBezTo>
                  <a:cubicBezTo>
                    <a:pt x="51" y="39"/>
                    <a:pt x="64" y="45"/>
                    <a:pt x="78" y="51"/>
                  </a:cubicBezTo>
                  <a:cubicBezTo>
                    <a:pt x="79" y="51"/>
                    <a:pt x="85" y="52"/>
                    <a:pt x="87" y="52"/>
                  </a:cubicBezTo>
                  <a:cubicBezTo>
                    <a:pt x="104" y="54"/>
                    <a:pt x="118" y="58"/>
                    <a:pt x="132" y="59"/>
                  </a:cubicBezTo>
                  <a:lnTo>
                    <a:pt x="142" y="59"/>
                  </a:lnTo>
                  <a:cubicBezTo>
                    <a:pt x="162" y="59"/>
                    <a:pt x="180" y="54"/>
                    <a:pt x="200" y="52"/>
                  </a:cubicBezTo>
                  <a:cubicBezTo>
                    <a:pt x="204" y="49"/>
                    <a:pt x="211" y="49"/>
                    <a:pt x="218" y="46"/>
                  </a:cubicBezTo>
                  <a:cubicBezTo>
                    <a:pt x="234" y="44"/>
                    <a:pt x="251" y="35"/>
                    <a:pt x="269" y="28"/>
                  </a:cubicBezTo>
                  <a:cubicBezTo>
                    <a:pt x="276" y="25"/>
                    <a:pt x="279" y="21"/>
                    <a:pt x="284" y="18"/>
                  </a:cubicBezTo>
                  <a:cubicBezTo>
                    <a:pt x="291" y="11"/>
                    <a:pt x="300" y="8"/>
                    <a:pt x="3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19;p43"/>
            <p:cNvSpPr/>
            <p:nvPr/>
          </p:nvSpPr>
          <p:spPr>
            <a:xfrm>
              <a:off x="3840541" y="3136864"/>
              <a:ext cx="34747" cy="36207"/>
            </a:xfrm>
            <a:custGeom>
              <a:avLst/>
              <a:gdLst/>
              <a:ahLst/>
              <a:cxnLst/>
              <a:rect l="l" t="t" r="r" b="b"/>
              <a:pathLst>
                <a:path w="1166" h="1215" extrusionOk="0">
                  <a:moveTo>
                    <a:pt x="49" y="0"/>
                  </a:moveTo>
                  <a:cubicBezTo>
                    <a:pt x="20" y="0"/>
                    <a:pt x="0" y="19"/>
                    <a:pt x="2" y="74"/>
                  </a:cubicBezTo>
                  <a:cubicBezTo>
                    <a:pt x="5" y="158"/>
                    <a:pt x="75" y="248"/>
                    <a:pt x="113" y="326"/>
                  </a:cubicBezTo>
                  <a:cubicBezTo>
                    <a:pt x="191" y="483"/>
                    <a:pt x="285" y="635"/>
                    <a:pt x="391" y="778"/>
                  </a:cubicBezTo>
                  <a:cubicBezTo>
                    <a:pt x="485" y="906"/>
                    <a:pt x="605" y="1075"/>
                    <a:pt x="737" y="1158"/>
                  </a:cubicBezTo>
                  <a:cubicBezTo>
                    <a:pt x="797" y="1197"/>
                    <a:pt x="847" y="1214"/>
                    <a:pt x="896" y="1214"/>
                  </a:cubicBezTo>
                  <a:cubicBezTo>
                    <a:pt x="940" y="1214"/>
                    <a:pt x="982" y="1200"/>
                    <a:pt x="1030" y="1175"/>
                  </a:cubicBezTo>
                  <a:cubicBezTo>
                    <a:pt x="1114" y="1132"/>
                    <a:pt x="1166" y="1034"/>
                    <a:pt x="1144" y="926"/>
                  </a:cubicBezTo>
                  <a:cubicBezTo>
                    <a:pt x="1143" y="917"/>
                    <a:pt x="1139" y="905"/>
                    <a:pt x="1136" y="893"/>
                  </a:cubicBezTo>
                  <a:cubicBezTo>
                    <a:pt x="1117" y="840"/>
                    <a:pt x="1086" y="789"/>
                    <a:pt x="1051" y="738"/>
                  </a:cubicBezTo>
                  <a:cubicBezTo>
                    <a:pt x="849" y="453"/>
                    <a:pt x="548" y="266"/>
                    <a:pt x="256" y="104"/>
                  </a:cubicBezTo>
                  <a:cubicBezTo>
                    <a:pt x="209"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0;p43"/>
            <p:cNvSpPr/>
            <p:nvPr/>
          </p:nvSpPr>
          <p:spPr>
            <a:xfrm>
              <a:off x="3787677" y="3137937"/>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2" y="194"/>
                    <a:pt x="583" y="290"/>
                    <a:pt x="444" y="397"/>
                  </a:cubicBezTo>
                  <a:cubicBezTo>
                    <a:pt x="319" y="495"/>
                    <a:pt x="154" y="616"/>
                    <a:pt x="73" y="753"/>
                  </a:cubicBezTo>
                  <a:cubicBezTo>
                    <a:pt x="1" y="869"/>
                    <a:pt x="7" y="949"/>
                    <a:pt x="57" y="1051"/>
                  </a:cubicBezTo>
                  <a:cubicBezTo>
                    <a:pt x="93" y="1123"/>
                    <a:pt x="166" y="1173"/>
                    <a:pt x="252" y="1173"/>
                  </a:cubicBezTo>
                  <a:cubicBezTo>
                    <a:pt x="268" y="1173"/>
                    <a:pt x="284" y="1172"/>
                    <a:pt x="300" y="1168"/>
                  </a:cubicBezTo>
                  <a:cubicBezTo>
                    <a:pt x="309" y="1165"/>
                    <a:pt x="319" y="1162"/>
                    <a:pt x="330" y="1158"/>
                  </a:cubicBezTo>
                  <a:cubicBezTo>
                    <a:pt x="383" y="1141"/>
                    <a:pt x="434"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1;p43"/>
            <p:cNvSpPr/>
            <p:nvPr/>
          </p:nvSpPr>
          <p:spPr>
            <a:xfrm>
              <a:off x="3826922" y="3133705"/>
              <a:ext cx="9655" cy="2116"/>
            </a:xfrm>
            <a:custGeom>
              <a:avLst/>
              <a:gdLst/>
              <a:ahLst/>
              <a:cxnLst/>
              <a:rect l="l" t="t" r="r" b="b"/>
              <a:pathLst>
                <a:path w="324" h="71" extrusionOk="0">
                  <a:moveTo>
                    <a:pt x="1" y="0"/>
                  </a:moveTo>
                  <a:lnTo>
                    <a:pt x="1" y="0"/>
                  </a:lnTo>
                  <a:cubicBezTo>
                    <a:pt x="11" y="9"/>
                    <a:pt x="24" y="16"/>
                    <a:pt x="34" y="25"/>
                  </a:cubicBezTo>
                  <a:cubicBezTo>
                    <a:pt x="39" y="29"/>
                    <a:pt x="44" y="35"/>
                    <a:pt x="51" y="36"/>
                  </a:cubicBezTo>
                  <a:cubicBezTo>
                    <a:pt x="65" y="45"/>
                    <a:pt x="82" y="52"/>
                    <a:pt x="101" y="59"/>
                  </a:cubicBezTo>
                  <a:cubicBezTo>
                    <a:pt x="104" y="63"/>
                    <a:pt x="111" y="65"/>
                    <a:pt x="118" y="65"/>
                  </a:cubicBezTo>
                  <a:cubicBezTo>
                    <a:pt x="132" y="67"/>
                    <a:pt x="148" y="71"/>
                    <a:pt x="162" y="71"/>
                  </a:cubicBezTo>
                  <a:cubicBezTo>
                    <a:pt x="164" y="71"/>
                    <a:pt x="166" y="71"/>
                    <a:pt x="168" y="71"/>
                  </a:cubicBezTo>
                  <a:cubicBezTo>
                    <a:pt x="177" y="71"/>
                    <a:pt x="187" y="68"/>
                    <a:pt x="194" y="68"/>
                  </a:cubicBezTo>
                  <a:cubicBezTo>
                    <a:pt x="203" y="68"/>
                    <a:pt x="211" y="65"/>
                    <a:pt x="220" y="63"/>
                  </a:cubicBezTo>
                  <a:cubicBezTo>
                    <a:pt x="237" y="59"/>
                    <a:pt x="251" y="52"/>
                    <a:pt x="266" y="45"/>
                  </a:cubicBezTo>
                  <a:cubicBezTo>
                    <a:pt x="273" y="43"/>
                    <a:pt x="276" y="42"/>
                    <a:pt x="282" y="36"/>
                  </a:cubicBezTo>
                  <a:cubicBezTo>
                    <a:pt x="296" y="28"/>
                    <a:pt x="312" y="15"/>
                    <a:pt x="323" y="3"/>
                  </a:cubicBezTo>
                  <a:cubicBezTo>
                    <a:pt x="213" y="2"/>
                    <a:pt x="110" y="2"/>
                    <a:pt x="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22;p43"/>
            <p:cNvSpPr/>
            <p:nvPr/>
          </p:nvSpPr>
          <p:spPr>
            <a:xfrm>
              <a:off x="3962807" y="3136089"/>
              <a:ext cx="15019" cy="983"/>
            </a:xfrm>
            <a:custGeom>
              <a:avLst/>
              <a:gdLst/>
              <a:ahLst/>
              <a:cxnLst/>
              <a:rect l="l" t="t" r="r" b="b"/>
              <a:pathLst>
                <a:path w="504" h="33" extrusionOk="0">
                  <a:moveTo>
                    <a:pt x="0" y="1"/>
                  </a:moveTo>
                  <a:cubicBezTo>
                    <a:pt x="20" y="8"/>
                    <a:pt x="37" y="9"/>
                    <a:pt x="57" y="15"/>
                  </a:cubicBezTo>
                  <a:cubicBezTo>
                    <a:pt x="128" y="27"/>
                    <a:pt x="198" y="32"/>
                    <a:pt x="268" y="32"/>
                  </a:cubicBezTo>
                  <a:cubicBezTo>
                    <a:pt x="347" y="32"/>
                    <a:pt x="426" y="26"/>
                    <a:pt x="503" y="15"/>
                  </a:cubicBezTo>
                  <a:cubicBezTo>
                    <a:pt x="337" y="9"/>
                    <a:pt x="169" y="6"/>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23;p43"/>
            <p:cNvSpPr/>
            <p:nvPr/>
          </p:nvSpPr>
          <p:spPr>
            <a:xfrm>
              <a:off x="4005271" y="3141602"/>
              <a:ext cx="17940" cy="46667"/>
            </a:xfrm>
            <a:custGeom>
              <a:avLst/>
              <a:gdLst/>
              <a:ahLst/>
              <a:cxnLst/>
              <a:rect l="l" t="t" r="r" b="b"/>
              <a:pathLst>
                <a:path w="602" h="1566" extrusionOk="0">
                  <a:moveTo>
                    <a:pt x="318" y="1"/>
                  </a:moveTo>
                  <a:cubicBezTo>
                    <a:pt x="303" y="1"/>
                    <a:pt x="285" y="10"/>
                    <a:pt x="265" y="32"/>
                  </a:cubicBezTo>
                  <a:cubicBezTo>
                    <a:pt x="209" y="95"/>
                    <a:pt x="194" y="210"/>
                    <a:pt x="170" y="291"/>
                  </a:cubicBezTo>
                  <a:cubicBezTo>
                    <a:pt x="116" y="460"/>
                    <a:pt x="77" y="634"/>
                    <a:pt x="52" y="813"/>
                  </a:cubicBezTo>
                  <a:cubicBezTo>
                    <a:pt x="31" y="971"/>
                    <a:pt x="1" y="1177"/>
                    <a:pt x="35" y="1333"/>
                  </a:cubicBezTo>
                  <a:cubicBezTo>
                    <a:pt x="65" y="1468"/>
                    <a:pt x="124" y="1521"/>
                    <a:pt x="230" y="1555"/>
                  </a:cubicBezTo>
                  <a:cubicBezTo>
                    <a:pt x="252" y="1562"/>
                    <a:pt x="274" y="1566"/>
                    <a:pt x="297" y="1566"/>
                  </a:cubicBezTo>
                  <a:cubicBezTo>
                    <a:pt x="368" y="1566"/>
                    <a:pt x="438" y="1531"/>
                    <a:pt x="482" y="1462"/>
                  </a:cubicBezTo>
                  <a:cubicBezTo>
                    <a:pt x="488" y="1453"/>
                    <a:pt x="494" y="1442"/>
                    <a:pt x="500" y="1432"/>
                  </a:cubicBezTo>
                  <a:cubicBezTo>
                    <a:pt x="524" y="1379"/>
                    <a:pt x="538" y="1320"/>
                    <a:pt x="547" y="1261"/>
                  </a:cubicBezTo>
                  <a:cubicBezTo>
                    <a:pt x="601" y="913"/>
                    <a:pt x="518" y="562"/>
                    <a:pt x="424" y="238"/>
                  </a:cubicBezTo>
                  <a:cubicBezTo>
                    <a:pt x="405"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24;p43"/>
            <p:cNvSpPr/>
            <p:nvPr/>
          </p:nvSpPr>
          <p:spPr>
            <a:xfrm>
              <a:off x="4205223" y="3136864"/>
              <a:ext cx="34777" cy="36207"/>
            </a:xfrm>
            <a:custGeom>
              <a:avLst/>
              <a:gdLst/>
              <a:ahLst/>
              <a:cxnLst/>
              <a:rect l="l" t="t" r="r" b="b"/>
              <a:pathLst>
                <a:path w="1167" h="1215" extrusionOk="0">
                  <a:moveTo>
                    <a:pt x="50" y="0"/>
                  </a:moveTo>
                  <a:cubicBezTo>
                    <a:pt x="20" y="0"/>
                    <a:pt x="1" y="19"/>
                    <a:pt x="3" y="74"/>
                  </a:cubicBezTo>
                  <a:cubicBezTo>
                    <a:pt x="5" y="158"/>
                    <a:pt x="76" y="248"/>
                    <a:pt x="113" y="326"/>
                  </a:cubicBezTo>
                  <a:cubicBezTo>
                    <a:pt x="192" y="483"/>
                    <a:pt x="285" y="635"/>
                    <a:pt x="391" y="778"/>
                  </a:cubicBezTo>
                  <a:cubicBezTo>
                    <a:pt x="485" y="906"/>
                    <a:pt x="606" y="1075"/>
                    <a:pt x="739" y="1158"/>
                  </a:cubicBezTo>
                  <a:cubicBezTo>
                    <a:pt x="799" y="1197"/>
                    <a:pt x="849" y="1214"/>
                    <a:pt x="897" y="1214"/>
                  </a:cubicBezTo>
                  <a:cubicBezTo>
                    <a:pt x="941" y="1214"/>
                    <a:pt x="983" y="1200"/>
                    <a:pt x="1030" y="1175"/>
                  </a:cubicBezTo>
                  <a:cubicBezTo>
                    <a:pt x="1114" y="1132"/>
                    <a:pt x="1166" y="1034"/>
                    <a:pt x="1145" y="926"/>
                  </a:cubicBezTo>
                  <a:cubicBezTo>
                    <a:pt x="1143" y="917"/>
                    <a:pt x="1140" y="905"/>
                    <a:pt x="1136" y="893"/>
                  </a:cubicBezTo>
                  <a:cubicBezTo>
                    <a:pt x="1119" y="840"/>
                    <a:pt x="1086" y="789"/>
                    <a:pt x="1051" y="738"/>
                  </a:cubicBezTo>
                  <a:cubicBezTo>
                    <a:pt x="849" y="453"/>
                    <a:pt x="548" y="266"/>
                    <a:pt x="256"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25;p43"/>
            <p:cNvSpPr/>
            <p:nvPr/>
          </p:nvSpPr>
          <p:spPr>
            <a:xfrm>
              <a:off x="4152389" y="3137937"/>
              <a:ext cx="38293" cy="34985"/>
            </a:xfrm>
            <a:custGeom>
              <a:avLst/>
              <a:gdLst/>
              <a:ahLst/>
              <a:cxnLst/>
              <a:rect l="l" t="t" r="r" b="b"/>
              <a:pathLst>
                <a:path w="1285" h="1174" extrusionOk="0">
                  <a:moveTo>
                    <a:pt x="1140" y="0"/>
                  </a:moveTo>
                  <a:cubicBezTo>
                    <a:pt x="1138" y="0"/>
                    <a:pt x="1135" y="0"/>
                    <a:pt x="1132" y="0"/>
                  </a:cubicBezTo>
                  <a:cubicBezTo>
                    <a:pt x="1051" y="3"/>
                    <a:pt x="960" y="75"/>
                    <a:pt x="886" y="115"/>
                  </a:cubicBezTo>
                  <a:cubicBezTo>
                    <a:pt x="731" y="194"/>
                    <a:pt x="582" y="290"/>
                    <a:pt x="443" y="397"/>
                  </a:cubicBezTo>
                  <a:cubicBezTo>
                    <a:pt x="320" y="495"/>
                    <a:pt x="155" y="616"/>
                    <a:pt x="72" y="753"/>
                  </a:cubicBezTo>
                  <a:cubicBezTo>
                    <a:pt x="0" y="869"/>
                    <a:pt x="6" y="949"/>
                    <a:pt x="56" y="1051"/>
                  </a:cubicBezTo>
                  <a:cubicBezTo>
                    <a:pt x="92" y="1123"/>
                    <a:pt x="166" y="1173"/>
                    <a:pt x="251" y="1173"/>
                  </a:cubicBezTo>
                  <a:cubicBezTo>
                    <a:pt x="267" y="1173"/>
                    <a:pt x="283" y="1172"/>
                    <a:pt x="300" y="1168"/>
                  </a:cubicBezTo>
                  <a:cubicBezTo>
                    <a:pt x="308" y="1165"/>
                    <a:pt x="320" y="1162"/>
                    <a:pt x="330" y="1158"/>
                  </a:cubicBezTo>
                  <a:cubicBezTo>
                    <a:pt x="384" y="1141"/>
                    <a:pt x="434" y="1108"/>
                    <a:pt x="482" y="1072"/>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26;p43"/>
            <p:cNvSpPr/>
            <p:nvPr/>
          </p:nvSpPr>
          <p:spPr>
            <a:xfrm>
              <a:off x="4389919" y="3124944"/>
              <a:ext cx="47263" cy="12099"/>
            </a:xfrm>
            <a:custGeom>
              <a:avLst/>
              <a:gdLst/>
              <a:ahLst/>
              <a:cxnLst/>
              <a:rect l="l" t="t" r="r" b="b"/>
              <a:pathLst>
                <a:path w="1586" h="406" extrusionOk="0">
                  <a:moveTo>
                    <a:pt x="1544" y="1"/>
                  </a:moveTo>
                  <a:cubicBezTo>
                    <a:pt x="1087" y="1"/>
                    <a:pt x="628" y="8"/>
                    <a:pt x="172" y="18"/>
                  </a:cubicBezTo>
                  <a:lnTo>
                    <a:pt x="167" y="18"/>
                  </a:lnTo>
                  <a:cubicBezTo>
                    <a:pt x="81" y="44"/>
                    <a:pt x="0" y="79"/>
                    <a:pt x="79" y="154"/>
                  </a:cubicBezTo>
                  <a:cubicBezTo>
                    <a:pt x="137" y="210"/>
                    <a:pt x="251" y="224"/>
                    <a:pt x="331" y="251"/>
                  </a:cubicBezTo>
                  <a:cubicBezTo>
                    <a:pt x="495" y="309"/>
                    <a:pt x="667" y="346"/>
                    <a:pt x="840" y="372"/>
                  </a:cubicBezTo>
                  <a:cubicBezTo>
                    <a:pt x="944" y="387"/>
                    <a:pt x="1067" y="406"/>
                    <a:pt x="1183" y="406"/>
                  </a:cubicBezTo>
                  <a:cubicBezTo>
                    <a:pt x="1241" y="406"/>
                    <a:pt x="1297" y="401"/>
                    <a:pt x="1349" y="389"/>
                  </a:cubicBezTo>
                  <a:cubicBezTo>
                    <a:pt x="1479" y="357"/>
                    <a:pt x="1531" y="296"/>
                    <a:pt x="1565" y="190"/>
                  </a:cubicBezTo>
                  <a:cubicBezTo>
                    <a:pt x="1585" y="125"/>
                    <a:pt x="1579" y="57"/>
                    <a:pt x="15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27;p43"/>
            <p:cNvSpPr/>
            <p:nvPr/>
          </p:nvSpPr>
          <p:spPr>
            <a:xfrm>
              <a:off x="4320367" y="3126524"/>
              <a:ext cx="48157" cy="10519"/>
            </a:xfrm>
            <a:custGeom>
              <a:avLst/>
              <a:gdLst/>
              <a:ahLst/>
              <a:cxnLst/>
              <a:rect l="l" t="t" r="r" b="b"/>
              <a:pathLst>
                <a:path w="1616" h="353" extrusionOk="0">
                  <a:moveTo>
                    <a:pt x="1424" y="1"/>
                  </a:moveTo>
                  <a:cubicBezTo>
                    <a:pt x="947" y="19"/>
                    <a:pt x="474" y="42"/>
                    <a:pt x="2" y="69"/>
                  </a:cubicBezTo>
                  <a:cubicBezTo>
                    <a:pt x="0" y="147"/>
                    <a:pt x="32" y="220"/>
                    <a:pt x="103" y="269"/>
                  </a:cubicBezTo>
                  <a:cubicBezTo>
                    <a:pt x="113" y="276"/>
                    <a:pt x="122" y="280"/>
                    <a:pt x="132" y="286"/>
                  </a:cubicBezTo>
                  <a:cubicBezTo>
                    <a:pt x="182" y="312"/>
                    <a:pt x="239" y="326"/>
                    <a:pt x="297" y="336"/>
                  </a:cubicBezTo>
                  <a:cubicBezTo>
                    <a:pt x="370" y="348"/>
                    <a:pt x="444" y="353"/>
                    <a:pt x="517" y="353"/>
                  </a:cubicBezTo>
                  <a:cubicBezTo>
                    <a:pt x="784" y="353"/>
                    <a:pt x="1049" y="284"/>
                    <a:pt x="1298" y="208"/>
                  </a:cubicBezTo>
                  <a:cubicBezTo>
                    <a:pt x="1376" y="184"/>
                    <a:pt x="1615" y="157"/>
                    <a:pt x="1500" y="45"/>
                  </a:cubicBezTo>
                  <a:cubicBezTo>
                    <a:pt x="1479" y="26"/>
                    <a:pt x="1455" y="12"/>
                    <a:pt x="14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28;p43"/>
            <p:cNvSpPr/>
            <p:nvPr/>
          </p:nvSpPr>
          <p:spPr>
            <a:xfrm>
              <a:off x="4369983" y="3141602"/>
              <a:ext cx="17910" cy="46667"/>
            </a:xfrm>
            <a:custGeom>
              <a:avLst/>
              <a:gdLst/>
              <a:ahLst/>
              <a:cxnLst/>
              <a:rect l="l" t="t" r="r" b="b"/>
              <a:pathLst>
                <a:path w="601" h="1566" extrusionOk="0">
                  <a:moveTo>
                    <a:pt x="317" y="1"/>
                  </a:moveTo>
                  <a:cubicBezTo>
                    <a:pt x="302" y="1"/>
                    <a:pt x="284" y="10"/>
                    <a:pt x="264" y="32"/>
                  </a:cubicBezTo>
                  <a:cubicBezTo>
                    <a:pt x="208" y="95"/>
                    <a:pt x="194" y="210"/>
                    <a:pt x="169" y="291"/>
                  </a:cubicBezTo>
                  <a:cubicBezTo>
                    <a:pt x="115" y="460"/>
                    <a:pt x="76" y="634"/>
                    <a:pt x="53" y="813"/>
                  </a:cubicBezTo>
                  <a:cubicBezTo>
                    <a:pt x="32" y="971"/>
                    <a:pt x="0" y="1177"/>
                    <a:pt x="35" y="1333"/>
                  </a:cubicBezTo>
                  <a:cubicBezTo>
                    <a:pt x="65" y="1468"/>
                    <a:pt x="125" y="1521"/>
                    <a:pt x="229" y="1555"/>
                  </a:cubicBezTo>
                  <a:cubicBezTo>
                    <a:pt x="251" y="1562"/>
                    <a:pt x="274" y="1566"/>
                    <a:pt x="296" y="1566"/>
                  </a:cubicBezTo>
                  <a:cubicBezTo>
                    <a:pt x="367" y="1566"/>
                    <a:pt x="437" y="1531"/>
                    <a:pt x="483" y="1462"/>
                  </a:cubicBezTo>
                  <a:cubicBezTo>
                    <a:pt x="487" y="1453"/>
                    <a:pt x="493" y="1442"/>
                    <a:pt x="499" y="1432"/>
                  </a:cubicBezTo>
                  <a:cubicBezTo>
                    <a:pt x="523" y="1379"/>
                    <a:pt x="538" y="1320"/>
                    <a:pt x="548" y="1261"/>
                  </a:cubicBezTo>
                  <a:cubicBezTo>
                    <a:pt x="601" y="913"/>
                    <a:pt x="519" y="562"/>
                    <a:pt x="423" y="238"/>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29;p43"/>
            <p:cNvSpPr/>
            <p:nvPr/>
          </p:nvSpPr>
          <p:spPr>
            <a:xfrm>
              <a:off x="4372009" y="3125600"/>
              <a:ext cx="13708" cy="10043"/>
            </a:xfrm>
            <a:custGeom>
              <a:avLst/>
              <a:gdLst/>
              <a:ahLst/>
              <a:cxnLst/>
              <a:rect l="l" t="t" r="r" b="b"/>
              <a:pathLst>
                <a:path w="460" h="337" extrusionOk="0">
                  <a:moveTo>
                    <a:pt x="438" y="0"/>
                  </a:moveTo>
                  <a:cubicBezTo>
                    <a:pt x="298" y="6"/>
                    <a:pt x="154" y="9"/>
                    <a:pt x="15" y="14"/>
                  </a:cubicBezTo>
                  <a:cubicBezTo>
                    <a:pt x="12" y="20"/>
                    <a:pt x="8" y="27"/>
                    <a:pt x="8" y="35"/>
                  </a:cubicBezTo>
                  <a:cubicBezTo>
                    <a:pt x="2" y="52"/>
                    <a:pt x="1" y="67"/>
                    <a:pt x="1" y="85"/>
                  </a:cubicBezTo>
                  <a:cubicBezTo>
                    <a:pt x="1" y="95"/>
                    <a:pt x="2" y="108"/>
                    <a:pt x="2" y="118"/>
                  </a:cubicBezTo>
                  <a:cubicBezTo>
                    <a:pt x="4" y="131"/>
                    <a:pt x="4" y="142"/>
                    <a:pt x="10" y="151"/>
                  </a:cubicBezTo>
                  <a:cubicBezTo>
                    <a:pt x="10" y="156"/>
                    <a:pt x="12" y="159"/>
                    <a:pt x="15" y="165"/>
                  </a:cubicBezTo>
                  <a:cubicBezTo>
                    <a:pt x="15" y="166"/>
                    <a:pt x="15" y="172"/>
                    <a:pt x="17" y="174"/>
                  </a:cubicBezTo>
                  <a:cubicBezTo>
                    <a:pt x="17" y="179"/>
                    <a:pt x="18" y="182"/>
                    <a:pt x="18" y="188"/>
                  </a:cubicBezTo>
                  <a:cubicBezTo>
                    <a:pt x="25" y="202"/>
                    <a:pt x="30" y="215"/>
                    <a:pt x="37" y="229"/>
                  </a:cubicBezTo>
                  <a:cubicBezTo>
                    <a:pt x="37" y="231"/>
                    <a:pt x="40" y="235"/>
                    <a:pt x="43" y="237"/>
                  </a:cubicBezTo>
                  <a:cubicBezTo>
                    <a:pt x="50" y="249"/>
                    <a:pt x="58" y="261"/>
                    <a:pt x="67" y="272"/>
                  </a:cubicBezTo>
                  <a:lnTo>
                    <a:pt x="73" y="278"/>
                  </a:lnTo>
                  <a:cubicBezTo>
                    <a:pt x="78" y="285"/>
                    <a:pt x="86" y="288"/>
                    <a:pt x="93" y="294"/>
                  </a:cubicBezTo>
                  <a:cubicBezTo>
                    <a:pt x="96" y="300"/>
                    <a:pt x="104" y="304"/>
                    <a:pt x="111" y="310"/>
                  </a:cubicBezTo>
                  <a:cubicBezTo>
                    <a:pt x="124" y="317"/>
                    <a:pt x="139" y="323"/>
                    <a:pt x="153" y="328"/>
                  </a:cubicBezTo>
                  <a:cubicBezTo>
                    <a:pt x="154" y="328"/>
                    <a:pt x="157" y="330"/>
                    <a:pt x="161" y="330"/>
                  </a:cubicBezTo>
                  <a:cubicBezTo>
                    <a:pt x="174" y="331"/>
                    <a:pt x="193" y="335"/>
                    <a:pt x="207" y="337"/>
                  </a:cubicBezTo>
                  <a:lnTo>
                    <a:pt x="217" y="337"/>
                  </a:lnTo>
                  <a:cubicBezTo>
                    <a:pt x="236" y="337"/>
                    <a:pt x="253" y="331"/>
                    <a:pt x="272" y="330"/>
                  </a:cubicBezTo>
                  <a:cubicBezTo>
                    <a:pt x="279" y="325"/>
                    <a:pt x="283" y="325"/>
                    <a:pt x="289" y="324"/>
                  </a:cubicBezTo>
                  <a:cubicBezTo>
                    <a:pt x="308" y="321"/>
                    <a:pt x="323" y="311"/>
                    <a:pt x="341" y="304"/>
                  </a:cubicBezTo>
                  <a:cubicBezTo>
                    <a:pt x="346" y="302"/>
                    <a:pt x="352" y="297"/>
                    <a:pt x="358" y="295"/>
                  </a:cubicBezTo>
                  <a:cubicBezTo>
                    <a:pt x="369" y="285"/>
                    <a:pt x="386" y="275"/>
                    <a:pt x="395" y="261"/>
                  </a:cubicBezTo>
                  <a:cubicBezTo>
                    <a:pt x="402" y="257"/>
                    <a:pt x="405" y="249"/>
                    <a:pt x="411" y="242"/>
                  </a:cubicBezTo>
                  <a:cubicBezTo>
                    <a:pt x="418" y="237"/>
                    <a:pt x="422" y="229"/>
                    <a:pt x="427" y="222"/>
                  </a:cubicBezTo>
                  <a:cubicBezTo>
                    <a:pt x="437" y="206"/>
                    <a:pt x="441" y="189"/>
                    <a:pt x="447" y="174"/>
                  </a:cubicBezTo>
                  <a:cubicBezTo>
                    <a:pt x="451" y="166"/>
                    <a:pt x="452" y="163"/>
                    <a:pt x="452" y="158"/>
                  </a:cubicBezTo>
                  <a:cubicBezTo>
                    <a:pt x="454" y="139"/>
                    <a:pt x="460" y="122"/>
                    <a:pt x="460" y="103"/>
                  </a:cubicBezTo>
                  <a:cubicBezTo>
                    <a:pt x="460" y="86"/>
                    <a:pt x="455" y="67"/>
                    <a:pt x="454" y="49"/>
                  </a:cubicBezTo>
                  <a:cubicBezTo>
                    <a:pt x="454" y="42"/>
                    <a:pt x="451" y="37"/>
                    <a:pt x="448" y="32"/>
                  </a:cubicBezTo>
                  <a:cubicBezTo>
                    <a:pt x="447" y="20"/>
                    <a:pt x="442" y="9"/>
                    <a:pt x="43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0;p43"/>
            <p:cNvSpPr/>
            <p:nvPr/>
          </p:nvSpPr>
          <p:spPr>
            <a:xfrm>
              <a:off x="4569965" y="3136864"/>
              <a:ext cx="34806" cy="36207"/>
            </a:xfrm>
            <a:custGeom>
              <a:avLst/>
              <a:gdLst/>
              <a:ahLst/>
              <a:cxnLst/>
              <a:rect l="l" t="t" r="r" b="b"/>
              <a:pathLst>
                <a:path w="1168" h="1215" extrusionOk="0">
                  <a:moveTo>
                    <a:pt x="50" y="0"/>
                  </a:moveTo>
                  <a:cubicBezTo>
                    <a:pt x="20" y="0"/>
                    <a:pt x="0" y="19"/>
                    <a:pt x="2" y="74"/>
                  </a:cubicBezTo>
                  <a:cubicBezTo>
                    <a:pt x="7" y="158"/>
                    <a:pt x="77" y="248"/>
                    <a:pt x="114" y="326"/>
                  </a:cubicBezTo>
                  <a:cubicBezTo>
                    <a:pt x="190" y="483"/>
                    <a:pt x="286" y="635"/>
                    <a:pt x="391" y="778"/>
                  </a:cubicBezTo>
                  <a:cubicBezTo>
                    <a:pt x="487" y="906"/>
                    <a:pt x="606" y="1075"/>
                    <a:pt x="739" y="1158"/>
                  </a:cubicBezTo>
                  <a:cubicBezTo>
                    <a:pt x="799" y="1197"/>
                    <a:pt x="849" y="1214"/>
                    <a:pt x="897" y="1214"/>
                  </a:cubicBezTo>
                  <a:cubicBezTo>
                    <a:pt x="941" y="1214"/>
                    <a:pt x="984" y="1200"/>
                    <a:pt x="1031" y="1175"/>
                  </a:cubicBezTo>
                  <a:cubicBezTo>
                    <a:pt x="1114" y="1132"/>
                    <a:pt x="1167" y="1034"/>
                    <a:pt x="1146" y="926"/>
                  </a:cubicBezTo>
                  <a:cubicBezTo>
                    <a:pt x="1141" y="917"/>
                    <a:pt x="1140" y="905"/>
                    <a:pt x="1136" y="893"/>
                  </a:cubicBezTo>
                  <a:cubicBezTo>
                    <a:pt x="1119" y="840"/>
                    <a:pt x="1087" y="789"/>
                    <a:pt x="1053"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1;p43"/>
            <p:cNvSpPr/>
            <p:nvPr/>
          </p:nvSpPr>
          <p:spPr>
            <a:xfrm>
              <a:off x="4517161" y="3137937"/>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2" y="397"/>
                  </a:cubicBezTo>
                  <a:cubicBezTo>
                    <a:pt x="318" y="495"/>
                    <a:pt x="154" y="616"/>
                    <a:pt x="72" y="753"/>
                  </a:cubicBezTo>
                  <a:cubicBezTo>
                    <a:pt x="0" y="869"/>
                    <a:pt x="5" y="949"/>
                    <a:pt x="55" y="1051"/>
                  </a:cubicBezTo>
                  <a:cubicBezTo>
                    <a:pt x="91" y="1123"/>
                    <a:pt x="165" y="1173"/>
                    <a:pt x="250" y="1173"/>
                  </a:cubicBezTo>
                  <a:cubicBezTo>
                    <a:pt x="266" y="1173"/>
                    <a:pt x="282" y="1172"/>
                    <a:pt x="298" y="1168"/>
                  </a:cubicBezTo>
                  <a:cubicBezTo>
                    <a:pt x="308" y="1165"/>
                    <a:pt x="318"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2;p43"/>
            <p:cNvSpPr/>
            <p:nvPr/>
          </p:nvSpPr>
          <p:spPr>
            <a:xfrm>
              <a:off x="4554142" y="3126405"/>
              <a:ext cx="13857" cy="9476"/>
            </a:xfrm>
            <a:custGeom>
              <a:avLst/>
              <a:gdLst/>
              <a:ahLst/>
              <a:cxnLst/>
              <a:rect l="l" t="t" r="r" b="b"/>
              <a:pathLst>
                <a:path w="465" h="318" extrusionOk="0">
                  <a:moveTo>
                    <a:pt x="20" y="0"/>
                  </a:moveTo>
                  <a:cubicBezTo>
                    <a:pt x="17" y="12"/>
                    <a:pt x="15" y="22"/>
                    <a:pt x="9" y="32"/>
                  </a:cubicBezTo>
                  <a:cubicBezTo>
                    <a:pt x="7" y="33"/>
                    <a:pt x="7" y="36"/>
                    <a:pt x="7" y="40"/>
                  </a:cubicBezTo>
                  <a:cubicBezTo>
                    <a:pt x="2" y="55"/>
                    <a:pt x="2" y="69"/>
                    <a:pt x="0" y="83"/>
                  </a:cubicBezTo>
                  <a:lnTo>
                    <a:pt x="0" y="91"/>
                  </a:lnTo>
                  <a:cubicBezTo>
                    <a:pt x="0" y="98"/>
                    <a:pt x="2" y="109"/>
                    <a:pt x="2" y="116"/>
                  </a:cubicBezTo>
                  <a:cubicBezTo>
                    <a:pt x="6" y="125"/>
                    <a:pt x="6" y="134"/>
                    <a:pt x="7" y="144"/>
                  </a:cubicBezTo>
                  <a:cubicBezTo>
                    <a:pt x="13" y="158"/>
                    <a:pt x="17" y="169"/>
                    <a:pt x="23" y="184"/>
                  </a:cubicBezTo>
                  <a:cubicBezTo>
                    <a:pt x="28" y="187"/>
                    <a:pt x="28" y="191"/>
                    <a:pt x="29" y="194"/>
                  </a:cubicBezTo>
                  <a:cubicBezTo>
                    <a:pt x="38" y="205"/>
                    <a:pt x="46" y="218"/>
                    <a:pt x="58" y="230"/>
                  </a:cubicBezTo>
                  <a:cubicBezTo>
                    <a:pt x="59" y="232"/>
                    <a:pt x="63" y="237"/>
                    <a:pt x="65" y="238"/>
                  </a:cubicBezTo>
                  <a:cubicBezTo>
                    <a:pt x="79" y="253"/>
                    <a:pt x="93" y="261"/>
                    <a:pt x="108" y="273"/>
                  </a:cubicBezTo>
                  <a:cubicBezTo>
                    <a:pt x="115" y="275"/>
                    <a:pt x="118" y="281"/>
                    <a:pt x="124" y="283"/>
                  </a:cubicBezTo>
                  <a:cubicBezTo>
                    <a:pt x="139" y="291"/>
                    <a:pt x="158" y="298"/>
                    <a:pt x="174" y="306"/>
                  </a:cubicBezTo>
                  <a:cubicBezTo>
                    <a:pt x="179" y="310"/>
                    <a:pt x="187" y="311"/>
                    <a:pt x="194" y="311"/>
                  </a:cubicBezTo>
                  <a:cubicBezTo>
                    <a:pt x="207" y="315"/>
                    <a:pt x="222" y="317"/>
                    <a:pt x="235" y="317"/>
                  </a:cubicBezTo>
                  <a:cubicBezTo>
                    <a:pt x="238" y="317"/>
                    <a:pt x="241" y="317"/>
                    <a:pt x="244" y="317"/>
                  </a:cubicBezTo>
                  <a:cubicBezTo>
                    <a:pt x="252" y="317"/>
                    <a:pt x="260" y="316"/>
                    <a:pt x="268" y="316"/>
                  </a:cubicBezTo>
                  <a:cubicBezTo>
                    <a:pt x="278" y="316"/>
                    <a:pt x="287" y="311"/>
                    <a:pt x="295" y="310"/>
                  </a:cubicBezTo>
                  <a:cubicBezTo>
                    <a:pt x="311" y="306"/>
                    <a:pt x="326" y="298"/>
                    <a:pt x="340" y="291"/>
                  </a:cubicBezTo>
                  <a:cubicBezTo>
                    <a:pt x="346" y="290"/>
                    <a:pt x="351" y="288"/>
                    <a:pt x="357" y="283"/>
                  </a:cubicBezTo>
                  <a:cubicBezTo>
                    <a:pt x="371" y="274"/>
                    <a:pt x="383" y="261"/>
                    <a:pt x="397" y="251"/>
                  </a:cubicBezTo>
                  <a:cubicBezTo>
                    <a:pt x="410" y="237"/>
                    <a:pt x="422" y="222"/>
                    <a:pt x="430" y="208"/>
                  </a:cubicBezTo>
                  <a:cubicBezTo>
                    <a:pt x="432" y="202"/>
                    <a:pt x="437" y="198"/>
                    <a:pt x="439" y="194"/>
                  </a:cubicBezTo>
                  <a:cubicBezTo>
                    <a:pt x="446" y="177"/>
                    <a:pt x="452" y="161"/>
                    <a:pt x="457" y="144"/>
                  </a:cubicBezTo>
                  <a:cubicBezTo>
                    <a:pt x="459" y="126"/>
                    <a:pt x="462" y="109"/>
                    <a:pt x="465" y="94"/>
                  </a:cubicBezTo>
                  <a:lnTo>
                    <a:pt x="465" y="75"/>
                  </a:lnTo>
                  <a:cubicBezTo>
                    <a:pt x="460" y="58"/>
                    <a:pt x="459" y="40"/>
                    <a:pt x="453" y="25"/>
                  </a:cubicBezTo>
                  <a:cubicBezTo>
                    <a:pt x="450" y="19"/>
                    <a:pt x="450" y="16"/>
                    <a:pt x="447" y="10"/>
                  </a:cubicBezTo>
                  <a:cubicBezTo>
                    <a:pt x="304" y="9"/>
                    <a:pt x="164" y="5"/>
                    <a:pt x="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33;p43"/>
            <p:cNvSpPr/>
            <p:nvPr/>
          </p:nvSpPr>
          <p:spPr>
            <a:xfrm>
              <a:off x="4761872" y="3131649"/>
              <a:ext cx="38531" cy="5394"/>
            </a:xfrm>
            <a:custGeom>
              <a:avLst/>
              <a:gdLst/>
              <a:ahLst/>
              <a:cxnLst/>
              <a:rect l="l" t="t" r="r" b="b"/>
              <a:pathLst>
                <a:path w="1293" h="181" extrusionOk="0">
                  <a:moveTo>
                    <a:pt x="0" y="1"/>
                  </a:moveTo>
                  <a:cubicBezTo>
                    <a:pt x="30" y="11"/>
                    <a:pt x="60" y="18"/>
                    <a:pt x="88" y="26"/>
                  </a:cubicBezTo>
                  <a:cubicBezTo>
                    <a:pt x="252" y="84"/>
                    <a:pt x="423" y="121"/>
                    <a:pt x="596" y="147"/>
                  </a:cubicBezTo>
                  <a:cubicBezTo>
                    <a:pt x="701" y="162"/>
                    <a:pt x="824" y="181"/>
                    <a:pt x="940" y="181"/>
                  </a:cubicBezTo>
                  <a:cubicBezTo>
                    <a:pt x="998" y="181"/>
                    <a:pt x="1054" y="176"/>
                    <a:pt x="1105" y="164"/>
                  </a:cubicBezTo>
                  <a:cubicBezTo>
                    <a:pt x="1205" y="140"/>
                    <a:pt x="1260" y="98"/>
                    <a:pt x="1293" y="35"/>
                  </a:cubicBezTo>
                  <a:cubicBezTo>
                    <a:pt x="861" y="25"/>
                    <a:pt x="432" y="12"/>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34;p43"/>
            <p:cNvSpPr/>
            <p:nvPr/>
          </p:nvSpPr>
          <p:spPr>
            <a:xfrm>
              <a:off x="4685318" y="3129683"/>
              <a:ext cx="44462" cy="7361"/>
            </a:xfrm>
            <a:custGeom>
              <a:avLst/>
              <a:gdLst/>
              <a:ahLst/>
              <a:cxnLst/>
              <a:rect l="l" t="t" r="r" b="b"/>
              <a:pathLst>
                <a:path w="1492" h="247" extrusionOk="0">
                  <a:moveTo>
                    <a:pt x="0" y="1"/>
                  </a:moveTo>
                  <a:cubicBezTo>
                    <a:pt x="4" y="65"/>
                    <a:pt x="39" y="121"/>
                    <a:pt x="98" y="163"/>
                  </a:cubicBezTo>
                  <a:cubicBezTo>
                    <a:pt x="106" y="170"/>
                    <a:pt x="118" y="174"/>
                    <a:pt x="126" y="180"/>
                  </a:cubicBezTo>
                  <a:cubicBezTo>
                    <a:pt x="174" y="206"/>
                    <a:pt x="234" y="220"/>
                    <a:pt x="292" y="230"/>
                  </a:cubicBezTo>
                  <a:cubicBezTo>
                    <a:pt x="365" y="242"/>
                    <a:pt x="438" y="247"/>
                    <a:pt x="511" y="247"/>
                  </a:cubicBezTo>
                  <a:cubicBezTo>
                    <a:pt x="777" y="247"/>
                    <a:pt x="1043" y="178"/>
                    <a:pt x="1291" y="102"/>
                  </a:cubicBezTo>
                  <a:cubicBezTo>
                    <a:pt x="1337" y="88"/>
                    <a:pt x="1440" y="74"/>
                    <a:pt x="1492" y="41"/>
                  </a:cubicBezTo>
                  <a:cubicBezTo>
                    <a:pt x="995" y="26"/>
                    <a:pt x="494" y="15"/>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35;p43"/>
            <p:cNvSpPr/>
            <p:nvPr/>
          </p:nvSpPr>
          <p:spPr>
            <a:xfrm>
              <a:off x="4734695" y="3141602"/>
              <a:ext cx="17880" cy="46667"/>
            </a:xfrm>
            <a:custGeom>
              <a:avLst/>
              <a:gdLst/>
              <a:ahLst/>
              <a:cxnLst/>
              <a:rect l="l" t="t" r="r" b="b"/>
              <a:pathLst>
                <a:path w="600" h="1566" extrusionOk="0">
                  <a:moveTo>
                    <a:pt x="318" y="1"/>
                  </a:moveTo>
                  <a:cubicBezTo>
                    <a:pt x="304" y="1"/>
                    <a:pt x="286" y="10"/>
                    <a:pt x="266" y="32"/>
                  </a:cubicBezTo>
                  <a:cubicBezTo>
                    <a:pt x="210" y="95"/>
                    <a:pt x="196" y="210"/>
                    <a:pt x="170" y="291"/>
                  </a:cubicBezTo>
                  <a:cubicBezTo>
                    <a:pt x="117" y="460"/>
                    <a:pt x="77" y="634"/>
                    <a:pt x="54" y="813"/>
                  </a:cubicBezTo>
                  <a:cubicBezTo>
                    <a:pt x="32" y="971"/>
                    <a:pt x="1" y="1177"/>
                    <a:pt x="37" y="1333"/>
                  </a:cubicBezTo>
                  <a:cubicBezTo>
                    <a:pt x="67" y="1468"/>
                    <a:pt x="126" y="1521"/>
                    <a:pt x="232" y="1555"/>
                  </a:cubicBezTo>
                  <a:cubicBezTo>
                    <a:pt x="253" y="1562"/>
                    <a:pt x="275" y="1566"/>
                    <a:pt x="298" y="1566"/>
                  </a:cubicBezTo>
                  <a:cubicBezTo>
                    <a:pt x="368" y="1566"/>
                    <a:pt x="439" y="1531"/>
                    <a:pt x="484" y="1462"/>
                  </a:cubicBezTo>
                  <a:cubicBezTo>
                    <a:pt x="490" y="1453"/>
                    <a:pt x="495" y="1442"/>
                    <a:pt x="498" y="1432"/>
                  </a:cubicBezTo>
                  <a:cubicBezTo>
                    <a:pt x="523" y="1379"/>
                    <a:pt x="538" y="1320"/>
                    <a:pt x="547" y="1261"/>
                  </a:cubicBezTo>
                  <a:cubicBezTo>
                    <a:pt x="600" y="913"/>
                    <a:pt x="518" y="562"/>
                    <a:pt x="424" y="238"/>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36;p43"/>
            <p:cNvSpPr/>
            <p:nvPr/>
          </p:nvSpPr>
          <p:spPr>
            <a:xfrm>
              <a:off x="4737228" y="3130964"/>
              <a:ext cx="12665" cy="4679"/>
            </a:xfrm>
            <a:custGeom>
              <a:avLst/>
              <a:gdLst/>
              <a:ahLst/>
              <a:cxnLst/>
              <a:rect l="l" t="t" r="r" b="b"/>
              <a:pathLst>
                <a:path w="425" h="157" extrusionOk="0">
                  <a:moveTo>
                    <a:pt x="1" y="1"/>
                  </a:moveTo>
                  <a:cubicBezTo>
                    <a:pt x="1" y="2"/>
                    <a:pt x="1" y="6"/>
                    <a:pt x="3" y="8"/>
                  </a:cubicBezTo>
                  <a:cubicBezTo>
                    <a:pt x="8" y="22"/>
                    <a:pt x="13" y="35"/>
                    <a:pt x="19" y="49"/>
                  </a:cubicBezTo>
                  <a:cubicBezTo>
                    <a:pt x="22" y="51"/>
                    <a:pt x="22" y="55"/>
                    <a:pt x="25" y="57"/>
                  </a:cubicBezTo>
                  <a:cubicBezTo>
                    <a:pt x="32" y="69"/>
                    <a:pt x="42" y="81"/>
                    <a:pt x="51" y="92"/>
                  </a:cubicBezTo>
                  <a:cubicBezTo>
                    <a:pt x="51" y="95"/>
                    <a:pt x="54" y="95"/>
                    <a:pt x="54" y="98"/>
                  </a:cubicBezTo>
                  <a:cubicBezTo>
                    <a:pt x="59" y="105"/>
                    <a:pt x="68" y="108"/>
                    <a:pt x="72" y="114"/>
                  </a:cubicBezTo>
                  <a:cubicBezTo>
                    <a:pt x="78" y="120"/>
                    <a:pt x="85" y="124"/>
                    <a:pt x="92" y="130"/>
                  </a:cubicBezTo>
                  <a:cubicBezTo>
                    <a:pt x="107" y="137"/>
                    <a:pt x="119" y="143"/>
                    <a:pt x="134" y="148"/>
                  </a:cubicBezTo>
                  <a:cubicBezTo>
                    <a:pt x="135" y="148"/>
                    <a:pt x="141" y="150"/>
                    <a:pt x="142" y="150"/>
                  </a:cubicBezTo>
                  <a:cubicBezTo>
                    <a:pt x="160" y="151"/>
                    <a:pt x="175" y="155"/>
                    <a:pt x="191" y="157"/>
                  </a:cubicBezTo>
                  <a:lnTo>
                    <a:pt x="200" y="157"/>
                  </a:lnTo>
                  <a:cubicBezTo>
                    <a:pt x="220" y="157"/>
                    <a:pt x="240" y="151"/>
                    <a:pt x="257" y="150"/>
                  </a:cubicBezTo>
                  <a:cubicBezTo>
                    <a:pt x="261" y="145"/>
                    <a:pt x="268" y="145"/>
                    <a:pt x="276" y="144"/>
                  </a:cubicBezTo>
                  <a:cubicBezTo>
                    <a:pt x="291" y="141"/>
                    <a:pt x="310" y="131"/>
                    <a:pt x="326" y="124"/>
                  </a:cubicBezTo>
                  <a:cubicBezTo>
                    <a:pt x="333" y="122"/>
                    <a:pt x="336" y="117"/>
                    <a:pt x="343" y="115"/>
                  </a:cubicBezTo>
                  <a:cubicBezTo>
                    <a:pt x="354" y="105"/>
                    <a:pt x="370" y="95"/>
                    <a:pt x="382" y="81"/>
                  </a:cubicBezTo>
                  <a:cubicBezTo>
                    <a:pt x="386" y="77"/>
                    <a:pt x="390" y="69"/>
                    <a:pt x="397" y="62"/>
                  </a:cubicBezTo>
                  <a:cubicBezTo>
                    <a:pt x="402" y="57"/>
                    <a:pt x="407" y="49"/>
                    <a:pt x="413" y="42"/>
                  </a:cubicBezTo>
                  <a:cubicBezTo>
                    <a:pt x="417" y="34"/>
                    <a:pt x="419" y="24"/>
                    <a:pt x="425" y="15"/>
                  </a:cubicBezTo>
                  <a:cubicBezTo>
                    <a:pt x="284" y="9"/>
                    <a:pt x="142" y="6"/>
                    <a:pt x="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7;p43"/>
            <p:cNvSpPr/>
            <p:nvPr/>
          </p:nvSpPr>
          <p:spPr>
            <a:xfrm>
              <a:off x="4934708" y="3136894"/>
              <a:ext cx="7748" cy="12516"/>
            </a:xfrm>
            <a:custGeom>
              <a:avLst/>
              <a:gdLst/>
              <a:ahLst/>
              <a:cxnLst/>
              <a:rect l="l" t="t" r="r" b="b"/>
              <a:pathLst>
                <a:path w="260" h="420" extrusionOk="0">
                  <a:moveTo>
                    <a:pt x="50" y="1"/>
                  </a:moveTo>
                  <a:cubicBezTo>
                    <a:pt x="20" y="1"/>
                    <a:pt x="0" y="20"/>
                    <a:pt x="2" y="74"/>
                  </a:cubicBezTo>
                  <a:cubicBezTo>
                    <a:pt x="5" y="157"/>
                    <a:pt x="77" y="247"/>
                    <a:pt x="114" y="326"/>
                  </a:cubicBezTo>
                  <a:cubicBezTo>
                    <a:pt x="131" y="359"/>
                    <a:pt x="147" y="388"/>
                    <a:pt x="163" y="419"/>
                  </a:cubicBezTo>
                  <a:cubicBezTo>
                    <a:pt x="191" y="316"/>
                    <a:pt x="224" y="210"/>
                    <a:pt x="260" y="107"/>
                  </a:cubicBezTo>
                  <a:lnTo>
                    <a:pt x="257" y="107"/>
                  </a:lnTo>
                  <a:cubicBezTo>
                    <a:pt x="211" y="79"/>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8;p43"/>
            <p:cNvSpPr/>
            <p:nvPr/>
          </p:nvSpPr>
          <p:spPr>
            <a:xfrm>
              <a:off x="4881844" y="3137937"/>
              <a:ext cx="38293" cy="34985"/>
            </a:xfrm>
            <a:custGeom>
              <a:avLst/>
              <a:gdLst/>
              <a:ahLst/>
              <a:cxnLst/>
              <a:rect l="l" t="t" r="r" b="b"/>
              <a:pathLst>
                <a:path w="1285" h="1174" extrusionOk="0">
                  <a:moveTo>
                    <a:pt x="1141" y="0"/>
                  </a:moveTo>
                  <a:cubicBezTo>
                    <a:pt x="1138" y="0"/>
                    <a:pt x="1136" y="0"/>
                    <a:pt x="1133" y="0"/>
                  </a:cubicBezTo>
                  <a:cubicBezTo>
                    <a:pt x="1050" y="3"/>
                    <a:pt x="961" y="75"/>
                    <a:pt x="885" y="115"/>
                  </a:cubicBezTo>
                  <a:cubicBezTo>
                    <a:pt x="731" y="194"/>
                    <a:pt x="582" y="290"/>
                    <a:pt x="443" y="397"/>
                  </a:cubicBezTo>
                  <a:cubicBezTo>
                    <a:pt x="319" y="495"/>
                    <a:pt x="154" y="616"/>
                    <a:pt x="72" y="753"/>
                  </a:cubicBezTo>
                  <a:cubicBezTo>
                    <a:pt x="1" y="869"/>
                    <a:pt x="6" y="949"/>
                    <a:pt x="57" y="1051"/>
                  </a:cubicBezTo>
                  <a:cubicBezTo>
                    <a:pt x="93" y="1123"/>
                    <a:pt x="166" y="1173"/>
                    <a:pt x="252" y="1173"/>
                  </a:cubicBezTo>
                  <a:cubicBezTo>
                    <a:pt x="268" y="1173"/>
                    <a:pt x="284" y="1172"/>
                    <a:pt x="300" y="1168"/>
                  </a:cubicBezTo>
                  <a:cubicBezTo>
                    <a:pt x="309" y="1165"/>
                    <a:pt x="319" y="1162"/>
                    <a:pt x="330" y="1158"/>
                  </a:cubicBezTo>
                  <a:cubicBezTo>
                    <a:pt x="383" y="1141"/>
                    <a:pt x="433"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9;p43"/>
            <p:cNvSpPr/>
            <p:nvPr/>
          </p:nvSpPr>
          <p:spPr>
            <a:xfrm>
              <a:off x="2931129" y="3297512"/>
              <a:ext cx="34806" cy="36177"/>
            </a:xfrm>
            <a:custGeom>
              <a:avLst/>
              <a:gdLst/>
              <a:ahLst/>
              <a:cxnLst/>
              <a:rect l="l" t="t" r="r" b="b"/>
              <a:pathLst>
                <a:path w="1168" h="1214" extrusionOk="0">
                  <a:moveTo>
                    <a:pt x="50" y="0"/>
                  </a:moveTo>
                  <a:cubicBezTo>
                    <a:pt x="20" y="0"/>
                    <a:pt x="1" y="19"/>
                    <a:pt x="3" y="73"/>
                  </a:cubicBezTo>
                  <a:cubicBezTo>
                    <a:pt x="7" y="158"/>
                    <a:pt x="76" y="249"/>
                    <a:pt x="114" y="327"/>
                  </a:cubicBezTo>
                  <a:cubicBezTo>
                    <a:pt x="190" y="484"/>
                    <a:pt x="286" y="636"/>
                    <a:pt x="391" y="779"/>
                  </a:cubicBezTo>
                  <a:cubicBezTo>
                    <a:pt x="487" y="907"/>
                    <a:pt x="606" y="1075"/>
                    <a:pt x="739" y="1159"/>
                  </a:cubicBezTo>
                  <a:cubicBezTo>
                    <a:pt x="799" y="1197"/>
                    <a:pt x="849" y="1214"/>
                    <a:pt x="897" y="1214"/>
                  </a:cubicBezTo>
                  <a:cubicBezTo>
                    <a:pt x="941" y="1214"/>
                    <a:pt x="984" y="1200"/>
                    <a:pt x="1031" y="1175"/>
                  </a:cubicBezTo>
                  <a:cubicBezTo>
                    <a:pt x="1114" y="1132"/>
                    <a:pt x="1167" y="1033"/>
                    <a:pt x="1146" y="926"/>
                  </a:cubicBezTo>
                  <a:cubicBezTo>
                    <a:pt x="1143" y="914"/>
                    <a:pt x="1140" y="903"/>
                    <a:pt x="1136" y="893"/>
                  </a:cubicBezTo>
                  <a:cubicBezTo>
                    <a:pt x="1119" y="838"/>
                    <a:pt x="1086" y="787"/>
                    <a:pt x="1053" y="738"/>
                  </a:cubicBezTo>
                  <a:cubicBezTo>
                    <a:pt x="849" y="453"/>
                    <a:pt x="548" y="265"/>
                    <a:pt x="258"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0;p43"/>
            <p:cNvSpPr/>
            <p:nvPr/>
          </p:nvSpPr>
          <p:spPr>
            <a:xfrm>
              <a:off x="2878444" y="3244886"/>
              <a:ext cx="34777" cy="36207"/>
            </a:xfrm>
            <a:custGeom>
              <a:avLst/>
              <a:gdLst/>
              <a:ahLst/>
              <a:cxnLst/>
              <a:rect l="l" t="t" r="r" b="b"/>
              <a:pathLst>
                <a:path w="1167" h="1215" extrusionOk="0">
                  <a:moveTo>
                    <a:pt x="272" y="0"/>
                  </a:moveTo>
                  <a:cubicBezTo>
                    <a:pt x="227" y="0"/>
                    <a:pt x="184" y="15"/>
                    <a:pt x="137" y="39"/>
                  </a:cubicBezTo>
                  <a:cubicBezTo>
                    <a:pt x="52" y="82"/>
                    <a:pt x="1" y="181"/>
                    <a:pt x="22" y="289"/>
                  </a:cubicBezTo>
                  <a:cubicBezTo>
                    <a:pt x="24" y="299"/>
                    <a:pt x="28" y="310"/>
                    <a:pt x="31" y="323"/>
                  </a:cubicBezTo>
                  <a:cubicBezTo>
                    <a:pt x="50" y="376"/>
                    <a:pt x="81" y="428"/>
                    <a:pt x="116" y="476"/>
                  </a:cubicBezTo>
                  <a:cubicBezTo>
                    <a:pt x="318" y="762"/>
                    <a:pt x="618" y="949"/>
                    <a:pt x="911" y="1111"/>
                  </a:cubicBezTo>
                  <a:cubicBezTo>
                    <a:pt x="958" y="1137"/>
                    <a:pt x="1058" y="1215"/>
                    <a:pt x="1117" y="1215"/>
                  </a:cubicBezTo>
                  <a:cubicBezTo>
                    <a:pt x="1147" y="1215"/>
                    <a:pt x="1166" y="1195"/>
                    <a:pt x="1164" y="1141"/>
                  </a:cubicBezTo>
                  <a:cubicBezTo>
                    <a:pt x="1162" y="1057"/>
                    <a:pt x="1091" y="965"/>
                    <a:pt x="1054" y="889"/>
                  </a:cubicBezTo>
                  <a:cubicBezTo>
                    <a:pt x="975" y="730"/>
                    <a:pt x="882" y="578"/>
                    <a:pt x="776" y="435"/>
                  </a:cubicBezTo>
                  <a:cubicBezTo>
                    <a:pt x="682" y="307"/>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1;p43"/>
            <p:cNvSpPr/>
            <p:nvPr/>
          </p:nvSpPr>
          <p:spPr>
            <a:xfrm>
              <a:off x="2878295" y="3298525"/>
              <a:ext cx="38293" cy="34985"/>
            </a:xfrm>
            <a:custGeom>
              <a:avLst/>
              <a:gdLst/>
              <a:ahLst/>
              <a:cxnLst/>
              <a:rect l="l" t="t" r="r" b="b"/>
              <a:pathLst>
                <a:path w="1285" h="1174" extrusionOk="0">
                  <a:moveTo>
                    <a:pt x="1140" y="0"/>
                  </a:moveTo>
                  <a:cubicBezTo>
                    <a:pt x="1138" y="0"/>
                    <a:pt x="1135" y="0"/>
                    <a:pt x="1132" y="0"/>
                  </a:cubicBezTo>
                  <a:cubicBezTo>
                    <a:pt x="1050" y="3"/>
                    <a:pt x="960" y="75"/>
                    <a:pt x="886" y="115"/>
                  </a:cubicBezTo>
                  <a:cubicBezTo>
                    <a:pt x="731" y="194"/>
                    <a:pt x="583" y="290"/>
                    <a:pt x="443" y="397"/>
                  </a:cubicBezTo>
                  <a:cubicBezTo>
                    <a:pt x="320" y="495"/>
                    <a:pt x="155" y="616"/>
                    <a:pt x="72" y="753"/>
                  </a:cubicBezTo>
                  <a:cubicBezTo>
                    <a:pt x="0" y="869"/>
                    <a:pt x="6" y="949"/>
                    <a:pt x="56" y="1052"/>
                  </a:cubicBezTo>
                  <a:cubicBezTo>
                    <a:pt x="92" y="1124"/>
                    <a:pt x="165" y="1174"/>
                    <a:pt x="250" y="1174"/>
                  </a:cubicBezTo>
                  <a:cubicBezTo>
                    <a:pt x="266" y="1174"/>
                    <a:pt x="283" y="1172"/>
                    <a:pt x="300" y="1168"/>
                  </a:cubicBezTo>
                  <a:cubicBezTo>
                    <a:pt x="308" y="1164"/>
                    <a:pt x="320" y="1162"/>
                    <a:pt x="330" y="1160"/>
                  </a:cubicBezTo>
                  <a:cubicBezTo>
                    <a:pt x="384" y="1141"/>
                    <a:pt x="434" y="1109"/>
                    <a:pt x="483"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2;p43"/>
            <p:cNvSpPr/>
            <p:nvPr/>
          </p:nvSpPr>
          <p:spPr>
            <a:xfrm>
              <a:off x="2927761" y="3245065"/>
              <a:ext cx="38293" cy="35015"/>
            </a:xfrm>
            <a:custGeom>
              <a:avLst/>
              <a:gdLst/>
              <a:ahLst/>
              <a:cxnLst/>
              <a:rect l="l" t="t" r="r" b="b"/>
              <a:pathLst>
                <a:path w="1285" h="1175" extrusionOk="0">
                  <a:moveTo>
                    <a:pt x="1034" y="1"/>
                  </a:moveTo>
                  <a:cubicBezTo>
                    <a:pt x="1018" y="1"/>
                    <a:pt x="1002" y="3"/>
                    <a:pt x="985" y="6"/>
                  </a:cubicBezTo>
                  <a:cubicBezTo>
                    <a:pt x="977" y="9"/>
                    <a:pt x="967" y="12"/>
                    <a:pt x="955" y="16"/>
                  </a:cubicBezTo>
                  <a:cubicBezTo>
                    <a:pt x="902" y="33"/>
                    <a:pt x="852" y="66"/>
                    <a:pt x="803" y="102"/>
                  </a:cubicBezTo>
                  <a:cubicBezTo>
                    <a:pt x="525" y="310"/>
                    <a:pt x="340" y="615"/>
                    <a:pt x="183" y="915"/>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80"/>
                    <a:pt x="1131"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3;p43"/>
            <p:cNvSpPr/>
            <p:nvPr/>
          </p:nvSpPr>
          <p:spPr>
            <a:xfrm>
              <a:off x="2915275" y="3282374"/>
              <a:ext cx="13797" cy="14036"/>
            </a:xfrm>
            <a:custGeom>
              <a:avLst/>
              <a:gdLst/>
              <a:ahLst/>
              <a:cxnLst/>
              <a:rect l="l" t="t" r="r" b="b"/>
              <a:pathLst>
                <a:path w="463" h="471" extrusionOk="0">
                  <a:moveTo>
                    <a:pt x="232" y="1"/>
                  </a:moveTo>
                  <a:cubicBezTo>
                    <a:pt x="216" y="1"/>
                    <a:pt x="198" y="5"/>
                    <a:pt x="182" y="6"/>
                  </a:cubicBezTo>
                  <a:cubicBezTo>
                    <a:pt x="176" y="6"/>
                    <a:pt x="172" y="8"/>
                    <a:pt x="168" y="9"/>
                  </a:cubicBezTo>
                  <a:cubicBezTo>
                    <a:pt x="153" y="15"/>
                    <a:pt x="135" y="21"/>
                    <a:pt x="120" y="29"/>
                  </a:cubicBezTo>
                  <a:cubicBezTo>
                    <a:pt x="106" y="39"/>
                    <a:pt x="93" y="49"/>
                    <a:pt x="82" y="61"/>
                  </a:cubicBezTo>
                  <a:cubicBezTo>
                    <a:pt x="72" y="67"/>
                    <a:pt x="67" y="78"/>
                    <a:pt x="60" y="87"/>
                  </a:cubicBezTo>
                  <a:cubicBezTo>
                    <a:pt x="53" y="97"/>
                    <a:pt x="46" y="105"/>
                    <a:pt x="42" y="114"/>
                  </a:cubicBezTo>
                  <a:cubicBezTo>
                    <a:pt x="40" y="117"/>
                    <a:pt x="39" y="123"/>
                    <a:pt x="36" y="127"/>
                  </a:cubicBezTo>
                  <a:cubicBezTo>
                    <a:pt x="34" y="128"/>
                    <a:pt x="33" y="133"/>
                    <a:pt x="32" y="134"/>
                  </a:cubicBezTo>
                  <a:cubicBezTo>
                    <a:pt x="29" y="137"/>
                    <a:pt x="27" y="141"/>
                    <a:pt x="24" y="145"/>
                  </a:cubicBezTo>
                  <a:cubicBezTo>
                    <a:pt x="19" y="158"/>
                    <a:pt x="12" y="173"/>
                    <a:pt x="7" y="187"/>
                  </a:cubicBezTo>
                  <a:cubicBezTo>
                    <a:pt x="6" y="191"/>
                    <a:pt x="6" y="193"/>
                    <a:pt x="6" y="196"/>
                  </a:cubicBezTo>
                  <a:cubicBezTo>
                    <a:pt x="3" y="210"/>
                    <a:pt x="3" y="224"/>
                    <a:pt x="0" y="239"/>
                  </a:cubicBezTo>
                  <a:lnTo>
                    <a:pt x="0" y="246"/>
                  </a:lnTo>
                  <a:cubicBezTo>
                    <a:pt x="0" y="256"/>
                    <a:pt x="3" y="264"/>
                    <a:pt x="4" y="272"/>
                  </a:cubicBezTo>
                  <a:cubicBezTo>
                    <a:pt x="6" y="279"/>
                    <a:pt x="6" y="289"/>
                    <a:pt x="7" y="296"/>
                  </a:cubicBezTo>
                  <a:cubicBezTo>
                    <a:pt x="12" y="310"/>
                    <a:pt x="19" y="325"/>
                    <a:pt x="24" y="337"/>
                  </a:cubicBezTo>
                  <a:cubicBezTo>
                    <a:pt x="26" y="342"/>
                    <a:pt x="27" y="343"/>
                    <a:pt x="29" y="346"/>
                  </a:cubicBezTo>
                  <a:cubicBezTo>
                    <a:pt x="39" y="359"/>
                    <a:pt x="47" y="372"/>
                    <a:pt x="57" y="385"/>
                  </a:cubicBezTo>
                  <a:cubicBezTo>
                    <a:pt x="60" y="388"/>
                    <a:pt x="63" y="389"/>
                    <a:pt x="65" y="392"/>
                  </a:cubicBezTo>
                  <a:cubicBezTo>
                    <a:pt x="79" y="403"/>
                    <a:pt x="93" y="415"/>
                    <a:pt x="110" y="428"/>
                  </a:cubicBezTo>
                  <a:lnTo>
                    <a:pt x="126" y="438"/>
                  </a:lnTo>
                  <a:cubicBezTo>
                    <a:pt x="142" y="446"/>
                    <a:pt x="158" y="454"/>
                    <a:pt x="176" y="459"/>
                  </a:cubicBezTo>
                  <a:cubicBezTo>
                    <a:pt x="182" y="461"/>
                    <a:pt x="189" y="464"/>
                    <a:pt x="196" y="465"/>
                  </a:cubicBezTo>
                  <a:cubicBezTo>
                    <a:pt x="210" y="466"/>
                    <a:pt x="226" y="471"/>
                    <a:pt x="241" y="471"/>
                  </a:cubicBezTo>
                  <a:cubicBezTo>
                    <a:pt x="243" y="471"/>
                    <a:pt x="245" y="471"/>
                    <a:pt x="247" y="471"/>
                  </a:cubicBezTo>
                  <a:cubicBezTo>
                    <a:pt x="255" y="471"/>
                    <a:pt x="262" y="468"/>
                    <a:pt x="271" y="466"/>
                  </a:cubicBezTo>
                  <a:cubicBezTo>
                    <a:pt x="279" y="465"/>
                    <a:pt x="289" y="465"/>
                    <a:pt x="298" y="464"/>
                  </a:cubicBezTo>
                  <a:cubicBezTo>
                    <a:pt x="314" y="459"/>
                    <a:pt x="330" y="451"/>
                    <a:pt x="344" y="445"/>
                  </a:cubicBezTo>
                  <a:cubicBezTo>
                    <a:pt x="350" y="443"/>
                    <a:pt x="355" y="439"/>
                    <a:pt x="358" y="436"/>
                  </a:cubicBezTo>
                  <a:cubicBezTo>
                    <a:pt x="373" y="425"/>
                    <a:pt x="387" y="416"/>
                    <a:pt x="400" y="403"/>
                  </a:cubicBezTo>
                  <a:cubicBezTo>
                    <a:pt x="411" y="390"/>
                    <a:pt x="421" y="376"/>
                    <a:pt x="431" y="362"/>
                  </a:cubicBezTo>
                  <a:cubicBezTo>
                    <a:pt x="434" y="358"/>
                    <a:pt x="436" y="352"/>
                    <a:pt x="437" y="347"/>
                  </a:cubicBezTo>
                  <a:cubicBezTo>
                    <a:pt x="444" y="330"/>
                    <a:pt x="451" y="315"/>
                    <a:pt x="456" y="299"/>
                  </a:cubicBezTo>
                  <a:cubicBezTo>
                    <a:pt x="459" y="283"/>
                    <a:pt x="461" y="264"/>
                    <a:pt x="463" y="247"/>
                  </a:cubicBezTo>
                  <a:lnTo>
                    <a:pt x="463" y="229"/>
                  </a:lnTo>
                  <a:cubicBezTo>
                    <a:pt x="461" y="213"/>
                    <a:pt x="459" y="194"/>
                    <a:pt x="456" y="178"/>
                  </a:cubicBezTo>
                  <a:cubicBezTo>
                    <a:pt x="451" y="161"/>
                    <a:pt x="443" y="144"/>
                    <a:pt x="436" y="128"/>
                  </a:cubicBezTo>
                  <a:cubicBezTo>
                    <a:pt x="434" y="123"/>
                    <a:pt x="433" y="120"/>
                    <a:pt x="428" y="114"/>
                  </a:cubicBezTo>
                  <a:cubicBezTo>
                    <a:pt x="420" y="100"/>
                    <a:pt x="408" y="84"/>
                    <a:pt x="397" y="71"/>
                  </a:cubicBezTo>
                  <a:cubicBezTo>
                    <a:pt x="390" y="62"/>
                    <a:pt x="378" y="57"/>
                    <a:pt x="370" y="49"/>
                  </a:cubicBezTo>
                  <a:cubicBezTo>
                    <a:pt x="361" y="42"/>
                    <a:pt x="351" y="35"/>
                    <a:pt x="343" y="29"/>
                  </a:cubicBezTo>
                  <a:cubicBezTo>
                    <a:pt x="328" y="21"/>
                    <a:pt x="312" y="15"/>
                    <a:pt x="297" y="9"/>
                  </a:cubicBezTo>
                  <a:cubicBezTo>
                    <a:pt x="291" y="8"/>
                    <a:pt x="285" y="6"/>
                    <a:pt x="279" y="6"/>
                  </a:cubicBezTo>
                  <a:cubicBezTo>
                    <a:pt x="264" y="4"/>
                    <a:pt x="248"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4;p43"/>
            <p:cNvSpPr/>
            <p:nvPr/>
          </p:nvSpPr>
          <p:spPr>
            <a:xfrm>
              <a:off x="3114632"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7" y="498"/>
                    <a:pt x="880" y="524"/>
                  </a:cubicBezTo>
                  <a:cubicBezTo>
                    <a:pt x="984" y="538"/>
                    <a:pt x="1109" y="557"/>
                    <a:pt x="1227" y="557"/>
                  </a:cubicBezTo>
                  <a:cubicBezTo>
                    <a:pt x="1284" y="557"/>
                    <a:pt x="1339" y="553"/>
                    <a:pt x="1389" y="541"/>
                  </a:cubicBezTo>
                  <a:cubicBezTo>
                    <a:pt x="1519" y="511"/>
                    <a:pt x="1572" y="451"/>
                    <a:pt x="1605" y="343"/>
                  </a:cubicBezTo>
                  <a:cubicBezTo>
                    <a:pt x="1634" y="252"/>
                    <a:pt x="1604"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5;p43"/>
            <p:cNvSpPr/>
            <p:nvPr/>
          </p:nvSpPr>
          <p:spPr>
            <a:xfrm>
              <a:off x="3045796"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200" y="518"/>
                    <a:pt x="258" y="533"/>
                    <a:pt x="316" y="541"/>
                  </a:cubicBezTo>
                  <a:cubicBezTo>
                    <a:pt x="389" y="553"/>
                    <a:pt x="462" y="558"/>
                    <a:pt x="535" y="558"/>
                  </a:cubicBezTo>
                  <a:cubicBezTo>
                    <a:pt x="802" y="558"/>
                    <a:pt x="1067"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6;p43"/>
            <p:cNvSpPr/>
            <p:nvPr/>
          </p:nvSpPr>
          <p:spPr>
            <a:xfrm>
              <a:off x="3095918" y="3302220"/>
              <a:ext cx="17880" cy="46667"/>
            </a:xfrm>
            <a:custGeom>
              <a:avLst/>
              <a:gdLst/>
              <a:ahLst/>
              <a:cxnLst/>
              <a:rect l="l" t="t" r="r" b="b"/>
              <a:pathLst>
                <a:path w="600" h="1566" extrusionOk="0">
                  <a:moveTo>
                    <a:pt x="317" y="1"/>
                  </a:moveTo>
                  <a:cubicBezTo>
                    <a:pt x="302" y="1"/>
                    <a:pt x="284" y="10"/>
                    <a:pt x="263" y="33"/>
                  </a:cubicBezTo>
                  <a:cubicBezTo>
                    <a:pt x="208" y="94"/>
                    <a:pt x="194" y="209"/>
                    <a:pt x="168" y="292"/>
                  </a:cubicBezTo>
                  <a:cubicBezTo>
                    <a:pt x="115" y="460"/>
                    <a:pt x="75" y="634"/>
                    <a:pt x="52" y="813"/>
                  </a:cubicBezTo>
                  <a:cubicBezTo>
                    <a:pt x="31" y="971"/>
                    <a:pt x="1" y="1176"/>
                    <a:pt x="34" y="1332"/>
                  </a:cubicBezTo>
                  <a:cubicBezTo>
                    <a:pt x="65" y="1467"/>
                    <a:pt x="124" y="1520"/>
                    <a:pt x="230" y="1554"/>
                  </a:cubicBezTo>
                  <a:cubicBezTo>
                    <a:pt x="252" y="1562"/>
                    <a:pt x="274" y="1565"/>
                    <a:pt x="297" y="1565"/>
                  </a:cubicBezTo>
                  <a:cubicBezTo>
                    <a:pt x="367" y="1565"/>
                    <a:pt x="438" y="1530"/>
                    <a:pt x="482" y="1461"/>
                  </a:cubicBezTo>
                  <a:cubicBezTo>
                    <a:pt x="488" y="1451"/>
                    <a:pt x="492" y="1440"/>
                    <a:pt x="498" y="1431"/>
                  </a:cubicBezTo>
                  <a:cubicBezTo>
                    <a:pt x="522" y="1379"/>
                    <a:pt x="538" y="1319"/>
                    <a:pt x="547" y="1261"/>
                  </a:cubicBezTo>
                  <a:cubicBezTo>
                    <a:pt x="600" y="914"/>
                    <a:pt x="518" y="563"/>
                    <a:pt x="423" y="237"/>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7;p43"/>
            <p:cNvSpPr/>
            <p:nvPr/>
          </p:nvSpPr>
          <p:spPr>
            <a:xfrm>
              <a:off x="3095322"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4" y="247"/>
                    <a:pt x="54" y="306"/>
                  </a:cubicBezTo>
                  <a:cubicBezTo>
                    <a:pt x="1"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600" y="390"/>
                    <a:pt x="567" y="234"/>
                  </a:cubicBezTo>
                  <a:cubicBezTo>
                    <a:pt x="536" y="99"/>
                    <a:pt x="476"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8;p43"/>
            <p:cNvSpPr/>
            <p:nvPr/>
          </p:nvSpPr>
          <p:spPr>
            <a:xfrm>
              <a:off x="3097766" y="3282284"/>
              <a:ext cx="13857" cy="13797"/>
            </a:xfrm>
            <a:custGeom>
              <a:avLst/>
              <a:gdLst/>
              <a:ahLst/>
              <a:cxnLst/>
              <a:rect l="l" t="t" r="r" b="b"/>
              <a:pathLst>
                <a:path w="465" h="463" extrusionOk="0">
                  <a:moveTo>
                    <a:pt x="234" y="1"/>
                  </a:moveTo>
                  <a:cubicBezTo>
                    <a:pt x="222" y="1"/>
                    <a:pt x="211" y="2"/>
                    <a:pt x="199" y="4"/>
                  </a:cubicBezTo>
                  <a:cubicBezTo>
                    <a:pt x="189" y="7"/>
                    <a:pt x="176" y="7"/>
                    <a:pt x="165" y="9"/>
                  </a:cubicBezTo>
                  <a:cubicBezTo>
                    <a:pt x="149" y="15"/>
                    <a:pt x="133" y="22"/>
                    <a:pt x="119" y="30"/>
                  </a:cubicBezTo>
                  <a:cubicBezTo>
                    <a:pt x="113" y="31"/>
                    <a:pt x="111" y="35"/>
                    <a:pt x="105" y="38"/>
                  </a:cubicBezTo>
                  <a:cubicBezTo>
                    <a:pt x="92" y="47"/>
                    <a:pt x="78" y="58"/>
                    <a:pt x="65" y="68"/>
                  </a:cubicBezTo>
                  <a:cubicBezTo>
                    <a:pt x="53" y="81"/>
                    <a:pt x="43" y="95"/>
                    <a:pt x="33" y="108"/>
                  </a:cubicBezTo>
                  <a:cubicBezTo>
                    <a:pt x="29" y="111"/>
                    <a:pt x="27" y="117"/>
                    <a:pt x="26" y="121"/>
                  </a:cubicBezTo>
                  <a:cubicBezTo>
                    <a:pt x="19" y="136"/>
                    <a:pt x="12" y="151"/>
                    <a:pt x="7" y="167"/>
                  </a:cubicBezTo>
                  <a:cubicBezTo>
                    <a:pt x="5" y="183"/>
                    <a:pt x="3" y="200"/>
                    <a:pt x="0" y="216"/>
                  </a:cubicBezTo>
                  <a:cubicBezTo>
                    <a:pt x="0" y="226"/>
                    <a:pt x="3" y="239"/>
                    <a:pt x="5" y="250"/>
                  </a:cubicBezTo>
                  <a:cubicBezTo>
                    <a:pt x="6" y="260"/>
                    <a:pt x="6" y="272"/>
                    <a:pt x="10" y="282"/>
                  </a:cubicBezTo>
                  <a:cubicBezTo>
                    <a:pt x="12" y="286"/>
                    <a:pt x="13" y="290"/>
                    <a:pt x="15" y="295"/>
                  </a:cubicBezTo>
                  <a:cubicBezTo>
                    <a:pt x="15" y="297"/>
                    <a:pt x="15" y="300"/>
                    <a:pt x="17" y="303"/>
                  </a:cubicBezTo>
                  <a:cubicBezTo>
                    <a:pt x="19" y="309"/>
                    <a:pt x="19" y="312"/>
                    <a:pt x="20" y="316"/>
                  </a:cubicBezTo>
                  <a:cubicBezTo>
                    <a:pt x="26" y="330"/>
                    <a:pt x="32" y="345"/>
                    <a:pt x="36" y="358"/>
                  </a:cubicBezTo>
                  <a:cubicBezTo>
                    <a:pt x="39" y="359"/>
                    <a:pt x="39" y="362"/>
                    <a:pt x="40" y="365"/>
                  </a:cubicBezTo>
                  <a:cubicBezTo>
                    <a:pt x="48" y="376"/>
                    <a:pt x="58" y="388"/>
                    <a:pt x="68" y="398"/>
                  </a:cubicBezTo>
                  <a:cubicBezTo>
                    <a:pt x="69" y="401"/>
                    <a:pt x="69" y="402"/>
                    <a:pt x="70" y="403"/>
                  </a:cubicBezTo>
                  <a:cubicBezTo>
                    <a:pt x="76" y="409"/>
                    <a:pt x="85" y="416"/>
                    <a:pt x="90" y="419"/>
                  </a:cubicBezTo>
                  <a:cubicBezTo>
                    <a:pt x="96" y="425"/>
                    <a:pt x="103" y="431"/>
                    <a:pt x="111" y="436"/>
                  </a:cubicBezTo>
                  <a:cubicBezTo>
                    <a:pt x="122" y="442"/>
                    <a:pt x="136" y="448"/>
                    <a:pt x="149" y="454"/>
                  </a:cubicBezTo>
                  <a:cubicBezTo>
                    <a:pt x="154" y="455"/>
                    <a:pt x="156" y="455"/>
                    <a:pt x="158" y="458"/>
                  </a:cubicBezTo>
                  <a:cubicBezTo>
                    <a:pt x="172" y="461"/>
                    <a:pt x="189" y="462"/>
                    <a:pt x="205" y="462"/>
                  </a:cubicBezTo>
                  <a:lnTo>
                    <a:pt x="215" y="462"/>
                  </a:lnTo>
                  <a:cubicBezTo>
                    <a:pt x="234" y="462"/>
                    <a:pt x="254" y="459"/>
                    <a:pt x="271" y="455"/>
                  </a:cubicBezTo>
                  <a:cubicBezTo>
                    <a:pt x="277" y="454"/>
                    <a:pt x="284" y="454"/>
                    <a:pt x="290" y="452"/>
                  </a:cubicBezTo>
                  <a:cubicBezTo>
                    <a:pt x="307" y="446"/>
                    <a:pt x="323" y="439"/>
                    <a:pt x="340" y="431"/>
                  </a:cubicBezTo>
                  <a:cubicBezTo>
                    <a:pt x="344" y="426"/>
                    <a:pt x="351" y="425"/>
                    <a:pt x="357" y="419"/>
                  </a:cubicBezTo>
                  <a:cubicBezTo>
                    <a:pt x="370" y="409"/>
                    <a:pt x="386" y="401"/>
                    <a:pt x="397" y="388"/>
                  </a:cubicBezTo>
                  <a:cubicBezTo>
                    <a:pt x="401" y="382"/>
                    <a:pt x="407" y="373"/>
                    <a:pt x="413" y="368"/>
                  </a:cubicBezTo>
                  <a:lnTo>
                    <a:pt x="429" y="346"/>
                  </a:lnTo>
                  <a:cubicBezTo>
                    <a:pt x="437" y="332"/>
                    <a:pt x="443" y="316"/>
                    <a:pt x="449" y="299"/>
                  </a:cubicBezTo>
                  <a:cubicBezTo>
                    <a:pt x="450" y="295"/>
                    <a:pt x="452" y="289"/>
                    <a:pt x="452" y="283"/>
                  </a:cubicBezTo>
                  <a:cubicBezTo>
                    <a:pt x="456" y="266"/>
                    <a:pt x="459" y="247"/>
                    <a:pt x="459" y="230"/>
                  </a:cubicBezTo>
                  <a:cubicBezTo>
                    <a:pt x="464" y="217"/>
                    <a:pt x="462" y="200"/>
                    <a:pt x="457" y="181"/>
                  </a:cubicBezTo>
                  <a:cubicBezTo>
                    <a:pt x="456" y="176"/>
                    <a:pt x="456" y="171"/>
                    <a:pt x="454" y="166"/>
                  </a:cubicBezTo>
                  <a:cubicBezTo>
                    <a:pt x="449" y="150"/>
                    <a:pt x="442" y="133"/>
                    <a:pt x="433" y="117"/>
                  </a:cubicBezTo>
                  <a:cubicBezTo>
                    <a:pt x="423" y="103"/>
                    <a:pt x="413" y="88"/>
                    <a:pt x="401" y="75"/>
                  </a:cubicBezTo>
                  <a:cubicBezTo>
                    <a:pt x="399" y="71"/>
                    <a:pt x="393" y="67"/>
                    <a:pt x="390" y="64"/>
                  </a:cubicBezTo>
                  <a:cubicBezTo>
                    <a:pt x="377" y="52"/>
                    <a:pt x="364" y="42"/>
                    <a:pt x="350" y="32"/>
                  </a:cubicBezTo>
                  <a:cubicBezTo>
                    <a:pt x="336" y="24"/>
                    <a:pt x="318" y="17"/>
                    <a:pt x="301" y="11"/>
                  </a:cubicBezTo>
                  <a:cubicBezTo>
                    <a:pt x="297"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43"/>
            <p:cNvSpPr/>
            <p:nvPr/>
          </p:nvSpPr>
          <p:spPr>
            <a:xfrm>
              <a:off x="3295901" y="3297512"/>
              <a:ext cx="34777" cy="36177"/>
            </a:xfrm>
            <a:custGeom>
              <a:avLst/>
              <a:gdLst/>
              <a:ahLst/>
              <a:cxnLst/>
              <a:rect l="l" t="t" r="r" b="b"/>
              <a:pathLst>
                <a:path w="1167" h="1214" extrusionOk="0">
                  <a:moveTo>
                    <a:pt x="50" y="0"/>
                  </a:moveTo>
                  <a:cubicBezTo>
                    <a:pt x="20" y="0"/>
                    <a:pt x="1" y="19"/>
                    <a:pt x="3" y="73"/>
                  </a:cubicBezTo>
                  <a:cubicBezTo>
                    <a:pt x="6" y="158"/>
                    <a:pt x="76" y="249"/>
                    <a:pt x="113" y="327"/>
                  </a:cubicBezTo>
                  <a:cubicBezTo>
                    <a:pt x="190" y="484"/>
                    <a:pt x="285" y="636"/>
                    <a:pt x="391" y="779"/>
                  </a:cubicBezTo>
                  <a:cubicBezTo>
                    <a:pt x="486" y="907"/>
                    <a:pt x="606" y="1075"/>
                    <a:pt x="738" y="1159"/>
                  </a:cubicBezTo>
                  <a:cubicBezTo>
                    <a:pt x="797" y="1197"/>
                    <a:pt x="847" y="1214"/>
                    <a:pt x="895" y="1214"/>
                  </a:cubicBezTo>
                  <a:cubicBezTo>
                    <a:pt x="940" y="1214"/>
                    <a:pt x="983" y="1200"/>
                    <a:pt x="1030" y="1175"/>
                  </a:cubicBezTo>
                  <a:cubicBezTo>
                    <a:pt x="1115" y="1132"/>
                    <a:pt x="1166" y="1033"/>
                    <a:pt x="1145" y="926"/>
                  </a:cubicBezTo>
                  <a:cubicBezTo>
                    <a:pt x="1142" y="914"/>
                    <a:pt x="1139" y="903"/>
                    <a:pt x="1136" y="893"/>
                  </a:cubicBezTo>
                  <a:cubicBezTo>
                    <a:pt x="1117" y="838"/>
                    <a:pt x="1086" y="787"/>
                    <a:pt x="1052" y="738"/>
                  </a:cubicBezTo>
                  <a:cubicBezTo>
                    <a:pt x="850" y="453"/>
                    <a:pt x="549"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0;p43"/>
            <p:cNvSpPr/>
            <p:nvPr/>
          </p:nvSpPr>
          <p:spPr>
            <a:xfrm>
              <a:off x="3243245" y="3244886"/>
              <a:ext cx="34747" cy="36207"/>
            </a:xfrm>
            <a:custGeom>
              <a:avLst/>
              <a:gdLst/>
              <a:ahLst/>
              <a:cxnLst/>
              <a:rect l="l" t="t" r="r" b="b"/>
              <a:pathLst>
                <a:path w="1166" h="1215" extrusionOk="0">
                  <a:moveTo>
                    <a:pt x="270" y="0"/>
                  </a:moveTo>
                  <a:cubicBezTo>
                    <a:pt x="225" y="0"/>
                    <a:pt x="183" y="15"/>
                    <a:pt x="136" y="39"/>
                  </a:cubicBezTo>
                  <a:cubicBezTo>
                    <a:pt x="52" y="82"/>
                    <a:pt x="0" y="181"/>
                    <a:pt x="22" y="289"/>
                  </a:cubicBezTo>
                  <a:cubicBezTo>
                    <a:pt x="23" y="299"/>
                    <a:pt x="26" y="310"/>
                    <a:pt x="30" y="323"/>
                  </a:cubicBezTo>
                  <a:cubicBezTo>
                    <a:pt x="47" y="376"/>
                    <a:pt x="80" y="428"/>
                    <a:pt x="115" y="476"/>
                  </a:cubicBezTo>
                  <a:cubicBezTo>
                    <a:pt x="317" y="762"/>
                    <a:pt x="618" y="949"/>
                    <a:pt x="910" y="1111"/>
                  </a:cubicBezTo>
                  <a:cubicBezTo>
                    <a:pt x="956" y="1137"/>
                    <a:pt x="1056" y="1215"/>
                    <a:pt x="1116" y="1215"/>
                  </a:cubicBezTo>
                  <a:cubicBezTo>
                    <a:pt x="1146" y="1215"/>
                    <a:pt x="1165" y="1195"/>
                    <a:pt x="1164" y="1141"/>
                  </a:cubicBezTo>
                  <a:cubicBezTo>
                    <a:pt x="1161" y="1057"/>
                    <a:pt x="1091" y="965"/>
                    <a:pt x="1053" y="889"/>
                  </a:cubicBezTo>
                  <a:cubicBezTo>
                    <a:pt x="974" y="730"/>
                    <a:pt x="880" y="578"/>
                    <a:pt x="775" y="435"/>
                  </a:cubicBezTo>
                  <a:cubicBezTo>
                    <a:pt x="681" y="307"/>
                    <a:pt x="560" y="140"/>
                    <a:pt x="427" y="55"/>
                  </a:cubicBezTo>
                  <a:cubicBezTo>
                    <a:pt x="367"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1;p43"/>
            <p:cNvSpPr/>
            <p:nvPr/>
          </p:nvSpPr>
          <p:spPr>
            <a:xfrm>
              <a:off x="3243067" y="3298525"/>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1" y="1174"/>
                  </a:cubicBezTo>
                  <a:cubicBezTo>
                    <a:pt x="267" y="1174"/>
                    <a:pt x="283" y="1172"/>
                    <a:pt x="300" y="1168"/>
                  </a:cubicBezTo>
                  <a:cubicBezTo>
                    <a:pt x="308" y="1164"/>
                    <a:pt x="318" y="1162"/>
                    <a:pt x="330" y="1160"/>
                  </a:cubicBezTo>
                  <a:cubicBezTo>
                    <a:pt x="383" y="1141"/>
                    <a:pt x="433" y="1109"/>
                    <a:pt x="482" y="1074"/>
                  </a:cubicBezTo>
                  <a:cubicBezTo>
                    <a:pt x="760" y="864"/>
                    <a:pt x="945" y="559"/>
                    <a:pt x="1102"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2;p43"/>
            <p:cNvSpPr/>
            <p:nvPr/>
          </p:nvSpPr>
          <p:spPr>
            <a:xfrm>
              <a:off x="3292503" y="3245065"/>
              <a:ext cx="38293" cy="35015"/>
            </a:xfrm>
            <a:custGeom>
              <a:avLst/>
              <a:gdLst/>
              <a:ahLst/>
              <a:cxnLst/>
              <a:rect l="l" t="t" r="r" b="b"/>
              <a:pathLst>
                <a:path w="1285" h="1175" extrusionOk="0">
                  <a:moveTo>
                    <a:pt x="1033" y="1"/>
                  </a:moveTo>
                  <a:cubicBezTo>
                    <a:pt x="1017" y="1"/>
                    <a:pt x="1001" y="3"/>
                    <a:pt x="985" y="6"/>
                  </a:cubicBezTo>
                  <a:cubicBezTo>
                    <a:pt x="976" y="9"/>
                    <a:pt x="965" y="12"/>
                    <a:pt x="955" y="16"/>
                  </a:cubicBezTo>
                  <a:cubicBezTo>
                    <a:pt x="900" y="33"/>
                    <a:pt x="850" y="66"/>
                    <a:pt x="802" y="102"/>
                  </a:cubicBezTo>
                  <a:cubicBezTo>
                    <a:pt x="525" y="310"/>
                    <a:pt x="340" y="615"/>
                    <a:pt x="183" y="915"/>
                  </a:cubicBezTo>
                  <a:cubicBezTo>
                    <a:pt x="145" y="985"/>
                    <a:pt x="0" y="1174"/>
                    <a:pt x="144" y="1174"/>
                  </a:cubicBezTo>
                  <a:cubicBezTo>
                    <a:pt x="147" y="1174"/>
                    <a:pt x="150" y="1174"/>
                    <a:pt x="153" y="1174"/>
                  </a:cubicBezTo>
                  <a:cubicBezTo>
                    <a:pt x="234" y="1171"/>
                    <a:pt x="324" y="1099"/>
                    <a:pt x="399" y="1059"/>
                  </a:cubicBezTo>
                  <a:cubicBezTo>
                    <a:pt x="554" y="980"/>
                    <a:pt x="701" y="884"/>
                    <a:pt x="842" y="777"/>
                  </a:cubicBezTo>
                  <a:cubicBezTo>
                    <a:pt x="965" y="680"/>
                    <a:pt x="1130" y="558"/>
                    <a:pt x="1213" y="422"/>
                  </a:cubicBezTo>
                  <a:cubicBezTo>
                    <a:pt x="1285" y="306"/>
                    <a:pt x="1279" y="225"/>
                    <a:pt x="1229" y="124"/>
                  </a:cubicBezTo>
                  <a:cubicBezTo>
                    <a:pt x="1192" y="51"/>
                    <a:pt x="1118"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53;p43"/>
            <p:cNvSpPr/>
            <p:nvPr/>
          </p:nvSpPr>
          <p:spPr>
            <a:xfrm>
              <a:off x="3280047" y="3282374"/>
              <a:ext cx="13827" cy="14036"/>
            </a:xfrm>
            <a:custGeom>
              <a:avLst/>
              <a:gdLst/>
              <a:ahLst/>
              <a:cxnLst/>
              <a:rect l="l" t="t" r="r" b="b"/>
              <a:pathLst>
                <a:path w="464" h="471" extrusionOk="0">
                  <a:moveTo>
                    <a:pt x="231" y="1"/>
                  </a:moveTo>
                  <a:cubicBezTo>
                    <a:pt x="215" y="1"/>
                    <a:pt x="198" y="5"/>
                    <a:pt x="181" y="6"/>
                  </a:cubicBezTo>
                  <a:cubicBezTo>
                    <a:pt x="176" y="6"/>
                    <a:pt x="172" y="8"/>
                    <a:pt x="166" y="9"/>
                  </a:cubicBezTo>
                  <a:cubicBezTo>
                    <a:pt x="152" y="15"/>
                    <a:pt x="135" y="21"/>
                    <a:pt x="121" y="29"/>
                  </a:cubicBezTo>
                  <a:cubicBezTo>
                    <a:pt x="106" y="39"/>
                    <a:pt x="93" y="49"/>
                    <a:pt x="80" y="61"/>
                  </a:cubicBezTo>
                  <a:cubicBezTo>
                    <a:pt x="72" y="67"/>
                    <a:pt x="66" y="78"/>
                    <a:pt x="59" y="87"/>
                  </a:cubicBezTo>
                  <a:cubicBezTo>
                    <a:pt x="52" y="97"/>
                    <a:pt x="45" y="105"/>
                    <a:pt x="42" y="114"/>
                  </a:cubicBezTo>
                  <a:cubicBezTo>
                    <a:pt x="39" y="117"/>
                    <a:pt x="37" y="123"/>
                    <a:pt x="36" y="127"/>
                  </a:cubicBezTo>
                  <a:cubicBezTo>
                    <a:pt x="35"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5" y="342"/>
                    <a:pt x="27" y="343"/>
                    <a:pt x="29" y="346"/>
                  </a:cubicBezTo>
                  <a:cubicBezTo>
                    <a:pt x="37" y="359"/>
                    <a:pt x="46" y="372"/>
                    <a:pt x="58"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1" y="466"/>
                  </a:cubicBezTo>
                  <a:cubicBezTo>
                    <a:pt x="280" y="465"/>
                    <a:pt x="288" y="465"/>
                    <a:pt x="297" y="464"/>
                  </a:cubicBezTo>
                  <a:cubicBezTo>
                    <a:pt x="314" y="459"/>
                    <a:pt x="330" y="451"/>
                    <a:pt x="344" y="445"/>
                  </a:cubicBezTo>
                  <a:cubicBezTo>
                    <a:pt x="350" y="443"/>
                    <a:pt x="356" y="439"/>
                    <a:pt x="358" y="436"/>
                  </a:cubicBezTo>
                  <a:cubicBezTo>
                    <a:pt x="373" y="425"/>
                    <a:pt x="387" y="416"/>
                    <a:pt x="400" y="403"/>
                  </a:cubicBezTo>
                  <a:cubicBezTo>
                    <a:pt x="410" y="390"/>
                    <a:pt x="420" y="376"/>
                    <a:pt x="430" y="362"/>
                  </a:cubicBezTo>
                  <a:cubicBezTo>
                    <a:pt x="434" y="358"/>
                    <a:pt x="436" y="352"/>
                    <a:pt x="437" y="347"/>
                  </a:cubicBezTo>
                  <a:cubicBezTo>
                    <a:pt x="444" y="330"/>
                    <a:pt x="452" y="315"/>
                    <a:pt x="456" y="299"/>
                  </a:cubicBezTo>
                  <a:cubicBezTo>
                    <a:pt x="459" y="283"/>
                    <a:pt x="460" y="264"/>
                    <a:pt x="463" y="247"/>
                  </a:cubicBezTo>
                  <a:lnTo>
                    <a:pt x="463" y="229"/>
                  </a:lnTo>
                  <a:cubicBezTo>
                    <a:pt x="460" y="213"/>
                    <a:pt x="459" y="194"/>
                    <a:pt x="456" y="178"/>
                  </a:cubicBezTo>
                  <a:cubicBezTo>
                    <a:pt x="452" y="161"/>
                    <a:pt x="443" y="144"/>
                    <a:pt x="436" y="128"/>
                  </a:cubicBezTo>
                  <a:cubicBezTo>
                    <a:pt x="433" y="123"/>
                    <a:pt x="432" y="120"/>
                    <a:pt x="429" y="114"/>
                  </a:cubicBezTo>
                  <a:cubicBezTo>
                    <a:pt x="420" y="100"/>
                    <a:pt x="409" y="84"/>
                    <a:pt x="396" y="71"/>
                  </a:cubicBezTo>
                  <a:cubicBezTo>
                    <a:pt x="389" y="62"/>
                    <a:pt x="379" y="57"/>
                    <a:pt x="370" y="49"/>
                  </a:cubicBezTo>
                  <a:cubicBezTo>
                    <a:pt x="360" y="42"/>
                    <a:pt x="351" y="35"/>
                    <a:pt x="343" y="29"/>
                  </a:cubicBezTo>
                  <a:cubicBezTo>
                    <a:pt x="328" y="21"/>
                    <a:pt x="313" y="15"/>
                    <a:pt x="295" y="9"/>
                  </a:cubicBezTo>
                  <a:cubicBezTo>
                    <a:pt x="290" y="8"/>
                    <a:pt x="285"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54;p43"/>
            <p:cNvSpPr/>
            <p:nvPr/>
          </p:nvSpPr>
          <p:spPr>
            <a:xfrm>
              <a:off x="3479404" y="3281003"/>
              <a:ext cx="48693" cy="16628"/>
            </a:xfrm>
            <a:custGeom>
              <a:avLst/>
              <a:gdLst/>
              <a:ahLst/>
              <a:cxnLst/>
              <a:rect l="l" t="t" r="r" b="b"/>
              <a:pathLst>
                <a:path w="1634" h="558" extrusionOk="0">
                  <a:moveTo>
                    <a:pt x="1098" y="0"/>
                  </a:moveTo>
                  <a:cubicBezTo>
                    <a:pt x="832" y="0"/>
                    <a:pt x="568" y="68"/>
                    <a:pt x="317" y="144"/>
                  </a:cubicBezTo>
                  <a:cubicBezTo>
                    <a:pt x="240" y="167"/>
                    <a:pt x="0" y="196"/>
                    <a:pt x="116" y="305"/>
                  </a:cubicBezTo>
                  <a:cubicBezTo>
                    <a:pt x="178" y="362"/>
                    <a:pt x="290" y="376"/>
                    <a:pt x="372" y="404"/>
                  </a:cubicBezTo>
                  <a:cubicBezTo>
                    <a:pt x="536" y="459"/>
                    <a:pt x="705" y="498"/>
                    <a:pt x="880" y="524"/>
                  </a:cubicBezTo>
                  <a:cubicBezTo>
                    <a:pt x="983" y="538"/>
                    <a:pt x="1108" y="557"/>
                    <a:pt x="1226" y="557"/>
                  </a:cubicBezTo>
                  <a:cubicBezTo>
                    <a:pt x="1283" y="557"/>
                    <a:pt x="1339" y="553"/>
                    <a:pt x="1389" y="541"/>
                  </a:cubicBezTo>
                  <a:cubicBezTo>
                    <a:pt x="1519" y="511"/>
                    <a:pt x="1571" y="451"/>
                    <a:pt x="1605" y="343"/>
                  </a:cubicBezTo>
                  <a:cubicBezTo>
                    <a:pt x="1634" y="252"/>
                    <a:pt x="1604" y="144"/>
                    <a:pt x="1514"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55;p43"/>
            <p:cNvSpPr/>
            <p:nvPr/>
          </p:nvSpPr>
          <p:spPr>
            <a:xfrm>
              <a:off x="3410479"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9" y="533"/>
                    <a:pt x="316" y="541"/>
                  </a:cubicBezTo>
                  <a:cubicBezTo>
                    <a:pt x="389" y="553"/>
                    <a:pt x="463" y="558"/>
                    <a:pt x="536" y="558"/>
                  </a:cubicBezTo>
                  <a:cubicBezTo>
                    <a:pt x="803" y="558"/>
                    <a:pt x="1067" y="490"/>
                    <a:pt x="1318" y="414"/>
                  </a:cubicBezTo>
                  <a:cubicBezTo>
                    <a:pt x="1395" y="391"/>
                    <a:pt x="1634" y="362"/>
                    <a:pt x="1518" y="253"/>
                  </a:cubicBezTo>
                  <a:cubicBezTo>
                    <a:pt x="1457"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56;p43"/>
            <p:cNvSpPr/>
            <p:nvPr/>
          </p:nvSpPr>
          <p:spPr>
            <a:xfrm>
              <a:off x="3460601" y="3302220"/>
              <a:ext cx="17969" cy="46667"/>
            </a:xfrm>
            <a:custGeom>
              <a:avLst/>
              <a:gdLst/>
              <a:ahLst/>
              <a:cxnLst/>
              <a:rect l="l" t="t" r="r" b="b"/>
              <a:pathLst>
                <a:path w="603" h="1566" extrusionOk="0">
                  <a:moveTo>
                    <a:pt x="320" y="1"/>
                  </a:moveTo>
                  <a:cubicBezTo>
                    <a:pt x="304" y="1"/>
                    <a:pt x="287" y="10"/>
                    <a:pt x="266" y="33"/>
                  </a:cubicBezTo>
                  <a:cubicBezTo>
                    <a:pt x="210" y="94"/>
                    <a:pt x="196" y="209"/>
                    <a:pt x="171" y="292"/>
                  </a:cubicBezTo>
                  <a:cubicBezTo>
                    <a:pt x="117" y="460"/>
                    <a:pt x="78" y="634"/>
                    <a:pt x="54" y="813"/>
                  </a:cubicBezTo>
                  <a:cubicBezTo>
                    <a:pt x="32" y="971"/>
                    <a:pt x="1" y="1176"/>
                    <a:pt x="37" y="1332"/>
                  </a:cubicBezTo>
                  <a:cubicBezTo>
                    <a:pt x="67" y="1467"/>
                    <a:pt x="126" y="1520"/>
                    <a:pt x="232" y="1554"/>
                  </a:cubicBezTo>
                  <a:cubicBezTo>
                    <a:pt x="254" y="1562"/>
                    <a:pt x="277" y="1565"/>
                    <a:pt x="299" y="1565"/>
                  </a:cubicBezTo>
                  <a:cubicBezTo>
                    <a:pt x="370" y="1565"/>
                    <a:pt x="439" y="1530"/>
                    <a:pt x="484" y="1461"/>
                  </a:cubicBezTo>
                  <a:cubicBezTo>
                    <a:pt x="490" y="1451"/>
                    <a:pt x="495" y="1440"/>
                    <a:pt x="501" y="1431"/>
                  </a:cubicBezTo>
                  <a:cubicBezTo>
                    <a:pt x="525" y="1379"/>
                    <a:pt x="540" y="1319"/>
                    <a:pt x="548" y="1261"/>
                  </a:cubicBezTo>
                  <a:cubicBezTo>
                    <a:pt x="603" y="914"/>
                    <a:pt x="520" y="563"/>
                    <a:pt x="425" y="237"/>
                  </a:cubicBezTo>
                  <a:cubicBezTo>
                    <a:pt x="406" y="174"/>
                    <a:pt x="385"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57;p43"/>
            <p:cNvSpPr/>
            <p:nvPr/>
          </p:nvSpPr>
          <p:spPr>
            <a:xfrm>
              <a:off x="3460005" y="3229689"/>
              <a:ext cx="17969" cy="46697"/>
            </a:xfrm>
            <a:custGeom>
              <a:avLst/>
              <a:gdLst/>
              <a:ahLst/>
              <a:cxnLst/>
              <a:rect l="l" t="t" r="r" b="b"/>
              <a:pathLst>
                <a:path w="603" h="1567" extrusionOk="0">
                  <a:moveTo>
                    <a:pt x="304" y="1"/>
                  </a:moveTo>
                  <a:cubicBezTo>
                    <a:pt x="234" y="1"/>
                    <a:pt x="164" y="36"/>
                    <a:pt x="120" y="105"/>
                  </a:cubicBezTo>
                  <a:cubicBezTo>
                    <a:pt x="114" y="114"/>
                    <a:pt x="108" y="125"/>
                    <a:pt x="103" y="135"/>
                  </a:cubicBezTo>
                  <a:cubicBezTo>
                    <a:pt x="78" y="188"/>
                    <a:pt x="64" y="247"/>
                    <a:pt x="55" y="306"/>
                  </a:cubicBezTo>
                  <a:cubicBezTo>
                    <a:pt x="1" y="654"/>
                    <a:pt x="84" y="1005"/>
                    <a:pt x="179" y="1329"/>
                  </a:cubicBezTo>
                  <a:cubicBezTo>
                    <a:pt x="197" y="1393"/>
                    <a:pt x="219" y="1567"/>
                    <a:pt x="284" y="1567"/>
                  </a:cubicBezTo>
                  <a:cubicBezTo>
                    <a:pt x="300" y="1567"/>
                    <a:pt x="317" y="1557"/>
                    <a:pt x="338" y="1535"/>
                  </a:cubicBezTo>
                  <a:cubicBezTo>
                    <a:pt x="393" y="1472"/>
                    <a:pt x="408" y="1357"/>
                    <a:pt x="432" y="1274"/>
                  </a:cubicBezTo>
                  <a:cubicBezTo>
                    <a:pt x="487" y="1107"/>
                    <a:pt x="525" y="933"/>
                    <a:pt x="550" y="754"/>
                  </a:cubicBezTo>
                  <a:cubicBezTo>
                    <a:pt x="571" y="597"/>
                    <a:pt x="603"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58;p43"/>
            <p:cNvSpPr/>
            <p:nvPr/>
          </p:nvSpPr>
          <p:spPr>
            <a:xfrm>
              <a:off x="3462538" y="3282284"/>
              <a:ext cx="13768" cy="13797"/>
            </a:xfrm>
            <a:custGeom>
              <a:avLst/>
              <a:gdLst/>
              <a:ahLst/>
              <a:cxnLst/>
              <a:rect l="l" t="t" r="r" b="b"/>
              <a:pathLst>
                <a:path w="462" h="463" extrusionOk="0">
                  <a:moveTo>
                    <a:pt x="233" y="1"/>
                  </a:moveTo>
                  <a:cubicBezTo>
                    <a:pt x="223"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1"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7" y="448"/>
                    <a:pt x="149" y="454"/>
                  </a:cubicBezTo>
                  <a:cubicBezTo>
                    <a:pt x="152" y="455"/>
                    <a:pt x="157" y="455"/>
                    <a:pt x="158" y="458"/>
                  </a:cubicBezTo>
                  <a:cubicBezTo>
                    <a:pt x="172" y="461"/>
                    <a:pt x="188" y="462"/>
                    <a:pt x="204" y="462"/>
                  </a:cubicBezTo>
                  <a:lnTo>
                    <a:pt x="215" y="462"/>
                  </a:lnTo>
                  <a:cubicBezTo>
                    <a:pt x="233" y="462"/>
                    <a:pt x="253" y="459"/>
                    <a:pt x="271" y="455"/>
                  </a:cubicBezTo>
                  <a:cubicBezTo>
                    <a:pt x="276" y="454"/>
                    <a:pt x="283" y="454"/>
                    <a:pt x="288" y="452"/>
                  </a:cubicBezTo>
                  <a:cubicBezTo>
                    <a:pt x="307" y="446"/>
                    <a:pt x="323" y="439"/>
                    <a:pt x="339" y="431"/>
                  </a:cubicBezTo>
                  <a:cubicBezTo>
                    <a:pt x="344" y="426"/>
                    <a:pt x="350"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2" y="217"/>
                    <a:pt x="460" y="200"/>
                    <a:pt x="458" y="181"/>
                  </a:cubicBezTo>
                  <a:cubicBezTo>
                    <a:pt x="455" y="176"/>
                    <a:pt x="455" y="171"/>
                    <a:pt x="453" y="166"/>
                  </a:cubicBezTo>
                  <a:cubicBezTo>
                    <a:pt x="447" y="150"/>
                    <a:pt x="440"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59;p43"/>
            <p:cNvSpPr/>
            <p:nvPr/>
          </p:nvSpPr>
          <p:spPr>
            <a:xfrm>
              <a:off x="3660613" y="3297512"/>
              <a:ext cx="34747" cy="36177"/>
            </a:xfrm>
            <a:custGeom>
              <a:avLst/>
              <a:gdLst/>
              <a:ahLst/>
              <a:cxnLst/>
              <a:rect l="l" t="t" r="r" b="b"/>
              <a:pathLst>
                <a:path w="1166" h="1214" extrusionOk="0">
                  <a:moveTo>
                    <a:pt x="49" y="0"/>
                  </a:moveTo>
                  <a:cubicBezTo>
                    <a:pt x="20" y="0"/>
                    <a:pt x="0" y="19"/>
                    <a:pt x="2" y="73"/>
                  </a:cubicBezTo>
                  <a:cubicBezTo>
                    <a:pt x="5" y="158"/>
                    <a:pt x="75" y="249"/>
                    <a:pt x="112" y="327"/>
                  </a:cubicBezTo>
                  <a:cubicBezTo>
                    <a:pt x="191" y="484"/>
                    <a:pt x="284" y="636"/>
                    <a:pt x="390" y="779"/>
                  </a:cubicBezTo>
                  <a:cubicBezTo>
                    <a:pt x="485" y="907"/>
                    <a:pt x="605" y="1075"/>
                    <a:pt x="739" y="1159"/>
                  </a:cubicBezTo>
                  <a:cubicBezTo>
                    <a:pt x="798" y="1197"/>
                    <a:pt x="848" y="1214"/>
                    <a:pt x="896" y="1214"/>
                  </a:cubicBezTo>
                  <a:cubicBezTo>
                    <a:pt x="940" y="1214"/>
                    <a:pt x="983" y="1200"/>
                    <a:pt x="1029" y="1175"/>
                  </a:cubicBezTo>
                  <a:cubicBezTo>
                    <a:pt x="1114" y="1132"/>
                    <a:pt x="1166" y="1033"/>
                    <a:pt x="1144" y="926"/>
                  </a:cubicBezTo>
                  <a:cubicBezTo>
                    <a:pt x="1143" y="914"/>
                    <a:pt x="1140" y="903"/>
                    <a:pt x="1135" y="893"/>
                  </a:cubicBezTo>
                  <a:cubicBezTo>
                    <a:pt x="1118" y="838"/>
                    <a:pt x="1085" y="787"/>
                    <a:pt x="1051" y="738"/>
                  </a:cubicBezTo>
                  <a:cubicBezTo>
                    <a:pt x="849" y="453"/>
                    <a:pt x="548" y="265"/>
                    <a:pt x="256" y="105"/>
                  </a:cubicBezTo>
                  <a:cubicBezTo>
                    <a:pt x="210"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0;p43"/>
            <p:cNvSpPr/>
            <p:nvPr/>
          </p:nvSpPr>
          <p:spPr>
            <a:xfrm>
              <a:off x="3607928" y="3244886"/>
              <a:ext cx="34747" cy="36207"/>
            </a:xfrm>
            <a:custGeom>
              <a:avLst/>
              <a:gdLst/>
              <a:ahLst/>
              <a:cxnLst/>
              <a:rect l="l" t="t" r="r" b="b"/>
              <a:pathLst>
                <a:path w="1166" h="1215" extrusionOk="0">
                  <a:moveTo>
                    <a:pt x="271" y="0"/>
                  </a:moveTo>
                  <a:cubicBezTo>
                    <a:pt x="227" y="0"/>
                    <a:pt x="184" y="15"/>
                    <a:pt x="137" y="39"/>
                  </a:cubicBezTo>
                  <a:cubicBezTo>
                    <a:pt x="52" y="82"/>
                    <a:pt x="0" y="181"/>
                    <a:pt x="22" y="289"/>
                  </a:cubicBezTo>
                  <a:cubicBezTo>
                    <a:pt x="23" y="299"/>
                    <a:pt x="28" y="310"/>
                    <a:pt x="31" y="323"/>
                  </a:cubicBezTo>
                  <a:cubicBezTo>
                    <a:pt x="49" y="376"/>
                    <a:pt x="81"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4" y="889"/>
                  </a:cubicBezTo>
                  <a:cubicBezTo>
                    <a:pt x="976" y="730"/>
                    <a:pt x="882" y="578"/>
                    <a:pt x="776"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61;p43"/>
            <p:cNvSpPr/>
            <p:nvPr/>
          </p:nvSpPr>
          <p:spPr>
            <a:xfrm>
              <a:off x="3607749" y="3298525"/>
              <a:ext cx="38293" cy="34985"/>
            </a:xfrm>
            <a:custGeom>
              <a:avLst/>
              <a:gdLst/>
              <a:ahLst/>
              <a:cxnLst/>
              <a:rect l="l" t="t" r="r" b="b"/>
              <a:pathLst>
                <a:path w="1285" h="1174" extrusionOk="0">
                  <a:moveTo>
                    <a:pt x="1141" y="0"/>
                  </a:moveTo>
                  <a:cubicBezTo>
                    <a:pt x="1138" y="0"/>
                    <a:pt x="1135" y="0"/>
                    <a:pt x="1133" y="0"/>
                  </a:cubicBezTo>
                  <a:cubicBezTo>
                    <a:pt x="1051" y="3"/>
                    <a:pt x="961" y="75"/>
                    <a:pt x="886" y="115"/>
                  </a:cubicBezTo>
                  <a:cubicBezTo>
                    <a:pt x="731" y="194"/>
                    <a:pt x="582" y="290"/>
                    <a:pt x="443" y="397"/>
                  </a:cubicBezTo>
                  <a:cubicBezTo>
                    <a:pt x="320" y="495"/>
                    <a:pt x="155" y="616"/>
                    <a:pt x="72" y="753"/>
                  </a:cubicBezTo>
                  <a:cubicBezTo>
                    <a:pt x="1" y="869"/>
                    <a:pt x="6" y="949"/>
                    <a:pt x="57" y="1052"/>
                  </a:cubicBezTo>
                  <a:cubicBezTo>
                    <a:pt x="93" y="1124"/>
                    <a:pt x="166" y="1174"/>
                    <a:pt x="251" y="1174"/>
                  </a:cubicBezTo>
                  <a:cubicBezTo>
                    <a:pt x="267" y="1174"/>
                    <a:pt x="283" y="1172"/>
                    <a:pt x="300" y="1168"/>
                  </a:cubicBezTo>
                  <a:cubicBezTo>
                    <a:pt x="309" y="1164"/>
                    <a:pt x="320" y="1162"/>
                    <a:pt x="330" y="1160"/>
                  </a:cubicBezTo>
                  <a:cubicBezTo>
                    <a:pt x="385" y="1141"/>
                    <a:pt x="435" y="1109"/>
                    <a:pt x="482"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62;p43"/>
            <p:cNvSpPr/>
            <p:nvPr/>
          </p:nvSpPr>
          <p:spPr>
            <a:xfrm>
              <a:off x="3657246" y="3245065"/>
              <a:ext cx="38293" cy="35015"/>
            </a:xfrm>
            <a:custGeom>
              <a:avLst/>
              <a:gdLst/>
              <a:ahLst/>
              <a:cxnLst/>
              <a:rect l="l" t="t" r="r" b="b"/>
              <a:pathLst>
                <a:path w="1285" h="1175" extrusionOk="0">
                  <a:moveTo>
                    <a:pt x="1033" y="1"/>
                  </a:moveTo>
                  <a:cubicBezTo>
                    <a:pt x="1017" y="1"/>
                    <a:pt x="1001" y="3"/>
                    <a:pt x="985" y="6"/>
                  </a:cubicBezTo>
                  <a:cubicBezTo>
                    <a:pt x="976" y="9"/>
                    <a:pt x="966" y="12"/>
                    <a:pt x="955" y="16"/>
                  </a:cubicBezTo>
                  <a:cubicBezTo>
                    <a:pt x="902" y="33"/>
                    <a:pt x="852" y="66"/>
                    <a:pt x="803" y="102"/>
                  </a:cubicBezTo>
                  <a:cubicBezTo>
                    <a:pt x="525" y="310"/>
                    <a:pt x="340" y="615"/>
                    <a:pt x="182" y="915"/>
                  </a:cubicBezTo>
                  <a:cubicBezTo>
                    <a:pt x="146" y="985"/>
                    <a:pt x="0" y="1174"/>
                    <a:pt x="144" y="1174"/>
                  </a:cubicBezTo>
                  <a:cubicBezTo>
                    <a:pt x="147" y="1174"/>
                    <a:pt x="149" y="1174"/>
                    <a:pt x="152" y="1174"/>
                  </a:cubicBezTo>
                  <a:cubicBezTo>
                    <a:pt x="235" y="1171"/>
                    <a:pt x="324" y="1099"/>
                    <a:pt x="400" y="1059"/>
                  </a:cubicBezTo>
                  <a:cubicBezTo>
                    <a:pt x="553" y="980"/>
                    <a:pt x="703" y="884"/>
                    <a:pt x="842" y="777"/>
                  </a:cubicBezTo>
                  <a:cubicBezTo>
                    <a:pt x="966" y="680"/>
                    <a:pt x="1131" y="558"/>
                    <a:pt x="1213" y="422"/>
                  </a:cubicBezTo>
                  <a:cubicBezTo>
                    <a:pt x="1284" y="306"/>
                    <a:pt x="1279" y="225"/>
                    <a:pt x="1228" y="124"/>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63;p43"/>
            <p:cNvSpPr/>
            <p:nvPr/>
          </p:nvSpPr>
          <p:spPr>
            <a:xfrm>
              <a:off x="3644730" y="3282374"/>
              <a:ext cx="13827" cy="14036"/>
            </a:xfrm>
            <a:custGeom>
              <a:avLst/>
              <a:gdLst/>
              <a:ahLst/>
              <a:cxnLst/>
              <a:rect l="l" t="t" r="r" b="b"/>
              <a:pathLst>
                <a:path w="464" h="471" extrusionOk="0">
                  <a:moveTo>
                    <a:pt x="231" y="1"/>
                  </a:moveTo>
                  <a:cubicBezTo>
                    <a:pt x="215" y="1"/>
                    <a:pt x="198" y="5"/>
                    <a:pt x="181" y="6"/>
                  </a:cubicBezTo>
                  <a:cubicBezTo>
                    <a:pt x="177" y="6"/>
                    <a:pt x="173" y="8"/>
                    <a:pt x="167" y="9"/>
                  </a:cubicBezTo>
                  <a:cubicBezTo>
                    <a:pt x="152" y="15"/>
                    <a:pt x="135" y="21"/>
                    <a:pt x="121" y="29"/>
                  </a:cubicBezTo>
                  <a:cubicBezTo>
                    <a:pt x="107" y="39"/>
                    <a:pt x="94" y="49"/>
                    <a:pt x="81" y="61"/>
                  </a:cubicBezTo>
                  <a:cubicBezTo>
                    <a:pt x="72" y="67"/>
                    <a:pt x="66" y="78"/>
                    <a:pt x="59" y="87"/>
                  </a:cubicBezTo>
                  <a:cubicBezTo>
                    <a:pt x="52" y="97"/>
                    <a:pt x="45" y="105"/>
                    <a:pt x="42" y="114"/>
                  </a:cubicBezTo>
                  <a:cubicBezTo>
                    <a:pt x="41" y="117"/>
                    <a:pt x="38" y="123"/>
                    <a:pt x="36" y="127"/>
                  </a:cubicBezTo>
                  <a:cubicBezTo>
                    <a:pt x="35" y="128"/>
                    <a:pt x="34" y="133"/>
                    <a:pt x="31" y="134"/>
                  </a:cubicBezTo>
                  <a:cubicBezTo>
                    <a:pt x="29" y="137"/>
                    <a:pt x="28" y="141"/>
                    <a:pt x="23" y="145"/>
                  </a:cubicBezTo>
                  <a:cubicBezTo>
                    <a:pt x="19" y="158"/>
                    <a:pt x="12" y="173"/>
                    <a:pt x="8" y="187"/>
                  </a:cubicBezTo>
                  <a:cubicBezTo>
                    <a:pt x="6" y="191"/>
                    <a:pt x="6" y="193"/>
                    <a:pt x="6" y="196"/>
                  </a:cubicBezTo>
                  <a:cubicBezTo>
                    <a:pt x="2" y="210"/>
                    <a:pt x="2" y="224"/>
                    <a:pt x="1" y="239"/>
                  </a:cubicBezTo>
                  <a:lnTo>
                    <a:pt x="1" y="246"/>
                  </a:lnTo>
                  <a:cubicBezTo>
                    <a:pt x="1" y="256"/>
                    <a:pt x="2" y="264"/>
                    <a:pt x="5" y="272"/>
                  </a:cubicBezTo>
                  <a:cubicBezTo>
                    <a:pt x="6" y="279"/>
                    <a:pt x="6" y="289"/>
                    <a:pt x="8" y="296"/>
                  </a:cubicBezTo>
                  <a:cubicBezTo>
                    <a:pt x="12" y="310"/>
                    <a:pt x="19" y="325"/>
                    <a:pt x="23" y="337"/>
                  </a:cubicBezTo>
                  <a:cubicBezTo>
                    <a:pt x="26" y="342"/>
                    <a:pt x="28" y="343"/>
                    <a:pt x="29" y="346"/>
                  </a:cubicBezTo>
                  <a:cubicBezTo>
                    <a:pt x="38" y="359"/>
                    <a:pt x="48" y="372"/>
                    <a:pt x="58" y="385"/>
                  </a:cubicBezTo>
                  <a:cubicBezTo>
                    <a:pt x="59" y="388"/>
                    <a:pt x="64" y="389"/>
                    <a:pt x="65" y="392"/>
                  </a:cubicBezTo>
                  <a:cubicBezTo>
                    <a:pt x="79" y="403"/>
                    <a:pt x="94" y="415"/>
                    <a:pt x="109" y="428"/>
                  </a:cubicBezTo>
                  <a:lnTo>
                    <a:pt x="127" y="438"/>
                  </a:lnTo>
                  <a:cubicBezTo>
                    <a:pt x="142" y="446"/>
                    <a:pt x="158" y="454"/>
                    <a:pt x="177" y="459"/>
                  </a:cubicBezTo>
                  <a:cubicBezTo>
                    <a:pt x="181" y="461"/>
                    <a:pt x="188" y="464"/>
                    <a:pt x="195" y="465"/>
                  </a:cubicBezTo>
                  <a:cubicBezTo>
                    <a:pt x="211" y="466"/>
                    <a:pt x="226" y="471"/>
                    <a:pt x="240" y="471"/>
                  </a:cubicBezTo>
                  <a:cubicBezTo>
                    <a:pt x="242" y="471"/>
                    <a:pt x="244" y="471"/>
                    <a:pt x="246" y="471"/>
                  </a:cubicBezTo>
                  <a:cubicBezTo>
                    <a:pt x="256" y="471"/>
                    <a:pt x="263" y="468"/>
                    <a:pt x="271" y="466"/>
                  </a:cubicBezTo>
                  <a:cubicBezTo>
                    <a:pt x="280" y="465"/>
                    <a:pt x="289" y="465"/>
                    <a:pt x="299" y="464"/>
                  </a:cubicBezTo>
                  <a:cubicBezTo>
                    <a:pt x="314" y="459"/>
                    <a:pt x="330" y="451"/>
                    <a:pt x="344" y="445"/>
                  </a:cubicBezTo>
                  <a:cubicBezTo>
                    <a:pt x="350" y="443"/>
                    <a:pt x="356" y="439"/>
                    <a:pt x="359" y="436"/>
                  </a:cubicBezTo>
                  <a:cubicBezTo>
                    <a:pt x="373" y="425"/>
                    <a:pt x="387" y="416"/>
                    <a:pt x="400" y="403"/>
                  </a:cubicBezTo>
                  <a:cubicBezTo>
                    <a:pt x="412" y="390"/>
                    <a:pt x="422" y="376"/>
                    <a:pt x="430" y="362"/>
                  </a:cubicBezTo>
                  <a:cubicBezTo>
                    <a:pt x="435" y="358"/>
                    <a:pt x="436" y="352"/>
                    <a:pt x="438" y="347"/>
                  </a:cubicBezTo>
                  <a:cubicBezTo>
                    <a:pt x="445" y="330"/>
                    <a:pt x="452" y="315"/>
                    <a:pt x="456" y="299"/>
                  </a:cubicBezTo>
                  <a:cubicBezTo>
                    <a:pt x="459" y="283"/>
                    <a:pt x="462" y="264"/>
                    <a:pt x="463" y="247"/>
                  </a:cubicBezTo>
                  <a:lnTo>
                    <a:pt x="463" y="229"/>
                  </a:lnTo>
                  <a:cubicBezTo>
                    <a:pt x="461" y="213"/>
                    <a:pt x="459" y="194"/>
                    <a:pt x="456" y="178"/>
                  </a:cubicBezTo>
                  <a:cubicBezTo>
                    <a:pt x="452" y="161"/>
                    <a:pt x="443" y="144"/>
                    <a:pt x="436" y="128"/>
                  </a:cubicBezTo>
                  <a:cubicBezTo>
                    <a:pt x="435" y="123"/>
                    <a:pt x="432" y="120"/>
                    <a:pt x="429" y="114"/>
                  </a:cubicBezTo>
                  <a:cubicBezTo>
                    <a:pt x="420" y="100"/>
                    <a:pt x="409" y="84"/>
                    <a:pt x="396" y="71"/>
                  </a:cubicBezTo>
                  <a:cubicBezTo>
                    <a:pt x="390" y="62"/>
                    <a:pt x="379" y="57"/>
                    <a:pt x="370" y="49"/>
                  </a:cubicBezTo>
                  <a:cubicBezTo>
                    <a:pt x="360" y="42"/>
                    <a:pt x="352" y="35"/>
                    <a:pt x="343" y="29"/>
                  </a:cubicBezTo>
                  <a:cubicBezTo>
                    <a:pt x="329" y="21"/>
                    <a:pt x="313" y="15"/>
                    <a:pt x="296" y="9"/>
                  </a:cubicBezTo>
                  <a:cubicBezTo>
                    <a:pt x="291" y="8"/>
                    <a:pt x="286"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64;p43"/>
            <p:cNvSpPr/>
            <p:nvPr/>
          </p:nvSpPr>
          <p:spPr>
            <a:xfrm>
              <a:off x="3844087" y="3281003"/>
              <a:ext cx="48723" cy="16628"/>
            </a:xfrm>
            <a:custGeom>
              <a:avLst/>
              <a:gdLst/>
              <a:ahLst/>
              <a:cxnLst/>
              <a:rect l="l" t="t" r="r" b="b"/>
              <a:pathLst>
                <a:path w="1635" h="558" extrusionOk="0">
                  <a:moveTo>
                    <a:pt x="1099" y="0"/>
                  </a:moveTo>
                  <a:cubicBezTo>
                    <a:pt x="833" y="0"/>
                    <a:pt x="568" y="68"/>
                    <a:pt x="317" y="144"/>
                  </a:cubicBezTo>
                  <a:cubicBezTo>
                    <a:pt x="241" y="167"/>
                    <a:pt x="1" y="196"/>
                    <a:pt x="117" y="305"/>
                  </a:cubicBezTo>
                  <a:cubicBezTo>
                    <a:pt x="178" y="362"/>
                    <a:pt x="292" y="376"/>
                    <a:pt x="372" y="404"/>
                  </a:cubicBezTo>
                  <a:cubicBezTo>
                    <a:pt x="537" y="459"/>
                    <a:pt x="707" y="498"/>
                    <a:pt x="881" y="524"/>
                  </a:cubicBezTo>
                  <a:cubicBezTo>
                    <a:pt x="984" y="538"/>
                    <a:pt x="1109" y="557"/>
                    <a:pt x="1227" y="557"/>
                  </a:cubicBezTo>
                  <a:cubicBezTo>
                    <a:pt x="1284" y="557"/>
                    <a:pt x="1339" y="553"/>
                    <a:pt x="1389" y="541"/>
                  </a:cubicBezTo>
                  <a:cubicBezTo>
                    <a:pt x="1520" y="511"/>
                    <a:pt x="1571" y="451"/>
                    <a:pt x="1606" y="343"/>
                  </a:cubicBezTo>
                  <a:cubicBezTo>
                    <a:pt x="1634" y="252"/>
                    <a:pt x="1604" y="144"/>
                    <a:pt x="1514" y="85"/>
                  </a:cubicBezTo>
                  <a:cubicBezTo>
                    <a:pt x="1505" y="75"/>
                    <a:pt x="1497" y="71"/>
                    <a:pt x="1485" y="65"/>
                  </a:cubicBezTo>
                  <a:cubicBezTo>
                    <a:pt x="1435" y="40"/>
                    <a:pt x="1376" y="25"/>
                    <a:pt x="1319" y="17"/>
                  </a:cubicBezTo>
                  <a:cubicBezTo>
                    <a:pt x="1246"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65;p43"/>
            <p:cNvSpPr/>
            <p:nvPr/>
          </p:nvSpPr>
          <p:spPr>
            <a:xfrm>
              <a:off x="3775250" y="3280914"/>
              <a:ext cx="48723" cy="16628"/>
            </a:xfrm>
            <a:custGeom>
              <a:avLst/>
              <a:gdLst/>
              <a:ahLst/>
              <a:cxnLst/>
              <a:rect l="l" t="t" r="r" b="b"/>
              <a:pathLst>
                <a:path w="1635" h="558" extrusionOk="0">
                  <a:moveTo>
                    <a:pt x="408" y="1"/>
                  </a:moveTo>
                  <a:cubicBezTo>
                    <a:pt x="351" y="1"/>
                    <a:pt x="296" y="5"/>
                    <a:pt x="246" y="17"/>
                  </a:cubicBezTo>
                  <a:cubicBezTo>
                    <a:pt x="116" y="47"/>
                    <a:pt x="63" y="110"/>
                    <a:pt x="30" y="215"/>
                  </a:cubicBezTo>
                  <a:cubicBezTo>
                    <a:pt x="1" y="306"/>
                    <a:pt x="31" y="414"/>
                    <a:pt x="120" y="472"/>
                  </a:cubicBezTo>
                  <a:cubicBezTo>
                    <a:pt x="130" y="482"/>
                    <a:pt x="138" y="490"/>
                    <a:pt x="148" y="492"/>
                  </a:cubicBezTo>
                  <a:cubicBezTo>
                    <a:pt x="199" y="518"/>
                    <a:pt x="259" y="533"/>
                    <a:pt x="316" y="541"/>
                  </a:cubicBezTo>
                  <a:cubicBezTo>
                    <a:pt x="389" y="553"/>
                    <a:pt x="463" y="558"/>
                    <a:pt x="536" y="558"/>
                  </a:cubicBezTo>
                  <a:cubicBezTo>
                    <a:pt x="802" y="558"/>
                    <a:pt x="1067" y="490"/>
                    <a:pt x="1316" y="414"/>
                  </a:cubicBezTo>
                  <a:cubicBezTo>
                    <a:pt x="1394" y="391"/>
                    <a:pt x="1634" y="362"/>
                    <a:pt x="1517" y="253"/>
                  </a:cubicBezTo>
                  <a:cubicBezTo>
                    <a:pt x="1457" y="196"/>
                    <a:pt x="1344" y="182"/>
                    <a:pt x="1263" y="154"/>
                  </a:cubicBezTo>
                  <a:cubicBezTo>
                    <a:pt x="1099" y="98"/>
                    <a:pt x="928" y="58"/>
                    <a:pt x="755"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66;p43"/>
            <p:cNvSpPr/>
            <p:nvPr/>
          </p:nvSpPr>
          <p:spPr>
            <a:xfrm>
              <a:off x="3825313"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5" y="813"/>
                  </a:cubicBezTo>
                  <a:cubicBezTo>
                    <a:pt x="33" y="971"/>
                    <a:pt x="0" y="1176"/>
                    <a:pt x="36" y="1332"/>
                  </a:cubicBezTo>
                  <a:cubicBezTo>
                    <a:pt x="66" y="1467"/>
                    <a:pt x="126" y="1520"/>
                    <a:pt x="231" y="1554"/>
                  </a:cubicBezTo>
                  <a:cubicBezTo>
                    <a:pt x="253" y="1562"/>
                    <a:pt x="276" y="1565"/>
                    <a:pt x="299" y="1565"/>
                  </a:cubicBezTo>
                  <a:cubicBezTo>
                    <a:pt x="369" y="1565"/>
                    <a:pt x="439" y="1530"/>
                    <a:pt x="485" y="1461"/>
                  </a:cubicBezTo>
                  <a:cubicBezTo>
                    <a:pt x="489" y="1451"/>
                    <a:pt x="495" y="1440"/>
                    <a:pt x="500" y="1431"/>
                  </a:cubicBezTo>
                  <a:cubicBezTo>
                    <a:pt x="525" y="1379"/>
                    <a:pt x="539" y="1319"/>
                    <a:pt x="549" y="1261"/>
                  </a:cubicBezTo>
                  <a:cubicBezTo>
                    <a:pt x="602" y="914"/>
                    <a:pt x="520"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67;p43"/>
            <p:cNvSpPr/>
            <p:nvPr/>
          </p:nvSpPr>
          <p:spPr>
            <a:xfrm>
              <a:off x="3824807" y="3229689"/>
              <a:ext cx="17910" cy="46697"/>
            </a:xfrm>
            <a:custGeom>
              <a:avLst/>
              <a:gdLst/>
              <a:ahLst/>
              <a:cxnLst/>
              <a:rect l="l" t="t" r="r" b="b"/>
              <a:pathLst>
                <a:path w="601" h="1567" extrusionOk="0">
                  <a:moveTo>
                    <a:pt x="303" y="1"/>
                  </a:moveTo>
                  <a:cubicBezTo>
                    <a:pt x="232" y="1"/>
                    <a:pt x="162" y="36"/>
                    <a:pt x="118" y="105"/>
                  </a:cubicBezTo>
                  <a:cubicBezTo>
                    <a:pt x="112" y="114"/>
                    <a:pt x="105" y="125"/>
                    <a:pt x="102" y="135"/>
                  </a:cubicBezTo>
                  <a:cubicBezTo>
                    <a:pt x="76" y="188"/>
                    <a:pt x="62" y="247"/>
                    <a:pt x="53" y="306"/>
                  </a:cubicBezTo>
                  <a:cubicBezTo>
                    <a:pt x="0" y="654"/>
                    <a:pt x="82" y="1005"/>
                    <a:pt x="176" y="1329"/>
                  </a:cubicBezTo>
                  <a:cubicBezTo>
                    <a:pt x="196" y="1393"/>
                    <a:pt x="217" y="1567"/>
                    <a:pt x="282" y="1567"/>
                  </a:cubicBezTo>
                  <a:cubicBezTo>
                    <a:pt x="297" y="1567"/>
                    <a:pt x="315" y="1557"/>
                    <a:pt x="335" y="1535"/>
                  </a:cubicBezTo>
                  <a:cubicBezTo>
                    <a:pt x="391" y="1472"/>
                    <a:pt x="406" y="1357"/>
                    <a:pt x="431" y="1274"/>
                  </a:cubicBezTo>
                  <a:cubicBezTo>
                    <a:pt x="484" y="1107"/>
                    <a:pt x="525" y="933"/>
                    <a:pt x="547" y="754"/>
                  </a:cubicBezTo>
                  <a:cubicBezTo>
                    <a:pt x="569" y="597"/>
                    <a:pt x="600" y="390"/>
                    <a:pt x="565" y="234"/>
                  </a:cubicBezTo>
                  <a:cubicBezTo>
                    <a:pt x="535" y="99"/>
                    <a:pt x="476" y="46"/>
                    <a:pt x="370" y="12"/>
                  </a:cubicBezTo>
                  <a:cubicBezTo>
                    <a:pt x="348" y="5"/>
                    <a:pt x="325"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8;p43"/>
            <p:cNvSpPr/>
            <p:nvPr/>
          </p:nvSpPr>
          <p:spPr>
            <a:xfrm>
              <a:off x="3827220" y="3282284"/>
              <a:ext cx="13857" cy="13797"/>
            </a:xfrm>
            <a:custGeom>
              <a:avLst/>
              <a:gdLst/>
              <a:ahLst/>
              <a:cxnLst/>
              <a:rect l="l" t="t" r="r" b="b"/>
              <a:pathLst>
                <a:path w="465" h="463" extrusionOk="0">
                  <a:moveTo>
                    <a:pt x="234" y="1"/>
                  </a:moveTo>
                  <a:cubicBezTo>
                    <a:pt x="223" y="1"/>
                    <a:pt x="210" y="2"/>
                    <a:pt x="200" y="4"/>
                  </a:cubicBezTo>
                  <a:cubicBezTo>
                    <a:pt x="188" y="7"/>
                    <a:pt x="177" y="7"/>
                    <a:pt x="166"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7"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7" y="303"/>
                  </a:cubicBezTo>
                  <a:cubicBezTo>
                    <a:pt x="19" y="309"/>
                    <a:pt x="19" y="312"/>
                    <a:pt x="21" y="316"/>
                  </a:cubicBezTo>
                  <a:cubicBezTo>
                    <a:pt x="27" y="330"/>
                    <a:pt x="31" y="345"/>
                    <a:pt x="37" y="358"/>
                  </a:cubicBezTo>
                  <a:cubicBezTo>
                    <a:pt x="38" y="359"/>
                    <a:pt x="38" y="362"/>
                    <a:pt x="41" y="365"/>
                  </a:cubicBezTo>
                  <a:cubicBezTo>
                    <a:pt x="48" y="376"/>
                    <a:pt x="58" y="388"/>
                    <a:pt x="67" y="398"/>
                  </a:cubicBezTo>
                  <a:cubicBezTo>
                    <a:pt x="70" y="401"/>
                    <a:pt x="70" y="402"/>
                    <a:pt x="71" y="403"/>
                  </a:cubicBezTo>
                  <a:cubicBezTo>
                    <a:pt x="77" y="409"/>
                    <a:pt x="85" y="416"/>
                    <a:pt x="91" y="419"/>
                  </a:cubicBezTo>
                  <a:cubicBezTo>
                    <a:pt x="95" y="425"/>
                    <a:pt x="102" y="431"/>
                    <a:pt x="110" y="436"/>
                  </a:cubicBezTo>
                  <a:cubicBezTo>
                    <a:pt x="123"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2" y="425"/>
                    <a:pt x="358" y="419"/>
                  </a:cubicBezTo>
                  <a:cubicBezTo>
                    <a:pt x="370" y="409"/>
                    <a:pt x="386" y="401"/>
                    <a:pt x="396" y="388"/>
                  </a:cubicBezTo>
                  <a:cubicBezTo>
                    <a:pt x="402" y="382"/>
                    <a:pt x="408" y="373"/>
                    <a:pt x="413" y="368"/>
                  </a:cubicBezTo>
                  <a:lnTo>
                    <a:pt x="429" y="346"/>
                  </a:lnTo>
                  <a:cubicBezTo>
                    <a:pt x="438" y="332"/>
                    <a:pt x="444" y="316"/>
                    <a:pt x="449" y="299"/>
                  </a:cubicBezTo>
                  <a:cubicBezTo>
                    <a:pt x="451" y="295"/>
                    <a:pt x="452" y="289"/>
                    <a:pt x="452" y="283"/>
                  </a:cubicBezTo>
                  <a:cubicBezTo>
                    <a:pt x="456" y="266"/>
                    <a:pt x="459" y="247"/>
                    <a:pt x="459" y="230"/>
                  </a:cubicBezTo>
                  <a:cubicBezTo>
                    <a:pt x="465" y="217"/>
                    <a:pt x="461" y="200"/>
                    <a:pt x="458" y="181"/>
                  </a:cubicBezTo>
                  <a:cubicBezTo>
                    <a:pt x="456" y="176"/>
                    <a:pt x="456" y="171"/>
                    <a:pt x="454" y="166"/>
                  </a:cubicBezTo>
                  <a:cubicBezTo>
                    <a:pt x="449" y="150"/>
                    <a:pt x="442"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9;p43"/>
            <p:cNvSpPr/>
            <p:nvPr/>
          </p:nvSpPr>
          <p:spPr>
            <a:xfrm>
              <a:off x="4025355" y="3297512"/>
              <a:ext cx="34777" cy="36177"/>
            </a:xfrm>
            <a:custGeom>
              <a:avLst/>
              <a:gdLst/>
              <a:ahLst/>
              <a:cxnLst/>
              <a:rect l="l" t="t" r="r" b="b"/>
              <a:pathLst>
                <a:path w="1167" h="1214" extrusionOk="0">
                  <a:moveTo>
                    <a:pt x="50" y="0"/>
                  </a:moveTo>
                  <a:cubicBezTo>
                    <a:pt x="20" y="0"/>
                    <a:pt x="0" y="19"/>
                    <a:pt x="2" y="73"/>
                  </a:cubicBezTo>
                  <a:cubicBezTo>
                    <a:pt x="6" y="158"/>
                    <a:pt x="76" y="249"/>
                    <a:pt x="114" y="327"/>
                  </a:cubicBezTo>
                  <a:cubicBezTo>
                    <a:pt x="191" y="484"/>
                    <a:pt x="286" y="636"/>
                    <a:pt x="392" y="779"/>
                  </a:cubicBezTo>
                  <a:cubicBezTo>
                    <a:pt x="486" y="907"/>
                    <a:pt x="606" y="1075"/>
                    <a:pt x="738" y="1159"/>
                  </a:cubicBezTo>
                  <a:cubicBezTo>
                    <a:pt x="798" y="1197"/>
                    <a:pt x="848" y="1214"/>
                    <a:pt x="896" y="1214"/>
                  </a:cubicBezTo>
                  <a:cubicBezTo>
                    <a:pt x="940" y="1214"/>
                    <a:pt x="983" y="1200"/>
                    <a:pt x="1031" y="1175"/>
                  </a:cubicBezTo>
                  <a:cubicBezTo>
                    <a:pt x="1115" y="1132"/>
                    <a:pt x="1167" y="1033"/>
                    <a:pt x="1145" y="926"/>
                  </a:cubicBezTo>
                  <a:cubicBezTo>
                    <a:pt x="1141" y="914"/>
                    <a:pt x="1140" y="903"/>
                    <a:pt x="1137" y="893"/>
                  </a:cubicBezTo>
                  <a:cubicBezTo>
                    <a:pt x="1118" y="838"/>
                    <a:pt x="1086" y="787"/>
                    <a:pt x="1052" y="738"/>
                  </a:cubicBezTo>
                  <a:cubicBezTo>
                    <a:pt x="850" y="453"/>
                    <a:pt x="549" y="265"/>
                    <a:pt x="257" y="105"/>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0;p43"/>
            <p:cNvSpPr/>
            <p:nvPr/>
          </p:nvSpPr>
          <p:spPr>
            <a:xfrm>
              <a:off x="3972611" y="3244886"/>
              <a:ext cx="34777" cy="36207"/>
            </a:xfrm>
            <a:custGeom>
              <a:avLst/>
              <a:gdLst/>
              <a:ahLst/>
              <a:cxnLst/>
              <a:rect l="l" t="t" r="r" b="b"/>
              <a:pathLst>
                <a:path w="1167" h="1215" extrusionOk="0">
                  <a:moveTo>
                    <a:pt x="271" y="0"/>
                  </a:moveTo>
                  <a:cubicBezTo>
                    <a:pt x="227" y="0"/>
                    <a:pt x="184" y="15"/>
                    <a:pt x="137" y="39"/>
                  </a:cubicBezTo>
                  <a:cubicBezTo>
                    <a:pt x="52" y="82"/>
                    <a:pt x="1" y="181"/>
                    <a:pt x="22" y="289"/>
                  </a:cubicBezTo>
                  <a:cubicBezTo>
                    <a:pt x="27" y="299"/>
                    <a:pt x="28" y="310"/>
                    <a:pt x="31" y="323"/>
                  </a:cubicBezTo>
                  <a:cubicBezTo>
                    <a:pt x="49" y="376"/>
                    <a:pt x="81" y="428"/>
                    <a:pt x="115" y="476"/>
                  </a:cubicBezTo>
                  <a:cubicBezTo>
                    <a:pt x="317" y="762"/>
                    <a:pt x="618" y="949"/>
                    <a:pt x="911" y="1111"/>
                  </a:cubicBezTo>
                  <a:cubicBezTo>
                    <a:pt x="958" y="1137"/>
                    <a:pt x="1058" y="1215"/>
                    <a:pt x="1117" y="1215"/>
                  </a:cubicBezTo>
                  <a:cubicBezTo>
                    <a:pt x="1147" y="1215"/>
                    <a:pt x="1166" y="1195"/>
                    <a:pt x="1164" y="1141"/>
                  </a:cubicBezTo>
                  <a:cubicBezTo>
                    <a:pt x="1161" y="1057"/>
                    <a:pt x="1091" y="965"/>
                    <a:pt x="1054" y="889"/>
                  </a:cubicBezTo>
                  <a:cubicBezTo>
                    <a:pt x="975" y="730"/>
                    <a:pt x="882" y="578"/>
                    <a:pt x="776" y="435"/>
                  </a:cubicBezTo>
                  <a:cubicBezTo>
                    <a:pt x="681" y="307"/>
                    <a:pt x="561" y="140"/>
                    <a:pt x="429" y="55"/>
                  </a:cubicBezTo>
                  <a:cubicBezTo>
                    <a:pt x="370" y="17"/>
                    <a:pt x="320"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71;p43"/>
            <p:cNvSpPr/>
            <p:nvPr/>
          </p:nvSpPr>
          <p:spPr>
            <a:xfrm>
              <a:off x="3972521" y="3298525"/>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0" y="194"/>
                    <a:pt x="583" y="290"/>
                    <a:pt x="442" y="397"/>
                  </a:cubicBezTo>
                  <a:cubicBezTo>
                    <a:pt x="319" y="495"/>
                    <a:pt x="154" y="616"/>
                    <a:pt x="73" y="753"/>
                  </a:cubicBezTo>
                  <a:cubicBezTo>
                    <a:pt x="1" y="869"/>
                    <a:pt x="5" y="949"/>
                    <a:pt x="55" y="1052"/>
                  </a:cubicBezTo>
                  <a:cubicBezTo>
                    <a:pt x="92" y="1124"/>
                    <a:pt x="165" y="1174"/>
                    <a:pt x="250" y="1174"/>
                  </a:cubicBezTo>
                  <a:cubicBezTo>
                    <a:pt x="266" y="1174"/>
                    <a:pt x="282" y="1172"/>
                    <a:pt x="299" y="1168"/>
                  </a:cubicBezTo>
                  <a:cubicBezTo>
                    <a:pt x="309" y="1164"/>
                    <a:pt x="319" y="1162"/>
                    <a:pt x="330" y="1160"/>
                  </a:cubicBezTo>
                  <a:cubicBezTo>
                    <a:pt x="383" y="1141"/>
                    <a:pt x="434" y="1109"/>
                    <a:pt x="482" y="1074"/>
                  </a:cubicBezTo>
                  <a:cubicBezTo>
                    <a:pt x="760" y="864"/>
                    <a:pt x="944"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72;p43"/>
            <p:cNvSpPr/>
            <p:nvPr/>
          </p:nvSpPr>
          <p:spPr>
            <a:xfrm>
              <a:off x="4021928" y="3245065"/>
              <a:ext cx="38293" cy="35015"/>
            </a:xfrm>
            <a:custGeom>
              <a:avLst/>
              <a:gdLst/>
              <a:ahLst/>
              <a:cxnLst/>
              <a:rect l="l" t="t" r="r" b="b"/>
              <a:pathLst>
                <a:path w="1285" h="1175" extrusionOk="0">
                  <a:moveTo>
                    <a:pt x="1034" y="1"/>
                  </a:moveTo>
                  <a:cubicBezTo>
                    <a:pt x="1018" y="1"/>
                    <a:pt x="1002" y="3"/>
                    <a:pt x="985" y="6"/>
                  </a:cubicBezTo>
                  <a:cubicBezTo>
                    <a:pt x="977" y="9"/>
                    <a:pt x="966" y="12"/>
                    <a:pt x="955" y="16"/>
                  </a:cubicBezTo>
                  <a:cubicBezTo>
                    <a:pt x="902" y="33"/>
                    <a:pt x="852" y="66"/>
                    <a:pt x="803" y="102"/>
                  </a:cubicBezTo>
                  <a:cubicBezTo>
                    <a:pt x="525" y="310"/>
                    <a:pt x="342" y="615"/>
                    <a:pt x="183" y="915"/>
                  </a:cubicBezTo>
                  <a:cubicBezTo>
                    <a:pt x="146" y="985"/>
                    <a:pt x="0" y="1174"/>
                    <a:pt x="144" y="1174"/>
                  </a:cubicBezTo>
                  <a:cubicBezTo>
                    <a:pt x="147" y="1174"/>
                    <a:pt x="150" y="1174"/>
                    <a:pt x="153" y="1174"/>
                  </a:cubicBezTo>
                  <a:cubicBezTo>
                    <a:pt x="236" y="1171"/>
                    <a:pt x="325" y="1099"/>
                    <a:pt x="401" y="1059"/>
                  </a:cubicBezTo>
                  <a:cubicBezTo>
                    <a:pt x="554" y="980"/>
                    <a:pt x="703" y="884"/>
                    <a:pt x="843" y="777"/>
                  </a:cubicBezTo>
                  <a:cubicBezTo>
                    <a:pt x="966" y="680"/>
                    <a:pt x="1131" y="558"/>
                    <a:pt x="1213" y="422"/>
                  </a:cubicBezTo>
                  <a:cubicBezTo>
                    <a:pt x="1285" y="306"/>
                    <a:pt x="1279" y="225"/>
                    <a:pt x="1229" y="124"/>
                  </a:cubicBezTo>
                  <a:cubicBezTo>
                    <a:pt x="1192"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73;p43"/>
            <p:cNvSpPr/>
            <p:nvPr/>
          </p:nvSpPr>
          <p:spPr>
            <a:xfrm>
              <a:off x="4009502" y="3282374"/>
              <a:ext cx="13797" cy="14036"/>
            </a:xfrm>
            <a:custGeom>
              <a:avLst/>
              <a:gdLst/>
              <a:ahLst/>
              <a:cxnLst/>
              <a:rect l="l" t="t" r="r" b="b"/>
              <a:pathLst>
                <a:path w="463" h="471" extrusionOk="0">
                  <a:moveTo>
                    <a:pt x="231" y="1"/>
                  </a:moveTo>
                  <a:cubicBezTo>
                    <a:pt x="216" y="1"/>
                    <a:pt x="197" y="5"/>
                    <a:pt x="181" y="6"/>
                  </a:cubicBezTo>
                  <a:cubicBezTo>
                    <a:pt x="176" y="6"/>
                    <a:pt x="173" y="8"/>
                    <a:pt x="167" y="9"/>
                  </a:cubicBezTo>
                  <a:cubicBezTo>
                    <a:pt x="153" y="15"/>
                    <a:pt x="134" y="21"/>
                    <a:pt x="120" y="29"/>
                  </a:cubicBezTo>
                  <a:cubicBezTo>
                    <a:pt x="105" y="39"/>
                    <a:pt x="94" y="49"/>
                    <a:pt x="81" y="61"/>
                  </a:cubicBezTo>
                  <a:cubicBezTo>
                    <a:pt x="72" y="67"/>
                    <a:pt x="67" y="78"/>
                    <a:pt x="60" y="87"/>
                  </a:cubicBezTo>
                  <a:cubicBezTo>
                    <a:pt x="52" y="97"/>
                    <a:pt x="45" y="105"/>
                    <a:pt x="42" y="114"/>
                  </a:cubicBezTo>
                  <a:cubicBezTo>
                    <a:pt x="39" y="117"/>
                    <a:pt x="38" y="123"/>
                    <a:pt x="37" y="127"/>
                  </a:cubicBezTo>
                  <a:cubicBezTo>
                    <a:pt x="34" y="128"/>
                    <a:pt x="32" y="133"/>
                    <a:pt x="31" y="134"/>
                  </a:cubicBezTo>
                  <a:cubicBezTo>
                    <a:pt x="29" y="137"/>
                    <a:pt x="27" y="141"/>
                    <a:pt x="24" y="145"/>
                  </a:cubicBezTo>
                  <a:cubicBezTo>
                    <a:pt x="18" y="158"/>
                    <a:pt x="11" y="173"/>
                    <a:pt x="8" y="187"/>
                  </a:cubicBezTo>
                  <a:cubicBezTo>
                    <a:pt x="6" y="191"/>
                    <a:pt x="6" y="193"/>
                    <a:pt x="6" y="196"/>
                  </a:cubicBezTo>
                  <a:cubicBezTo>
                    <a:pt x="2" y="210"/>
                    <a:pt x="2" y="224"/>
                    <a:pt x="1" y="239"/>
                  </a:cubicBezTo>
                  <a:lnTo>
                    <a:pt x="1" y="246"/>
                  </a:lnTo>
                  <a:cubicBezTo>
                    <a:pt x="1" y="256"/>
                    <a:pt x="2" y="264"/>
                    <a:pt x="4" y="272"/>
                  </a:cubicBezTo>
                  <a:cubicBezTo>
                    <a:pt x="6" y="279"/>
                    <a:pt x="6" y="289"/>
                    <a:pt x="8" y="296"/>
                  </a:cubicBezTo>
                  <a:cubicBezTo>
                    <a:pt x="11" y="310"/>
                    <a:pt x="18" y="325"/>
                    <a:pt x="24" y="337"/>
                  </a:cubicBezTo>
                  <a:cubicBezTo>
                    <a:pt x="25" y="342"/>
                    <a:pt x="27" y="343"/>
                    <a:pt x="29" y="346"/>
                  </a:cubicBezTo>
                  <a:cubicBezTo>
                    <a:pt x="38" y="359"/>
                    <a:pt x="47" y="372"/>
                    <a:pt x="58" y="385"/>
                  </a:cubicBezTo>
                  <a:cubicBezTo>
                    <a:pt x="60" y="388"/>
                    <a:pt x="62" y="389"/>
                    <a:pt x="65" y="392"/>
                  </a:cubicBezTo>
                  <a:cubicBezTo>
                    <a:pt x="80" y="403"/>
                    <a:pt x="94" y="415"/>
                    <a:pt x="110" y="428"/>
                  </a:cubicBezTo>
                  <a:lnTo>
                    <a:pt x="125" y="438"/>
                  </a:lnTo>
                  <a:cubicBezTo>
                    <a:pt x="141" y="446"/>
                    <a:pt x="158" y="454"/>
                    <a:pt x="176" y="459"/>
                  </a:cubicBezTo>
                  <a:cubicBezTo>
                    <a:pt x="181" y="461"/>
                    <a:pt x="188" y="464"/>
                    <a:pt x="196" y="465"/>
                  </a:cubicBezTo>
                  <a:cubicBezTo>
                    <a:pt x="210" y="466"/>
                    <a:pt x="226" y="471"/>
                    <a:pt x="240" y="471"/>
                  </a:cubicBezTo>
                  <a:cubicBezTo>
                    <a:pt x="242" y="471"/>
                    <a:pt x="244" y="471"/>
                    <a:pt x="246" y="471"/>
                  </a:cubicBezTo>
                  <a:cubicBezTo>
                    <a:pt x="254" y="471"/>
                    <a:pt x="262" y="468"/>
                    <a:pt x="270" y="466"/>
                  </a:cubicBezTo>
                  <a:cubicBezTo>
                    <a:pt x="280" y="465"/>
                    <a:pt x="289" y="465"/>
                    <a:pt x="297" y="464"/>
                  </a:cubicBezTo>
                  <a:cubicBezTo>
                    <a:pt x="313" y="459"/>
                    <a:pt x="330" y="451"/>
                    <a:pt x="345" y="445"/>
                  </a:cubicBezTo>
                  <a:cubicBezTo>
                    <a:pt x="349" y="443"/>
                    <a:pt x="355" y="439"/>
                    <a:pt x="359" y="436"/>
                  </a:cubicBezTo>
                  <a:cubicBezTo>
                    <a:pt x="373" y="425"/>
                    <a:pt x="388" y="416"/>
                    <a:pt x="401" y="403"/>
                  </a:cubicBezTo>
                  <a:cubicBezTo>
                    <a:pt x="409" y="390"/>
                    <a:pt x="419" y="376"/>
                    <a:pt x="431" y="362"/>
                  </a:cubicBezTo>
                  <a:cubicBezTo>
                    <a:pt x="433" y="358"/>
                    <a:pt x="436" y="352"/>
                    <a:pt x="438" y="347"/>
                  </a:cubicBezTo>
                  <a:cubicBezTo>
                    <a:pt x="445" y="330"/>
                    <a:pt x="452" y="315"/>
                    <a:pt x="455" y="299"/>
                  </a:cubicBezTo>
                  <a:cubicBezTo>
                    <a:pt x="459" y="283"/>
                    <a:pt x="461" y="264"/>
                    <a:pt x="462" y="247"/>
                  </a:cubicBezTo>
                  <a:lnTo>
                    <a:pt x="462" y="229"/>
                  </a:lnTo>
                  <a:cubicBezTo>
                    <a:pt x="461" y="213"/>
                    <a:pt x="459" y="194"/>
                    <a:pt x="455" y="178"/>
                  </a:cubicBezTo>
                  <a:cubicBezTo>
                    <a:pt x="452" y="161"/>
                    <a:pt x="444" y="144"/>
                    <a:pt x="436" y="128"/>
                  </a:cubicBezTo>
                  <a:cubicBezTo>
                    <a:pt x="433" y="123"/>
                    <a:pt x="432" y="120"/>
                    <a:pt x="429" y="114"/>
                  </a:cubicBezTo>
                  <a:cubicBezTo>
                    <a:pt x="419" y="100"/>
                    <a:pt x="409" y="84"/>
                    <a:pt x="396" y="71"/>
                  </a:cubicBezTo>
                  <a:cubicBezTo>
                    <a:pt x="389" y="62"/>
                    <a:pt x="379" y="57"/>
                    <a:pt x="369" y="49"/>
                  </a:cubicBezTo>
                  <a:cubicBezTo>
                    <a:pt x="360" y="42"/>
                    <a:pt x="352" y="35"/>
                    <a:pt x="343" y="29"/>
                  </a:cubicBezTo>
                  <a:cubicBezTo>
                    <a:pt x="329" y="21"/>
                    <a:pt x="312" y="15"/>
                    <a:pt x="296" y="9"/>
                  </a:cubicBezTo>
                  <a:cubicBezTo>
                    <a:pt x="290" y="8"/>
                    <a:pt x="284" y="6"/>
                    <a:pt x="280" y="6"/>
                  </a:cubicBezTo>
                  <a:cubicBezTo>
                    <a:pt x="264"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74;p43"/>
            <p:cNvSpPr/>
            <p:nvPr/>
          </p:nvSpPr>
          <p:spPr>
            <a:xfrm>
              <a:off x="4208799"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6" y="498"/>
                    <a:pt x="880" y="524"/>
                  </a:cubicBezTo>
                  <a:cubicBezTo>
                    <a:pt x="984" y="538"/>
                    <a:pt x="1109" y="557"/>
                    <a:pt x="1227" y="557"/>
                  </a:cubicBezTo>
                  <a:cubicBezTo>
                    <a:pt x="1284" y="557"/>
                    <a:pt x="1339" y="553"/>
                    <a:pt x="1389" y="541"/>
                  </a:cubicBezTo>
                  <a:cubicBezTo>
                    <a:pt x="1519" y="511"/>
                    <a:pt x="1572" y="451"/>
                    <a:pt x="1605" y="343"/>
                  </a:cubicBezTo>
                  <a:cubicBezTo>
                    <a:pt x="1634" y="252"/>
                    <a:pt x="1603"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75;p43"/>
            <p:cNvSpPr/>
            <p:nvPr/>
          </p:nvSpPr>
          <p:spPr>
            <a:xfrm>
              <a:off x="4139963"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199" y="518"/>
                    <a:pt x="258" y="533"/>
                    <a:pt x="315" y="541"/>
                  </a:cubicBezTo>
                  <a:cubicBezTo>
                    <a:pt x="389" y="553"/>
                    <a:pt x="462" y="558"/>
                    <a:pt x="535" y="558"/>
                  </a:cubicBezTo>
                  <a:cubicBezTo>
                    <a:pt x="802" y="558"/>
                    <a:pt x="1066"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76;p43"/>
            <p:cNvSpPr/>
            <p:nvPr/>
          </p:nvSpPr>
          <p:spPr>
            <a:xfrm>
              <a:off x="4189996" y="3302220"/>
              <a:ext cx="17969" cy="46667"/>
            </a:xfrm>
            <a:custGeom>
              <a:avLst/>
              <a:gdLst/>
              <a:ahLst/>
              <a:cxnLst/>
              <a:rect l="l" t="t" r="r" b="b"/>
              <a:pathLst>
                <a:path w="603" h="1566" extrusionOk="0">
                  <a:moveTo>
                    <a:pt x="320" y="1"/>
                  </a:moveTo>
                  <a:cubicBezTo>
                    <a:pt x="304" y="1"/>
                    <a:pt x="287" y="10"/>
                    <a:pt x="266" y="33"/>
                  </a:cubicBezTo>
                  <a:cubicBezTo>
                    <a:pt x="211" y="94"/>
                    <a:pt x="197" y="209"/>
                    <a:pt x="171" y="292"/>
                  </a:cubicBezTo>
                  <a:cubicBezTo>
                    <a:pt x="118" y="460"/>
                    <a:pt x="78" y="634"/>
                    <a:pt x="55" y="813"/>
                  </a:cubicBezTo>
                  <a:cubicBezTo>
                    <a:pt x="34" y="971"/>
                    <a:pt x="1" y="1176"/>
                    <a:pt x="36" y="1332"/>
                  </a:cubicBezTo>
                  <a:cubicBezTo>
                    <a:pt x="68" y="1467"/>
                    <a:pt x="127" y="1520"/>
                    <a:pt x="233" y="1554"/>
                  </a:cubicBezTo>
                  <a:cubicBezTo>
                    <a:pt x="254" y="1562"/>
                    <a:pt x="277" y="1565"/>
                    <a:pt x="300" y="1565"/>
                  </a:cubicBezTo>
                  <a:cubicBezTo>
                    <a:pt x="370" y="1565"/>
                    <a:pt x="441" y="1530"/>
                    <a:pt x="485" y="1461"/>
                  </a:cubicBezTo>
                  <a:cubicBezTo>
                    <a:pt x="491" y="1451"/>
                    <a:pt x="498" y="1440"/>
                    <a:pt x="501" y="1431"/>
                  </a:cubicBezTo>
                  <a:cubicBezTo>
                    <a:pt x="525" y="1379"/>
                    <a:pt x="541" y="1319"/>
                    <a:pt x="549" y="1261"/>
                  </a:cubicBezTo>
                  <a:cubicBezTo>
                    <a:pt x="602" y="914"/>
                    <a:pt x="521" y="563"/>
                    <a:pt x="426" y="237"/>
                  </a:cubicBezTo>
                  <a:cubicBezTo>
                    <a:pt x="406" y="174"/>
                    <a:pt x="386"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77;p43"/>
            <p:cNvSpPr/>
            <p:nvPr/>
          </p:nvSpPr>
          <p:spPr>
            <a:xfrm>
              <a:off x="4189489"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3" y="247"/>
                    <a:pt x="53" y="306"/>
                  </a:cubicBezTo>
                  <a:cubicBezTo>
                    <a:pt x="0"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599" y="390"/>
                    <a:pt x="566" y="234"/>
                  </a:cubicBezTo>
                  <a:cubicBezTo>
                    <a:pt x="536" y="99"/>
                    <a:pt x="476" y="46"/>
                    <a:pt x="372" y="12"/>
                  </a:cubicBezTo>
                  <a:cubicBezTo>
                    <a:pt x="349"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8;p43"/>
            <p:cNvSpPr/>
            <p:nvPr/>
          </p:nvSpPr>
          <p:spPr>
            <a:xfrm>
              <a:off x="4192052" y="3282284"/>
              <a:ext cx="13738" cy="13797"/>
            </a:xfrm>
            <a:custGeom>
              <a:avLst/>
              <a:gdLst/>
              <a:ahLst/>
              <a:cxnLst/>
              <a:rect l="l" t="t" r="r" b="b"/>
              <a:pathLst>
                <a:path w="461" h="463" extrusionOk="0">
                  <a:moveTo>
                    <a:pt x="232" y="1"/>
                  </a:moveTo>
                  <a:cubicBezTo>
                    <a:pt x="222"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0"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6" y="448"/>
                    <a:pt x="149" y="454"/>
                  </a:cubicBezTo>
                  <a:cubicBezTo>
                    <a:pt x="152" y="455"/>
                    <a:pt x="157" y="455"/>
                    <a:pt x="158" y="458"/>
                  </a:cubicBezTo>
                  <a:cubicBezTo>
                    <a:pt x="172" y="461"/>
                    <a:pt x="188" y="462"/>
                    <a:pt x="204" y="462"/>
                  </a:cubicBezTo>
                  <a:lnTo>
                    <a:pt x="215" y="462"/>
                  </a:lnTo>
                  <a:cubicBezTo>
                    <a:pt x="232" y="462"/>
                    <a:pt x="253" y="459"/>
                    <a:pt x="271" y="455"/>
                  </a:cubicBezTo>
                  <a:cubicBezTo>
                    <a:pt x="275" y="454"/>
                    <a:pt x="283" y="454"/>
                    <a:pt x="288" y="452"/>
                  </a:cubicBezTo>
                  <a:cubicBezTo>
                    <a:pt x="307" y="446"/>
                    <a:pt x="323" y="439"/>
                    <a:pt x="339" y="431"/>
                  </a:cubicBezTo>
                  <a:cubicBezTo>
                    <a:pt x="344" y="426"/>
                    <a:pt x="351"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0" y="217"/>
                    <a:pt x="457" y="200"/>
                    <a:pt x="455" y="181"/>
                  </a:cubicBezTo>
                  <a:cubicBezTo>
                    <a:pt x="453" y="176"/>
                    <a:pt x="453" y="171"/>
                    <a:pt x="452" y="166"/>
                  </a:cubicBezTo>
                  <a:cubicBezTo>
                    <a:pt x="446" y="150"/>
                    <a:pt x="439"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9;p43"/>
            <p:cNvSpPr/>
            <p:nvPr/>
          </p:nvSpPr>
          <p:spPr>
            <a:xfrm>
              <a:off x="4390068" y="3297512"/>
              <a:ext cx="34777" cy="36177"/>
            </a:xfrm>
            <a:custGeom>
              <a:avLst/>
              <a:gdLst/>
              <a:ahLst/>
              <a:cxnLst/>
              <a:rect l="l" t="t" r="r" b="b"/>
              <a:pathLst>
                <a:path w="1167" h="1214" extrusionOk="0">
                  <a:moveTo>
                    <a:pt x="50" y="0"/>
                  </a:moveTo>
                  <a:cubicBezTo>
                    <a:pt x="20" y="0"/>
                    <a:pt x="1" y="19"/>
                    <a:pt x="3" y="73"/>
                  </a:cubicBezTo>
                  <a:cubicBezTo>
                    <a:pt x="5" y="158"/>
                    <a:pt x="76" y="249"/>
                    <a:pt x="113" y="327"/>
                  </a:cubicBezTo>
                  <a:cubicBezTo>
                    <a:pt x="192" y="484"/>
                    <a:pt x="285" y="636"/>
                    <a:pt x="391" y="779"/>
                  </a:cubicBezTo>
                  <a:cubicBezTo>
                    <a:pt x="485" y="907"/>
                    <a:pt x="606" y="1075"/>
                    <a:pt x="738" y="1159"/>
                  </a:cubicBezTo>
                  <a:cubicBezTo>
                    <a:pt x="797" y="1197"/>
                    <a:pt x="847" y="1214"/>
                    <a:pt x="895" y="1214"/>
                  </a:cubicBezTo>
                  <a:cubicBezTo>
                    <a:pt x="940" y="1214"/>
                    <a:pt x="982" y="1200"/>
                    <a:pt x="1030" y="1175"/>
                  </a:cubicBezTo>
                  <a:cubicBezTo>
                    <a:pt x="1114" y="1132"/>
                    <a:pt x="1166" y="1033"/>
                    <a:pt x="1145" y="926"/>
                  </a:cubicBezTo>
                  <a:cubicBezTo>
                    <a:pt x="1143" y="914"/>
                    <a:pt x="1139" y="903"/>
                    <a:pt x="1136" y="893"/>
                  </a:cubicBezTo>
                  <a:cubicBezTo>
                    <a:pt x="1117" y="838"/>
                    <a:pt x="1086" y="787"/>
                    <a:pt x="1051" y="738"/>
                  </a:cubicBezTo>
                  <a:cubicBezTo>
                    <a:pt x="849" y="453"/>
                    <a:pt x="548"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80;p43"/>
            <p:cNvSpPr/>
            <p:nvPr/>
          </p:nvSpPr>
          <p:spPr>
            <a:xfrm>
              <a:off x="4337383" y="3244886"/>
              <a:ext cx="34777" cy="36207"/>
            </a:xfrm>
            <a:custGeom>
              <a:avLst/>
              <a:gdLst/>
              <a:ahLst/>
              <a:cxnLst/>
              <a:rect l="l" t="t" r="r" b="b"/>
              <a:pathLst>
                <a:path w="1167" h="1215" extrusionOk="0">
                  <a:moveTo>
                    <a:pt x="270" y="0"/>
                  </a:moveTo>
                  <a:cubicBezTo>
                    <a:pt x="226" y="0"/>
                    <a:pt x="184" y="15"/>
                    <a:pt x="137" y="39"/>
                  </a:cubicBezTo>
                  <a:cubicBezTo>
                    <a:pt x="53" y="82"/>
                    <a:pt x="1" y="181"/>
                    <a:pt x="22" y="289"/>
                  </a:cubicBezTo>
                  <a:cubicBezTo>
                    <a:pt x="24" y="299"/>
                    <a:pt x="27" y="310"/>
                    <a:pt x="31" y="323"/>
                  </a:cubicBezTo>
                  <a:cubicBezTo>
                    <a:pt x="48" y="376"/>
                    <a:pt x="81" y="428"/>
                    <a:pt x="116" y="476"/>
                  </a:cubicBezTo>
                  <a:cubicBezTo>
                    <a:pt x="318" y="762"/>
                    <a:pt x="619" y="949"/>
                    <a:pt x="911" y="1111"/>
                  </a:cubicBezTo>
                  <a:cubicBezTo>
                    <a:pt x="957" y="1137"/>
                    <a:pt x="1057" y="1215"/>
                    <a:pt x="1117" y="1215"/>
                  </a:cubicBezTo>
                  <a:cubicBezTo>
                    <a:pt x="1147" y="1215"/>
                    <a:pt x="1166" y="1195"/>
                    <a:pt x="1164" y="1141"/>
                  </a:cubicBezTo>
                  <a:cubicBezTo>
                    <a:pt x="1162" y="1057"/>
                    <a:pt x="1091" y="965"/>
                    <a:pt x="1054" y="889"/>
                  </a:cubicBezTo>
                  <a:cubicBezTo>
                    <a:pt x="977" y="730"/>
                    <a:pt x="881" y="578"/>
                    <a:pt x="776" y="435"/>
                  </a:cubicBezTo>
                  <a:cubicBezTo>
                    <a:pt x="682" y="307"/>
                    <a:pt x="561" y="140"/>
                    <a:pt x="428"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81;p43"/>
            <p:cNvSpPr/>
            <p:nvPr/>
          </p:nvSpPr>
          <p:spPr>
            <a:xfrm>
              <a:off x="4337234" y="3298525"/>
              <a:ext cx="38293" cy="34985"/>
            </a:xfrm>
            <a:custGeom>
              <a:avLst/>
              <a:gdLst/>
              <a:ahLst/>
              <a:cxnLst/>
              <a:rect l="l" t="t" r="r" b="b"/>
              <a:pathLst>
                <a:path w="1285" h="1174" extrusionOk="0">
                  <a:moveTo>
                    <a:pt x="1140"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0" y="1174"/>
                  </a:cubicBezTo>
                  <a:cubicBezTo>
                    <a:pt x="266" y="1174"/>
                    <a:pt x="283" y="1172"/>
                    <a:pt x="300" y="1168"/>
                  </a:cubicBezTo>
                  <a:cubicBezTo>
                    <a:pt x="308" y="1164"/>
                    <a:pt x="318" y="1162"/>
                    <a:pt x="330" y="1160"/>
                  </a:cubicBezTo>
                  <a:cubicBezTo>
                    <a:pt x="383" y="1141"/>
                    <a:pt x="433" y="1109"/>
                    <a:pt x="482"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82;p43"/>
            <p:cNvSpPr/>
            <p:nvPr/>
          </p:nvSpPr>
          <p:spPr>
            <a:xfrm>
              <a:off x="4386700" y="3245065"/>
              <a:ext cx="38293" cy="35015"/>
            </a:xfrm>
            <a:custGeom>
              <a:avLst/>
              <a:gdLst/>
              <a:ahLst/>
              <a:cxnLst/>
              <a:rect l="l" t="t" r="r" b="b"/>
              <a:pathLst>
                <a:path w="1285" h="1175" extrusionOk="0">
                  <a:moveTo>
                    <a:pt x="1034" y="1"/>
                  </a:moveTo>
                  <a:cubicBezTo>
                    <a:pt x="1018" y="1"/>
                    <a:pt x="1002" y="3"/>
                    <a:pt x="985" y="6"/>
                  </a:cubicBezTo>
                  <a:cubicBezTo>
                    <a:pt x="977" y="9"/>
                    <a:pt x="965" y="12"/>
                    <a:pt x="955" y="16"/>
                  </a:cubicBezTo>
                  <a:cubicBezTo>
                    <a:pt x="901" y="33"/>
                    <a:pt x="851" y="66"/>
                    <a:pt x="803" y="102"/>
                  </a:cubicBezTo>
                  <a:cubicBezTo>
                    <a:pt x="525" y="310"/>
                    <a:pt x="341" y="615"/>
                    <a:pt x="183" y="915"/>
                  </a:cubicBezTo>
                  <a:cubicBezTo>
                    <a:pt x="146" y="985"/>
                    <a:pt x="1" y="1174"/>
                    <a:pt x="145" y="1174"/>
                  </a:cubicBezTo>
                  <a:cubicBezTo>
                    <a:pt x="147" y="1174"/>
                    <a:pt x="150" y="1174"/>
                    <a:pt x="153" y="1174"/>
                  </a:cubicBezTo>
                  <a:cubicBezTo>
                    <a:pt x="234" y="1171"/>
                    <a:pt x="325" y="1099"/>
                    <a:pt x="399" y="1059"/>
                  </a:cubicBezTo>
                  <a:cubicBezTo>
                    <a:pt x="554" y="980"/>
                    <a:pt x="703" y="884"/>
                    <a:pt x="842" y="777"/>
                  </a:cubicBezTo>
                  <a:cubicBezTo>
                    <a:pt x="965" y="680"/>
                    <a:pt x="1130"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83;p43"/>
            <p:cNvSpPr/>
            <p:nvPr/>
          </p:nvSpPr>
          <p:spPr>
            <a:xfrm>
              <a:off x="4374214" y="3282374"/>
              <a:ext cx="13797" cy="14036"/>
            </a:xfrm>
            <a:custGeom>
              <a:avLst/>
              <a:gdLst/>
              <a:ahLst/>
              <a:cxnLst/>
              <a:rect l="l" t="t" r="r" b="b"/>
              <a:pathLst>
                <a:path w="463" h="471" extrusionOk="0">
                  <a:moveTo>
                    <a:pt x="231" y="1"/>
                  </a:moveTo>
                  <a:cubicBezTo>
                    <a:pt x="215" y="1"/>
                    <a:pt x="198" y="5"/>
                    <a:pt x="181" y="6"/>
                  </a:cubicBezTo>
                  <a:cubicBezTo>
                    <a:pt x="176" y="6"/>
                    <a:pt x="172" y="8"/>
                    <a:pt x="166" y="9"/>
                  </a:cubicBezTo>
                  <a:cubicBezTo>
                    <a:pt x="152" y="15"/>
                    <a:pt x="135" y="21"/>
                    <a:pt x="120" y="29"/>
                  </a:cubicBezTo>
                  <a:cubicBezTo>
                    <a:pt x="106" y="39"/>
                    <a:pt x="93" y="49"/>
                    <a:pt x="80" y="61"/>
                  </a:cubicBezTo>
                  <a:cubicBezTo>
                    <a:pt x="72" y="67"/>
                    <a:pt x="66" y="78"/>
                    <a:pt x="59" y="87"/>
                  </a:cubicBezTo>
                  <a:cubicBezTo>
                    <a:pt x="52" y="97"/>
                    <a:pt x="44" y="105"/>
                    <a:pt x="42" y="114"/>
                  </a:cubicBezTo>
                  <a:cubicBezTo>
                    <a:pt x="39" y="117"/>
                    <a:pt x="37" y="123"/>
                    <a:pt x="36" y="127"/>
                  </a:cubicBezTo>
                  <a:cubicBezTo>
                    <a:pt x="34"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4" y="342"/>
                    <a:pt x="27" y="343"/>
                    <a:pt x="29" y="346"/>
                  </a:cubicBezTo>
                  <a:cubicBezTo>
                    <a:pt x="37" y="359"/>
                    <a:pt x="46" y="372"/>
                    <a:pt x="57"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3" y="471"/>
                    <a:pt x="245" y="471"/>
                  </a:cubicBezTo>
                  <a:cubicBezTo>
                    <a:pt x="254" y="471"/>
                    <a:pt x="261" y="468"/>
                    <a:pt x="271" y="466"/>
                  </a:cubicBezTo>
                  <a:cubicBezTo>
                    <a:pt x="279" y="465"/>
                    <a:pt x="288" y="465"/>
                    <a:pt x="297" y="464"/>
                  </a:cubicBezTo>
                  <a:cubicBezTo>
                    <a:pt x="314" y="459"/>
                    <a:pt x="330" y="451"/>
                    <a:pt x="344" y="445"/>
                  </a:cubicBezTo>
                  <a:cubicBezTo>
                    <a:pt x="350" y="443"/>
                    <a:pt x="355" y="439"/>
                    <a:pt x="358" y="436"/>
                  </a:cubicBezTo>
                  <a:cubicBezTo>
                    <a:pt x="373" y="425"/>
                    <a:pt x="387" y="416"/>
                    <a:pt x="400" y="403"/>
                  </a:cubicBezTo>
                  <a:cubicBezTo>
                    <a:pt x="410" y="390"/>
                    <a:pt x="421" y="376"/>
                    <a:pt x="430" y="362"/>
                  </a:cubicBezTo>
                  <a:cubicBezTo>
                    <a:pt x="434" y="358"/>
                    <a:pt x="436" y="352"/>
                    <a:pt x="437" y="347"/>
                  </a:cubicBezTo>
                  <a:cubicBezTo>
                    <a:pt x="444" y="330"/>
                    <a:pt x="451" y="315"/>
                    <a:pt x="456" y="299"/>
                  </a:cubicBezTo>
                  <a:cubicBezTo>
                    <a:pt x="459" y="283"/>
                    <a:pt x="460" y="264"/>
                    <a:pt x="463" y="247"/>
                  </a:cubicBezTo>
                  <a:lnTo>
                    <a:pt x="463" y="229"/>
                  </a:lnTo>
                  <a:cubicBezTo>
                    <a:pt x="460" y="213"/>
                    <a:pt x="459" y="194"/>
                    <a:pt x="456" y="178"/>
                  </a:cubicBezTo>
                  <a:cubicBezTo>
                    <a:pt x="451" y="161"/>
                    <a:pt x="443" y="144"/>
                    <a:pt x="436" y="128"/>
                  </a:cubicBezTo>
                  <a:cubicBezTo>
                    <a:pt x="433" y="123"/>
                    <a:pt x="431" y="120"/>
                    <a:pt x="429" y="114"/>
                  </a:cubicBezTo>
                  <a:cubicBezTo>
                    <a:pt x="420" y="100"/>
                    <a:pt x="408" y="84"/>
                    <a:pt x="396" y="71"/>
                  </a:cubicBezTo>
                  <a:cubicBezTo>
                    <a:pt x="388" y="62"/>
                    <a:pt x="378" y="57"/>
                    <a:pt x="370" y="49"/>
                  </a:cubicBezTo>
                  <a:cubicBezTo>
                    <a:pt x="360" y="42"/>
                    <a:pt x="351" y="35"/>
                    <a:pt x="343" y="29"/>
                  </a:cubicBezTo>
                  <a:cubicBezTo>
                    <a:pt x="328" y="21"/>
                    <a:pt x="312" y="15"/>
                    <a:pt x="295" y="9"/>
                  </a:cubicBezTo>
                  <a:cubicBezTo>
                    <a:pt x="290" y="8"/>
                    <a:pt x="285" y="6"/>
                    <a:pt x="279"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84;p43"/>
            <p:cNvSpPr/>
            <p:nvPr/>
          </p:nvSpPr>
          <p:spPr>
            <a:xfrm>
              <a:off x="4573571" y="3281003"/>
              <a:ext cx="48693" cy="16628"/>
            </a:xfrm>
            <a:custGeom>
              <a:avLst/>
              <a:gdLst/>
              <a:ahLst/>
              <a:cxnLst/>
              <a:rect l="l" t="t" r="r" b="b"/>
              <a:pathLst>
                <a:path w="1634" h="558" extrusionOk="0">
                  <a:moveTo>
                    <a:pt x="1098" y="0"/>
                  </a:moveTo>
                  <a:cubicBezTo>
                    <a:pt x="831" y="0"/>
                    <a:pt x="568" y="68"/>
                    <a:pt x="317" y="144"/>
                  </a:cubicBezTo>
                  <a:cubicBezTo>
                    <a:pt x="240" y="167"/>
                    <a:pt x="0" y="196"/>
                    <a:pt x="116" y="305"/>
                  </a:cubicBezTo>
                  <a:cubicBezTo>
                    <a:pt x="178" y="362"/>
                    <a:pt x="290" y="376"/>
                    <a:pt x="371" y="404"/>
                  </a:cubicBezTo>
                  <a:cubicBezTo>
                    <a:pt x="536" y="459"/>
                    <a:pt x="705" y="498"/>
                    <a:pt x="880" y="524"/>
                  </a:cubicBezTo>
                  <a:cubicBezTo>
                    <a:pt x="983" y="538"/>
                    <a:pt x="1108" y="557"/>
                    <a:pt x="1226" y="557"/>
                  </a:cubicBezTo>
                  <a:cubicBezTo>
                    <a:pt x="1283" y="557"/>
                    <a:pt x="1338" y="553"/>
                    <a:pt x="1389" y="541"/>
                  </a:cubicBezTo>
                  <a:cubicBezTo>
                    <a:pt x="1519" y="511"/>
                    <a:pt x="1571" y="451"/>
                    <a:pt x="1605" y="343"/>
                  </a:cubicBezTo>
                  <a:cubicBezTo>
                    <a:pt x="1634" y="252"/>
                    <a:pt x="1604" y="144"/>
                    <a:pt x="1513"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85;p43"/>
            <p:cNvSpPr/>
            <p:nvPr/>
          </p:nvSpPr>
          <p:spPr>
            <a:xfrm>
              <a:off x="4504645"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6"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86;p43"/>
            <p:cNvSpPr/>
            <p:nvPr/>
          </p:nvSpPr>
          <p:spPr>
            <a:xfrm>
              <a:off x="4554827" y="3302220"/>
              <a:ext cx="17910" cy="46667"/>
            </a:xfrm>
            <a:custGeom>
              <a:avLst/>
              <a:gdLst/>
              <a:ahLst/>
              <a:cxnLst/>
              <a:rect l="l" t="t" r="r" b="b"/>
              <a:pathLst>
                <a:path w="601" h="1566" extrusionOk="0">
                  <a:moveTo>
                    <a:pt x="318" y="1"/>
                  </a:moveTo>
                  <a:cubicBezTo>
                    <a:pt x="302" y="1"/>
                    <a:pt x="285" y="10"/>
                    <a:pt x="264" y="33"/>
                  </a:cubicBezTo>
                  <a:cubicBezTo>
                    <a:pt x="208" y="94"/>
                    <a:pt x="194" y="209"/>
                    <a:pt x="169" y="292"/>
                  </a:cubicBezTo>
                  <a:cubicBezTo>
                    <a:pt x="115" y="460"/>
                    <a:pt x="76" y="634"/>
                    <a:pt x="52" y="813"/>
                  </a:cubicBezTo>
                  <a:cubicBezTo>
                    <a:pt x="30" y="971"/>
                    <a:pt x="0" y="1176"/>
                    <a:pt x="35" y="1332"/>
                  </a:cubicBezTo>
                  <a:cubicBezTo>
                    <a:pt x="65" y="1467"/>
                    <a:pt x="123" y="1520"/>
                    <a:pt x="229" y="1554"/>
                  </a:cubicBezTo>
                  <a:cubicBezTo>
                    <a:pt x="252" y="1562"/>
                    <a:pt x="274" y="1565"/>
                    <a:pt x="297" y="1565"/>
                  </a:cubicBezTo>
                  <a:cubicBezTo>
                    <a:pt x="368" y="1565"/>
                    <a:pt x="437" y="1530"/>
                    <a:pt x="482" y="1461"/>
                  </a:cubicBezTo>
                  <a:cubicBezTo>
                    <a:pt x="487" y="1451"/>
                    <a:pt x="493" y="1440"/>
                    <a:pt x="499" y="1431"/>
                  </a:cubicBezTo>
                  <a:cubicBezTo>
                    <a:pt x="523" y="1379"/>
                    <a:pt x="538" y="1319"/>
                    <a:pt x="546" y="1261"/>
                  </a:cubicBezTo>
                  <a:cubicBezTo>
                    <a:pt x="601" y="914"/>
                    <a:pt x="517" y="563"/>
                    <a:pt x="423" y="237"/>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87;p43"/>
            <p:cNvSpPr/>
            <p:nvPr/>
          </p:nvSpPr>
          <p:spPr>
            <a:xfrm>
              <a:off x="4554172" y="3229689"/>
              <a:ext cx="17940" cy="46697"/>
            </a:xfrm>
            <a:custGeom>
              <a:avLst/>
              <a:gdLst/>
              <a:ahLst/>
              <a:cxnLst/>
              <a:rect l="l" t="t" r="r" b="b"/>
              <a:pathLst>
                <a:path w="602" h="1567" extrusionOk="0">
                  <a:moveTo>
                    <a:pt x="304" y="1"/>
                  </a:moveTo>
                  <a:cubicBezTo>
                    <a:pt x="234" y="1"/>
                    <a:pt x="164" y="36"/>
                    <a:pt x="120" y="105"/>
                  </a:cubicBezTo>
                  <a:cubicBezTo>
                    <a:pt x="114" y="114"/>
                    <a:pt x="108" y="125"/>
                    <a:pt x="102" y="135"/>
                  </a:cubicBezTo>
                  <a:cubicBezTo>
                    <a:pt x="78" y="188"/>
                    <a:pt x="64" y="247"/>
                    <a:pt x="55" y="306"/>
                  </a:cubicBezTo>
                  <a:cubicBezTo>
                    <a:pt x="1" y="654"/>
                    <a:pt x="84" y="1005"/>
                    <a:pt x="178" y="1329"/>
                  </a:cubicBezTo>
                  <a:cubicBezTo>
                    <a:pt x="197" y="1393"/>
                    <a:pt x="218" y="1567"/>
                    <a:pt x="284" y="1567"/>
                  </a:cubicBezTo>
                  <a:cubicBezTo>
                    <a:pt x="299" y="1567"/>
                    <a:pt x="317" y="1557"/>
                    <a:pt x="337" y="1535"/>
                  </a:cubicBezTo>
                  <a:cubicBezTo>
                    <a:pt x="393" y="1472"/>
                    <a:pt x="408" y="1357"/>
                    <a:pt x="432" y="1274"/>
                  </a:cubicBezTo>
                  <a:cubicBezTo>
                    <a:pt x="486" y="1107"/>
                    <a:pt x="525" y="933"/>
                    <a:pt x="550" y="754"/>
                  </a:cubicBezTo>
                  <a:cubicBezTo>
                    <a:pt x="571" y="597"/>
                    <a:pt x="601"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8;p43"/>
            <p:cNvSpPr/>
            <p:nvPr/>
          </p:nvSpPr>
          <p:spPr>
            <a:xfrm>
              <a:off x="4556734" y="3282284"/>
              <a:ext cx="13827" cy="13797"/>
            </a:xfrm>
            <a:custGeom>
              <a:avLst/>
              <a:gdLst/>
              <a:ahLst/>
              <a:cxnLst/>
              <a:rect l="l" t="t" r="r" b="b"/>
              <a:pathLst>
                <a:path w="464" h="463" extrusionOk="0">
                  <a:moveTo>
                    <a:pt x="234" y="1"/>
                  </a:moveTo>
                  <a:cubicBezTo>
                    <a:pt x="223" y="1"/>
                    <a:pt x="210" y="2"/>
                    <a:pt x="200" y="4"/>
                  </a:cubicBezTo>
                  <a:cubicBezTo>
                    <a:pt x="188" y="7"/>
                    <a:pt x="177" y="7"/>
                    <a:pt x="165"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6"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6" y="303"/>
                  </a:cubicBezTo>
                  <a:cubicBezTo>
                    <a:pt x="19" y="309"/>
                    <a:pt x="19" y="312"/>
                    <a:pt x="21" y="316"/>
                  </a:cubicBezTo>
                  <a:cubicBezTo>
                    <a:pt x="26" y="330"/>
                    <a:pt x="31" y="345"/>
                    <a:pt x="37" y="358"/>
                  </a:cubicBezTo>
                  <a:cubicBezTo>
                    <a:pt x="38" y="359"/>
                    <a:pt x="38" y="362"/>
                    <a:pt x="41" y="365"/>
                  </a:cubicBezTo>
                  <a:cubicBezTo>
                    <a:pt x="48" y="376"/>
                    <a:pt x="58" y="388"/>
                    <a:pt x="67" y="398"/>
                  </a:cubicBezTo>
                  <a:cubicBezTo>
                    <a:pt x="69" y="401"/>
                    <a:pt x="69" y="402"/>
                    <a:pt x="71" y="403"/>
                  </a:cubicBezTo>
                  <a:cubicBezTo>
                    <a:pt x="77" y="409"/>
                    <a:pt x="85" y="416"/>
                    <a:pt x="91" y="419"/>
                  </a:cubicBezTo>
                  <a:cubicBezTo>
                    <a:pt x="95" y="425"/>
                    <a:pt x="102" y="431"/>
                    <a:pt x="110" y="436"/>
                  </a:cubicBezTo>
                  <a:cubicBezTo>
                    <a:pt x="122"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0" y="425"/>
                    <a:pt x="357" y="419"/>
                  </a:cubicBezTo>
                  <a:cubicBezTo>
                    <a:pt x="370" y="409"/>
                    <a:pt x="386" y="401"/>
                    <a:pt x="396" y="388"/>
                  </a:cubicBezTo>
                  <a:cubicBezTo>
                    <a:pt x="402" y="382"/>
                    <a:pt x="408" y="373"/>
                    <a:pt x="413" y="368"/>
                  </a:cubicBezTo>
                  <a:lnTo>
                    <a:pt x="429" y="346"/>
                  </a:lnTo>
                  <a:cubicBezTo>
                    <a:pt x="438" y="332"/>
                    <a:pt x="443" y="316"/>
                    <a:pt x="449" y="299"/>
                  </a:cubicBezTo>
                  <a:cubicBezTo>
                    <a:pt x="451" y="295"/>
                    <a:pt x="452" y="289"/>
                    <a:pt x="452" y="283"/>
                  </a:cubicBezTo>
                  <a:cubicBezTo>
                    <a:pt x="456" y="266"/>
                    <a:pt x="459" y="247"/>
                    <a:pt x="459" y="230"/>
                  </a:cubicBezTo>
                  <a:cubicBezTo>
                    <a:pt x="464" y="217"/>
                    <a:pt x="459" y="200"/>
                    <a:pt x="456" y="181"/>
                  </a:cubicBezTo>
                  <a:cubicBezTo>
                    <a:pt x="453" y="176"/>
                    <a:pt x="453" y="171"/>
                    <a:pt x="452" y="166"/>
                  </a:cubicBezTo>
                  <a:cubicBezTo>
                    <a:pt x="446" y="150"/>
                    <a:pt x="439"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9;p43"/>
            <p:cNvSpPr/>
            <p:nvPr/>
          </p:nvSpPr>
          <p:spPr>
            <a:xfrm>
              <a:off x="4862295" y="3280914"/>
              <a:ext cx="48693" cy="16628"/>
            </a:xfrm>
            <a:custGeom>
              <a:avLst/>
              <a:gdLst/>
              <a:ahLst/>
              <a:cxnLst/>
              <a:rect l="l" t="t" r="r" b="b"/>
              <a:pathLst>
                <a:path w="1634" h="558" extrusionOk="0">
                  <a:moveTo>
                    <a:pt x="408" y="1"/>
                  </a:moveTo>
                  <a:cubicBezTo>
                    <a:pt x="351" y="1"/>
                    <a:pt x="296" y="5"/>
                    <a:pt x="245" y="17"/>
                  </a:cubicBezTo>
                  <a:cubicBezTo>
                    <a:pt x="115" y="47"/>
                    <a:pt x="64" y="110"/>
                    <a:pt x="29" y="215"/>
                  </a:cubicBezTo>
                  <a:cubicBezTo>
                    <a:pt x="0" y="306"/>
                    <a:pt x="31" y="414"/>
                    <a:pt x="121" y="472"/>
                  </a:cubicBezTo>
                  <a:cubicBezTo>
                    <a:pt x="129" y="482"/>
                    <a:pt x="138" y="490"/>
                    <a:pt x="149"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8" y="196"/>
                    <a:pt x="1345" y="182"/>
                    <a:pt x="1263" y="154"/>
                  </a:cubicBezTo>
                  <a:cubicBezTo>
                    <a:pt x="1098" y="98"/>
                    <a:pt x="929" y="58"/>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0;p43"/>
            <p:cNvSpPr/>
            <p:nvPr/>
          </p:nvSpPr>
          <p:spPr>
            <a:xfrm>
              <a:off x="4912388"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3" y="813"/>
                  </a:cubicBezTo>
                  <a:cubicBezTo>
                    <a:pt x="32" y="971"/>
                    <a:pt x="0" y="1176"/>
                    <a:pt x="36" y="1332"/>
                  </a:cubicBezTo>
                  <a:cubicBezTo>
                    <a:pt x="66" y="1467"/>
                    <a:pt x="125" y="1520"/>
                    <a:pt x="231" y="1554"/>
                  </a:cubicBezTo>
                  <a:cubicBezTo>
                    <a:pt x="253" y="1562"/>
                    <a:pt x="276" y="1565"/>
                    <a:pt x="299" y="1565"/>
                  </a:cubicBezTo>
                  <a:cubicBezTo>
                    <a:pt x="369" y="1565"/>
                    <a:pt x="439" y="1530"/>
                    <a:pt x="483" y="1461"/>
                  </a:cubicBezTo>
                  <a:cubicBezTo>
                    <a:pt x="489" y="1451"/>
                    <a:pt x="495" y="1440"/>
                    <a:pt x="499" y="1431"/>
                  </a:cubicBezTo>
                  <a:cubicBezTo>
                    <a:pt x="525" y="1379"/>
                    <a:pt x="539" y="1319"/>
                    <a:pt x="548" y="1261"/>
                  </a:cubicBezTo>
                  <a:cubicBezTo>
                    <a:pt x="602" y="914"/>
                    <a:pt x="519"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1;p43"/>
            <p:cNvSpPr/>
            <p:nvPr/>
          </p:nvSpPr>
          <p:spPr>
            <a:xfrm>
              <a:off x="4912805" y="3244171"/>
              <a:ext cx="15615" cy="32244"/>
            </a:xfrm>
            <a:custGeom>
              <a:avLst/>
              <a:gdLst/>
              <a:ahLst/>
              <a:cxnLst/>
              <a:rect l="l" t="t" r="r" b="b"/>
              <a:pathLst>
                <a:path w="524" h="1082" extrusionOk="0">
                  <a:moveTo>
                    <a:pt x="9" y="0"/>
                  </a:moveTo>
                  <a:cubicBezTo>
                    <a:pt x="1" y="290"/>
                    <a:pt x="68" y="573"/>
                    <a:pt x="147" y="843"/>
                  </a:cubicBezTo>
                  <a:cubicBezTo>
                    <a:pt x="164" y="907"/>
                    <a:pt x="188" y="1081"/>
                    <a:pt x="252" y="1081"/>
                  </a:cubicBezTo>
                  <a:cubicBezTo>
                    <a:pt x="267" y="1081"/>
                    <a:pt x="285" y="1072"/>
                    <a:pt x="304" y="1049"/>
                  </a:cubicBezTo>
                  <a:cubicBezTo>
                    <a:pt x="360" y="988"/>
                    <a:pt x="375" y="873"/>
                    <a:pt x="402" y="788"/>
                  </a:cubicBezTo>
                  <a:cubicBezTo>
                    <a:pt x="453" y="622"/>
                    <a:pt x="493" y="449"/>
                    <a:pt x="516" y="270"/>
                  </a:cubicBezTo>
                  <a:lnTo>
                    <a:pt x="524" y="221"/>
                  </a:lnTo>
                  <a:cubicBezTo>
                    <a:pt x="352" y="148"/>
                    <a:pt x="180" y="72"/>
                    <a:pt x="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2;p43"/>
            <p:cNvSpPr/>
            <p:nvPr/>
          </p:nvSpPr>
          <p:spPr>
            <a:xfrm>
              <a:off x="4914355" y="3282284"/>
              <a:ext cx="13797" cy="13797"/>
            </a:xfrm>
            <a:custGeom>
              <a:avLst/>
              <a:gdLst/>
              <a:ahLst/>
              <a:cxnLst/>
              <a:rect l="l" t="t" r="r" b="b"/>
              <a:pathLst>
                <a:path w="463" h="463" extrusionOk="0">
                  <a:moveTo>
                    <a:pt x="232" y="1"/>
                  </a:moveTo>
                  <a:cubicBezTo>
                    <a:pt x="222" y="1"/>
                    <a:pt x="209" y="2"/>
                    <a:pt x="199" y="4"/>
                  </a:cubicBezTo>
                  <a:cubicBezTo>
                    <a:pt x="188" y="7"/>
                    <a:pt x="175" y="7"/>
                    <a:pt x="165" y="9"/>
                  </a:cubicBezTo>
                  <a:cubicBezTo>
                    <a:pt x="149" y="15"/>
                    <a:pt x="132" y="22"/>
                    <a:pt x="118" y="30"/>
                  </a:cubicBezTo>
                  <a:cubicBezTo>
                    <a:pt x="113" y="31"/>
                    <a:pt x="109" y="35"/>
                    <a:pt x="103" y="38"/>
                  </a:cubicBezTo>
                  <a:cubicBezTo>
                    <a:pt x="92" y="47"/>
                    <a:pt x="78" y="58"/>
                    <a:pt x="65" y="68"/>
                  </a:cubicBezTo>
                  <a:cubicBezTo>
                    <a:pt x="52" y="81"/>
                    <a:pt x="43" y="95"/>
                    <a:pt x="32" y="108"/>
                  </a:cubicBezTo>
                  <a:cubicBezTo>
                    <a:pt x="29" y="111"/>
                    <a:pt x="27" y="117"/>
                    <a:pt x="25" y="121"/>
                  </a:cubicBezTo>
                  <a:cubicBezTo>
                    <a:pt x="17" y="136"/>
                    <a:pt x="10" y="151"/>
                    <a:pt x="7" y="167"/>
                  </a:cubicBezTo>
                  <a:cubicBezTo>
                    <a:pt x="3" y="183"/>
                    <a:pt x="2" y="200"/>
                    <a:pt x="0" y="216"/>
                  </a:cubicBezTo>
                  <a:cubicBezTo>
                    <a:pt x="0" y="226"/>
                    <a:pt x="2" y="239"/>
                    <a:pt x="3" y="250"/>
                  </a:cubicBezTo>
                  <a:cubicBezTo>
                    <a:pt x="6" y="260"/>
                    <a:pt x="6" y="272"/>
                    <a:pt x="9" y="282"/>
                  </a:cubicBezTo>
                  <a:cubicBezTo>
                    <a:pt x="10" y="286"/>
                    <a:pt x="13" y="290"/>
                    <a:pt x="14" y="295"/>
                  </a:cubicBezTo>
                  <a:cubicBezTo>
                    <a:pt x="14" y="297"/>
                    <a:pt x="14" y="300"/>
                    <a:pt x="16" y="303"/>
                  </a:cubicBezTo>
                  <a:cubicBezTo>
                    <a:pt x="17" y="309"/>
                    <a:pt x="17" y="312"/>
                    <a:pt x="20" y="316"/>
                  </a:cubicBezTo>
                  <a:cubicBezTo>
                    <a:pt x="25" y="330"/>
                    <a:pt x="30" y="345"/>
                    <a:pt x="36" y="358"/>
                  </a:cubicBezTo>
                  <a:cubicBezTo>
                    <a:pt x="37" y="359"/>
                    <a:pt x="37" y="362"/>
                    <a:pt x="39" y="365"/>
                  </a:cubicBezTo>
                  <a:cubicBezTo>
                    <a:pt x="46" y="376"/>
                    <a:pt x="57" y="388"/>
                    <a:pt x="66" y="398"/>
                  </a:cubicBezTo>
                  <a:cubicBezTo>
                    <a:pt x="69" y="401"/>
                    <a:pt x="69" y="402"/>
                    <a:pt x="70" y="403"/>
                  </a:cubicBezTo>
                  <a:cubicBezTo>
                    <a:pt x="75" y="409"/>
                    <a:pt x="85" y="416"/>
                    <a:pt x="90" y="419"/>
                  </a:cubicBezTo>
                  <a:cubicBezTo>
                    <a:pt x="95" y="425"/>
                    <a:pt x="102" y="431"/>
                    <a:pt x="112" y="436"/>
                  </a:cubicBezTo>
                  <a:cubicBezTo>
                    <a:pt x="123" y="442"/>
                    <a:pt x="138" y="448"/>
                    <a:pt x="151" y="454"/>
                  </a:cubicBezTo>
                  <a:cubicBezTo>
                    <a:pt x="155" y="455"/>
                    <a:pt x="158" y="455"/>
                    <a:pt x="159" y="458"/>
                  </a:cubicBezTo>
                  <a:cubicBezTo>
                    <a:pt x="174" y="461"/>
                    <a:pt x="191" y="462"/>
                    <a:pt x="206" y="462"/>
                  </a:cubicBezTo>
                  <a:lnTo>
                    <a:pt x="217" y="462"/>
                  </a:lnTo>
                  <a:cubicBezTo>
                    <a:pt x="235" y="462"/>
                    <a:pt x="255" y="459"/>
                    <a:pt x="272" y="455"/>
                  </a:cubicBezTo>
                  <a:cubicBezTo>
                    <a:pt x="278" y="454"/>
                    <a:pt x="285" y="454"/>
                    <a:pt x="291" y="452"/>
                  </a:cubicBezTo>
                  <a:cubicBezTo>
                    <a:pt x="308" y="446"/>
                    <a:pt x="324" y="439"/>
                    <a:pt x="341" y="431"/>
                  </a:cubicBezTo>
                  <a:cubicBezTo>
                    <a:pt x="345" y="426"/>
                    <a:pt x="353" y="425"/>
                    <a:pt x="358" y="419"/>
                  </a:cubicBezTo>
                  <a:cubicBezTo>
                    <a:pt x="371" y="409"/>
                    <a:pt x="387" y="401"/>
                    <a:pt x="398" y="388"/>
                  </a:cubicBezTo>
                  <a:cubicBezTo>
                    <a:pt x="403" y="382"/>
                    <a:pt x="409" y="373"/>
                    <a:pt x="414" y="368"/>
                  </a:cubicBezTo>
                  <a:lnTo>
                    <a:pt x="430" y="346"/>
                  </a:lnTo>
                  <a:cubicBezTo>
                    <a:pt x="439" y="332"/>
                    <a:pt x="444" y="316"/>
                    <a:pt x="450" y="299"/>
                  </a:cubicBezTo>
                  <a:cubicBezTo>
                    <a:pt x="452" y="295"/>
                    <a:pt x="453" y="289"/>
                    <a:pt x="453" y="283"/>
                  </a:cubicBezTo>
                  <a:cubicBezTo>
                    <a:pt x="457" y="266"/>
                    <a:pt x="460" y="247"/>
                    <a:pt x="460" y="230"/>
                  </a:cubicBezTo>
                  <a:cubicBezTo>
                    <a:pt x="463" y="217"/>
                    <a:pt x="459" y="200"/>
                    <a:pt x="457" y="181"/>
                  </a:cubicBezTo>
                  <a:cubicBezTo>
                    <a:pt x="456" y="176"/>
                    <a:pt x="456" y="171"/>
                    <a:pt x="453" y="166"/>
                  </a:cubicBezTo>
                  <a:cubicBezTo>
                    <a:pt x="449" y="150"/>
                    <a:pt x="440" y="133"/>
                    <a:pt x="431" y="117"/>
                  </a:cubicBezTo>
                  <a:cubicBezTo>
                    <a:pt x="423" y="103"/>
                    <a:pt x="411" y="88"/>
                    <a:pt x="401" y="75"/>
                  </a:cubicBezTo>
                  <a:cubicBezTo>
                    <a:pt x="397" y="71"/>
                    <a:pt x="393" y="67"/>
                    <a:pt x="388" y="64"/>
                  </a:cubicBezTo>
                  <a:cubicBezTo>
                    <a:pt x="376" y="52"/>
                    <a:pt x="364" y="42"/>
                    <a:pt x="350" y="32"/>
                  </a:cubicBezTo>
                  <a:cubicBezTo>
                    <a:pt x="335" y="24"/>
                    <a:pt x="317" y="17"/>
                    <a:pt x="301" y="11"/>
                  </a:cubicBezTo>
                  <a:cubicBezTo>
                    <a:pt x="295" y="9"/>
                    <a:pt x="292"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3;p43"/>
            <p:cNvSpPr/>
            <p:nvPr/>
          </p:nvSpPr>
          <p:spPr>
            <a:xfrm>
              <a:off x="4754750" y="3297512"/>
              <a:ext cx="34777" cy="36177"/>
            </a:xfrm>
            <a:custGeom>
              <a:avLst/>
              <a:gdLst/>
              <a:ahLst/>
              <a:cxnLst/>
              <a:rect l="l" t="t" r="r" b="b"/>
              <a:pathLst>
                <a:path w="1167" h="1214" extrusionOk="0">
                  <a:moveTo>
                    <a:pt x="50" y="0"/>
                  </a:moveTo>
                  <a:cubicBezTo>
                    <a:pt x="21" y="0"/>
                    <a:pt x="1" y="19"/>
                    <a:pt x="3" y="73"/>
                  </a:cubicBezTo>
                  <a:cubicBezTo>
                    <a:pt x="6" y="158"/>
                    <a:pt x="76" y="249"/>
                    <a:pt x="113" y="327"/>
                  </a:cubicBezTo>
                  <a:cubicBezTo>
                    <a:pt x="191" y="484"/>
                    <a:pt x="285" y="636"/>
                    <a:pt x="391" y="779"/>
                  </a:cubicBezTo>
                  <a:cubicBezTo>
                    <a:pt x="486" y="907"/>
                    <a:pt x="606" y="1075"/>
                    <a:pt x="738" y="1159"/>
                  </a:cubicBezTo>
                  <a:cubicBezTo>
                    <a:pt x="798" y="1197"/>
                    <a:pt x="848" y="1214"/>
                    <a:pt x="896" y="1214"/>
                  </a:cubicBezTo>
                  <a:cubicBezTo>
                    <a:pt x="940" y="1214"/>
                    <a:pt x="983" y="1200"/>
                    <a:pt x="1030" y="1175"/>
                  </a:cubicBezTo>
                  <a:cubicBezTo>
                    <a:pt x="1115" y="1132"/>
                    <a:pt x="1166" y="1033"/>
                    <a:pt x="1145" y="926"/>
                  </a:cubicBezTo>
                  <a:cubicBezTo>
                    <a:pt x="1143" y="914"/>
                    <a:pt x="1141" y="903"/>
                    <a:pt x="1136" y="893"/>
                  </a:cubicBezTo>
                  <a:cubicBezTo>
                    <a:pt x="1119" y="838"/>
                    <a:pt x="1086" y="787"/>
                    <a:pt x="1052" y="738"/>
                  </a:cubicBezTo>
                  <a:cubicBezTo>
                    <a:pt x="850" y="453"/>
                    <a:pt x="549" y="265"/>
                    <a:pt x="256"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4;p43"/>
            <p:cNvSpPr/>
            <p:nvPr/>
          </p:nvSpPr>
          <p:spPr>
            <a:xfrm>
              <a:off x="4702095" y="3244886"/>
              <a:ext cx="34747" cy="36207"/>
            </a:xfrm>
            <a:custGeom>
              <a:avLst/>
              <a:gdLst/>
              <a:ahLst/>
              <a:cxnLst/>
              <a:rect l="l" t="t" r="r" b="b"/>
              <a:pathLst>
                <a:path w="1166" h="1215" extrusionOk="0">
                  <a:moveTo>
                    <a:pt x="271" y="0"/>
                  </a:moveTo>
                  <a:cubicBezTo>
                    <a:pt x="227" y="0"/>
                    <a:pt x="184" y="15"/>
                    <a:pt x="136" y="39"/>
                  </a:cubicBezTo>
                  <a:cubicBezTo>
                    <a:pt x="52" y="82"/>
                    <a:pt x="0" y="181"/>
                    <a:pt x="22" y="289"/>
                  </a:cubicBezTo>
                  <a:cubicBezTo>
                    <a:pt x="25" y="299"/>
                    <a:pt x="27" y="310"/>
                    <a:pt x="30" y="323"/>
                  </a:cubicBezTo>
                  <a:cubicBezTo>
                    <a:pt x="49" y="376"/>
                    <a:pt x="80"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3" y="889"/>
                  </a:cubicBezTo>
                  <a:cubicBezTo>
                    <a:pt x="976" y="730"/>
                    <a:pt x="881" y="578"/>
                    <a:pt x="775"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95;p43"/>
            <p:cNvSpPr/>
            <p:nvPr/>
          </p:nvSpPr>
          <p:spPr>
            <a:xfrm>
              <a:off x="4701946" y="3298525"/>
              <a:ext cx="38323" cy="34985"/>
            </a:xfrm>
            <a:custGeom>
              <a:avLst/>
              <a:gdLst/>
              <a:ahLst/>
              <a:cxnLst/>
              <a:rect l="l" t="t" r="r" b="b"/>
              <a:pathLst>
                <a:path w="1286" h="1174" extrusionOk="0">
                  <a:moveTo>
                    <a:pt x="1141" y="0"/>
                  </a:moveTo>
                  <a:cubicBezTo>
                    <a:pt x="1139" y="0"/>
                    <a:pt x="1136" y="0"/>
                    <a:pt x="1133" y="0"/>
                  </a:cubicBezTo>
                  <a:cubicBezTo>
                    <a:pt x="1051" y="3"/>
                    <a:pt x="961" y="75"/>
                    <a:pt x="886" y="115"/>
                  </a:cubicBezTo>
                  <a:cubicBezTo>
                    <a:pt x="732" y="194"/>
                    <a:pt x="584" y="290"/>
                    <a:pt x="444" y="397"/>
                  </a:cubicBezTo>
                  <a:cubicBezTo>
                    <a:pt x="320" y="495"/>
                    <a:pt x="156" y="616"/>
                    <a:pt x="73" y="753"/>
                  </a:cubicBezTo>
                  <a:cubicBezTo>
                    <a:pt x="1" y="869"/>
                    <a:pt x="7" y="949"/>
                    <a:pt x="57" y="1052"/>
                  </a:cubicBezTo>
                  <a:cubicBezTo>
                    <a:pt x="93" y="1124"/>
                    <a:pt x="166" y="1174"/>
                    <a:pt x="251" y="1174"/>
                  </a:cubicBezTo>
                  <a:cubicBezTo>
                    <a:pt x="267" y="1174"/>
                    <a:pt x="284" y="1172"/>
                    <a:pt x="300" y="1168"/>
                  </a:cubicBezTo>
                  <a:cubicBezTo>
                    <a:pt x="308" y="1164"/>
                    <a:pt x="320" y="1162"/>
                    <a:pt x="331" y="1160"/>
                  </a:cubicBezTo>
                  <a:cubicBezTo>
                    <a:pt x="385" y="1141"/>
                    <a:pt x="435" y="1109"/>
                    <a:pt x="484"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96;p43"/>
            <p:cNvSpPr/>
            <p:nvPr/>
          </p:nvSpPr>
          <p:spPr>
            <a:xfrm>
              <a:off x="4751383" y="3245065"/>
              <a:ext cx="38323" cy="35015"/>
            </a:xfrm>
            <a:custGeom>
              <a:avLst/>
              <a:gdLst/>
              <a:ahLst/>
              <a:cxnLst/>
              <a:rect l="l" t="t" r="r" b="b"/>
              <a:pathLst>
                <a:path w="1286" h="1175" extrusionOk="0">
                  <a:moveTo>
                    <a:pt x="1034" y="1"/>
                  </a:moveTo>
                  <a:cubicBezTo>
                    <a:pt x="1018" y="1"/>
                    <a:pt x="1002" y="3"/>
                    <a:pt x="986" y="6"/>
                  </a:cubicBezTo>
                  <a:cubicBezTo>
                    <a:pt x="977" y="9"/>
                    <a:pt x="967" y="12"/>
                    <a:pt x="956" y="16"/>
                  </a:cubicBezTo>
                  <a:cubicBezTo>
                    <a:pt x="903" y="33"/>
                    <a:pt x="852" y="66"/>
                    <a:pt x="804" y="102"/>
                  </a:cubicBezTo>
                  <a:cubicBezTo>
                    <a:pt x="526" y="310"/>
                    <a:pt x="341" y="615"/>
                    <a:pt x="183" y="915"/>
                  </a:cubicBezTo>
                  <a:cubicBezTo>
                    <a:pt x="147" y="985"/>
                    <a:pt x="1" y="1174"/>
                    <a:pt x="145" y="1174"/>
                  </a:cubicBezTo>
                  <a:cubicBezTo>
                    <a:pt x="148" y="1174"/>
                    <a:pt x="150" y="1174"/>
                    <a:pt x="153" y="1174"/>
                  </a:cubicBezTo>
                  <a:cubicBezTo>
                    <a:pt x="236" y="1171"/>
                    <a:pt x="325" y="1099"/>
                    <a:pt x="400" y="1059"/>
                  </a:cubicBezTo>
                  <a:cubicBezTo>
                    <a:pt x="554" y="980"/>
                    <a:pt x="703" y="884"/>
                    <a:pt x="842" y="777"/>
                  </a:cubicBezTo>
                  <a:cubicBezTo>
                    <a:pt x="966" y="680"/>
                    <a:pt x="1132" y="558"/>
                    <a:pt x="1213" y="422"/>
                  </a:cubicBezTo>
                  <a:cubicBezTo>
                    <a:pt x="1285" y="306"/>
                    <a:pt x="1279" y="225"/>
                    <a:pt x="1229" y="124"/>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97;p43"/>
            <p:cNvSpPr/>
            <p:nvPr/>
          </p:nvSpPr>
          <p:spPr>
            <a:xfrm>
              <a:off x="4738986" y="3282374"/>
              <a:ext cx="13768" cy="14036"/>
            </a:xfrm>
            <a:custGeom>
              <a:avLst/>
              <a:gdLst/>
              <a:ahLst/>
              <a:cxnLst/>
              <a:rect l="l" t="t" r="r" b="b"/>
              <a:pathLst>
                <a:path w="462" h="471" extrusionOk="0">
                  <a:moveTo>
                    <a:pt x="231" y="1"/>
                  </a:moveTo>
                  <a:cubicBezTo>
                    <a:pt x="215" y="1"/>
                    <a:pt x="197" y="5"/>
                    <a:pt x="181" y="6"/>
                  </a:cubicBezTo>
                  <a:cubicBezTo>
                    <a:pt x="175" y="6"/>
                    <a:pt x="172" y="8"/>
                    <a:pt x="166" y="9"/>
                  </a:cubicBezTo>
                  <a:cubicBezTo>
                    <a:pt x="152" y="15"/>
                    <a:pt x="134" y="21"/>
                    <a:pt x="119" y="29"/>
                  </a:cubicBezTo>
                  <a:cubicBezTo>
                    <a:pt x="105" y="39"/>
                    <a:pt x="93" y="49"/>
                    <a:pt x="81" y="61"/>
                  </a:cubicBezTo>
                  <a:cubicBezTo>
                    <a:pt x="72" y="67"/>
                    <a:pt x="66" y="78"/>
                    <a:pt x="59" y="87"/>
                  </a:cubicBezTo>
                  <a:cubicBezTo>
                    <a:pt x="52" y="97"/>
                    <a:pt x="45" y="105"/>
                    <a:pt x="40" y="114"/>
                  </a:cubicBezTo>
                  <a:cubicBezTo>
                    <a:pt x="39" y="117"/>
                    <a:pt x="38" y="123"/>
                    <a:pt x="36" y="127"/>
                  </a:cubicBezTo>
                  <a:cubicBezTo>
                    <a:pt x="33" y="128"/>
                    <a:pt x="32" y="133"/>
                    <a:pt x="30" y="134"/>
                  </a:cubicBezTo>
                  <a:cubicBezTo>
                    <a:pt x="29" y="137"/>
                    <a:pt x="26" y="141"/>
                    <a:pt x="23" y="145"/>
                  </a:cubicBezTo>
                  <a:cubicBezTo>
                    <a:pt x="17" y="158"/>
                    <a:pt x="10" y="173"/>
                    <a:pt x="7" y="187"/>
                  </a:cubicBezTo>
                  <a:cubicBezTo>
                    <a:pt x="5" y="191"/>
                    <a:pt x="5" y="193"/>
                    <a:pt x="5" y="196"/>
                  </a:cubicBezTo>
                  <a:cubicBezTo>
                    <a:pt x="2" y="210"/>
                    <a:pt x="2" y="224"/>
                    <a:pt x="0" y="239"/>
                  </a:cubicBezTo>
                  <a:lnTo>
                    <a:pt x="0" y="246"/>
                  </a:lnTo>
                  <a:cubicBezTo>
                    <a:pt x="0" y="256"/>
                    <a:pt x="2" y="264"/>
                    <a:pt x="3" y="272"/>
                  </a:cubicBezTo>
                  <a:cubicBezTo>
                    <a:pt x="5" y="279"/>
                    <a:pt x="5" y="289"/>
                    <a:pt x="7" y="296"/>
                  </a:cubicBezTo>
                  <a:cubicBezTo>
                    <a:pt x="10" y="310"/>
                    <a:pt x="17" y="325"/>
                    <a:pt x="23" y="337"/>
                  </a:cubicBezTo>
                  <a:cubicBezTo>
                    <a:pt x="25" y="342"/>
                    <a:pt x="26" y="343"/>
                    <a:pt x="29" y="346"/>
                  </a:cubicBezTo>
                  <a:cubicBezTo>
                    <a:pt x="38" y="359"/>
                    <a:pt x="46" y="372"/>
                    <a:pt x="58" y="385"/>
                  </a:cubicBezTo>
                  <a:cubicBezTo>
                    <a:pt x="59" y="388"/>
                    <a:pt x="62" y="389"/>
                    <a:pt x="65" y="392"/>
                  </a:cubicBezTo>
                  <a:cubicBezTo>
                    <a:pt x="79" y="403"/>
                    <a:pt x="93" y="415"/>
                    <a:pt x="109" y="428"/>
                  </a:cubicBezTo>
                  <a:lnTo>
                    <a:pt x="125" y="438"/>
                  </a:lnTo>
                  <a:cubicBezTo>
                    <a:pt x="141"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0" y="466"/>
                  </a:cubicBezTo>
                  <a:cubicBezTo>
                    <a:pt x="280" y="465"/>
                    <a:pt x="288" y="465"/>
                    <a:pt x="297" y="464"/>
                  </a:cubicBezTo>
                  <a:cubicBezTo>
                    <a:pt x="313" y="459"/>
                    <a:pt x="330" y="451"/>
                    <a:pt x="344" y="445"/>
                  </a:cubicBezTo>
                  <a:cubicBezTo>
                    <a:pt x="348" y="443"/>
                    <a:pt x="354" y="439"/>
                    <a:pt x="358" y="436"/>
                  </a:cubicBezTo>
                  <a:cubicBezTo>
                    <a:pt x="371" y="425"/>
                    <a:pt x="387" y="416"/>
                    <a:pt x="399" y="403"/>
                  </a:cubicBezTo>
                  <a:cubicBezTo>
                    <a:pt x="407" y="390"/>
                    <a:pt x="419" y="376"/>
                    <a:pt x="430" y="362"/>
                  </a:cubicBezTo>
                  <a:cubicBezTo>
                    <a:pt x="433" y="358"/>
                    <a:pt x="434" y="352"/>
                    <a:pt x="437" y="347"/>
                  </a:cubicBezTo>
                  <a:cubicBezTo>
                    <a:pt x="443" y="330"/>
                    <a:pt x="450" y="315"/>
                    <a:pt x="454" y="299"/>
                  </a:cubicBezTo>
                  <a:cubicBezTo>
                    <a:pt x="459" y="283"/>
                    <a:pt x="460" y="264"/>
                    <a:pt x="462" y="247"/>
                  </a:cubicBezTo>
                  <a:lnTo>
                    <a:pt x="462" y="229"/>
                  </a:lnTo>
                  <a:cubicBezTo>
                    <a:pt x="460" y="213"/>
                    <a:pt x="457" y="194"/>
                    <a:pt x="454" y="178"/>
                  </a:cubicBezTo>
                  <a:cubicBezTo>
                    <a:pt x="450" y="161"/>
                    <a:pt x="442" y="144"/>
                    <a:pt x="434" y="128"/>
                  </a:cubicBezTo>
                  <a:cubicBezTo>
                    <a:pt x="433" y="123"/>
                    <a:pt x="432" y="120"/>
                    <a:pt x="427" y="114"/>
                  </a:cubicBezTo>
                  <a:cubicBezTo>
                    <a:pt x="419" y="100"/>
                    <a:pt x="407" y="84"/>
                    <a:pt x="396" y="71"/>
                  </a:cubicBezTo>
                  <a:cubicBezTo>
                    <a:pt x="389" y="62"/>
                    <a:pt x="377" y="57"/>
                    <a:pt x="369" y="49"/>
                  </a:cubicBezTo>
                  <a:cubicBezTo>
                    <a:pt x="360" y="42"/>
                    <a:pt x="351" y="35"/>
                    <a:pt x="341" y="29"/>
                  </a:cubicBezTo>
                  <a:cubicBezTo>
                    <a:pt x="327" y="21"/>
                    <a:pt x="311" y="15"/>
                    <a:pt x="295" y="9"/>
                  </a:cubicBezTo>
                  <a:cubicBezTo>
                    <a:pt x="290" y="8"/>
                    <a:pt x="284" y="6"/>
                    <a:pt x="280" y="6"/>
                  </a:cubicBezTo>
                  <a:cubicBezTo>
                    <a:pt x="262"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98;p43"/>
            <p:cNvSpPr/>
            <p:nvPr/>
          </p:nvSpPr>
          <p:spPr>
            <a:xfrm>
              <a:off x="2929817" y="3441532"/>
              <a:ext cx="48723" cy="16628"/>
            </a:xfrm>
            <a:custGeom>
              <a:avLst/>
              <a:gdLst/>
              <a:ahLst/>
              <a:cxnLst/>
              <a:rect l="l" t="t" r="r" b="b"/>
              <a:pathLst>
                <a:path w="1635" h="558" extrusionOk="0">
                  <a:moveTo>
                    <a:pt x="1098" y="1"/>
                  </a:moveTo>
                  <a:cubicBezTo>
                    <a:pt x="831" y="1"/>
                    <a:pt x="567" y="68"/>
                    <a:pt x="317" y="145"/>
                  </a:cubicBezTo>
                  <a:cubicBezTo>
                    <a:pt x="240" y="168"/>
                    <a:pt x="1" y="196"/>
                    <a:pt x="117" y="305"/>
                  </a:cubicBezTo>
                  <a:cubicBezTo>
                    <a:pt x="177" y="363"/>
                    <a:pt x="290" y="377"/>
                    <a:pt x="370" y="404"/>
                  </a:cubicBezTo>
                  <a:cubicBezTo>
                    <a:pt x="535" y="460"/>
                    <a:pt x="706" y="499"/>
                    <a:pt x="879" y="525"/>
                  </a:cubicBezTo>
                  <a:cubicBezTo>
                    <a:pt x="983" y="539"/>
                    <a:pt x="1109" y="558"/>
                    <a:pt x="1226" y="558"/>
                  </a:cubicBezTo>
                  <a:cubicBezTo>
                    <a:pt x="1283" y="558"/>
                    <a:pt x="1338" y="553"/>
                    <a:pt x="1388" y="542"/>
                  </a:cubicBezTo>
                  <a:cubicBezTo>
                    <a:pt x="1520" y="512"/>
                    <a:pt x="1571" y="449"/>
                    <a:pt x="1606" y="344"/>
                  </a:cubicBezTo>
                  <a:cubicBezTo>
                    <a:pt x="1634" y="252"/>
                    <a:pt x="1603" y="145"/>
                    <a:pt x="1514" y="86"/>
                  </a:cubicBezTo>
                  <a:cubicBezTo>
                    <a:pt x="1504" y="76"/>
                    <a:pt x="1495" y="72"/>
                    <a:pt x="1485" y="66"/>
                  </a:cubicBezTo>
                  <a:cubicBezTo>
                    <a:pt x="1435" y="40"/>
                    <a:pt x="1376" y="26"/>
                    <a:pt x="1319" y="17"/>
                  </a:cubicBezTo>
                  <a:cubicBezTo>
                    <a:pt x="1245" y="6"/>
                    <a:pt x="1172" y="1"/>
                    <a:pt x="109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99;p43"/>
            <p:cNvSpPr/>
            <p:nvPr/>
          </p:nvSpPr>
          <p:spPr>
            <a:xfrm>
              <a:off x="2860951"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1" y="414"/>
                    <a:pt x="121" y="473"/>
                  </a:cubicBezTo>
                  <a:cubicBezTo>
                    <a:pt x="129" y="483"/>
                    <a:pt x="138" y="488"/>
                    <a:pt x="149" y="493"/>
                  </a:cubicBezTo>
                  <a:cubicBezTo>
                    <a:pt x="200" y="518"/>
                    <a:pt x="258" y="533"/>
                    <a:pt x="316" y="541"/>
                  </a:cubicBezTo>
                  <a:cubicBezTo>
                    <a:pt x="390" y="553"/>
                    <a:pt x="464" y="558"/>
                    <a:pt x="538" y="558"/>
                  </a:cubicBezTo>
                  <a:cubicBezTo>
                    <a:pt x="804" y="558"/>
                    <a:pt x="1067" y="490"/>
                    <a:pt x="1317" y="414"/>
                  </a:cubicBezTo>
                  <a:cubicBezTo>
                    <a:pt x="1395" y="391"/>
                    <a:pt x="1634" y="362"/>
                    <a:pt x="1518" y="253"/>
                  </a:cubicBezTo>
                  <a:cubicBezTo>
                    <a:pt x="1456" y="196"/>
                    <a:pt x="1343"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0;p43"/>
            <p:cNvSpPr/>
            <p:nvPr/>
          </p:nvSpPr>
          <p:spPr>
            <a:xfrm>
              <a:off x="2911044" y="3462779"/>
              <a:ext cx="17969" cy="46637"/>
            </a:xfrm>
            <a:custGeom>
              <a:avLst/>
              <a:gdLst/>
              <a:ahLst/>
              <a:cxnLst/>
              <a:rect l="l" t="t" r="r" b="b"/>
              <a:pathLst>
                <a:path w="603" h="1565" extrusionOk="0">
                  <a:moveTo>
                    <a:pt x="319" y="0"/>
                  </a:moveTo>
                  <a:cubicBezTo>
                    <a:pt x="304" y="0"/>
                    <a:pt x="286" y="10"/>
                    <a:pt x="265" y="32"/>
                  </a:cubicBezTo>
                  <a:cubicBezTo>
                    <a:pt x="209" y="94"/>
                    <a:pt x="195" y="208"/>
                    <a:pt x="169" y="292"/>
                  </a:cubicBezTo>
                  <a:cubicBezTo>
                    <a:pt x="116" y="459"/>
                    <a:pt x="76" y="634"/>
                    <a:pt x="53" y="813"/>
                  </a:cubicBezTo>
                  <a:cubicBezTo>
                    <a:pt x="32" y="971"/>
                    <a:pt x="0" y="1176"/>
                    <a:pt x="36" y="1332"/>
                  </a:cubicBezTo>
                  <a:cubicBezTo>
                    <a:pt x="66" y="1467"/>
                    <a:pt x="125" y="1520"/>
                    <a:pt x="231" y="1554"/>
                  </a:cubicBezTo>
                  <a:cubicBezTo>
                    <a:pt x="253" y="1561"/>
                    <a:pt x="275" y="1565"/>
                    <a:pt x="298" y="1565"/>
                  </a:cubicBezTo>
                  <a:cubicBezTo>
                    <a:pt x="368" y="1565"/>
                    <a:pt x="439" y="1530"/>
                    <a:pt x="483" y="1461"/>
                  </a:cubicBezTo>
                  <a:cubicBezTo>
                    <a:pt x="489" y="1451"/>
                    <a:pt x="496" y="1441"/>
                    <a:pt x="499" y="1431"/>
                  </a:cubicBezTo>
                  <a:cubicBezTo>
                    <a:pt x="525" y="1379"/>
                    <a:pt x="539" y="1319"/>
                    <a:pt x="548" y="1260"/>
                  </a:cubicBezTo>
                  <a:cubicBezTo>
                    <a:pt x="602" y="913"/>
                    <a:pt x="519" y="562"/>
                    <a:pt x="424" y="237"/>
                  </a:cubicBezTo>
                  <a:cubicBezTo>
                    <a:pt x="406" y="173"/>
                    <a:pt x="384"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1;p43"/>
            <p:cNvSpPr/>
            <p:nvPr/>
          </p:nvSpPr>
          <p:spPr>
            <a:xfrm>
              <a:off x="2910478" y="3390247"/>
              <a:ext cx="17969" cy="46697"/>
            </a:xfrm>
            <a:custGeom>
              <a:avLst/>
              <a:gdLst/>
              <a:ahLst/>
              <a:cxnLst/>
              <a:rect l="l" t="t" r="r" b="b"/>
              <a:pathLst>
                <a:path w="603" h="1567" extrusionOk="0">
                  <a:moveTo>
                    <a:pt x="304" y="1"/>
                  </a:moveTo>
                  <a:cubicBezTo>
                    <a:pt x="233" y="1"/>
                    <a:pt x="164" y="36"/>
                    <a:pt x="118" y="105"/>
                  </a:cubicBezTo>
                  <a:cubicBezTo>
                    <a:pt x="114" y="116"/>
                    <a:pt x="108" y="125"/>
                    <a:pt x="102" y="135"/>
                  </a:cubicBezTo>
                  <a:cubicBezTo>
                    <a:pt x="78" y="186"/>
                    <a:pt x="64" y="247"/>
                    <a:pt x="55" y="305"/>
                  </a:cubicBezTo>
                  <a:cubicBezTo>
                    <a:pt x="1" y="652"/>
                    <a:pt x="84" y="1005"/>
                    <a:pt x="178" y="1328"/>
                  </a:cubicBezTo>
                  <a:cubicBezTo>
                    <a:pt x="197" y="1392"/>
                    <a:pt x="218" y="1566"/>
                    <a:pt x="284" y="1566"/>
                  </a:cubicBezTo>
                  <a:cubicBezTo>
                    <a:pt x="299" y="1566"/>
                    <a:pt x="317" y="1557"/>
                    <a:pt x="337" y="1535"/>
                  </a:cubicBezTo>
                  <a:cubicBezTo>
                    <a:pt x="393" y="1472"/>
                    <a:pt x="408" y="1357"/>
                    <a:pt x="432" y="1274"/>
                  </a:cubicBezTo>
                  <a:cubicBezTo>
                    <a:pt x="486" y="1106"/>
                    <a:pt x="525" y="933"/>
                    <a:pt x="548" y="754"/>
                  </a:cubicBezTo>
                  <a:cubicBezTo>
                    <a:pt x="569" y="596"/>
                    <a:pt x="602" y="390"/>
                    <a:pt x="567" y="234"/>
                  </a:cubicBezTo>
                  <a:cubicBezTo>
                    <a:pt x="536" y="99"/>
                    <a:pt x="476" y="46"/>
                    <a:pt x="372" y="12"/>
                  </a:cubicBezTo>
                  <a:cubicBezTo>
                    <a:pt x="350"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2;p43"/>
            <p:cNvSpPr/>
            <p:nvPr/>
          </p:nvSpPr>
          <p:spPr>
            <a:xfrm>
              <a:off x="2913011" y="3442873"/>
              <a:ext cx="13768" cy="13887"/>
            </a:xfrm>
            <a:custGeom>
              <a:avLst/>
              <a:gdLst/>
              <a:ahLst/>
              <a:cxnLst/>
              <a:rect l="l" t="t" r="r" b="b"/>
              <a:pathLst>
                <a:path w="462" h="466" extrusionOk="0">
                  <a:moveTo>
                    <a:pt x="232" y="1"/>
                  </a:moveTo>
                  <a:cubicBezTo>
                    <a:pt x="222" y="1"/>
                    <a:pt x="209" y="2"/>
                    <a:pt x="199" y="5"/>
                  </a:cubicBezTo>
                  <a:cubicBezTo>
                    <a:pt x="188" y="7"/>
                    <a:pt x="175" y="7"/>
                    <a:pt x="165" y="10"/>
                  </a:cubicBezTo>
                  <a:cubicBezTo>
                    <a:pt x="149" y="15"/>
                    <a:pt x="132" y="22"/>
                    <a:pt x="118" y="30"/>
                  </a:cubicBezTo>
                  <a:cubicBezTo>
                    <a:pt x="113" y="31"/>
                    <a:pt x="109" y="35"/>
                    <a:pt x="103" y="38"/>
                  </a:cubicBezTo>
                  <a:cubicBezTo>
                    <a:pt x="92" y="48"/>
                    <a:pt x="77" y="58"/>
                    <a:pt x="65" y="70"/>
                  </a:cubicBezTo>
                  <a:cubicBezTo>
                    <a:pt x="52" y="81"/>
                    <a:pt x="43" y="96"/>
                    <a:pt x="32" y="108"/>
                  </a:cubicBezTo>
                  <a:cubicBezTo>
                    <a:pt x="29" y="113"/>
                    <a:pt x="27" y="117"/>
                    <a:pt x="24" y="121"/>
                  </a:cubicBezTo>
                  <a:cubicBezTo>
                    <a:pt x="17" y="136"/>
                    <a:pt x="10" y="151"/>
                    <a:pt x="7" y="167"/>
                  </a:cubicBezTo>
                  <a:cubicBezTo>
                    <a:pt x="3" y="184"/>
                    <a:pt x="2" y="200"/>
                    <a:pt x="0" y="216"/>
                  </a:cubicBezTo>
                  <a:cubicBezTo>
                    <a:pt x="0" y="227"/>
                    <a:pt x="2" y="239"/>
                    <a:pt x="3" y="250"/>
                  </a:cubicBezTo>
                  <a:cubicBezTo>
                    <a:pt x="6" y="260"/>
                    <a:pt x="6" y="272"/>
                    <a:pt x="9" y="282"/>
                  </a:cubicBezTo>
                  <a:cubicBezTo>
                    <a:pt x="10" y="286"/>
                    <a:pt x="13" y="292"/>
                    <a:pt x="14" y="295"/>
                  </a:cubicBezTo>
                  <a:cubicBezTo>
                    <a:pt x="14" y="299"/>
                    <a:pt x="14" y="300"/>
                    <a:pt x="16" y="303"/>
                  </a:cubicBezTo>
                  <a:cubicBezTo>
                    <a:pt x="17" y="308"/>
                    <a:pt x="17" y="313"/>
                    <a:pt x="20" y="316"/>
                  </a:cubicBezTo>
                  <a:cubicBezTo>
                    <a:pt x="24" y="331"/>
                    <a:pt x="30" y="345"/>
                    <a:pt x="36" y="358"/>
                  </a:cubicBezTo>
                  <a:cubicBezTo>
                    <a:pt x="37" y="359"/>
                    <a:pt x="37" y="363"/>
                    <a:pt x="39" y="365"/>
                  </a:cubicBezTo>
                  <a:cubicBezTo>
                    <a:pt x="46" y="378"/>
                    <a:pt x="57" y="388"/>
                    <a:pt x="66" y="399"/>
                  </a:cubicBezTo>
                  <a:cubicBezTo>
                    <a:pt x="67" y="401"/>
                    <a:pt x="67" y="402"/>
                    <a:pt x="70" y="404"/>
                  </a:cubicBezTo>
                  <a:cubicBezTo>
                    <a:pt x="75" y="409"/>
                    <a:pt x="85" y="416"/>
                    <a:pt x="89" y="421"/>
                  </a:cubicBezTo>
                  <a:cubicBezTo>
                    <a:pt x="95" y="425"/>
                    <a:pt x="102" y="431"/>
                    <a:pt x="109" y="437"/>
                  </a:cubicBezTo>
                  <a:cubicBezTo>
                    <a:pt x="122" y="444"/>
                    <a:pt x="136" y="449"/>
                    <a:pt x="149" y="454"/>
                  </a:cubicBezTo>
                  <a:cubicBezTo>
                    <a:pt x="152" y="457"/>
                    <a:pt x="156" y="457"/>
                    <a:pt x="158" y="458"/>
                  </a:cubicBezTo>
                  <a:cubicBezTo>
                    <a:pt x="172" y="461"/>
                    <a:pt x="188" y="464"/>
                    <a:pt x="204" y="465"/>
                  </a:cubicBezTo>
                  <a:lnTo>
                    <a:pt x="215" y="465"/>
                  </a:lnTo>
                  <a:cubicBezTo>
                    <a:pt x="232" y="465"/>
                    <a:pt x="252" y="461"/>
                    <a:pt x="271" y="458"/>
                  </a:cubicBezTo>
                  <a:cubicBezTo>
                    <a:pt x="275" y="457"/>
                    <a:pt x="282" y="457"/>
                    <a:pt x="288" y="454"/>
                  </a:cubicBezTo>
                  <a:cubicBezTo>
                    <a:pt x="307" y="449"/>
                    <a:pt x="323" y="442"/>
                    <a:pt x="338" y="432"/>
                  </a:cubicBezTo>
                  <a:cubicBezTo>
                    <a:pt x="344" y="429"/>
                    <a:pt x="351" y="428"/>
                    <a:pt x="357" y="422"/>
                  </a:cubicBezTo>
                  <a:cubicBezTo>
                    <a:pt x="368" y="411"/>
                    <a:pt x="386" y="402"/>
                    <a:pt x="396" y="389"/>
                  </a:cubicBezTo>
                  <a:cubicBezTo>
                    <a:pt x="401" y="385"/>
                    <a:pt x="407" y="375"/>
                    <a:pt x="411" y="371"/>
                  </a:cubicBezTo>
                  <a:lnTo>
                    <a:pt x="429" y="349"/>
                  </a:lnTo>
                  <a:cubicBezTo>
                    <a:pt x="437" y="335"/>
                    <a:pt x="443" y="318"/>
                    <a:pt x="447" y="302"/>
                  </a:cubicBezTo>
                  <a:cubicBezTo>
                    <a:pt x="450" y="296"/>
                    <a:pt x="451" y="290"/>
                    <a:pt x="451" y="286"/>
                  </a:cubicBezTo>
                  <a:cubicBezTo>
                    <a:pt x="454" y="267"/>
                    <a:pt x="459" y="250"/>
                    <a:pt x="459" y="232"/>
                  </a:cubicBezTo>
                  <a:cubicBezTo>
                    <a:pt x="461" y="216"/>
                    <a:pt x="459" y="199"/>
                    <a:pt x="456" y="181"/>
                  </a:cubicBezTo>
                  <a:cubicBezTo>
                    <a:pt x="454" y="177"/>
                    <a:pt x="454" y="171"/>
                    <a:pt x="453" y="166"/>
                  </a:cubicBezTo>
                  <a:cubicBezTo>
                    <a:pt x="447" y="150"/>
                    <a:pt x="440" y="134"/>
                    <a:pt x="431" y="117"/>
                  </a:cubicBezTo>
                  <a:cubicBezTo>
                    <a:pt x="423" y="103"/>
                    <a:pt x="411" y="88"/>
                    <a:pt x="401" y="77"/>
                  </a:cubicBezTo>
                  <a:cubicBezTo>
                    <a:pt x="397" y="71"/>
                    <a:pt x="393" y="67"/>
                    <a:pt x="388" y="64"/>
                  </a:cubicBezTo>
                  <a:cubicBezTo>
                    <a:pt x="376" y="53"/>
                    <a:pt x="364" y="43"/>
                    <a:pt x="350" y="34"/>
                  </a:cubicBezTo>
                  <a:cubicBezTo>
                    <a:pt x="335" y="24"/>
                    <a:pt x="317" y="17"/>
                    <a:pt x="301" y="12"/>
                  </a:cubicBezTo>
                  <a:cubicBezTo>
                    <a:pt x="295" y="10"/>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3;p43"/>
            <p:cNvSpPr/>
            <p:nvPr/>
          </p:nvSpPr>
          <p:spPr>
            <a:xfrm>
              <a:off x="3111056" y="3458040"/>
              <a:ext cx="34777" cy="36207"/>
            </a:xfrm>
            <a:custGeom>
              <a:avLst/>
              <a:gdLst/>
              <a:ahLst/>
              <a:cxnLst/>
              <a:rect l="l" t="t" r="r" b="b"/>
              <a:pathLst>
                <a:path w="1167" h="1215" extrusionOk="0">
                  <a:moveTo>
                    <a:pt x="50" y="1"/>
                  </a:moveTo>
                  <a:cubicBezTo>
                    <a:pt x="20" y="1"/>
                    <a:pt x="1" y="20"/>
                    <a:pt x="3" y="74"/>
                  </a:cubicBezTo>
                  <a:cubicBezTo>
                    <a:pt x="6" y="158"/>
                    <a:pt x="76" y="250"/>
                    <a:pt x="113" y="327"/>
                  </a:cubicBezTo>
                  <a:cubicBezTo>
                    <a:pt x="192" y="485"/>
                    <a:pt x="285" y="637"/>
                    <a:pt x="391" y="780"/>
                  </a:cubicBezTo>
                  <a:cubicBezTo>
                    <a:pt x="486" y="908"/>
                    <a:pt x="606" y="1075"/>
                    <a:pt x="739" y="1160"/>
                  </a:cubicBezTo>
                  <a:cubicBezTo>
                    <a:pt x="799" y="1198"/>
                    <a:pt x="849" y="1215"/>
                    <a:pt x="897" y="1215"/>
                  </a:cubicBezTo>
                  <a:cubicBezTo>
                    <a:pt x="941" y="1215"/>
                    <a:pt x="983" y="1200"/>
                    <a:pt x="1030" y="1176"/>
                  </a:cubicBezTo>
                  <a:cubicBezTo>
                    <a:pt x="1115" y="1133"/>
                    <a:pt x="1166" y="1034"/>
                    <a:pt x="1145" y="926"/>
                  </a:cubicBezTo>
                  <a:cubicBezTo>
                    <a:pt x="1143" y="915"/>
                    <a:pt x="1140" y="903"/>
                    <a:pt x="1136" y="893"/>
                  </a:cubicBezTo>
                  <a:cubicBezTo>
                    <a:pt x="1119" y="839"/>
                    <a:pt x="1086" y="787"/>
                    <a:pt x="1052" y="739"/>
                  </a:cubicBezTo>
                  <a:cubicBezTo>
                    <a:pt x="850" y="453"/>
                    <a:pt x="549"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4;p43"/>
            <p:cNvSpPr/>
            <p:nvPr/>
          </p:nvSpPr>
          <p:spPr>
            <a:xfrm>
              <a:off x="3058401" y="3405475"/>
              <a:ext cx="34747" cy="36207"/>
            </a:xfrm>
            <a:custGeom>
              <a:avLst/>
              <a:gdLst/>
              <a:ahLst/>
              <a:cxnLst/>
              <a:rect l="l" t="t" r="r" b="b"/>
              <a:pathLst>
                <a:path w="1166" h="1215" extrusionOk="0">
                  <a:moveTo>
                    <a:pt x="271" y="0"/>
                  </a:moveTo>
                  <a:cubicBezTo>
                    <a:pt x="226" y="0"/>
                    <a:pt x="184" y="15"/>
                    <a:pt x="136" y="39"/>
                  </a:cubicBezTo>
                  <a:cubicBezTo>
                    <a:pt x="52" y="82"/>
                    <a:pt x="0" y="181"/>
                    <a:pt x="22" y="289"/>
                  </a:cubicBezTo>
                  <a:cubicBezTo>
                    <a:pt x="23" y="300"/>
                    <a:pt x="27" y="310"/>
                    <a:pt x="30" y="322"/>
                  </a:cubicBezTo>
                  <a:cubicBezTo>
                    <a:pt x="49" y="375"/>
                    <a:pt x="80" y="426"/>
                    <a:pt x="115" y="476"/>
                  </a:cubicBezTo>
                  <a:cubicBezTo>
                    <a:pt x="317" y="762"/>
                    <a:pt x="618" y="949"/>
                    <a:pt x="910" y="1111"/>
                  </a:cubicBezTo>
                  <a:cubicBezTo>
                    <a:pt x="956" y="1137"/>
                    <a:pt x="1056" y="1215"/>
                    <a:pt x="1116" y="1215"/>
                  </a:cubicBezTo>
                  <a:cubicBezTo>
                    <a:pt x="1146" y="1215"/>
                    <a:pt x="1166" y="1196"/>
                    <a:pt x="1164" y="1141"/>
                  </a:cubicBezTo>
                  <a:cubicBezTo>
                    <a:pt x="1161" y="1057"/>
                    <a:pt x="1091" y="965"/>
                    <a:pt x="1053" y="889"/>
                  </a:cubicBezTo>
                  <a:cubicBezTo>
                    <a:pt x="974" y="732"/>
                    <a:pt x="881" y="578"/>
                    <a:pt x="775" y="435"/>
                  </a:cubicBezTo>
                  <a:cubicBezTo>
                    <a:pt x="681" y="309"/>
                    <a:pt x="560"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05;p43"/>
            <p:cNvSpPr/>
            <p:nvPr/>
          </p:nvSpPr>
          <p:spPr>
            <a:xfrm>
              <a:off x="3058222" y="3459054"/>
              <a:ext cx="38293" cy="35015"/>
            </a:xfrm>
            <a:custGeom>
              <a:avLst/>
              <a:gdLst/>
              <a:ahLst/>
              <a:cxnLst/>
              <a:rect l="l" t="t" r="r" b="b"/>
              <a:pathLst>
                <a:path w="1285" h="1175" extrusionOk="0">
                  <a:moveTo>
                    <a:pt x="1141"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1" y="1174"/>
                  </a:cubicBezTo>
                  <a:cubicBezTo>
                    <a:pt x="267" y="1174"/>
                    <a:pt x="283" y="1172"/>
                    <a:pt x="300" y="1169"/>
                  </a:cubicBezTo>
                  <a:cubicBezTo>
                    <a:pt x="308" y="1167"/>
                    <a:pt x="320" y="1163"/>
                    <a:pt x="330" y="1160"/>
                  </a:cubicBezTo>
                  <a:cubicBezTo>
                    <a:pt x="384" y="1142"/>
                    <a:pt x="435" y="1110"/>
                    <a:pt x="482" y="1074"/>
                  </a:cubicBezTo>
                  <a:cubicBezTo>
                    <a:pt x="760" y="866"/>
                    <a:pt x="945" y="560"/>
                    <a:pt x="1102"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6;p43"/>
            <p:cNvSpPr/>
            <p:nvPr/>
          </p:nvSpPr>
          <p:spPr>
            <a:xfrm>
              <a:off x="3107689"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4" y="102"/>
                  </a:cubicBezTo>
                  <a:cubicBezTo>
                    <a:pt x="526"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2" y="557"/>
                    <a:pt x="1213" y="421"/>
                  </a:cubicBezTo>
                  <a:cubicBezTo>
                    <a:pt x="1285" y="305"/>
                    <a:pt x="1279" y="225"/>
                    <a:pt x="1229" y="123"/>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07;p43"/>
            <p:cNvSpPr/>
            <p:nvPr/>
          </p:nvSpPr>
          <p:spPr>
            <a:xfrm>
              <a:off x="3095203" y="3442932"/>
              <a:ext cx="13827" cy="14036"/>
            </a:xfrm>
            <a:custGeom>
              <a:avLst/>
              <a:gdLst/>
              <a:ahLst/>
              <a:cxnLst/>
              <a:rect l="l" t="t" r="r" b="b"/>
              <a:pathLst>
                <a:path w="464" h="471" extrusionOk="0">
                  <a:moveTo>
                    <a:pt x="232" y="0"/>
                  </a:moveTo>
                  <a:cubicBezTo>
                    <a:pt x="215" y="0"/>
                    <a:pt x="198" y="5"/>
                    <a:pt x="182" y="6"/>
                  </a:cubicBezTo>
                  <a:cubicBezTo>
                    <a:pt x="176" y="6"/>
                    <a:pt x="172" y="8"/>
                    <a:pt x="168" y="10"/>
                  </a:cubicBezTo>
                  <a:cubicBezTo>
                    <a:pt x="152" y="15"/>
                    <a:pt x="135" y="20"/>
                    <a:pt x="121"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5" y="128"/>
                    <a:pt x="33" y="132"/>
                    <a:pt x="30" y="134"/>
                  </a:cubicBezTo>
                  <a:cubicBezTo>
                    <a:pt x="29" y="137"/>
                    <a:pt x="27" y="141"/>
                    <a:pt x="25" y="145"/>
                  </a:cubicBezTo>
                  <a:cubicBezTo>
                    <a:pt x="19" y="158"/>
                    <a:pt x="12" y="172"/>
                    <a:pt x="7" y="187"/>
                  </a:cubicBezTo>
                  <a:cubicBezTo>
                    <a:pt x="6" y="191"/>
                    <a:pt x="6" y="192"/>
                    <a:pt x="6" y="195"/>
                  </a:cubicBezTo>
                  <a:cubicBezTo>
                    <a:pt x="3" y="210"/>
                    <a:pt x="3" y="225"/>
                    <a:pt x="0" y="238"/>
                  </a:cubicBezTo>
                  <a:lnTo>
                    <a:pt x="0" y="245"/>
                  </a:lnTo>
                  <a:cubicBezTo>
                    <a:pt x="0" y="255"/>
                    <a:pt x="3" y="264"/>
                    <a:pt x="5" y="271"/>
                  </a:cubicBezTo>
                  <a:cubicBezTo>
                    <a:pt x="6" y="278"/>
                    <a:pt x="6" y="288"/>
                    <a:pt x="7" y="296"/>
                  </a:cubicBezTo>
                  <a:cubicBezTo>
                    <a:pt x="12" y="310"/>
                    <a:pt x="19" y="324"/>
                    <a:pt x="23" y="337"/>
                  </a:cubicBezTo>
                  <a:cubicBezTo>
                    <a:pt x="26" y="341"/>
                    <a:pt x="27" y="343"/>
                    <a:pt x="29" y="346"/>
                  </a:cubicBezTo>
                  <a:cubicBezTo>
                    <a:pt x="38" y="359"/>
                    <a:pt x="48" y="372"/>
                    <a:pt x="58"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4" y="471"/>
                    <a:pt x="245" y="470"/>
                  </a:cubicBezTo>
                  <a:cubicBezTo>
                    <a:pt x="255" y="470"/>
                    <a:pt x="262" y="468"/>
                    <a:pt x="271" y="466"/>
                  </a:cubicBezTo>
                  <a:cubicBezTo>
                    <a:pt x="280" y="465"/>
                    <a:pt x="288" y="465"/>
                    <a:pt x="298" y="463"/>
                  </a:cubicBezTo>
                  <a:cubicBezTo>
                    <a:pt x="314" y="459"/>
                    <a:pt x="330" y="450"/>
                    <a:pt x="344" y="445"/>
                  </a:cubicBezTo>
                  <a:cubicBezTo>
                    <a:pt x="350" y="443"/>
                    <a:pt x="356" y="439"/>
                    <a:pt x="358" y="436"/>
                  </a:cubicBezTo>
                  <a:cubicBezTo>
                    <a:pt x="373" y="425"/>
                    <a:pt x="387" y="416"/>
                    <a:pt x="400" y="403"/>
                  </a:cubicBezTo>
                  <a:cubicBezTo>
                    <a:pt x="411" y="392"/>
                    <a:pt x="422" y="376"/>
                    <a:pt x="430" y="361"/>
                  </a:cubicBezTo>
                  <a:cubicBezTo>
                    <a:pt x="434" y="357"/>
                    <a:pt x="436" y="351"/>
                    <a:pt x="437" y="347"/>
                  </a:cubicBezTo>
                  <a:cubicBezTo>
                    <a:pt x="444" y="330"/>
                    <a:pt x="452" y="314"/>
                    <a:pt x="456" y="298"/>
                  </a:cubicBezTo>
                  <a:cubicBezTo>
                    <a:pt x="459" y="283"/>
                    <a:pt x="462" y="264"/>
                    <a:pt x="463" y="247"/>
                  </a:cubicBezTo>
                  <a:lnTo>
                    <a:pt x="463" y="228"/>
                  </a:lnTo>
                  <a:cubicBezTo>
                    <a:pt x="460" y="212"/>
                    <a:pt x="459" y="194"/>
                    <a:pt x="456" y="178"/>
                  </a:cubicBezTo>
                  <a:cubicBezTo>
                    <a:pt x="452" y="161"/>
                    <a:pt x="443" y="144"/>
                    <a:pt x="436" y="128"/>
                  </a:cubicBezTo>
                  <a:cubicBezTo>
                    <a:pt x="434" y="122"/>
                    <a:pt x="433" y="119"/>
                    <a:pt x="429" y="114"/>
                  </a:cubicBezTo>
                  <a:cubicBezTo>
                    <a:pt x="420" y="99"/>
                    <a:pt x="409" y="83"/>
                    <a:pt x="397" y="71"/>
                  </a:cubicBezTo>
                  <a:cubicBezTo>
                    <a:pt x="390" y="62"/>
                    <a:pt x="379" y="56"/>
                    <a:pt x="370" y="49"/>
                  </a:cubicBezTo>
                  <a:cubicBezTo>
                    <a:pt x="361" y="42"/>
                    <a:pt x="351" y="35"/>
                    <a:pt x="343" y="29"/>
                  </a:cubicBezTo>
                  <a:cubicBezTo>
                    <a:pt x="328" y="20"/>
                    <a:pt x="313"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08;p43"/>
            <p:cNvSpPr/>
            <p:nvPr/>
          </p:nvSpPr>
          <p:spPr>
            <a:xfrm>
              <a:off x="3294560" y="3441532"/>
              <a:ext cx="48693" cy="16628"/>
            </a:xfrm>
            <a:custGeom>
              <a:avLst/>
              <a:gdLst/>
              <a:ahLst/>
              <a:cxnLst/>
              <a:rect l="l" t="t" r="r" b="b"/>
              <a:pathLst>
                <a:path w="1634" h="558" extrusionOk="0">
                  <a:moveTo>
                    <a:pt x="1099" y="1"/>
                  </a:moveTo>
                  <a:cubicBezTo>
                    <a:pt x="833" y="1"/>
                    <a:pt x="568" y="68"/>
                    <a:pt x="317" y="145"/>
                  </a:cubicBezTo>
                  <a:cubicBezTo>
                    <a:pt x="241" y="168"/>
                    <a:pt x="0" y="196"/>
                    <a:pt x="116" y="305"/>
                  </a:cubicBezTo>
                  <a:cubicBezTo>
                    <a:pt x="178" y="363"/>
                    <a:pt x="291" y="377"/>
                    <a:pt x="372"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4" y="86"/>
                  </a:cubicBezTo>
                  <a:cubicBezTo>
                    <a:pt x="1505" y="76"/>
                    <a:pt x="1495"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09;p43"/>
            <p:cNvSpPr/>
            <p:nvPr/>
          </p:nvSpPr>
          <p:spPr>
            <a:xfrm>
              <a:off x="3225634" y="3441502"/>
              <a:ext cx="48723" cy="16658"/>
            </a:xfrm>
            <a:custGeom>
              <a:avLst/>
              <a:gdLst/>
              <a:ahLst/>
              <a:cxnLst/>
              <a:rect l="l" t="t" r="r" b="b"/>
              <a:pathLst>
                <a:path w="1635" h="559" extrusionOk="0">
                  <a:moveTo>
                    <a:pt x="409" y="1"/>
                  </a:moveTo>
                  <a:cubicBezTo>
                    <a:pt x="352" y="1"/>
                    <a:pt x="297" y="5"/>
                    <a:pt x="247" y="17"/>
                  </a:cubicBezTo>
                  <a:cubicBezTo>
                    <a:pt x="115" y="47"/>
                    <a:pt x="64" y="109"/>
                    <a:pt x="29" y="216"/>
                  </a:cubicBezTo>
                  <a:cubicBezTo>
                    <a:pt x="1" y="306"/>
                    <a:pt x="32" y="414"/>
                    <a:pt x="121" y="473"/>
                  </a:cubicBezTo>
                  <a:cubicBezTo>
                    <a:pt x="130" y="483"/>
                    <a:pt x="141" y="488"/>
                    <a:pt x="150" y="493"/>
                  </a:cubicBezTo>
                  <a:cubicBezTo>
                    <a:pt x="200" y="518"/>
                    <a:pt x="259" y="533"/>
                    <a:pt x="316" y="541"/>
                  </a:cubicBezTo>
                  <a:cubicBezTo>
                    <a:pt x="390" y="553"/>
                    <a:pt x="464" y="558"/>
                    <a:pt x="538" y="558"/>
                  </a:cubicBezTo>
                  <a:cubicBezTo>
                    <a:pt x="805" y="558"/>
                    <a:pt x="1069" y="490"/>
                    <a:pt x="1318" y="414"/>
                  </a:cubicBezTo>
                  <a:cubicBezTo>
                    <a:pt x="1395" y="391"/>
                    <a:pt x="1634" y="362"/>
                    <a:pt x="1518" y="253"/>
                  </a:cubicBezTo>
                  <a:cubicBezTo>
                    <a:pt x="1458" y="196"/>
                    <a:pt x="1345" y="182"/>
                    <a:pt x="1265" y="154"/>
                  </a:cubicBezTo>
                  <a:cubicBezTo>
                    <a:pt x="1100" y="99"/>
                    <a:pt x="929" y="60"/>
                    <a:pt x="756" y="34"/>
                  </a:cubicBezTo>
                  <a:cubicBezTo>
                    <a:pt x="652"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0;p43"/>
            <p:cNvSpPr/>
            <p:nvPr/>
          </p:nvSpPr>
          <p:spPr>
            <a:xfrm>
              <a:off x="3275756" y="3462779"/>
              <a:ext cx="17969" cy="46637"/>
            </a:xfrm>
            <a:custGeom>
              <a:avLst/>
              <a:gdLst/>
              <a:ahLst/>
              <a:cxnLst/>
              <a:rect l="l" t="t" r="r" b="b"/>
              <a:pathLst>
                <a:path w="603" h="1565" extrusionOk="0">
                  <a:moveTo>
                    <a:pt x="320" y="0"/>
                  </a:moveTo>
                  <a:cubicBezTo>
                    <a:pt x="304" y="0"/>
                    <a:pt x="287" y="10"/>
                    <a:pt x="266" y="32"/>
                  </a:cubicBezTo>
                  <a:cubicBezTo>
                    <a:pt x="210" y="94"/>
                    <a:pt x="196" y="208"/>
                    <a:pt x="171" y="292"/>
                  </a:cubicBezTo>
                  <a:cubicBezTo>
                    <a:pt x="117" y="459"/>
                    <a:pt x="78" y="634"/>
                    <a:pt x="55" y="813"/>
                  </a:cubicBezTo>
                  <a:cubicBezTo>
                    <a:pt x="34" y="971"/>
                    <a:pt x="1" y="1176"/>
                    <a:pt x="37" y="1332"/>
                  </a:cubicBezTo>
                  <a:cubicBezTo>
                    <a:pt x="67" y="1467"/>
                    <a:pt x="127" y="1520"/>
                    <a:pt x="232" y="1554"/>
                  </a:cubicBezTo>
                  <a:cubicBezTo>
                    <a:pt x="254" y="1561"/>
                    <a:pt x="277" y="1565"/>
                    <a:pt x="299" y="1565"/>
                  </a:cubicBezTo>
                  <a:cubicBezTo>
                    <a:pt x="370" y="1565"/>
                    <a:pt x="440" y="1530"/>
                    <a:pt x="485" y="1461"/>
                  </a:cubicBezTo>
                  <a:cubicBezTo>
                    <a:pt x="490" y="1451"/>
                    <a:pt x="495" y="1441"/>
                    <a:pt x="501" y="1431"/>
                  </a:cubicBezTo>
                  <a:cubicBezTo>
                    <a:pt x="525" y="1379"/>
                    <a:pt x="540" y="1319"/>
                    <a:pt x="550" y="1260"/>
                  </a:cubicBezTo>
                  <a:cubicBezTo>
                    <a:pt x="603" y="913"/>
                    <a:pt x="521" y="562"/>
                    <a:pt x="425" y="237"/>
                  </a:cubicBezTo>
                  <a:cubicBezTo>
                    <a:pt x="407"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1;p43"/>
            <p:cNvSpPr/>
            <p:nvPr/>
          </p:nvSpPr>
          <p:spPr>
            <a:xfrm>
              <a:off x="3275160" y="3390247"/>
              <a:ext cx="17969" cy="46697"/>
            </a:xfrm>
            <a:custGeom>
              <a:avLst/>
              <a:gdLst/>
              <a:ahLst/>
              <a:cxnLst/>
              <a:rect l="l" t="t" r="r" b="b"/>
              <a:pathLst>
                <a:path w="603" h="1567" extrusionOk="0">
                  <a:moveTo>
                    <a:pt x="305" y="1"/>
                  </a:moveTo>
                  <a:cubicBezTo>
                    <a:pt x="235" y="1"/>
                    <a:pt x="164" y="36"/>
                    <a:pt x="120" y="105"/>
                  </a:cubicBezTo>
                  <a:cubicBezTo>
                    <a:pt x="114" y="116"/>
                    <a:pt x="108" y="125"/>
                    <a:pt x="104" y="135"/>
                  </a:cubicBezTo>
                  <a:cubicBezTo>
                    <a:pt x="78" y="186"/>
                    <a:pt x="64" y="247"/>
                    <a:pt x="55" y="305"/>
                  </a:cubicBezTo>
                  <a:cubicBezTo>
                    <a:pt x="1" y="652"/>
                    <a:pt x="84" y="1005"/>
                    <a:pt x="179" y="1328"/>
                  </a:cubicBezTo>
                  <a:cubicBezTo>
                    <a:pt x="197" y="1392"/>
                    <a:pt x="219" y="1566"/>
                    <a:pt x="284" y="1566"/>
                  </a:cubicBezTo>
                  <a:cubicBezTo>
                    <a:pt x="300" y="1566"/>
                    <a:pt x="317" y="1557"/>
                    <a:pt x="338" y="1535"/>
                  </a:cubicBezTo>
                  <a:cubicBezTo>
                    <a:pt x="394" y="1472"/>
                    <a:pt x="408" y="1357"/>
                    <a:pt x="434" y="1274"/>
                  </a:cubicBezTo>
                  <a:cubicBezTo>
                    <a:pt x="487" y="1106"/>
                    <a:pt x="525" y="933"/>
                    <a:pt x="550" y="754"/>
                  </a:cubicBezTo>
                  <a:cubicBezTo>
                    <a:pt x="571" y="596"/>
                    <a:pt x="603" y="390"/>
                    <a:pt x="567" y="234"/>
                  </a:cubicBezTo>
                  <a:cubicBezTo>
                    <a:pt x="537" y="99"/>
                    <a:pt x="478" y="46"/>
                    <a:pt x="372" y="12"/>
                  </a:cubicBezTo>
                  <a:cubicBezTo>
                    <a:pt x="350" y="4"/>
                    <a:pt x="328" y="1"/>
                    <a:pt x="3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2;p43"/>
            <p:cNvSpPr/>
            <p:nvPr/>
          </p:nvSpPr>
          <p:spPr>
            <a:xfrm>
              <a:off x="3277723" y="3442873"/>
              <a:ext cx="13827" cy="13887"/>
            </a:xfrm>
            <a:custGeom>
              <a:avLst/>
              <a:gdLst/>
              <a:ahLst/>
              <a:cxnLst/>
              <a:rect l="l" t="t" r="r" b="b"/>
              <a:pathLst>
                <a:path w="464" h="466" extrusionOk="0">
                  <a:moveTo>
                    <a:pt x="234" y="1"/>
                  </a:moveTo>
                  <a:cubicBezTo>
                    <a:pt x="223" y="1"/>
                    <a:pt x="211" y="2"/>
                    <a:pt x="200" y="5"/>
                  </a:cubicBezTo>
                  <a:cubicBezTo>
                    <a:pt x="190" y="7"/>
                    <a:pt x="177" y="7"/>
                    <a:pt x="166" y="10"/>
                  </a:cubicBezTo>
                  <a:cubicBezTo>
                    <a:pt x="150" y="15"/>
                    <a:pt x="134" y="22"/>
                    <a:pt x="120" y="30"/>
                  </a:cubicBezTo>
                  <a:cubicBezTo>
                    <a:pt x="114" y="31"/>
                    <a:pt x="111" y="35"/>
                    <a:pt x="105" y="38"/>
                  </a:cubicBezTo>
                  <a:cubicBezTo>
                    <a:pt x="93" y="48"/>
                    <a:pt x="78" y="58"/>
                    <a:pt x="65" y="70"/>
                  </a:cubicBezTo>
                  <a:cubicBezTo>
                    <a:pt x="54" y="81"/>
                    <a:pt x="44" y="96"/>
                    <a:pt x="34" y="108"/>
                  </a:cubicBezTo>
                  <a:cubicBezTo>
                    <a:pt x="30" y="113"/>
                    <a:pt x="28" y="117"/>
                    <a:pt x="27" y="121"/>
                  </a:cubicBezTo>
                  <a:cubicBezTo>
                    <a:pt x="19" y="136"/>
                    <a:pt x="12" y="151"/>
                    <a:pt x="8" y="167"/>
                  </a:cubicBezTo>
                  <a:cubicBezTo>
                    <a:pt x="5" y="184"/>
                    <a:pt x="4" y="200"/>
                    <a:pt x="1" y="216"/>
                  </a:cubicBezTo>
                  <a:cubicBezTo>
                    <a:pt x="1" y="227"/>
                    <a:pt x="4" y="239"/>
                    <a:pt x="5" y="250"/>
                  </a:cubicBezTo>
                  <a:cubicBezTo>
                    <a:pt x="7" y="260"/>
                    <a:pt x="7" y="272"/>
                    <a:pt x="11" y="282"/>
                  </a:cubicBezTo>
                  <a:cubicBezTo>
                    <a:pt x="12" y="286"/>
                    <a:pt x="14" y="292"/>
                    <a:pt x="15" y="295"/>
                  </a:cubicBezTo>
                  <a:cubicBezTo>
                    <a:pt x="15" y="299"/>
                    <a:pt x="15" y="300"/>
                    <a:pt x="18" y="303"/>
                  </a:cubicBezTo>
                  <a:cubicBezTo>
                    <a:pt x="19" y="308"/>
                    <a:pt x="19" y="313"/>
                    <a:pt x="21" y="316"/>
                  </a:cubicBezTo>
                  <a:cubicBezTo>
                    <a:pt x="27" y="331"/>
                    <a:pt x="32" y="345"/>
                    <a:pt x="37" y="358"/>
                  </a:cubicBezTo>
                  <a:cubicBezTo>
                    <a:pt x="40" y="359"/>
                    <a:pt x="40" y="363"/>
                    <a:pt x="41" y="365"/>
                  </a:cubicBezTo>
                  <a:cubicBezTo>
                    <a:pt x="48" y="378"/>
                    <a:pt x="58" y="388"/>
                    <a:pt x="68" y="399"/>
                  </a:cubicBezTo>
                  <a:cubicBezTo>
                    <a:pt x="70" y="401"/>
                    <a:pt x="70" y="402"/>
                    <a:pt x="71" y="404"/>
                  </a:cubicBezTo>
                  <a:cubicBezTo>
                    <a:pt x="77" y="409"/>
                    <a:pt x="85" y="416"/>
                    <a:pt x="91" y="421"/>
                  </a:cubicBezTo>
                  <a:cubicBezTo>
                    <a:pt x="97" y="425"/>
                    <a:pt x="104" y="431"/>
                    <a:pt x="111" y="437"/>
                  </a:cubicBezTo>
                  <a:cubicBezTo>
                    <a:pt x="123" y="444"/>
                    <a:pt x="137" y="449"/>
                    <a:pt x="150" y="454"/>
                  </a:cubicBezTo>
                  <a:cubicBezTo>
                    <a:pt x="154" y="457"/>
                    <a:pt x="157" y="457"/>
                    <a:pt x="158" y="458"/>
                  </a:cubicBezTo>
                  <a:cubicBezTo>
                    <a:pt x="173" y="461"/>
                    <a:pt x="190" y="464"/>
                    <a:pt x="206" y="465"/>
                  </a:cubicBezTo>
                  <a:lnTo>
                    <a:pt x="216" y="465"/>
                  </a:lnTo>
                  <a:cubicBezTo>
                    <a:pt x="234" y="465"/>
                    <a:pt x="254" y="461"/>
                    <a:pt x="272" y="458"/>
                  </a:cubicBezTo>
                  <a:cubicBezTo>
                    <a:pt x="277" y="457"/>
                    <a:pt x="285" y="457"/>
                    <a:pt x="290" y="454"/>
                  </a:cubicBezTo>
                  <a:cubicBezTo>
                    <a:pt x="308" y="449"/>
                    <a:pt x="323" y="442"/>
                    <a:pt x="340" y="432"/>
                  </a:cubicBezTo>
                  <a:cubicBezTo>
                    <a:pt x="345" y="429"/>
                    <a:pt x="352" y="428"/>
                    <a:pt x="358" y="422"/>
                  </a:cubicBezTo>
                  <a:cubicBezTo>
                    <a:pt x="371" y="411"/>
                    <a:pt x="386" y="402"/>
                    <a:pt x="398" y="389"/>
                  </a:cubicBezTo>
                  <a:cubicBezTo>
                    <a:pt x="402" y="385"/>
                    <a:pt x="408" y="375"/>
                    <a:pt x="414" y="371"/>
                  </a:cubicBezTo>
                  <a:lnTo>
                    <a:pt x="429" y="349"/>
                  </a:lnTo>
                  <a:cubicBezTo>
                    <a:pt x="438" y="335"/>
                    <a:pt x="444" y="318"/>
                    <a:pt x="449" y="302"/>
                  </a:cubicBezTo>
                  <a:cubicBezTo>
                    <a:pt x="451" y="296"/>
                    <a:pt x="452" y="290"/>
                    <a:pt x="452" y="286"/>
                  </a:cubicBezTo>
                  <a:cubicBezTo>
                    <a:pt x="457" y="267"/>
                    <a:pt x="459" y="250"/>
                    <a:pt x="459" y="232"/>
                  </a:cubicBezTo>
                  <a:cubicBezTo>
                    <a:pt x="464" y="216"/>
                    <a:pt x="459" y="199"/>
                    <a:pt x="457" y="181"/>
                  </a:cubicBezTo>
                  <a:cubicBezTo>
                    <a:pt x="455" y="177"/>
                    <a:pt x="455" y="171"/>
                    <a:pt x="452" y="166"/>
                  </a:cubicBezTo>
                  <a:cubicBezTo>
                    <a:pt x="448" y="150"/>
                    <a:pt x="441" y="134"/>
                    <a:pt x="434" y="117"/>
                  </a:cubicBezTo>
                  <a:cubicBezTo>
                    <a:pt x="424" y="103"/>
                    <a:pt x="414" y="88"/>
                    <a:pt x="402" y="77"/>
                  </a:cubicBezTo>
                  <a:cubicBezTo>
                    <a:pt x="399" y="71"/>
                    <a:pt x="393" y="67"/>
                    <a:pt x="391" y="64"/>
                  </a:cubicBezTo>
                  <a:cubicBezTo>
                    <a:pt x="378" y="53"/>
                    <a:pt x="365" y="43"/>
                    <a:pt x="350" y="34"/>
                  </a:cubicBezTo>
                  <a:cubicBezTo>
                    <a:pt x="336" y="24"/>
                    <a:pt x="319" y="17"/>
                    <a:pt x="302" y="12"/>
                  </a:cubicBezTo>
                  <a:cubicBezTo>
                    <a:pt x="297" y="10"/>
                    <a:pt x="293" y="8"/>
                    <a:pt x="287" y="8"/>
                  </a:cubicBezTo>
                  <a:cubicBezTo>
                    <a:pt x="270" y="5"/>
                    <a:pt x="252"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3;p43"/>
            <p:cNvSpPr/>
            <p:nvPr/>
          </p:nvSpPr>
          <p:spPr>
            <a:xfrm>
              <a:off x="3475769" y="3458040"/>
              <a:ext cx="34777" cy="36207"/>
            </a:xfrm>
            <a:custGeom>
              <a:avLst/>
              <a:gdLst/>
              <a:ahLst/>
              <a:cxnLst/>
              <a:rect l="l" t="t" r="r" b="b"/>
              <a:pathLst>
                <a:path w="1167" h="1215" extrusionOk="0">
                  <a:moveTo>
                    <a:pt x="50" y="1"/>
                  </a:moveTo>
                  <a:cubicBezTo>
                    <a:pt x="20" y="1"/>
                    <a:pt x="0" y="20"/>
                    <a:pt x="2" y="74"/>
                  </a:cubicBezTo>
                  <a:cubicBezTo>
                    <a:pt x="6" y="158"/>
                    <a:pt x="75" y="250"/>
                    <a:pt x="114" y="327"/>
                  </a:cubicBezTo>
                  <a:cubicBezTo>
                    <a:pt x="193" y="485"/>
                    <a:pt x="286" y="637"/>
                    <a:pt x="390" y="780"/>
                  </a:cubicBezTo>
                  <a:cubicBezTo>
                    <a:pt x="486" y="908"/>
                    <a:pt x="605" y="1075"/>
                    <a:pt x="739" y="1160"/>
                  </a:cubicBezTo>
                  <a:cubicBezTo>
                    <a:pt x="798" y="1198"/>
                    <a:pt x="848" y="1215"/>
                    <a:pt x="896" y="1215"/>
                  </a:cubicBezTo>
                  <a:cubicBezTo>
                    <a:pt x="941" y="1215"/>
                    <a:pt x="983" y="1200"/>
                    <a:pt x="1031" y="1176"/>
                  </a:cubicBezTo>
                  <a:cubicBezTo>
                    <a:pt x="1114" y="1133"/>
                    <a:pt x="1167" y="1034"/>
                    <a:pt x="1145" y="926"/>
                  </a:cubicBezTo>
                  <a:cubicBezTo>
                    <a:pt x="1143" y="915"/>
                    <a:pt x="1140" y="903"/>
                    <a:pt x="1135" y="893"/>
                  </a:cubicBezTo>
                  <a:cubicBezTo>
                    <a:pt x="1118" y="839"/>
                    <a:pt x="1085" y="787"/>
                    <a:pt x="1052" y="739"/>
                  </a:cubicBezTo>
                  <a:cubicBezTo>
                    <a:pt x="849" y="453"/>
                    <a:pt x="548" y="266"/>
                    <a:pt x="257" y="105"/>
                  </a:cubicBezTo>
                  <a:cubicBezTo>
                    <a:pt x="210" y="78"/>
                    <a:pt x="109"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4;p43"/>
            <p:cNvSpPr/>
            <p:nvPr/>
          </p:nvSpPr>
          <p:spPr>
            <a:xfrm>
              <a:off x="3423084" y="3405475"/>
              <a:ext cx="34777" cy="36207"/>
            </a:xfrm>
            <a:custGeom>
              <a:avLst/>
              <a:gdLst/>
              <a:ahLst/>
              <a:cxnLst/>
              <a:rect l="l" t="t" r="r" b="b"/>
              <a:pathLst>
                <a:path w="1167" h="1215" extrusionOk="0">
                  <a:moveTo>
                    <a:pt x="271" y="0"/>
                  </a:moveTo>
                  <a:cubicBezTo>
                    <a:pt x="227" y="0"/>
                    <a:pt x="184" y="15"/>
                    <a:pt x="137" y="39"/>
                  </a:cubicBezTo>
                  <a:cubicBezTo>
                    <a:pt x="52" y="82"/>
                    <a:pt x="0" y="181"/>
                    <a:pt x="22" y="289"/>
                  </a:cubicBezTo>
                  <a:cubicBezTo>
                    <a:pt x="26" y="300"/>
                    <a:pt x="28" y="310"/>
                    <a:pt x="31"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4" y="889"/>
                  </a:cubicBezTo>
                  <a:cubicBezTo>
                    <a:pt x="975" y="732"/>
                    <a:pt x="882" y="578"/>
                    <a:pt x="776"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15;p43"/>
            <p:cNvSpPr/>
            <p:nvPr/>
          </p:nvSpPr>
          <p:spPr>
            <a:xfrm>
              <a:off x="3422994" y="3459054"/>
              <a:ext cx="38293" cy="35015"/>
            </a:xfrm>
            <a:custGeom>
              <a:avLst/>
              <a:gdLst/>
              <a:ahLst/>
              <a:cxnLst/>
              <a:rect l="l" t="t" r="r" b="b"/>
              <a:pathLst>
                <a:path w="1285" h="1175" extrusionOk="0">
                  <a:moveTo>
                    <a:pt x="1141" y="1"/>
                  </a:moveTo>
                  <a:cubicBezTo>
                    <a:pt x="1138" y="1"/>
                    <a:pt x="1135" y="1"/>
                    <a:pt x="1133" y="1"/>
                  </a:cubicBezTo>
                  <a:cubicBezTo>
                    <a:pt x="1049" y="4"/>
                    <a:pt x="961" y="76"/>
                    <a:pt x="885" y="116"/>
                  </a:cubicBezTo>
                  <a:cubicBezTo>
                    <a:pt x="731" y="194"/>
                    <a:pt x="582" y="290"/>
                    <a:pt x="442" y="398"/>
                  </a:cubicBezTo>
                  <a:cubicBezTo>
                    <a:pt x="319" y="495"/>
                    <a:pt x="154" y="617"/>
                    <a:pt x="72" y="753"/>
                  </a:cubicBezTo>
                  <a:cubicBezTo>
                    <a:pt x="1" y="869"/>
                    <a:pt x="5" y="950"/>
                    <a:pt x="55" y="1053"/>
                  </a:cubicBezTo>
                  <a:cubicBezTo>
                    <a:pt x="91" y="1125"/>
                    <a:pt x="165" y="1174"/>
                    <a:pt x="250" y="1174"/>
                  </a:cubicBezTo>
                  <a:cubicBezTo>
                    <a:pt x="266" y="1174"/>
                    <a:pt x="282" y="1172"/>
                    <a:pt x="299" y="1169"/>
                  </a:cubicBezTo>
                  <a:cubicBezTo>
                    <a:pt x="309" y="1167"/>
                    <a:pt x="319"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16;p43"/>
            <p:cNvSpPr/>
            <p:nvPr/>
          </p:nvSpPr>
          <p:spPr>
            <a:xfrm>
              <a:off x="3472401" y="3405624"/>
              <a:ext cx="38293" cy="34985"/>
            </a:xfrm>
            <a:custGeom>
              <a:avLst/>
              <a:gdLst/>
              <a:ahLst/>
              <a:cxnLst/>
              <a:rect l="l" t="t" r="r" b="b"/>
              <a:pathLst>
                <a:path w="1285" h="1174" extrusionOk="0">
                  <a:moveTo>
                    <a:pt x="1033" y="1"/>
                  </a:moveTo>
                  <a:cubicBezTo>
                    <a:pt x="1018" y="1"/>
                    <a:pt x="1001" y="2"/>
                    <a:pt x="985" y="6"/>
                  </a:cubicBezTo>
                  <a:cubicBezTo>
                    <a:pt x="976" y="9"/>
                    <a:pt x="966" y="12"/>
                    <a:pt x="955" y="16"/>
                  </a:cubicBezTo>
                  <a:cubicBezTo>
                    <a:pt x="902" y="33"/>
                    <a:pt x="852" y="66"/>
                    <a:pt x="803" y="102"/>
                  </a:cubicBezTo>
                  <a:cubicBezTo>
                    <a:pt x="525" y="310"/>
                    <a:pt x="341" y="615"/>
                    <a:pt x="184" y="914"/>
                  </a:cubicBezTo>
                  <a:cubicBezTo>
                    <a:pt x="146" y="985"/>
                    <a:pt x="0" y="1174"/>
                    <a:pt x="144" y="1174"/>
                  </a:cubicBezTo>
                  <a:cubicBezTo>
                    <a:pt x="147" y="1174"/>
                    <a:pt x="149" y="1174"/>
                    <a:pt x="152" y="1174"/>
                  </a:cubicBezTo>
                  <a:cubicBezTo>
                    <a:pt x="235" y="1171"/>
                    <a:pt x="324" y="1099"/>
                    <a:pt x="400" y="1059"/>
                  </a:cubicBezTo>
                  <a:cubicBezTo>
                    <a:pt x="554" y="980"/>
                    <a:pt x="703" y="884"/>
                    <a:pt x="843" y="777"/>
                  </a:cubicBezTo>
                  <a:cubicBezTo>
                    <a:pt x="966" y="679"/>
                    <a:pt x="1131" y="557"/>
                    <a:pt x="1213" y="421"/>
                  </a:cubicBezTo>
                  <a:cubicBezTo>
                    <a:pt x="1284" y="305"/>
                    <a:pt x="1280" y="225"/>
                    <a:pt x="1230" y="123"/>
                  </a:cubicBezTo>
                  <a:cubicBezTo>
                    <a:pt x="1194"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17;p43"/>
            <p:cNvSpPr/>
            <p:nvPr/>
          </p:nvSpPr>
          <p:spPr>
            <a:xfrm>
              <a:off x="3459975" y="3442932"/>
              <a:ext cx="13768" cy="14036"/>
            </a:xfrm>
            <a:custGeom>
              <a:avLst/>
              <a:gdLst/>
              <a:ahLst/>
              <a:cxnLst/>
              <a:rect l="l" t="t" r="r" b="b"/>
              <a:pathLst>
                <a:path w="462" h="471" extrusionOk="0">
                  <a:moveTo>
                    <a:pt x="231" y="0"/>
                  </a:moveTo>
                  <a:cubicBezTo>
                    <a:pt x="215" y="0"/>
                    <a:pt x="197" y="5"/>
                    <a:pt x="181" y="6"/>
                  </a:cubicBezTo>
                  <a:cubicBezTo>
                    <a:pt x="175" y="6"/>
                    <a:pt x="172" y="8"/>
                    <a:pt x="167" y="10"/>
                  </a:cubicBezTo>
                  <a:cubicBezTo>
                    <a:pt x="152" y="15"/>
                    <a:pt x="134" y="20"/>
                    <a:pt x="119" y="29"/>
                  </a:cubicBezTo>
                  <a:cubicBezTo>
                    <a:pt x="105" y="39"/>
                    <a:pt x="94" y="49"/>
                    <a:pt x="81" y="61"/>
                  </a:cubicBezTo>
                  <a:cubicBezTo>
                    <a:pt x="72" y="66"/>
                    <a:pt x="66" y="78"/>
                    <a:pt x="59" y="86"/>
                  </a:cubicBezTo>
                  <a:cubicBezTo>
                    <a:pt x="52" y="96"/>
                    <a:pt x="45" y="105"/>
                    <a:pt x="41" y="114"/>
                  </a:cubicBezTo>
                  <a:cubicBezTo>
                    <a:pt x="39" y="118"/>
                    <a:pt x="38" y="122"/>
                    <a:pt x="36" y="126"/>
                  </a:cubicBezTo>
                  <a:cubicBezTo>
                    <a:pt x="33" y="128"/>
                    <a:pt x="32" y="132"/>
                    <a:pt x="31" y="134"/>
                  </a:cubicBezTo>
                  <a:cubicBezTo>
                    <a:pt x="29" y="137"/>
                    <a:pt x="26" y="141"/>
                    <a:pt x="23" y="145"/>
                  </a:cubicBezTo>
                  <a:cubicBezTo>
                    <a:pt x="18" y="158"/>
                    <a:pt x="10" y="172"/>
                    <a:pt x="8" y="187"/>
                  </a:cubicBezTo>
                  <a:cubicBezTo>
                    <a:pt x="5" y="191"/>
                    <a:pt x="5" y="192"/>
                    <a:pt x="5" y="195"/>
                  </a:cubicBezTo>
                  <a:cubicBezTo>
                    <a:pt x="2" y="210"/>
                    <a:pt x="2" y="225"/>
                    <a:pt x="0" y="238"/>
                  </a:cubicBezTo>
                  <a:lnTo>
                    <a:pt x="0" y="245"/>
                  </a:lnTo>
                  <a:cubicBezTo>
                    <a:pt x="0" y="255"/>
                    <a:pt x="2" y="264"/>
                    <a:pt x="3" y="271"/>
                  </a:cubicBezTo>
                  <a:cubicBezTo>
                    <a:pt x="5" y="278"/>
                    <a:pt x="5" y="288"/>
                    <a:pt x="8" y="296"/>
                  </a:cubicBezTo>
                  <a:cubicBezTo>
                    <a:pt x="10" y="310"/>
                    <a:pt x="18" y="324"/>
                    <a:pt x="23" y="337"/>
                  </a:cubicBezTo>
                  <a:cubicBezTo>
                    <a:pt x="25" y="341"/>
                    <a:pt x="26" y="343"/>
                    <a:pt x="29" y="346"/>
                  </a:cubicBezTo>
                  <a:cubicBezTo>
                    <a:pt x="38" y="359"/>
                    <a:pt x="46" y="372"/>
                    <a:pt x="58" y="384"/>
                  </a:cubicBezTo>
                  <a:cubicBezTo>
                    <a:pt x="59" y="387"/>
                    <a:pt x="62" y="389"/>
                    <a:pt x="65" y="392"/>
                  </a:cubicBezTo>
                  <a:cubicBezTo>
                    <a:pt x="79" y="403"/>
                    <a:pt x="94" y="414"/>
                    <a:pt x="109" y="427"/>
                  </a:cubicBezTo>
                  <a:lnTo>
                    <a:pt x="125" y="437"/>
                  </a:lnTo>
                  <a:cubicBezTo>
                    <a:pt x="141" y="446"/>
                    <a:pt x="158" y="453"/>
                    <a:pt x="175" y="459"/>
                  </a:cubicBezTo>
                  <a:cubicBezTo>
                    <a:pt x="181" y="460"/>
                    <a:pt x="188" y="463"/>
                    <a:pt x="195" y="465"/>
                  </a:cubicBezTo>
                  <a:cubicBezTo>
                    <a:pt x="209" y="466"/>
                    <a:pt x="226"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9" y="443"/>
                    <a:pt x="354" y="439"/>
                    <a:pt x="359" y="436"/>
                  </a:cubicBezTo>
                  <a:cubicBezTo>
                    <a:pt x="373" y="425"/>
                    <a:pt x="387" y="416"/>
                    <a:pt x="399" y="403"/>
                  </a:cubicBezTo>
                  <a:cubicBezTo>
                    <a:pt x="409" y="392"/>
                    <a:pt x="419" y="376"/>
                    <a:pt x="430" y="361"/>
                  </a:cubicBezTo>
                  <a:cubicBezTo>
                    <a:pt x="433" y="357"/>
                    <a:pt x="436" y="351"/>
                    <a:pt x="437" y="347"/>
                  </a:cubicBezTo>
                  <a:cubicBezTo>
                    <a:pt x="445" y="330"/>
                    <a:pt x="452" y="314"/>
                    <a:pt x="455" y="298"/>
                  </a:cubicBezTo>
                  <a:cubicBezTo>
                    <a:pt x="459" y="283"/>
                    <a:pt x="460" y="264"/>
                    <a:pt x="462" y="247"/>
                  </a:cubicBezTo>
                  <a:lnTo>
                    <a:pt x="462" y="228"/>
                  </a:lnTo>
                  <a:cubicBezTo>
                    <a:pt x="460" y="212"/>
                    <a:pt x="459" y="194"/>
                    <a:pt x="455" y="178"/>
                  </a:cubicBezTo>
                  <a:cubicBezTo>
                    <a:pt x="452" y="161"/>
                    <a:pt x="443" y="144"/>
                    <a:pt x="435" y="128"/>
                  </a:cubicBezTo>
                  <a:cubicBezTo>
                    <a:pt x="433" y="122"/>
                    <a:pt x="432" y="119"/>
                    <a:pt x="429" y="114"/>
                  </a:cubicBezTo>
                  <a:cubicBezTo>
                    <a:pt x="419" y="99"/>
                    <a:pt x="409" y="83"/>
                    <a:pt x="396" y="71"/>
                  </a:cubicBezTo>
                  <a:cubicBezTo>
                    <a:pt x="389" y="62"/>
                    <a:pt x="377" y="56"/>
                    <a:pt x="369" y="49"/>
                  </a:cubicBezTo>
                  <a:cubicBezTo>
                    <a:pt x="360" y="42"/>
                    <a:pt x="352" y="35"/>
                    <a:pt x="341" y="29"/>
                  </a:cubicBezTo>
                  <a:cubicBezTo>
                    <a:pt x="327" y="20"/>
                    <a:pt x="311" y="15"/>
                    <a:pt x="296"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18;p43"/>
            <p:cNvSpPr/>
            <p:nvPr/>
          </p:nvSpPr>
          <p:spPr>
            <a:xfrm>
              <a:off x="3659242"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2" y="377"/>
                    <a:pt x="372" y="404"/>
                  </a:cubicBezTo>
                  <a:cubicBezTo>
                    <a:pt x="537" y="460"/>
                    <a:pt x="707" y="499"/>
                    <a:pt x="881" y="525"/>
                  </a:cubicBezTo>
                  <a:cubicBezTo>
                    <a:pt x="985" y="539"/>
                    <a:pt x="1110" y="558"/>
                    <a:pt x="1227" y="558"/>
                  </a:cubicBezTo>
                  <a:cubicBezTo>
                    <a:pt x="1284" y="558"/>
                    <a:pt x="1339" y="553"/>
                    <a:pt x="1389" y="542"/>
                  </a:cubicBezTo>
                  <a:cubicBezTo>
                    <a:pt x="1520" y="512"/>
                    <a:pt x="1571" y="449"/>
                    <a:pt x="1606" y="344"/>
                  </a:cubicBezTo>
                  <a:cubicBezTo>
                    <a:pt x="1634" y="252"/>
                    <a:pt x="1604" y="145"/>
                    <a:pt x="1515" y="86"/>
                  </a:cubicBezTo>
                  <a:cubicBezTo>
                    <a:pt x="1505" y="76"/>
                    <a:pt x="1497" y="72"/>
                    <a:pt x="1487" y="66"/>
                  </a:cubicBezTo>
                  <a:cubicBezTo>
                    <a:pt x="1437"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19;p43"/>
            <p:cNvSpPr/>
            <p:nvPr/>
          </p:nvSpPr>
          <p:spPr>
            <a:xfrm>
              <a:off x="3590406" y="3441502"/>
              <a:ext cx="48723" cy="16658"/>
            </a:xfrm>
            <a:custGeom>
              <a:avLst/>
              <a:gdLst/>
              <a:ahLst/>
              <a:cxnLst/>
              <a:rect l="l" t="t" r="r" b="b"/>
              <a:pathLst>
                <a:path w="1635" h="559" extrusionOk="0">
                  <a:moveTo>
                    <a:pt x="408" y="1"/>
                  </a:moveTo>
                  <a:cubicBezTo>
                    <a:pt x="351" y="1"/>
                    <a:pt x="296" y="5"/>
                    <a:pt x="246" y="17"/>
                  </a:cubicBezTo>
                  <a:cubicBezTo>
                    <a:pt x="116" y="47"/>
                    <a:pt x="64" y="109"/>
                    <a:pt x="30" y="216"/>
                  </a:cubicBezTo>
                  <a:cubicBezTo>
                    <a:pt x="1" y="306"/>
                    <a:pt x="31" y="414"/>
                    <a:pt x="121" y="473"/>
                  </a:cubicBezTo>
                  <a:cubicBezTo>
                    <a:pt x="130" y="483"/>
                    <a:pt x="138" y="488"/>
                    <a:pt x="150" y="493"/>
                  </a:cubicBezTo>
                  <a:cubicBezTo>
                    <a:pt x="200" y="518"/>
                    <a:pt x="259" y="533"/>
                    <a:pt x="316" y="541"/>
                  </a:cubicBezTo>
                  <a:cubicBezTo>
                    <a:pt x="390" y="553"/>
                    <a:pt x="464" y="558"/>
                    <a:pt x="538" y="558"/>
                  </a:cubicBezTo>
                  <a:cubicBezTo>
                    <a:pt x="804" y="558"/>
                    <a:pt x="1068" y="490"/>
                    <a:pt x="1318" y="414"/>
                  </a:cubicBezTo>
                  <a:cubicBezTo>
                    <a:pt x="1394" y="391"/>
                    <a:pt x="1634" y="362"/>
                    <a:pt x="1517" y="253"/>
                  </a:cubicBezTo>
                  <a:cubicBezTo>
                    <a:pt x="1457" y="196"/>
                    <a:pt x="1344" y="182"/>
                    <a:pt x="1263" y="154"/>
                  </a:cubicBezTo>
                  <a:cubicBezTo>
                    <a:pt x="1099" y="99"/>
                    <a:pt x="928" y="60"/>
                    <a:pt x="755" y="34"/>
                  </a:cubicBezTo>
                  <a:cubicBezTo>
                    <a:pt x="652"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0;p43"/>
            <p:cNvSpPr/>
            <p:nvPr/>
          </p:nvSpPr>
          <p:spPr>
            <a:xfrm>
              <a:off x="3640469" y="3462779"/>
              <a:ext cx="17969" cy="46637"/>
            </a:xfrm>
            <a:custGeom>
              <a:avLst/>
              <a:gdLst/>
              <a:ahLst/>
              <a:cxnLst/>
              <a:rect l="l" t="t" r="r" b="b"/>
              <a:pathLst>
                <a:path w="603" h="1565" extrusionOk="0">
                  <a:moveTo>
                    <a:pt x="320" y="0"/>
                  </a:moveTo>
                  <a:cubicBezTo>
                    <a:pt x="304" y="0"/>
                    <a:pt x="286" y="10"/>
                    <a:pt x="265" y="32"/>
                  </a:cubicBezTo>
                  <a:cubicBezTo>
                    <a:pt x="211" y="94"/>
                    <a:pt x="197" y="208"/>
                    <a:pt x="171" y="292"/>
                  </a:cubicBezTo>
                  <a:cubicBezTo>
                    <a:pt x="118" y="459"/>
                    <a:pt x="78" y="634"/>
                    <a:pt x="55" y="813"/>
                  </a:cubicBezTo>
                  <a:cubicBezTo>
                    <a:pt x="33" y="971"/>
                    <a:pt x="0" y="1176"/>
                    <a:pt x="36" y="1332"/>
                  </a:cubicBezTo>
                  <a:cubicBezTo>
                    <a:pt x="68" y="1467"/>
                    <a:pt x="126" y="1520"/>
                    <a:pt x="232" y="1554"/>
                  </a:cubicBezTo>
                  <a:cubicBezTo>
                    <a:pt x="254" y="1561"/>
                    <a:pt x="277" y="1565"/>
                    <a:pt x="300" y="1565"/>
                  </a:cubicBezTo>
                  <a:cubicBezTo>
                    <a:pt x="370" y="1565"/>
                    <a:pt x="440" y="1530"/>
                    <a:pt x="485" y="1461"/>
                  </a:cubicBezTo>
                  <a:cubicBezTo>
                    <a:pt x="490" y="1451"/>
                    <a:pt x="495" y="1441"/>
                    <a:pt x="500" y="1431"/>
                  </a:cubicBezTo>
                  <a:cubicBezTo>
                    <a:pt x="526" y="1379"/>
                    <a:pt x="540" y="1319"/>
                    <a:pt x="549" y="1260"/>
                  </a:cubicBezTo>
                  <a:cubicBezTo>
                    <a:pt x="602" y="913"/>
                    <a:pt x="520" y="562"/>
                    <a:pt x="426" y="237"/>
                  </a:cubicBezTo>
                  <a:cubicBezTo>
                    <a:pt x="406"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1;p43"/>
            <p:cNvSpPr/>
            <p:nvPr/>
          </p:nvSpPr>
          <p:spPr>
            <a:xfrm>
              <a:off x="3639962" y="3390247"/>
              <a:ext cx="17910" cy="46697"/>
            </a:xfrm>
            <a:custGeom>
              <a:avLst/>
              <a:gdLst/>
              <a:ahLst/>
              <a:cxnLst/>
              <a:rect l="l" t="t" r="r" b="b"/>
              <a:pathLst>
                <a:path w="601" h="1567" extrusionOk="0">
                  <a:moveTo>
                    <a:pt x="303" y="1"/>
                  </a:moveTo>
                  <a:cubicBezTo>
                    <a:pt x="233" y="1"/>
                    <a:pt x="163" y="36"/>
                    <a:pt x="118" y="105"/>
                  </a:cubicBezTo>
                  <a:cubicBezTo>
                    <a:pt x="113" y="116"/>
                    <a:pt x="108" y="125"/>
                    <a:pt x="102" y="135"/>
                  </a:cubicBezTo>
                  <a:cubicBezTo>
                    <a:pt x="77" y="186"/>
                    <a:pt x="63" y="247"/>
                    <a:pt x="53" y="305"/>
                  </a:cubicBezTo>
                  <a:cubicBezTo>
                    <a:pt x="0" y="652"/>
                    <a:pt x="82" y="1005"/>
                    <a:pt x="178" y="1328"/>
                  </a:cubicBezTo>
                  <a:cubicBezTo>
                    <a:pt x="196" y="1392"/>
                    <a:pt x="218" y="1566"/>
                    <a:pt x="284" y="1566"/>
                  </a:cubicBezTo>
                  <a:cubicBezTo>
                    <a:pt x="299" y="1566"/>
                    <a:pt x="316" y="1557"/>
                    <a:pt x="337" y="1535"/>
                  </a:cubicBezTo>
                  <a:cubicBezTo>
                    <a:pt x="393" y="1472"/>
                    <a:pt x="407" y="1357"/>
                    <a:pt x="431" y="1274"/>
                  </a:cubicBezTo>
                  <a:cubicBezTo>
                    <a:pt x="486" y="1106"/>
                    <a:pt x="525" y="933"/>
                    <a:pt x="547" y="754"/>
                  </a:cubicBezTo>
                  <a:cubicBezTo>
                    <a:pt x="569" y="596"/>
                    <a:pt x="600" y="390"/>
                    <a:pt x="566" y="234"/>
                  </a:cubicBezTo>
                  <a:cubicBezTo>
                    <a:pt x="536" y="99"/>
                    <a:pt x="476" y="46"/>
                    <a:pt x="371"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2;p43"/>
            <p:cNvSpPr/>
            <p:nvPr/>
          </p:nvSpPr>
          <p:spPr>
            <a:xfrm>
              <a:off x="3642465" y="3442873"/>
              <a:ext cx="13797" cy="13887"/>
            </a:xfrm>
            <a:custGeom>
              <a:avLst/>
              <a:gdLst/>
              <a:ahLst/>
              <a:cxnLst/>
              <a:rect l="l" t="t" r="r" b="b"/>
              <a:pathLst>
                <a:path w="463" h="466" extrusionOk="0">
                  <a:moveTo>
                    <a:pt x="233" y="1"/>
                  </a:moveTo>
                  <a:cubicBezTo>
                    <a:pt x="223" y="1"/>
                    <a:pt x="210" y="2"/>
                    <a:pt x="198" y="5"/>
                  </a:cubicBezTo>
                  <a:cubicBezTo>
                    <a:pt x="188" y="7"/>
                    <a:pt x="175" y="7"/>
                    <a:pt x="165" y="10"/>
                  </a:cubicBezTo>
                  <a:cubicBezTo>
                    <a:pt x="148" y="15"/>
                    <a:pt x="132" y="22"/>
                    <a:pt x="118" y="30"/>
                  </a:cubicBezTo>
                  <a:cubicBezTo>
                    <a:pt x="112" y="31"/>
                    <a:pt x="110" y="35"/>
                    <a:pt x="104" y="38"/>
                  </a:cubicBezTo>
                  <a:cubicBezTo>
                    <a:pt x="91" y="48"/>
                    <a:pt x="77" y="58"/>
                    <a:pt x="65" y="70"/>
                  </a:cubicBezTo>
                  <a:cubicBezTo>
                    <a:pt x="52" y="81"/>
                    <a:pt x="44" y="96"/>
                    <a:pt x="32" y="108"/>
                  </a:cubicBezTo>
                  <a:cubicBezTo>
                    <a:pt x="29" y="113"/>
                    <a:pt x="26" y="117"/>
                    <a:pt x="25" y="121"/>
                  </a:cubicBezTo>
                  <a:cubicBezTo>
                    <a:pt x="18" y="136"/>
                    <a:pt x="11" y="151"/>
                    <a:pt x="8" y="167"/>
                  </a:cubicBezTo>
                  <a:cubicBezTo>
                    <a:pt x="3" y="184"/>
                    <a:pt x="2" y="200"/>
                    <a:pt x="1" y="216"/>
                  </a:cubicBezTo>
                  <a:cubicBezTo>
                    <a:pt x="1" y="227"/>
                    <a:pt x="2" y="239"/>
                    <a:pt x="3" y="250"/>
                  </a:cubicBezTo>
                  <a:cubicBezTo>
                    <a:pt x="5" y="260"/>
                    <a:pt x="5" y="272"/>
                    <a:pt x="9" y="282"/>
                  </a:cubicBezTo>
                  <a:cubicBezTo>
                    <a:pt x="11" y="286"/>
                    <a:pt x="12" y="292"/>
                    <a:pt x="15" y="295"/>
                  </a:cubicBezTo>
                  <a:cubicBezTo>
                    <a:pt x="15" y="299"/>
                    <a:pt x="15" y="300"/>
                    <a:pt x="16" y="303"/>
                  </a:cubicBezTo>
                  <a:cubicBezTo>
                    <a:pt x="18" y="308"/>
                    <a:pt x="18" y="313"/>
                    <a:pt x="19" y="316"/>
                  </a:cubicBezTo>
                  <a:cubicBezTo>
                    <a:pt x="25" y="331"/>
                    <a:pt x="31" y="345"/>
                    <a:pt x="36" y="358"/>
                  </a:cubicBezTo>
                  <a:cubicBezTo>
                    <a:pt x="38" y="359"/>
                    <a:pt x="38" y="363"/>
                    <a:pt x="39" y="365"/>
                  </a:cubicBezTo>
                  <a:cubicBezTo>
                    <a:pt x="46" y="378"/>
                    <a:pt x="58" y="388"/>
                    <a:pt x="67" y="399"/>
                  </a:cubicBezTo>
                  <a:cubicBezTo>
                    <a:pt x="68" y="401"/>
                    <a:pt x="68" y="402"/>
                    <a:pt x="69" y="404"/>
                  </a:cubicBezTo>
                  <a:cubicBezTo>
                    <a:pt x="75" y="409"/>
                    <a:pt x="84" y="416"/>
                    <a:pt x="89" y="421"/>
                  </a:cubicBezTo>
                  <a:cubicBezTo>
                    <a:pt x="95" y="425"/>
                    <a:pt x="102" y="431"/>
                    <a:pt x="110" y="437"/>
                  </a:cubicBezTo>
                  <a:cubicBezTo>
                    <a:pt x="122" y="444"/>
                    <a:pt x="137" y="449"/>
                    <a:pt x="148" y="454"/>
                  </a:cubicBezTo>
                  <a:cubicBezTo>
                    <a:pt x="153" y="457"/>
                    <a:pt x="155" y="457"/>
                    <a:pt x="158" y="458"/>
                  </a:cubicBezTo>
                  <a:cubicBezTo>
                    <a:pt x="173" y="461"/>
                    <a:pt x="188" y="464"/>
                    <a:pt x="204" y="465"/>
                  </a:cubicBezTo>
                  <a:lnTo>
                    <a:pt x="216" y="465"/>
                  </a:lnTo>
                  <a:cubicBezTo>
                    <a:pt x="233" y="465"/>
                    <a:pt x="253" y="461"/>
                    <a:pt x="270" y="458"/>
                  </a:cubicBezTo>
                  <a:cubicBezTo>
                    <a:pt x="276" y="457"/>
                    <a:pt x="283" y="457"/>
                    <a:pt x="289" y="454"/>
                  </a:cubicBezTo>
                  <a:cubicBezTo>
                    <a:pt x="306" y="449"/>
                    <a:pt x="323" y="442"/>
                    <a:pt x="339" y="432"/>
                  </a:cubicBezTo>
                  <a:cubicBezTo>
                    <a:pt x="345" y="429"/>
                    <a:pt x="352" y="428"/>
                    <a:pt x="356" y="422"/>
                  </a:cubicBezTo>
                  <a:cubicBezTo>
                    <a:pt x="369" y="411"/>
                    <a:pt x="385" y="402"/>
                    <a:pt x="396" y="389"/>
                  </a:cubicBezTo>
                  <a:cubicBezTo>
                    <a:pt x="402" y="385"/>
                    <a:pt x="406" y="375"/>
                    <a:pt x="412" y="371"/>
                  </a:cubicBezTo>
                  <a:lnTo>
                    <a:pt x="428" y="349"/>
                  </a:lnTo>
                  <a:cubicBezTo>
                    <a:pt x="438" y="335"/>
                    <a:pt x="442" y="318"/>
                    <a:pt x="448" y="302"/>
                  </a:cubicBezTo>
                  <a:cubicBezTo>
                    <a:pt x="449" y="296"/>
                    <a:pt x="452" y="290"/>
                    <a:pt x="452" y="286"/>
                  </a:cubicBezTo>
                  <a:cubicBezTo>
                    <a:pt x="455" y="267"/>
                    <a:pt x="459" y="250"/>
                    <a:pt x="459" y="232"/>
                  </a:cubicBezTo>
                  <a:cubicBezTo>
                    <a:pt x="462" y="216"/>
                    <a:pt x="459" y="199"/>
                    <a:pt x="456" y="181"/>
                  </a:cubicBezTo>
                  <a:cubicBezTo>
                    <a:pt x="455" y="177"/>
                    <a:pt x="455" y="171"/>
                    <a:pt x="453" y="166"/>
                  </a:cubicBezTo>
                  <a:cubicBezTo>
                    <a:pt x="448" y="150"/>
                    <a:pt x="441" y="134"/>
                    <a:pt x="432" y="117"/>
                  </a:cubicBezTo>
                  <a:cubicBezTo>
                    <a:pt x="423" y="103"/>
                    <a:pt x="412" y="88"/>
                    <a:pt x="402" y="77"/>
                  </a:cubicBezTo>
                  <a:cubicBezTo>
                    <a:pt x="398" y="71"/>
                    <a:pt x="392" y="67"/>
                    <a:pt x="389" y="64"/>
                  </a:cubicBezTo>
                  <a:cubicBezTo>
                    <a:pt x="376" y="53"/>
                    <a:pt x="363" y="43"/>
                    <a:pt x="349" y="34"/>
                  </a:cubicBezTo>
                  <a:cubicBezTo>
                    <a:pt x="334" y="24"/>
                    <a:pt x="317" y="17"/>
                    <a:pt x="302" y="12"/>
                  </a:cubicBezTo>
                  <a:cubicBezTo>
                    <a:pt x="296" y="10"/>
                    <a:pt x="291" y="8"/>
                    <a:pt x="287" y="8"/>
                  </a:cubicBezTo>
                  <a:cubicBezTo>
                    <a:pt x="269"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3;p43"/>
            <p:cNvSpPr/>
            <p:nvPr/>
          </p:nvSpPr>
          <p:spPr>
            <a:xfrm>
              <a:off x="3840541" y="3458040"/>
              <a:ext cx="34747" cy="36207"/>
            </a:xfrm>
            <a:custGeom>
              <a:avLst/>
              <a:gdLst/>
              <a:ahLst/>
              <a:cxnLst/>
              <a:rect l="l" t="t" r="r" b="b"/>
              <a:pathLst>
                <a:path w="1166" h="1215" extrusionOk="0">
                  <a:moveTo>
                    <a:pt x="49" y="1"/>
                  </a:moveTo>
                  <a:cubicBezTo>
                    <a:pt x="20" y="1"/>
                    <a:pt x="0" y="20"/>
                    <a:pt x="2" y="74"/>
                  </a:cubicBezTo>
                  <a:cubicBezTo>
                    <a:pt x="5" y="158"/>
                    <a:pt x="75" y="250"/>
                    <a:pt x="113" y="327"/>
                  </a:cubicBezTo>
                  <a:cubicBezTo>
                    <a:pt x="191" y="485"/>
                    <a:pt x="285" y="637"/>
                    <a:pt x="391" y="780"/>
                  </a:cubicBezTo>
                  <a:cubicBezTo>
                    <a:pt x="485" y="908"/>
                    <a:pt x="605" y="1075"/>
                    <a:pt x="737" y="1160"/>
                  </a:cubicBezTo>
                  <a:cubicBezTo>
                    <a:pt x="797" y="1198"/>
                    <a:pt x="847" y="1215"/>
                    <a:pt x="895" y="1215"/>
                  </a:cubicBezTo>
                  <a:cubicBezTo>
                    <a:pt x="939" y="1215"/>
                    <a:pt x="982" y="1200"/>
                    <a:pt x="1030" y="1176"/>
                  </a:cubicBezTo>
                  <a:cubicBezTo>
                    <a:pt x="1114" y="1133"/>
                    <a:pt x="1166" y="1034"/>
                    <a:pt x="1144" y="926"/>
                  </a:cubicBezTo>
                  <a:cubicBezTo>
                    <a:pt x="1143" y="915"/>
                    <a:pt x="1139" y="903"/>
                    <a:pt x="1136" y="893"/>
                  </a:cubicBezTo>
                  <a:cubicBezTo>
                    <a:pt x="1117" y="839"/>
                    <a:pt x="1086" y="787"/>
                    <a:pt x="1051" y="739"/>
                  </a:cubicBezTo>
                  <a:cubicBezTo>
                    <a:pt x="849" y="453"/>
                    <a:pt x="548" y="266"/>
                    <a:pt x="256" y="105"/>
                  </a:cubicBezTo>
                  <a:cubicBezTo>
                    <a:pt x="209" y="78"/>
                    <a:pt x="109"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4;p43"/>
            <p:cNvSpPr/>
            <p:nvPr/>
          </p:nvSpPr>
          <p:spPr>
            <a:xfrm>
              <a:off x="3787826" y="3405475"/>
              <a:ext cx="34806" cy="36207"/>
            </a:xfrm>
            <a:custGeom>
              <a:avLst/>
              <a:gdLst/>
              <a:ahLst/>
              <a:cxnLst/>
              <a:rect l="l" t="t" r="r" b="b"/>
              <a:pathLst>
                <a:path w="1168" h="1215" extrusionOk="0">
                  <a:moveTo>
                    <a:pt x="271" y="0"/>
                  </a:moveTo>
                  <a:cubicBezTo>
                    <a:pt x="227" y="0"/>
                    <a:pt x="184" y="15"/>
                    <a:pt x="138" y="39"/>
                  </a:cubicBezTo>
                  <a:cubicBezTo>
                    <a:pt x="53" y="82"/>
                    <a:pt x="0" y="181"/>
                    <a:pt x="23" y="289"/>
                  </a:cubicBezTo>
                  <a:cubicBezTo>
                    <a:pt x="25" y="300"/>
                    <a:pt x="27" y="310"/>
                    <a:pt x="32" y="322"/>
                  </a:cubicBezTo>
                  <a:cubicBezTo>
                    <a:pt x="49" y="375"/>
                    <a:pt x="82" y="426"/>
                    <a:pt x="116" y="476"/>
                  </a:cubicBezTo>
                  <a:cubicBezTo>
                    <a:pt x="318" y="762"/>
                    <a:pt x="619" y="949"/>
                    <a:pt x="910" y="1111"/>
                  </a:cubicBezTo>
                  <a:cubicBezTo>
                    <a:pt x="957" y="1137"/>
                    <a:pt x="1058" y="1215"/>
                    <a:pt x="1118" y="1215"/>
                  </a:cubicBezTo>
                  <a:cubicBezTo>
                    <a:pt x="1147" y="1215"/>
                    <a:pt x="1167" y="1196"/>
                    <a:pt x="1165" y="1141"/>
                  </a:cubicBezTo>
                  <a:cubicBezTo>
                    <a:pt x="1161" y="1057"/>
                    <a:pt x="1092" y="965"/>
                    <a:pt x="1053" y="889"/>
                  </a:cubicBezTo>
                  <a:cubicBezTo>
                    <a:pt x="977" y="732"/>
                    <a:pt x="881" y="578"/>
                    <a:pt x="777" y="435"/>
                  </a:cubicBezTo>
                  <a:cubicBezTo>
                    <a:pt x="681" y="309"/>
                    <a:pt x="562"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25;p43"/>
            <p:cNvSpPr/>
            <p:nvPr/>
          </p:nvSpPr>
          <p:spPr>
            <a:xfrm>
              <a:off x="3787677" y="3459054"/>
              <a:ext cx="38323" cy="35015"/>
            </a:xfrm>
            <a:custGeom>
              <a:avLst/>
              <a:gdLst/>
              <a:ahLst/>
              <a:cxnLst/>
              <a:rect l="l" t="t" r="r" b="b"/>
              <a:pathLst>
                <a:path w="1286" h="1175" extrusionOk="0">
                  <a:moveTo>
                    <a:pt x="1141" y="1"/>
                  </a:moveTo>
                  <a:cubicBezTo>
                    <a:pt x="1138" y="1"/>
                    <a:pt x="1136" y="1"/>
                    <a:pt x="1133" y="1"/>
                  </a:cubicBezTo>
                  <a:cubicBezTo>
                    <a:pt x="1050" y="4"/>
                    <a:pt x="961" y="76"/>
                    <a:pt x="885" y="116"/>
                  </a:cubicBezTo>
                  <a:cubicBezTo>
                    <a:pt x="732" y="194"/>
                    <a:pt x="583" y="290"/>
                    <a:pt x="444" y="398"/>
                  </a:cubicBezTo>
                  <a:cubicBezTo>
                    <a:pt x="319" y="495"/>
                    <a:pt x="154" y="617"/>
                    <a:pt x="73" y="753"/>
                  </a:cubicBezTo>
                  <a:cubicBezTo>
                    <a:pt x="1" y="869"/>
                    <a:pt x="7" y="950"/>
                    <a:pt x="57" y="1053"/>
                  </a:cubicBezTo>
                  <a:cubicBezTo>
                    <a:pt x="93" y="1125"/>
                    <a:pt x="166" y="1174"/>
                    <a:pt x="251" y="1174"/>
                  </a:cubicBezTo>
                  <a:cubicBezTo>
                    <a:pt x="267" y="1174"/>
                    <a:pt x="284" y="1172"/>
                    <a:pt x="300" y="1169"/>
                  </a:cubicBezTo>
                  <a:cubicBezTo>
                    <a:pt x="309" y="1167"/>
                    <a:pt x="319" y="1163"/>
                    <a:pt x="330" y="1160"/>
                  </a:cubicBezTo>
                  <a:cubicBezTo>
                    <a:pt x="383" y="1142"/>
                    <a:pt x="434"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26;p43"/>
            <p:cNvSpPr/>
            <p:nvPr/>
          </p:nvSpPr>
          <p:spPr>
            <a:xfrm>
              <a:off x="3837173" y="3405624"/>
              <a:ext cx="38293" cy="34985"/>
            </a:xfrm>
            <a:custGeom>
              <a:avLst/>
              <a:gdLst/>
              <a:ahLst/>
              <a:cxnLst/>
              <a:rect l="l" t="t" r="r" b="b"/>
              <a:pathLst>
                <a:path w="1285" h="1174" extrusionOk="0">
                  <a:moveTo>
                    <a:pt x="1033" y="1"/>
                  </a:moveTo>
                  <a:cubicBezTo>
                    <a:pt x="1018" y="1"/>
                    <a:pt x="1001" y="2"/>
                    <a:pt x="985" y="6"/>
                  </a:cubicBezTo>
                  <a:cubicBezTo>
                    <a:pt x="976" y="9"/>
                    <a:pt x="965" y="12"/>
                    <a:pt x="955" y="16"/>
                  </a:cubicBezTo>
                  <a:cubicBezTo>
                    <a:pt x="900" y="33"/>
                    <a:pt x="850" y="66"/>
                    <a:pt x="803" y="102"/>
                  </a:cubicBezTo>
                  <a:cubicBezTo>
                    <a:pt x="525" y="310"/>
                    <a:pt x="340" y="615"/>
                    <a:pt x="183" y="914"/>
                  </a:cubicBezTo>
                  <a:cubicBezTo>
                    <a:pt x="146" y="985"/>
                    <a:pt x="0" y="1174"/>
                    <a:pt x="144" y="1174"/>
                  </a:cubicBezTo>
                  <a:cubicBezTo>
                    <a:pt x="147" y="1174"/>
                    <a:pt x="150" y="1174"/>
                    <a:pt x="152" y="1174"/>
                  </a:cubicBezTo>
                  <a:cubicBezTo>
                    <a:pt x="234" y="1171"/>
                    <a:pt x="324" y="1099"/>
                    <a:pt x="399" y="1059"/>
                  </a:cubicBezTo>
                  <a:cubicBezTo>
                    <a:pt x="554" y="980"/>
                    <a:pt x="703" y="884"/>
                    <a:pt x="842" y="777"/>
                  </a:cubicBezTo>
                  <a:cubicBezTo>
                    <a:pt x="965" y="679"/>
                    <a:pt x="1130" y="557"/>
                    <a:pt x="1213" y="421"/>
                  </a:cubicBezTo>
                  <a:cubicBezTo>
                    <a:pt x="1284" y="305"/>
                    <a:pt x="1279" y="225"/>
                    <a:pt x="1229" y="123"/>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27;p43"/>
            <p:cNvSpPr/>
            <p:nvPr/>
          </p:nvSpPr>
          <p:spPr>
            <a:xfrm>
              <a:off x="3824658" y="3442932"/>
              <a:ext cx="13797" cy="14036"/>
            </a:xfrm>
            <a:custGeom>
              <a:avLst/>
              <a:gdLst/>
              <a:ahLst/>
              <a:cxnLst/>
              <a:rect l="l" t="t" r="r" b="b"/>
              <a:pathLst>
                <a:path w="463" h="471" extrusionOk="0">
                  <a:moveTo>
                    <a:pt x="231" y="0"/>
                  </a:moveTo>
                  <a:cubicBezTo>
                    <a:pt x="216" y="0"/>
                    <a:pt x="199" y="5"/>
                    <a:pt x="181" y="6"/>
                  </a:cubicBezTo>
                  <a:cubicBezTo>
                    <a:pt x="176" y="6"/>
                    <a:pt x="173" y="8"/>
                    <a:pt x="167" y="10"/>
                  </a:cubicBezTo>
                  <a:cubicBezTo>
                    <a:pt x="153" y="15"/>
                    <a:pt x="135" y="20"/>
                    <a:pt x="121" y="29"/>
                  </a:cubicBezTo>
                  <a:cubicBezTo>
                    <a:pt x="107" y="39"/>
                    <a:pt x="94" y="49"/>
                    <a:pt x="81" y="61"/>
                  </a:cubicBezTo>
                  <a:cubicBezTo>
                    <a:pt x="72" y="66"/>
                    <a:pt x="67" y="78"/>
                    <a:pt x="60" y="86"/>
                  </a:cubicBezTo>
                  <a:cubicBezTo>
                    <a:pt x="52" y="96"/>
                    <a:pt x="45" y="105"/>
                    <a:pt x="42" y="114"/>
                  </a:cubicBezTo>
                  <a:cubicBezTo>
                    <a:pt x="39" y="118"/>
                    <a:pt x="38" y="122"/>
                    <a:pt x="37" y="126"/>
                  </a:cubicBezTo>
                  <a:cubicBezTo>
                    <a:pt x="35" y="128"/>
                    <a:pt x="32" y="132"/>
                    <a:pt x="31" y="134"/>
                  </a:cubicBezTo>
                  <a:cubicBezTo>
                    <a:pt x="29" y="137"/>
                    <a:pt x="28" y="141"/>
                    <a:pt x="24" y="145"/>
                  </a:cubicBezTo>
                  <a:cubicBezTo>
                    <a:pt x="18" y="158"/>
                    <a:pt x="12" y="172"/>
                    <a:pt x="8" y="187"/>
                  </a:cubicBezTo>
                  <a:cubicBezTo>
                    <a:pt x="6" y="191"/>
                    <a:pt x="6" y="192"/>
                    <a:pt x="6" y="195"/>
                  </a:cubicBezTo>
                  <a:cubicBezTo>
                    <a:pt x="2" y="210"/>
                    <a:pt x="2" y="225"/>
                    <a:pt x="1" y="238"/>
                  </a:cubicBezTo>
                  <a:lnTo>
                    <a:pt x="1" y="245"/>
                  </a:lnTo>
                  <a:cubicBezTo>
                    <a:pt x="1" y="255"/>
                    <a:pt x="2" y="264"/>
                    <a:pt x="4" y="271"/>
                  </a:cubicBezTo>
                  <a:cubicBezTo>
                    <a:pt x="6" y="278"/>
                    <a:pt x="6" y="288"/>
                    <a:pt x="8" y="296"/>
                  </a:cubicBezTo>
                  <a:cubicBezTo>
                    <a:pt x="11" y="310"/>
                    <a:pt x="18" y="324"/>
                    <a:pt x="24" y="337"/>
                  </a:cubicBezTo>
                  <a:cubicBezTo>
                    <a:pt x="25" y="341"/>
                    <a:pt x="28" y="343"/>
                    <a:pt x="29" y="346"/>
                  </a:cubicBezTo>
                  <a:cubicBezTo>
                    <a:pt x="38" y="359"/>
                    <a:pt x="47" y="372"/>
                    <a:pt x="58" y="384"/>
                  </a:cubicBezTo>
                  <a:cubicBezTo>
                    <a:pt x="60" y="387"/>
                    <a:pt x="64" y="389"/>
                    <a:pt x="65" y="392"/>
                  </a:cubicBezTo>
                  <a:cubicBezTo>
                    <a:pt x="80" y="403"/>
                    <a:pt x="94" y="414"/>
                    <a:pt x="110" y="427"/>
                  </a:cubicBezTo>
                  <a:lnTo>
                    <a:pt x="125" y="437"/>
                  </a:lnTo>
                  <a:cubicBezTo>
                    <a:pt x="143" y="446"/>
                    <a:pt x="158" y="453"/>
                    <a:pt x="176" y="459"/>
                  </a:cubicBezTo>
                  <a:cubicBezTo>
                    <a:pt x="181" y="460"/>
                    <a:pt x="188" y="463"/>
                    <a:pt x="196" y="465"/>
                  </a:cubicBezTo>
                  <a:cubicBezTo>
                    <a:pt x="210" y="466"/>
                    <a:pt x="226" y="471"/>
                    <a:pt x="241" y="471"/>
                  </a:cubicBezTo>
                  <a:cubicBezTo>
                    <a:pt x="242" y="471"/>
                    <a:pt x="244" y="471"/>
                    <a:pt x="246" y="470"/>
                  </a:cubicBezTo>
                  <a:cubicBezTo>
                    <a:pt x="254" y="470"/>
                    <a:pt x="262" y="468"/>
                    <a:pt x="272" y="466"/>
                  </a:cubicBezTo>
                  <a:cubicBezTo>
                    <a:pt x="280" y="465"/>
                    <a:pt x="289" y="465"/>
                    <a:pt x="297" y="463"/>
                  </a:cubicBezTo>
                  <a:cubicBezTo>
                    <a:pt x="315" y="459"/>
                    <a:pt x="330" y="450"/>
                    <a:pt x="345" y="445"/>
                  </a:cubicBezTo>
                  <a:cubicBezTo>
                    <a:pt x="350" y="443"/>
                    <a:pt x="355" y="439"/>
                    <a:pt x="359" y="436"/>
                  </a:cubicBezTo>
                  <a:cubicBezTo>
                    <a:pt x="373" y="425"/>
                    <a:pt x="388" y="416"/>
                    <a:pt x="401" y="403"/>
                  </a:cubicBezTo>
                  <a:cubicBezTo>
                    <a:pt x="411" y="392"/>
                    <a:pt x="422" y="376"/>
                    <a:pt x="431" y="361"/>
                  </a:cubicBezTo>
                  <a:cubicBezTo>
                    <a:pt x="435" y="357"/>
                    <a:pt x="436" y="351"/>
                    <a:pt x="438" y="347"/>
                  </a:cubicBezTo>
                  <a:cubicBezTo>
                    <a:pt x="445" y="330"/>
                    <a:pt x="452" y="314"/>
                    <a:pt x="456" y="298"/>
                  </a:cubicBezTo>
                  <a:cubicBezTo>
                    <a:pt x="459" y="283"/>
                    <a:pt x="461" y="264"/>
                    <a:pt x="462" y="247"/>
                  </a:cubicBezTo>
                  <a:lnTo>
                    <a:pt x="462" y="228"/>
                  </a:lnTo>
                  <a:cubicBezTo>
                    <a:pt x="461" y="212"/>
                    <a:pt x="459" y="194"/>
                    <a:pt x="456" y="178"/>
                  </a:cubicBezTo>
                  <a:cubicBezTo>
                    <a:pt x="452" y="161"/>
                    <a:pt x="444" y="144"/>
                    <a:pt x="436" y="128"/>
                  </a:cubicBezTo>
                  <a:cubicBezTo>
                    <a:pt x="434" y="122"/>
                    <a:pt x="432" y="119"/>
                    <a:pt x="429" y="114"/>
                  </a:cubicBezTo>
                  <a:cubicBezTo>
                    <a:pt x="421" y="99"/>
                    <a:pt x="409" y="83"/>
                    <a:pt x="396" y="71"/>
                  </a:cubicBezTo>
                  <a:cubicBezTo>
                    <a:pt x="389" y="62"/>
                    <a:pt x="379" y="56"/>
                    <a:pt x="370" y="49"/>
                  </a:cubicBezTo>
                  <a:cubicBezTo>
                    <a:pt x="360" y="42"/>
                    <a:pt x="352" y="35"/>
                    <a:pt x="343" y="29"/>
                  </a:cubicBezTo>
                  <a:cubicBezTo>
                    <a:pt x="329" y="20"/>
                    <a:pt x="313" y="15"/>
                    <a:pt x="296" y="10"/>
                  </a:cubicBezTo>
                  <a:cubicBezTo>
                    <a:pt x="290" y="8"/>
                    <a:pt x="286"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28;p43"/>
            <p:cNvSpPr/>
            <p:nvPr/>
          </p:nvSpPr>
          <p:spPr>
            <a:xfrm>
              <a:off x="4024014" y="3441532"/>
              <a:ext cx="48723" cy="16628"/>
            </a:xfrm>
            <a:custGeom>
              <a:avLst/>
              <a:gdLst/>
              <a:ahLst/>
              <a:cxnLst/>
              <a:rect l="l" t="t" r="r" b="b"/>
              <a:pathLst>
                <a:path w="1635" h="558" extrusionOk="0">
                  <a:moveTo>
                    <a:pt x="1099" y="1"/>
                  </a:moveTo>
                  <a:cubicBezTo>
                    <a:pt x="832" y="1"/>
                    <a:pt x="567" y="68"/>
                    <a:pt x="318" y="145"/>
                  </a:cubicBezTo>
                  <a:cubicBezTo>
                    <a:pt x="240" y="168"/>
                    <a:pt x="1" y="196"/>
                    <a:pt x="117" y="305"/>
                  </a:cubicBezTo>
                  <a:cubicBezTo>
                    <a:pt x="179" y="363"/>
                    <a:pt x="290" y="377"/>
                    <a:pt x="372" y="404"/>
                  </a:cubicBezTo>
                  <a:cubicBezTo>
                    <a:pt x="537" y="460"/>
                    <a:pt x="706" y="499"/>
                    <a:pt x="881" y="525"/>
                  </a:cubicBezTo>
                  <a:cubicBezTo>
                    <a:pt x="984" y="539"/>
                    <a:pt x="1109" y="558"/>
                    <a:pt x="1226" y="558"/>
                  </a:cubicBezTo>
                  <a:cubicBezTo>
                    <a:pt x="1283" y="558"/>
                    <a:pt x="1338" y="553"/>
                    <a:pt x="1388" y="542"/>
                  </a:cubicBezTo>
                  <a:cubicBezTo>
                    <a:pt x="1520" y="512"/>
                    <a:pt x="1571" y="449"/>
                    <a:pt x="1606" y="344"/>
                  </a:cubicBezTo>
                  <a:cubicBezTo>
                    <a:pt x="1634" y="252"/>
                    <a:pt x="1603" y="145"/>
                    <a:pt x="1514" y="86"/>
                  </a:cubicBezTo>
                  <a:cubicBezTo>
                    <a:pt x="1505" y="76"/>
                    <a:pt x="1494" y="72"/>
                    <a:pt x="1485" y="66"/>
                  </a:cubicBezTo>
                  <a:cubicBezTo>
                    <a:pt x="1435" y="40"/>
                    <a:pt x="1377"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29;p43"/>
            <p:cNvSpPr/>
            <p:nvPr/>
          </p:nvSpPr>
          <p:spPr>
            <a:xfrm>
              <a:off x="3955118"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0" y="414"/>
                    <a:pt x="121" y="473"/>
                  </a:cubicBezTo>
                  <a:cubicBezTo>
                    <a:pt x="129" y="483"/>
                    <a:pt x="141" y="488"/>
                    <a:pt x="149" y="493"/>
                  </a:cubicBezTo>
                  <a:cubicBezTo>
                    <a:pt x="199" y="518"/>
                    <a:pt x="258" y="533"/>
                    <a:pt x="315" y="541"/>
                  </a:cubicBezTo>
                  <a:cubicBezTo>
                    <a:pt x="390" y="553"/>
                    <a:pt x="464" y="558"/>
                    <a:pt x="538" y="558"/>
                  </a:cubicBezTo>
                  <a:cubicBezTo>
                    <a:pt x="804" y="558"/>
                    <a:pt x="1067" y="490"/>
                    <a:pt x="1317" y="414"/>
                  </a:cubicBezTo>
                  <a:cubicBezTo>
                    <a:pt x="1394" y="391"/>
                    <a:pt x="1634" y="362"/>
                    <a:pt x="1518" y="253"/>
                  </a:cubicBezTo>
                  <a:cubicBezTo>
                    <a:pt x="1456" y="196"/>
                    <a:pt x="1344"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0;p43"/>
            <p:cNvSpPr/>
            <p:nvPr/>
          </p:nvSpPr>
          <p:spPr>
            <a:xfrm>
              <a:off x="4005271" y="3462779"/>
              <a:ext cx="17940" cy="46637"/>
            </a:xfrm>
            <a:custGeom>
              <a:avLst/>
              <a:gdLst/>
              <a:ahLst/>
              <a:cxnLst/>
              <a:rect l="l" t="t" r="r" b="b"/>
              <a:pathLst>
                <a:path w="602" h="1565" extrusionOk="0">
                  <a:moveTo>
                    <a:pt x="318" y="0"/>
                  </a:moveTo>
                  <a:cubicBezTo>
                    <a:pt x="303" y="0"/>
                    <a:pt x="285" y="10"/>
                    <a:pt x="265" y="32"/>
                  </a:cubicBezTo>
                  <a:cubicBezTo>
                    <a:pt x="209" y="94"/>
                    <a:pt x="194" y="208"/>
                    <a:pt x="170" y="292"/>
                  </a:cubicBezTo>
                  <a:cubicBezTo>
                    <a:pt x="116" y="459"/>
                    <a:pt x="77" y="634"/>
                    <a:pt x="52" y="813"/>
                  </a:cubicBezTo>
                  <a:cubicBezTo>
                    <a:pt x="31" y="971"/>
                    <a:pt x="1" y="1176"/>
                    <a:pt x="35" y="1332"/>
                  </a:cubicBezTo>
                  <a:cubicBezTo>
                    <a:pt x="65" y="1467"/>
                    <a:pt x="124" y="1520"/>
                    <a:pt x="230" y="1554"/>
                  </a:cubicBezTo>
                  <a:cubicBezTo>
                    <a:pt x="252" y="1561"/>
                    <a:pt x="275" y="1565"/>
                    <a:pt x="298" y="1565"/>
                  </a:cubicBezTo>
                  <a:cubicBezTo>
                    <a:pt x="368" y="1565"/>
                    <a:pt x="438" y="1530"/>
                    <a:pt x="482" y="1461"/>
                  </a:cubicBezTo>
                  <a:cubicBezTo>
                    <a:pt x="488" y="1451"/>
                    <a:pt x="494" y="1441"/>
                    <a:pt x="500" y="1431"/>
                  </a:cubicBezTo>
                  <a:cubicBezTo>
                    <a:pt x="524" y="1379"/>
                    <a:pt x="538" y="1319"/>
                    <a:pt x="547" y="1260"/>
                  </a:cubicBezTo>
                  <a:cubicBezTo>
                    <a:pt x="601" y="913"/>
                    <a:pt x="518" y="562"/>
                    <a:pt x="424" y="237"/>
                  </a:cubicBezTo>
                  <a:cubicBezTo>
                    <a:pt x="405" y="173"/>
                    <a:pt x="384"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1;p43"/>
            <p:cNvSpPr/>
            <p:nvPr/>
          </p:nvSpPr>
          <p:spPr>
            <a:xfrm>
              <a:off x="4004645" y="3390247"/>
              <a:ext cx="17910" cy="46697"/>
            </a:xfrm>
            <a:custGeom>
              <a:avLst/>
              <a:gdLst/>
              <a:ahLst/>
              <a:cxnLst/>
              <a:rect l="l" t="t" r="r" b="b"/>
              <a:pathLst>
                <a:path w="601" h="1567" extrusionOk="0">
                  <a:moveTo>
                    <a:pt x="304" y="1"/>
                  </a:moveTo>
                  <a:cubicBezTo>
                    <a:pt x="233" y="1"/>
                    <a:pt x="163" y="36"/>
                    <a:pt x="118" y="105"/>
                  </a:cubicBezTo>
                  <a:cubicBezTo>
                    <a:pt x="114" y="116"/>
                    <a:pt x="108" y="125"/>
                    <a:pt x="102" y="135"/>
                  </a:cubicBezTo>
                  <a:cubicBezTo>
                    <a:pt x="78" y="186"/>
                    <a:pt x="63" y="247"/>
                    <a:pt x="55" y="305"/>
                  </a:cubicBezTo>
                  <a:cubicBezTo>
                    <a:pt x="0" y="652"/>
                    <a:pt x="84" y="1005"/>
                    <a:pt x="178" y="1328"/>
                  </a:cubicBezTo>
                  <a:cubicBezTo>
                    <a:pt x="197" y="1392"/>
                    <a:pt x="218" y="1566"/>
                    <a:pt x="284" y="1566"/>
                  </a:cubicBezTo>
                  <a:cubicBezTo>
                    <a:pt x="299" y="1566"/>
                    <a:pt x="317" y="1557"/>
                    <a:pt x="337" y="1535"/>
                  </a:cubicBezTo>
                  <a:cubicBezTo>
                    <a:pt x="393" y="1472"/>
                    <a:pt x="407" y="1357"/>
                    <a:pt x="432" y="1274"/>
                  </a:cubicBezTo>
                  <a:cubicBezTo>
                    <a:pt x="486" y="1106"/>
                    <a:pt x="525" y="933"/>
                    <a:pt x="548" y="754"/>
                  </a:cubicBezTo>
                  <a:cubicBezTo>
                    <a:pt x="569" y="596"/>
                    <a:pt x="601" y="390"/>
                    <a:pt x="566" y="234"/>
                  </a:cubicBezTo>
                  <a:cubicBezTo>
                    <a:pt x="536" y="99"/>
                    <a:pt x="476" y="46"/>
                    <a:pt x="372" y="12"/>
                  </a:cubicBezTo>
                  <a:cubicBezTo>
                    <a:pt x="349"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2;p43"/>
            <p:cNvSpPr/>
            <p:nvPr/>
          </p:nvSpPr>
          <p:spPr>
            <a:xfrm>
              <a:off x="4007207" y="3442873"/>
              <a:ext cx="13738" cy="13887"/>
            </a:xfrm>
            <a:custGeom>
              <a:avLst/>
              <a:gdLst/>
              <a:ahLst/>
              <a:cxnLst/>
              <a:rect l="l" t="t" r="r" b="b"/>
              <a:pathLst>
                <a:path w="461" h="466" extrusionOk="0">
                  <a:moveTo>
                    <a:pt x="234" y="1"/>
                  </a:moveTo>
                  <a:cubicBezTo>
                    <a:pt x="222" y="1"/>
                    <a:pt x="210" y="2"/>
                    <a:pt x="200" y="5"/>
                  </a:cubicBezTo>
                  <a:cubicBezTo>
                    <a:pt x="188" y="7"/>
                    <a:pt x="177" y="7"/>
                    <a:pt x="165" y="10"/>
                  </a:cubicBezTo>
                  <a:cubicBezTo>
                    <a:pt x="149" y="15"/>
                    <a:pt x="134" y="22"/>
                    <a:pt x="119" y="30"/>
                  </a:cubicBezTo>
                  <a:cubicBezTo>
                    <a:pt x="114" y="31"/>
                    <a:pt x="109" y="35"/>
                    <a:pt x="105" y="38"/>
                  </a:cubicBezTo>
                  <a:cubicBezTo>
                    <a:pt x="92" y="48"/>
                    <a:pt x="78" y="58"/>
                    <a:pt x="65" y="70"/>
                  </a:cubicBezTo>
                  <a:cubicBezTo>
                    <a:pt x="52" y="81"/>
                    <a:pt x="43" y="96"/>
                    <a:pt x="33" y="108"/>
                  </a:cubicBezTo>
                  <a:cubicBezTo>
                    <a:pt x="29" y="113"/>
                    <a:pt x="28" y="117"/>
                    <a:pt x="26" y="121"/>
                  </a:cubicBezTo>
                  <a:cubicBezTo>
                    <a:pt x="19" y="136"/>
                    <a:pt x="12" y="151"/>
                    <a:pt x="8" y="167"/>
                  </a:cubicBezTo>
                  <a:cubicBezTo>
                    <a:pt x="5" y="184"/>
                    <a:pt x="2" y="200"/>
                    <a:pt x="0" y="216"/>
                  </a:cubicBezTo>
                  <a:cubicBezTo>
                    <a:pt x="0" y="227"/>
                    <a:pt x="2" y="239"/>
                    <a:pt x="5" y="250"/>
                  </a:cubicBezTo>
                  <a:cubicBezTo>
                    <a:pt x="6" y="260"/>
                    <a:pt x="6" y="272"/>
                    <a:pt x="9" y="282"/>
                  </a:cubicBezTo>
                  <a:cubicBezTo>
                    <a:pt x="12" y="286"/>
                    <a:pt x="13" y="292"/>
                    <a:pt x="15" y="295"/>
                  </a:cubicBezTo>
                  <a:cubicBezTo>
                    <a:pt x="15" y="299"/>
                    <a:pt x="15" y="300"/>
                    <a:pt x="16" y="303"/>
                  </a:cubicBezTo>
                  <a:cubicBezTo>
                    <a:pt x="19" y="308"/>
                    <a:pt x="19" y="313"/>
                    <a:pt x="20" y="316"/>
                  </a:cubicBezTo>
                  <a:cubicBezTo>
                    <a:pt x="26" y="331"/>
                    <a:pt x="30" y="345"/>
                    <a:pt x="36" y="358"/>
                  </a:cubicBezTo>
                  <a:cubicBezTo>
                    <a:pt x="38" y="359"/>
                    <a:pt x="38" y="363"/>
                    <a:pt x="40" y="365"/>
                  </a:cubicBezTo>
                  <a:cubicBezTo>
                    <a:pt x="48" y="378"/>
                    <a:pt x="58" y="388"/>
                    <a:pt x="66" y="399"/>
                  </a:cubicBezTo>
                  <a:cubicBezTo>
                    <a:pt x="69" y="401"/>
                    <a:pt x="69" y="402"/>
                    <a:pt x="71" y="404"/>
                  </a:cubicBezTo>
                  <a:cubicBezTo>
                    <a:pt x="76" y="409"/>
                    <a:pt x="85" y="416"/>
                    <a:pt x="91" y="421"/>
                  </a:cubicBezTo>
                  <a:cubicBezTo>
                    <a:pt x="95" y="425"/>
                    <a:pt x="102" y="431"/>
                    <a:pt x="109" y="437"/>
                  </a:cubicBezTo>
                  <a:cubicBezTo>
                    <a:pt x="122" y="444"/>
                    <a:pt x="137" y="449"/>
                    <a:pt x="149" y="454"/>
                  </a:cubicBezTo>
                  <a:cubicBezTo>
                    <a:pt x="152" y="457"/>
                    <a:pt x="157" y="457"/>
                    <a:pt x="158" y="458"/>
                  </a:cubicBezTo>
                  <a:cubicBezTo>
                    <a:pt x="172" y="461"/>
                    <a:pt x="188" y="464"/>
                    <a:pt x="205" y="465"/>
                  </a:cubicBezTo>
                  <a:lnTo>
                    <a:pt x="215" y="465"/>
                  </a:lnTo>
                  <a:cubicBezTo>
                    <a:pt x="234" y="465"/>
                    <a:pt x="253" y="461"/>
                    <a:pt x="271" y="458"/>
                  </a:cubicBezTo>
                  <a:cubicBezTo>
                    <a:pt x="277" y="457"/>
                    <a:pt x="284" y="457"/>
                    <a:pt x="288" y="454"/>
                  </a:cubicBezTo>
                  <a:cubicBezTo>
                    <a:pt x="307" y="449"/>
                    <a:pt x="323" y="442"/>
                    <a:pt x="339" y="432"/>
                  </a:cubicBezTo>
                  <a:cubicBezTo>
                    <a:pt x="344" y="429"/>
                    <a:pt x="350" y="428"/>
                    <a:pt x="357" y="422"/>
                  </a:cubicBezTo>
                  <a:cubicBezTo>
                    <a:pt x="370" y="411"/>
                    <a:pt x="386" y="402"/>
                    <a:pt x="396" y="389"/>
                  </a:cubicBezTo>
                  <a:cubicBezTo>
                    <a:pt x="402" y="385"/>
                    <a:pt x="407" y="375"/>
                    <a:pt x="413" y="371"/>
                  </a:cubicBezTo>
                  <a:lnTo>
                    <a:pt x="429" y="349"/>
                  </a:lnTo>
                  <a:cubicBezTo>
                    <a:pt x="437" y="335"/>
                    <a:pt x="443" y="318"/>
                    <a:pt x="449" y="302"/>
                  </a:cubicBezTo>
                  <a:cubicBezTo>
                    <a:pt x="450" y="296"/>
                    <a:pt x="452" y="290"/>
                    <a:pt x="452" y="286"/>
                  </a:cubicBezTo>
                  <a:cubicBezTo>
                    <a:pt x="456" y="267"/>
                    <a:pt x="459" y="250"/>
                    <a:pt x="459" y="232"/>
                  </a:cubicBezTo>
                  <a:cubicBezTo>
                    <a:pt x="460" y="216"/>
                    <a:pt x="459" y="199"/>
                    <a:pt x="456" y="181"/>
                  </a:cubicBezTo>
                  <a:cubicBezTo>
                    <a:pt x="453" y="177"/>
                    <a:pt x="453" y="171"/>
                    <a:pt x="452" y="166"/>
                  </a:cubicBezTo>
                  <a:cubicBezTo>
                    <a:pt x="446" y="150"/>
                    <a:pt x="439" y="134"/>
                    <a:pt x="432" y="117"/>
                  </a:cubicBezTo>
                  <a:cubicBezTo>
                    <a:pt x="423" y="103"/>
                    <a:pt x="412" y="88"/>
                    <a:pt x="402" y="77"/>
                  </a:cubicBezTo>
                  <a:cubicBezTo>
                    <a:pt x="399" y="71"/>
                    <a:pt x="393" y="67"/>
                    <a:pt x="389" y="64"/>
                  </a:cubicBezTo>
                  <a:cubicBezTo>
                    <a:pt x="377" y="53"/>
                    <a:pt x="364" y="43"/>
                    <a:pt x="350" y="34"/>
                  </a:cubicBezTo>
                  <a:cubicBezTo>
                    <a:pt x="336" y="24"/>
                    <a:pt x="317" y="17"/>
                    <a:pt x="301" y="12"/>
                  </a:cubicBezTo>
                  <a:cubicBezTo>
                    <a:pt x="296"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3;p43"/>
            <p:cNvSpPr/>
            <p:nvPr/>
          </p:nvSpPr>
          <p:spPr>
            <a:xfrm>
              <a:off x="4205223" y="3458040"/>
              <a:ext cx="34777" cy="36207"/>
            </a:xfrm>
            <a:custGeom>
              <a:avLst/>
              <a:gdLst/>
              <a:ahLst/>
              <a:cxnLst/>
              <a:rect l="l" t="t" r="r" b="b"/>
              <a:pathLst>
                <a:path w="1167" h="1215" extrusionOk="0">
                  <a:moveTo>
                    <a:pt x="50" y="1"/>
                  </a:moveTo>
                  <a:cubicBezTo>
                    <a:pt x="20" y="1"/>
                    <a:pt x="1" y="20"/>
                    <a:pt x="3" y="74"/>
                  </a:cubicBezTo>
                  <a:cubicBezTo>
                    <a:pt x="5" y="158"/>
                    <a:pt x="76" y="250"/>
                    <a:pt x="113" y="327"/>
                  </a:cubicBezTo>
                  <a:cubicBezTo>
                    <a:pt x="192" y="485"/>
                    <a:pt x="285" y="637"/>
                    <a:pt x="391" y="780"/>
                  </a:cubicBezTo>
                  <a:cubicBezTo>
                    <a:pt x="485" y="908"/>
                    <a:pt x="606" y="1075"/>
                    <a:pt x="739" y="1160"/>
                  </a:cubicBezTo>
                  <a:cubicBezTo>
                    <a:pt x="799" y="1198"/>
                    <a:pt x="849" y="1215"/>
                    <a:pt x="897" y="1215"/>
                  </a:cubicBezTo>
                  <a:cubicBezTo>
                    <a:pt x="941" y="1215"/>
                    <a:pt x="983" y="1200"/>
                    <a:pt x="1030" y="1176"/>
                  </a:cubicBezTo>
                  <a:cubicBezTo>
                    <a:pt x="1114" y="1133"/>
                    <a:pt x="1166" y="1034"/>
                    <a:pt x="1145" y="926"/>
                  </a:cubicBezTo>
                  <a:cubicBezTo>
                    <a:pt x="1143" y="915"/>
                    <a:pt x="1140" y="903"/>
                    <a:pt x="1136" y="893"/>
                  </a:cubicBezTo>
                  <a:cubicBezTo>
                    <a:pt x="1119" y="839"/>
                    <a:pt x="1086" y="787"/>
                    <a:pt x="1051" y="739"/>
                  </a:cubicBezTo>
                  <a:cubicBezTo>
                    <a:pt x="849" y="453"/>
                    <a:pt x="548"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4;p43"/>
            <p:cNvSpPr/>
            <p:nvPr/>
          </p:nvSpPr>
          <p:spPr>
            <a:xfrm>
              <a:off x="4152538" y="3405475"/>
              <a:ext cx="34777" cy="36207"/>
            </a:xfrm>
            <a:custGeom>
              <a:avLst/>
              <a:gdLst/>
              <a:ahLst/>
              <a:cxnLst/>
              <a:rect l="l" t="t" r="r" b="b"/>
              <a:pathLst>
                <a:path w="1167" h="1215" extrusionOk="0">
                  <a:moveTo>
                    <a:pt x="272" y="0"/>
                  </a:moveTo>
                  <a:cubicBezTo>
                    <a:pt x="227" y="0"/>
                    <a:pt x="184" y="15"/>
                    <a:pt x="137" y="39"/>
                  </a:cubicBezTo>
                  <a:cubicBezTo>
                    <a:pt x="53" y="82"/>
                    <a:pt x="1" y="181"/>
                    <a:pt x="22" y="289"/>
                  </a:cubicBezTo>
                  <a:cubicBezTo>
                    <a:pt x="24" y="300"/>
                    <a:pt x="28" y="310"/>
                    <a:pt x="31" y="322"/>
                  </a:cubicBezTo>
                  <a:cubicBezTo>
                    <a:pt x="50" y="375"/>
                    <a:pt x="81" y="426"/>
                    <a:pt x="116" y="476"/>
                  </a:cubicBezTo>
                  <a:cubicBezTo>
                    <a:pt x="318" y="762"/>
                    <a:pt x="619" y="949"/>
                    <a:pt x="911" y="1111"/>
                  </a:cubicBezTo>
                  <a:cubicBezTo>
                    <a:pt x="957" y="1137"/>
                    <a:pt x="1057" y="1215"/>
                    <a:pt x="1117" y="1215"/>
                  </a:cubicBezTo>
                  <a:cubicBezTo>
                    <a:pt x="1147" y="1215"/>
                    <a:pt x="1166" y="1196"/>
                    <a:pt x="1164" y="1141"/>
                  </a:cubicBezTo>
                  <a:cubicBezTo>
                    <a:pt x="1162" y="1057"/>
                    <a:pt x="1091" y="965"/>
                    <a:pt x="1054" y="889"/>
                  </a:cubicBezTo>
                  <a:cubicBezTo>
                    <a:pt x="977" y="732"/>
                    <a:pt x="882" y="578"/>
                    <a:pt x="776" y="435"/>
                  </a:cubicBezTo>
                  <a:cubicBezTo>
                    <a:pt x="682" y="309"/>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35;p43"/>
            <p:cNvSpPr/>
            <p:nvPr/>
          </p:nvSpPr>
          <p:spPr>
            <a:xfrm>
              <a:off x="4152389" y="3459054"/>
              <a:ext cx="38293" cy="35015"/>
            </a:xfrm>
            <a:custGeom>
              <a:avLst/>
              <a:gdLst/>
              <a:ahLst/>
              <a:cxnLst/>
              <a:rect l="l" t="t" r="r" b="b"/>
              <a:pathLst>
                <a:path w="1285" h="1175" extrusionOk="0">
                  <a:moveTo>
                    <a:pt x="1140"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0" y="1174"/>
                  </a:cubicBezTo>
                  <a:cubicBezTo>
                    <a:pt x="266" y="1174"/>
                    <a:pt x="283" y="1172"/>
                    <a:pt x="300" y="1169"/>
                  </a:cubicBezTo>
                  <a:cubicBezTo>
                    <a:pt x="308" y="1167"/>
                    <a:pt x="320" y="1163"/>
                    <a:pt x="330" y="1160"/>
                  </a:cubicBezTo>
                  <a:cubicBezTo>
                    <a:pt x="384" y="1142"/>
                    <a:pt x="434" y="1110"/>
                    <a:pt x="482" y="1074"/>
                  </a:cubicBezTo>
                  <a:cubicBezTo>
                    <a:pt x="760" y="866"/>
                    <a:pt x="944" y="560"/>
                    <a:pt x="1102" y="260"/>
                  </a:cubicBezTo>
                  <a:cubicBezTo>
                    <a:pt x="1139" y="190"/>
                    <a:pt x="1284" y="1"/>
                    <a:pt x="114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36;p43"/>
            <p:cNvSpPr/>
            <p:nvPr/>
          </p:nvSpPr>
          <p:spPr>
            <a:xfrm>
              <a:off x="4201856"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3" y="102"/>
                  </a:cubicBezTo>
                  <a:cubicBezTo>
                    <a:pt x="525"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1" y="557"/>
                    <a:pt x="1213" y="421"/>
                  </a:cubicBezTo>
                  <a:cubicBezTo>
                    <a:pt x="1285" y="305"/>
                    <a:pt x="1279" y="225"/>
                    <a:pt x="1229" y="123"/>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37;p43"/>
            <p:cNvSpPr/>
            <p:nvPr/>
          </p:nvSpPr>
          <p:spPr>
            <a:xfrm>
              <a:off x="4189370" y="3442932"/>
              <a:ext cx="13797" cy="14036"/>
            </a:xfrm>
            <a:custGeom>
              <a:avLst/>
              <a:gdLst/>
              <a:ahLst/>
              <a:cxnLst/>
              <a:rect l="l" t="t" r="r" b="b"/>
              <a:pathLst>
                <a:path w="463" h="471" extrusionOk="0">
                  <a:moveTo>
                    <a:pt x="232" y="0"/>
                  </a:moveTo>
                  <a:cubicBezTo>
                    <a:pt x="215" y="0"/>
                    <a:pt x="198" y="5"/>
                    <a:pt x="182" y="6"/>
                  </a:cubicBezTo>
                  <a:cubicBezTo>
                    <a:pt x="176" y="6"/>
                    <a:pt x="172" y="8"/>
                    <a:pt x="168" y="10"/>
                  </a:cubicBezTo>
                  <a:cubicBezTo>
                    <a:pt x="152" y="15"/>
                    <a:pt x="135" y="20"/>
                    <a:pt x="120"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4" y="128"/>
                    <a:pt x="33" y="132"/>
                    <a:pt x="30" y="134"/>
                  </a:cubicBezTo>
                  <a:cubicBezTo>
                    <a:pt x="29" y="137"/>
                    <a:pt x="27" y="141"/>
                    <a:pt x="24" y="145"/>
                  </a:cubicBezTo>
                  <a:cubicBezTo>
                    <a:pt x="19" y="158"/>
                    <a:pt x="12" y="172"/>
                    <a:pt x="7" y="187"/>
                  </a:cubicBezTo>
                  <a:cubicBezTo>
                    <a:pt x="6" y="191"/>
                    <a:pt x="6" y="192"/>
                    <a:pt x="6" y="195"/>
                  </a:cubicBezTo>
                  <a:cubicBezTo>
                    <a:pt x="3" y="210"/>
                    <a:pt x="3" y="225"/>
                    <a:pt x="0" y="238"/>
                  </a:cubicBezTo>
                  <a:lnTo>
                    <a:pt x="0" y="245"/>
                  </a:lnTo>
                  <a:cubicBezTo>
                    <a:pt x="0" y="255"/>
                    <a:pt x="3" y="264"/>
                    <a:pt x="4" y="271"/>
                  </a:cubicBezTo>
                  <a:cubicBezTo>
                    <a:pt x="6" y="278"/>
                    <a:pt x="6" y="288"/>
                    <a:pt x="7" y="296"/>
                  </a:cubicBezTo>
                  <a:cubicBezTo>
                    <a:pt x="12" y="310"/>
                    <a:pt x="19" y="324"/>
                    <a:pt x="23" y="337"/>
                  </a:cubicBezTo>
                  <a:cubicBezTo>
                    <a:pt x="26" y="341"/>
                    <a:pt x="27" y="343"/>
                    <a:pt x="29" y="346"/>
                  </a:cubicBezTo>
                  <a:cubicBezTo>
                    <a:pt x="37" y="359"/>
                    <a:pt x="47" y="372"/>
                    <a:pt x="57"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3" y="471"/>
                    <a:pt x="245" y="470"/>
                  </a:cubicBezTo>
                  <a:cubicBezTo>
                    <a:pt x="255" y="470"/>
                    <a:pt x="262" y="468"/>
                    <a:pt x="271" y="466"/>
                  </a:cubicBezTo>
                  <a:cubicBezTo>
                    <a:pt x="280" y="465"/>
                    <a:pt x="288" y="465"/>
                    <a:pt x="298" y="463"/>
                  </a:cubicBezTo>
                  <a:cubicBezTo>
                    <a:pt x="314" y="459"/>
                    <a:pt x="330" y="450"/>
                    <a:pt x="344" y="445"/>
                  </a:cubicBezTo>
                  <a:cubicBezTo>
                    <a:pt x="350" y="443"/>
                    <a:pt x="355" y="439"/>
                    <a:pt x="358" y="436"/>
                  </a:cubicBezTo>
                  <a:cubicBezTo>
                    <a:pt x="373" y="425"/>
                    <a:pt x="387" y="416"/>
                    <a:pt x="400" y="403"/>
                  </a:cubicBezTo>
                  <a:cubicBezTo>
                    <a:pt x="411" y="392"/>
                    <a:pt x="421" y="376"/>
                    <a:pt x="430" y="361"/>
                  </a:cubicBezTo>
                  <a:cubicBezTo>
                    <a:pt x="434" y="357"/>
                    <a:pt x="436" y="351"/>
                    <a:pt x="437" y="347"/>
                  </a:cubicBezTo>
                  <a:cubicBezTo>
                    <a:pt x="444" y="330"/>
                    <a:pt x="451" y="314"/>
                    <a:pt x="456" y="298"/>
                  </a:cubicBezTo>
                  <a:cubicBezTo>
                    <a:pt x="459" y="283"/>
                    <a:pt x="461" y="264"/>
                    <a:pt x="463" y="247"/>
                  </a:cubicBezTo>
                  <a:lnTo>
                    <a:pt x="463" y="228"/>
                  </a:lnTo>
                  <a:cubicBezTo>
                    <a:pt x="460" y="212"/>
                    <a:pt x="459" y="194"/>
                    <a:pt x="456" y="178"/>
                  </a:cubicBezTo>
                  <a:cubicBezTo>
                    <a:pt x="451" y="161"/>
                    <a:pt x="443" y="144"/>
                    <a:pt x="436" y="128"/>
                  </a:cubicBezTo>
                  <a:cubicBezTo>
                    <a:pt x="434" y="122"/>
                    <a:pt x="433" y="119"/>
                    <a:pt x="429" y="114"/>
                  </a:cubicBezTo>
                  <a:cubicBezTo>
                    <a:pt x="420" y="99"/>
                    <a:pt x="408" y="83"/>
                    <a:pt x="397" y="71"/>
                  </a:cubicBezTo>
                  <a:cubicBezTo>
                    <a:pt x="390" y="62"/>
                    <a:pt x="378" y="56"/>
                    <a:pt x="370" y="49"/>
                  </a:cubicBezTo>
                  <a:cubicBezTo>
                    <a:pt x="361" y="42"/>
                    <a:pt x="351" y="35"/>
                    <a:pt x="343" y="29"/>
                  </a:cubicBezTo>
                  <a:cubicBezTo>
                    <a:pt x="328" y="20"/>
                    <a:pt x="312"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38;p43"/>
            <p:cNvSpPr/>
            <p:nvPr/>
          </p:nvSpPr>
          <p:spPr>
            <a:xfrm>
              <a:off x="4388727" y="3441532"/>
              <a:ext cx="48693" cy="16628"/>
            </a:xfrm>
            <a:custGeom>
              <a:avLst/>
              <a:gdLst/>
              <a:ahLst/>
              <a:cxnLst/>
              <a:rect l="l" t="t" r="r" b="b"/>
              <a:pathLst>
                <a:path w="1634" h="558" extrusionOk="0">
                  <a:moveTo>
                    <a:pt x="1099" y="1"/>
                  </a:moveTo>
                  <a:cubicBezTo>
                    <a:pt x="832" y="1"/>
                    <a:pt x="568" y="68"/>
                    <a:pt x="317" y="145"/>
                  </a:cubicBezTo>
                  <a:cubicBezTo>
                    <a:pt x="241" y="168"/>
                    <a:pt x="0" y="196"/>
                    <a:pt x="116" y="305"/>
                  </a:cubicBezTo>
                  <a:cubicBezTo>
                    <a:pt x="178" y="363"/>
                    <a:pt x="291" y="377"/>
                    <a:pt x="371"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3" y="86"/>
                  </a:cubicBezTo>
                  <a:cubicBezTo>
                    <a:pt x="1505" y="76"/>
                    <a:pt x="1496"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39;p43"/>
            <p:cNvSpPr/>
            <p:nvPr/>
          </p:nvSpPr>
          <p:spPr>
            <a:xfrm>
              <a:off x="4319890" y="3441502"/>
              <a:ext cx="48693" cy="16658"/>
            </a:xfrm>
            <a:custGeom>
              <a:avLst/>
              <a:gdLst/>
              <a:ahLst/>
              <a:cxnLst/>
              <a:rect l="l" t="t" r="r" b="b"/>
              <a:pathLst>
                <a:path w="1634" h="559" extrusionOk="0">
                  <a:moveTo>
                    <a:pt x="407" y="1"/>
                  </a:moveTo>
                  <a:cubicBezTo>
                    <a:pt x="350" y="1"/>
                    <a:pt x="295" y="5"/>
                    <a:pt x="245" y="17"/>
                  </a:cubicBezTo>
                  <a:cubicBezTo>
                    <a:pt x="115" y="47"/>
                    <a:pt x="62" y="109"/>
                    <a:pt x="29" y="216"/>
                  </a:cubicBezTo>
                  <a:cubicBezTo>
                    <a:pt x="0" y="306"/>
                    <a:pt x="31" y="414"/>
                    <a:pt x="119" y="473"/>
                  </a:cubicBezTo>
                  <a:cubicBezTo>
                    <a:pt x="129" y="483"/>
                    <a:pt x="138" y="488"/>
                    <a:pt x="148" y="493"/>
                  </a:cubicBezTo>
                  <a:cubicBezTo>
                    <a:pt x="198" y="518"/>
                    <a:pt x="258" y="533"/>
                    <a:pt x="316" y="541"/>
                  </a:cubicBezTo>
                  <a:cubicBezTo>
                    <a:pt x="389" y="553"/>
                    <a:pt x="463" y="558"/>
                    <a:pt x="537" y="558"/>
                  </a:cubicBezTo>
                  <a:cubicBezTo>
                    <a:pt x="803" y="558"/>
                    <a:pt x="1067" y="490"/>
                    <a:pt x="1316" y="414"/>
                  </a:cubicBezTo>
                  <a:cubicBezTo>
                    <a:pt x="1393" y="391"/>
                    <a:pt x="1634" y="362"/>
                    <a:pt x="1516" y="253"/>
                  </a:cubicBezTo>
                  <a:cubicBezTo>
                    <a:pt x="1456" y="196"/>
                    <a:pt x="1343" y="182"/>
                    <a:pt x="1263" y="154"/>
                  </a:cubicBezTo>
                  <a:cubicBezTo>
                    <a:pt x="1098" y="99"/>
                    <a:pt x="928" y="60"/>
                    <a:pt x="754" y="34"/>
                  </a:cubicBezTo>
                  <a:cubicBezTo>
                    <a:pt x="650" y="20"/>
                    <a:pt x="525" y="1"/>
                    <a:pt x="4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0;p43"/>
            <p:cNvSpPr/>
            <p:nvPr/>
          </p:nvSpPr>
          <p:spPr>
            <a:xfrm>
              <a:off x="4369983" y="3462779"/>
              <a:ext cx="17910" cy="46637"/>
            </a:xfrm>
            <a:custGeom>
              <a:avLst/>
              <a:gdLst/>
              <a:ahLst/>
              <a:cxnLst/>
              <a:rect l="l" t="t" r="r" b="b"/>
              <a:pathLst>
                <a:path w="601" h="1565" extrusionOk="0">
                  <a:moveTo>
                    <a:pt x="318" y="0"/>
                  </a:moveTo>
                  <a:cubicBezTo>
                    <a:pt x="302" y="0"/>
                    <a:pt x="285" y="10"/>
                    <a:pt x="264" y="32"/>
                  </a:cubicBezTo>
                  <a:cubicBezTo>
                    <a:pt x="208" y="94"/>
                    <a:pt x="194" y="208"/>
                    <a:pt x="169" y="292"/>
                  </a:cubicBezTo>
                  <a:cubicBezTo>
                    <a:pt x="115" y="459"/>
                    <a:pt x="76" y="634"/>
                    <a:pt x="53" y="813"/>
                  </a:cubicBezTo>
                  <a:cubicBezTo>
                    <a:pt x="32" y="971"/>
                    <a:pt x="0" y="1176"/>
                    <a:pt x="35" y="1332"/>
                  </a:cubicBezTo>
                  <a:cubicBezTo>
                    <a:pt x="65" y="1467"/>
                    <a:pt x="125" y="1520"/>
                    <a:pt x="229" y="1554"/>
                  </a:cubicBezTo>
                  <a:cubicBezTo>
                    <a:pt x="252" y="1561"/>
                    <a:pt x="274" y="1565"/>
                    <a:pt x="297" y="1565"/>
                  </a:cubicBezTo>
                  <a:cubicBezTo>
                    <a:pt x="368" y="1565"/>
                    <a:pt x="438" y="1530"/>
                    <a:pt x="483" y="1461"/>
                  </a:cubicBezTo>
                  <a:cubicBezTo>
                    <a:pt x="487" y="1451"/>
                    <a:pt x="493" y="1441"/>
                    <a:pt x="499" y="1431"/>
                  </a:cubicBezTo>
                  <a:cubicBezTo>
                    <a:pt x="523" y="1379"/>
                    <a:pt x="538" y="1319"/>
                    <a:pt x="548" y="1260"/>
                  </a:cubicBezTo>
                  <a:cubicBezTo>
                    <a:pt x="601" y="913"/>
                    <a:pt x="519" y="562"/>
                    <a:pt x="423" y="237"/>
                  </a:cubicBezTo>
                  <a:cubicBezTo>
                    <a:pt x="404" y="173"/>
                    <a:pt x="383"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1;p43"/>
            <p:cNvSpPr/>
            <p:nvPr/>
          </p:nvSpPr>
          <p:spPr>
            <a:xfrm>
              <a:off x="4369417" y="3390247"/>
              <a:ext cx="17969" cy="46697"/>
            </a:xfrm>
            <a:custGeom>
              <a:avLst/>
              <a:gdLst/>
              <a:ahLst/>
              <a:cxnLst/>
              <a:rect l="l" t="t" r="r" b="b"/>
              <a:pathLst>
                <a:path w="603" h="1567" extrusionOk="0">
                  <a:moveTo>
                    <a:pt x="303" y="1"/>
                  </a:moveTo>
                  <a:cubicBezTo>
                    <a:pt x="233" y="1"/>
                    <a:pt x="162" y="36"/>
                    <a:pt x="118" y="105"/>
                  </a:cubicBezTo>
                  <a:cubicBezTo>
                    <a:pt x="112" y="116"/>
                    <a:pt x="108" y="125"/>
                    <a:pt x="102" y="135"/>
                  </a:cubicBezTo>
                  <a:cubicBezTo>
                    <a:pt x="77" y="186"/>
                    <a:pt x="62" y="247"/>
                    <a:pt x="54" y="305"/>
                  </a:cubicBezTo>
                  <a:cubicBezTo>
                    <a:pt x="1" y="652"/>
                    <a:pt x="82" y="1005"/>
                    <a:pt x="177" y="1328"/>
                  </a:cubicBezTo>
                  <a:cubicBezTo>
                    <a:pt x="197" y="1392"/>
                    <a:pt x="217" y="1566"/>
                    <a:pt x="284" y="1566"/>
                  </a:cubicBezTo>
                  <a:cubicBezTo>
                    <a:pt x="299" y="1566"/>
                    <a:pt x="317" y="1557"/>
                    <a:pt x="337" y="1535"/>
                  </a:cubicBezTo>
                  <a:cubicBezTo>
                    <a:pt x="392" y="1472"/>
                    <a:pt x="406" y="1357"/>
                    <a:pt x="432" y="1274"/>
                  </a:cubicBezTo>
                  <a:cubicBezTo>
                    <a:pt x="485" y="1106"/>
                    <a:pt x="525" y="933"/>
                    <a:pt x="548" y="754"/>
                  </a:cubicBezTo>
                  <a:cubicBezTo>
                    <a:pt x="569" y="596"/>
                    <a:pt x="602" y="390"/>
                    <a:pt x="567" y="234"/>
                  </a:cubicBezTo>
                  <a:cubicBezTo>
                    <a:pt x="535" y="99"/>
                    <a:pt x="476" y="46"/>
                    <a:pt x="370"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2;p43"/>
            <p:cNvSpPr/>
            <p:nvPr/>
          </p:nvSpPr>
          <p:spPr>
            <a:xfrm>
              <a:off x="4371890" y="3442873"/>
              <a:ext cx="13827" cy="13887"/>
            </a:xfrm>
            <a:custGeom>
              <a:avLst/>
              <a:gdLst/>
              <a:ahLst/>
              <a:cxnLst/>
              <a:rect l="l" t="t" r="r" b="b"/>
              <a:pathLst>
                <a:path w="464" h="466" extrusionOk="0">
                  <a:moveTo>
                    <a:pt x="234" y="1"/>
                  </a:moveTo>
                  <a:cubicBezTo>
                    <a:pt x="223" y="1"/>
                    <a:pt x="211" y="2"/>
                    <a:pt x="200" y="5"/>
                  </a:cubicBezTo>
                  <a:cubicBezTo>
                    <a:pt x="190" y="7"/>
                    <a:pt x="177" y="7"/>
                    <a:pt x="165" y="10"/>
                  </a:cubicBezTo>
                  <a:cubicBezTo>
                    <a:pt x="150" y="15"/>
                    <a:pt x="134" y="22"/>
                    <a:pt x="120" y="30"/>
                  </a:cubicBezTo>
                  <a:cubicBezTo>
                    <a:pt x="114" y="31"/>
                    <a:pt x="111" y="35"/>
                    <a:pt x="105" y="38"/>
                  </a:cubicBezTo>
                  <a:cubicBezTo>
                    <a:pt x="92" y="48"/>
                    <a:pt x="78" y="58"/>
                    <a:pt x="65" y="70"/>
                  </a:cubicBezTo>
                  <a:cubicBezTo>
                    <a:pt x="54" y="81"/>
                    <a:pt x="44" y="96"/>
                    <a:pt x="34" y="108"/>
                  </a:cubicBezTo>
                  <a:cubicBezTo>
                    <a:pt x="29" y="113"/>
                    <a:pt x="28" y="117"/>
                    <a:pt x="26" y="121"/>
                  </a:cubicBezTo>
                  <a:cubicBezTo>
                    <a:pt x="19" y="136"/>
                    <a:pt x="12" y="151"/>
                    <a:pt x="8" y="167"/>
                  </a:cubicBezTo>
                  <a:cubicBezTo>
                    <a:pt x="5" y="184"/>
                    <a:pt x="4" y="200"/>
                    <a:pt x="1" y="216"/>
                  </a:cubicBezTo>
                  <a:cubicBezTo>
                    <a:pt x="1" y="227"/>
                    <a:pt x="4" y="239"/>
                    <a:pt x="5" y="250"/>
                  </a:cubicBezTo>
                  <a:cubicBezTo>
                    <a:pt x="6" y="260"/>
                    <a:pt x="6" y="272"/>
                    <a:pt x="11" y="282"/>
                  </a:cubicBezTo>
                  <a:cubicBezTo>
                    <a:pt x="12" y="286"/>
                    <a:pt x="14" y="292"/>
                    <a:pt x="15" y="295"/>
                  </a:cubicBezTo>
                  <a:cubicBezTo>
                    <a:pt x="15" y="299"/>
                    <a:pt x="15" y="300"/>
                    <a:pt x="18" y="303"/>
                  </a:cubicBezTo>
                  <a:cubicBezTo>
                    <a:pt x="19" y="308"/>
                    <a:pt x="19" y="313"/>
                    <a:pt x="21" y="316"/>
                  </a:cubicBezTo>
                  <a:cubicBezTo>
                    <a:pt x="26" y="331"/>
                    <a:pt x="32" y="345"/>
                    <a:pt x="37" y="358"/>
                  </a:cubicBezTo>
                  <a:cubicBezTo>
                    <a:pt x="39" y="359"/>
                    <a:pt x="39" y="363"/>
                    <a:pt x="41" y="365"/>
                  </a:cubicBezTo>
                  <a:cubicBezTo>
                    <a:pt x="48" y="378"/>
                    <a:pt x="58" y="388"/>
                    <a:pt x="68" y="399"/>
                  </a:cubicBezTo>
                  <a:cubicBezTo>
                    <a:pt x="69" y="401"/>
                    <a:pt x="69" y="402"/>
                    <a:pt x="71" y="404"/>
                  </a:cubicBezTo>
                  <a:cubicBezTo>
                    <a:pt x="77" y="409"/>
                    <a:pt x="85" y="416"/>
                    <a:pt x="91" y="421"/>
                  </a:cubicBezTo>
                  <a:cubicBezTo>
                    <a:pt x="97" y="425"/>
                    <a:pt x="104" y="431"/>
                    <a:pt x="112" y="437"/>
                  </a:cubicBezTo>
                  <a:cubicBezTo>
                    <a:pt x="125" y="444"/>
                    <a:pt x="140" y="449"/>
                    <a:pt x="151" y="454"/>
                  </a:cubicBezTo>
                  <a:cubicBezTo>
                    <a:pt x="155" y="457"/>
                    <a:pt x="158" y="457"/>
                    <a:pt x="161" y="458"/>
                  </a:cubicBezTo>
                  <a:cubicBezTo>
                    <a:pt x="176" y="461"/>
                    <a:pt x="191" y="464"/>
                    <a:pt x="207" y="465"/>
                  </a:cubicBezTo>
                  <a:lnTo>
                    <a:pt x="219" y="465"/>
                  </a:lnTo>
                  <a:cubicBezTo>
                    <a:pt x="236" y="465"/>
                    <a:pt x="256" y="461"/>
                    <a:pt x="273" y="458"/>
                  </a:cubicBezTo>
                  <a:cubicBezTo>
                    <a:pt x="279" y="457"/>
                    <a:pt x="286" y="457"/>
                    <a:pt x="292" y="454"/>
                  </a:cubicBezTo>
                  <a:cubicBezTo>
                    <a:pt x="309" y="449"/>
                    <a:pt x="326" y="442"/>
                    <a:pt x="342" y="432"/>
                  </a:cubicBezTo>
                  <a:cubicBezTo>
                    <a:pt x="347" y="429"/>
                    <a:pt x="355" y="428"/>
                    <a:pt x="359" y="422"/>
                  </a:cubicBezTo>
                  <a:cubicBezTo>
                    <a:pt x="372" y="411"/>
                    <a:pt x="388" y="402"/>
                    <a:pt x="399" y="389"/>
                  </a:cubicBezTo>
                  <a:cubicBezTo>
                    <a:pt x="405" y="385"/>
                    <a:pt x="409" y="375"/>
                    <a:pt x="415" y="371"/>
                  </a:cubicBezTo>
                  <a:lnTo>
                    <a:pt x="431" y="349"/>
                  </a:lnTo>
                  <a:cubicBezTo>
                    <a:pt x="441" y="335"/>
                    <a:pt x="445" y="318"/>
                    <a:pt x="451" y="302"/>
                  </a:cubicBezTo>
                  <a:cubicBezTo>
                    <a:pt x="452" y="296"/>
                    <a:pt x="455" y="290"/>
                    <a:pt x="455" y="286"/>
                  </a:cubicBezTo>
                  <a:cubicBezTo>
                    <a:pt x="458" y="267"/>
                    <a:pt x="462" y="250"/>
                    <a:pt x="462" y="232"/>
                  </a:cubicBezTo>
                  <a:cubicBezTo>
                    <a:pt x="464" y="216"/>
                    <a:pt x="459" y="199"/>
                    <a:pt x="456" y="181"/>
                  </a:cubicBezTo>
                  <a:cubicBezTo>
                    <a:pt x="455" y="177"/>
                    <a:pt x="455" y="171"/>
                    <a:pt x="452" y="166"/>
                  </a:cubicBezTo>
                  <a:cubicBezTo>
                    <a:pt x="448" y="150"/>
                    <a:pt x="441" y="134"/>
                    <a:pt x="433" y="117"/>
                  </a:cubicBezTo>
                  <a:cubicBezTo>
                    <a:pt x="423" y="103"/>
                    <a:pt x="413" y="88"/>
                    <a:pt x="402" y="77"/>
                  </a:cubicBezTo>
                  <a:cubicBezTo>
                    <a:pt x="399" y="71"/>
                    <a:pt x="393" y="67"/>
                    <a:pt x="390" y="64"/>
                  </a:cubicBezTo>
                  <a:cubicBezTo>
                    <a:pt x="378" y="53"/>
                    <a:pt x="365" y="43"/>
                    <a:pt x="350" y="34"/>
                  </a:cubicBezTo>
                  <a:cubicBezTo>
                    <a:pt x="336" y="24"/>
                    <a:pt x="319" y="17"/>
                    <a:pt x="302" y="12"/>
                  </a:cubicBezTo>
                  <a:cubicBezTo>
                    <a:pt x="297"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3;p43"/>
            <p:cNvSpPr/>
            <p:nvPr/>
          </p:nvSpPr>
          <p:spPr>
            <a:xfrm>
              <a:off x="4569965" y="3458040"/>
              <a:ext cx="34806" cy="36207"/>
            </a:xfrm>
            <a:custGeom>
              <a:avLst/>
              <a:gdLst/>
              <a:ahLst/>
              <a:cxnLst/>
              <a:rect l="l" t="t" r="r" b="b"/>
              <a:pathLst>
                <a:path w="1168" h="1215" extrusionOk="0">
                  <a:moveTo>
                    <a:pt x="50" y="1"/>
                  </a:moveTo>
                  <a:cubicBezTo>
                    <a:pt x="20" y="1"/>
                    <a:pt x="0" y="20"/>
                    <a:pt x="2" y="74"/>
                  </a:cubicBezTo>
                  <a:cubicBezTo>
                    <a:pt x="7" y="158"/>
                    <a:pt x="77" y="250"/>
                    <a:pt x="114" y="327"/>
                  </a:cubicBezTo>
                  <a:cubicBezTo>
                    <a:pt x="190" y="485"/>
                    <a:pt x="286" y="637"/>
                    <a:pt x="391" y="780"/>
                  </a:cubicBezTo>
                  <a:cubicBezTo>
                    <a:pt x="487" y="908"/>
                    <a:pt x="606" y="1075"/>
                    <a:pt x="739" y="1160"/>
                  </a:cubicBezTo>
                  <a:cubicBezTo>
                    <a:pt x="798" y="1198"/>
                    <a:pt x="848" y="1215"/>
                    <a:pt x="897" y="1215"/>
                  </a:cubicBezTo>
                  <a:cubicBezTo>
                    <a:pt x="941" y="1215"/>
                    <a:pt x="984" y="1200"/>
                    <a:pt x="1031" y="1176"/>
                  </a:cubicBezTo>
                  <a:cubicBezTo>
                    <a:pt x="1114" y="1133"/>
                    <a:pt x="1167" y="1034"/>
                    <a:pt x="1146" y="926"/>
                  </a:cubicBezTo>
                  <a:cubicBezTo>
                    <a:pt x="1141" y="915"/>
                    <a:pt x="1140" y="903"/>
                    <a:pt x="1136" y="893"/>
                  </a:cubicBezTo>
                  <a:cubicBezTo>
                    <a:pt x="1119" y="839"/>
                    <a:pt x="1087" y="787"/>
                    <a:pt x="1053" y="739"/>
                  </a:cubicBezTo>
                  <a:cubicBezTo>
                    <a:pt x="849" y="453"/>
                    <a:pt x="548" y="266"/>
                    <a:pt x="257"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4;p43"/>
            <p:cNvSpPr/>
            <p:nvPr/>
          </p:nvSpPr>
          <p:spPr>
            <a:xfrm>
              <a:off x="4517251" y="3405475"/>
              <a:ext cx="34777" cy="36207"/>
            </a:xfrm>
            <a:custGeom>
              <a:avLst/>
              <a:gdLst/>
              <a:ahLst/>
              <a:cxnLst/>
              <a:rect l="l" t="t" r="r" b="b"/>
              <a:pathLst>
                <a:path w="1167" h="1215" extrusionOk="0">
                  <a:moveTo>
                    <a:pt x="271" y="0"/>
                  </a:moveTo>
                  <a:cubicBezTo>
                    <a:pt x="227" y="0"/>
                    <a:pt x="184" y="15"/>
                    <a:pt x="136" y="39"/>
                  </a:cubicBezTo>
                  <a:cubicBezTo>
                    <a:pt x="52" y="82"/>
                    <a:pt x="0" y="181"/>
                    <a:pt x="22" y="289"/>
                  </a:cubicBezTo>
                  <a:cubicBezTo>
                    <a:pt x="26" y="300"/>
                    <a:pt x="27" y="310"/>
                    <a:pt x="30"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3" y="889"/>
                  </a:cubicBezTo>
                  <a:cubicBezTo>
                    <a:pt x="975" y="732"/>
                    <a:pt x="881" y="578"/>
                    <a:pt x="775"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345;p43"/>
            <p:cNvSpPr/>
            <p:nvPr/>
          </p:nvSpPr>
          <p:spPr>
            <a:xfrm>
              <a:off x="4517161" y="3459054"/>
              <a:ext cx="38293" cy="35015"/>
            </a:xfrm>
            <a:custGeom>
              <a:avLst/>
              <a:gdLst/>
              <a:ahLst/>
              <a:cxnLst/>
              <a:rect l="l" t="t" r="r" b="b"/>
              <a:pathLst>
                <a:path w="1285" h="1175" extrusionOk="0">
                  <a:moveTo>
                    <a:pt x="1141" y="1"/>
                  </a:moveTo>
                  <a:cubicBezTo>
                    <a:pt x="1138" y="1"/>
                    <a:pt x="1135" y="1"/>
                    <a:pt x="1132" y="1"/>
                  </a:cubicBezTo>
                  <a:cubicBezTo>
                    <a:pt x="1049" y="4"/>
                    <a:pt x="960" y="76"/>
                    <a:pt x="884" y="116"/>
                  </a:cubicBezTo>
                  <a:cubicBezTo>
                    <a:pt x="731" y="194"/>
                    <a:pt x="582" y="290"/>
                    <a:pt x="442" y="398"/>
                  </a:cubicBezTo>
                  <a:cubicBezTo>
                    <a:pt x="318" y="495"/>
                    <a:pt x="154" y="617"/>
                    <a:pt x="72" y="753"/>
                  </a:cubicBezTo>
                  <a:cubicBezTo>
                    <a:pt x="0" y="869"/>
                    <a:pt x="5" y="950"/>
                    <a:pt x="55" y="1053"/>
                  </a:cubicBezTo>
                  <a:cubicBezTo>
                    <a:pt x="91" y="1125"/>
                    <a:pt x="165" y="1174"/>
                    <a:pt x="250" y="1174"/>
                  </a:cubicBezTo>
                  <a:cubicBezTo>
                    <a:pt x="266" y="1174"/>
                    <a:pt x="282" y="1172"/>
                    <a:pt x="298" y="1169"/>
                  </a:cubicBezTo>
                  <a:cubicBezTo>
                    <a:pt x="308" y="1167"/>
                    <a:pt x="318"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346;p43"/>
            <p:cNvSpPr/>
            <p:nvPr/>
          </p:nvSpPr>
          <p:spPr>
            <a:xfrm>
              <a:off x="4566538" y="3405624"/>
              <a:ext cx="38323" cy="34985"/>
            </a:xfrm>
            <a:custGeom>
              <a:avLst/>
              <a:gdLst/>
              <a:ahLst/>
              <a:cxnLst/>
              <a:rect l="l" t="t" r="r" b="b"/>
              <a:pathLst>
                <a:path w="1286" h="1174" extrusionOk="0">
                  <a:moveTo>
                    <a:pt x="1035" y="1"/>
                  </a:moveTo>
                  <a:cubicBezTo>
                    <a:pt x="1019" y="1"/>
                    <a:pt x="1003" y="2"/>
                    <a:pt x="987" y="6"/>
                  </a:cubicBezTo>
                  <a:cubicBezTo>
                    <a:pt x="977" y="9"/>
                    <a:pt x="967" y="12"/>
                    <a:pt x="956" y="16"/>
                  </a:cubicBezTo>
                  <a:cubicBezTo>
                    <a:pt x="903" y="33"/>
                    <a:pt x="852" y="66"/>
                    <a:pt x="804" y="102"/>
                  </a:cubicBezTo>
                  <a:cubicBezTo>
                    <a:pt x="526" y="310"/>
                    <a:pt x="341" y="615"/>
                    <a:pt x="183" y="914"/>
                  </a:cubicBezTo>
                  <a:cubicBezTo>
                    <a:pt x="147" y="985"/>
                    <a:pt x="1" y="1174"/>
                    <a:pt x="145" y="1174"/>
                  </a:cubicBezTo>
                  <a:cubicBezTo>
                    <a:pt x="148" y="1174"/>
                    <a:pt x="150" y="1174"/>
                    <a:pt x="153" y="1174"/>
                  </a:cubicBezTo>
                  <a:cubicBezTo>
                    <a:pt x="236" y="1171"/>
                    <a:pt x="325" y="1099"/>
                    <a:pt x="401" y="1059"/>
                  </a:cubicBezTo>
                  <a:cubicBezTo>
                    <a:pt x="554" y="980"/>
                    <a:pt x="703" y="884"/>
                    <a:pt x="844" y="777"/>
                  </a:cubicBezTo>
                  <a:cubicBezTo>
                    <a:pt x="967" y="679"/>
                    <a:pt x="1132" y="557"/>
                    <a:pt x="1213" y="421"/>
                  </a:cubicBezTo>
                  <a:cubicBezTo>
                    <a:pt x="1285" y="305"/>
                    <a:pt x="1281" y="225"/>
                    <a:pt x="1231" y="123"/>
                  </a:cubicBezTo>
                  <a:cubicBezTo>
                    <a:pt x="1194" y="51"/>
                    <a:pt x="1120" y="1"/>
                    <a:pt x="103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347;p43"/>
            <p:cNvSpPr/>
            <p:nvPr/>
          </p:nvSpPr>
          <p:spPr>
            <a:xfrm>
              <a:off x="4554142" y="3442932"/>
              <a:ext cx="13768" cy="14036"/>
            </a:xfrm>
            <a:custGeom>
              <a:avLst/>
              <a:gdLst/>
              <a:ahLst/>
              <a:cxnLst/>
              <a:rect l="l" t="t" r="r" b="b"/>
              <a:pathLst>
                <a:path w="462" h="471" extrusionOk="0">
                  <a:moveTo>
                    <a:pt x="231" y="0"/>
                  </a:moveTo>
                  <a:cubicBezTo>
                    <a:pt x="215" y="0"/>
                    <a:pt x="197" y="5"/>
                    <a:pt x="181" y="6"/>
                  </a:cubicBezTo>
                  <a:cubicBezTo>
                    <a:pt x="175" y="6"/>
                    <a:pt x="172" y="8"/>
                    <a:pt x="166" y="10"/>
                  </a:cubicBezTo>
                  <a:cubicBezTo>
                    <a:pt x="152" y="15"/>
                    <a:pt x="134" y="20"/>
                    <a:pt x="119" y="29"/>
                  </a:cubicBezTo>
                  <a:cubicBezTo>
                    <a:pt x="105" y="39"/>
                    <a:pt x="93" y="49"/>
                    <a:pt x="81" y="61"/>
                  </a:cubicBezTo>
                  <a:cubicBezTo>
                    <a:pt x="72" y="66"/>
                    <a:pt x="66" y="78"/>
                    <a:pt x="59" y="86"/>
                  </a:cubicBezTo>
                  <a:cubicBezTo>
                    <a:pt x="52" y="96"/>
                    <a:pt x="45" y="105"/>
                    <a:pt x="40" y="114"/>
                  </a:cubicBezTo>
                  <a:cubicBezTo>
                    <a:pt x="39" y="118"/>
                    <a:pt x="38" y="122"/>
                    <a:pt x="36" y="126"/>
                  </a:cubicBezTo>
                  <a:cubicBezTo>
                    <a:pt x="33" y="128"/>
                    <a:pt x="32" y="132"/>
                    <a:pt x="30" y="134"/>
                  </a:cubicBezTo>
                  <a:cubicBezTo>
                    <a:pt x="29" y="137"/>
                    <a:pt x="26" y="141"/>
                    <a:pt x="23" y="145"/>
                  </a:cubicBezTo>
                  <a:cubicBezTo>
                    <a:pt x="17" y="158"/>
                    <a:pt x="10" y="172"/>
                    <a:pt x="7" y="187"/>
                  </a:cubicBezTo>
                  <a:cubicBezTo>
                    <a:pt x="5" y="191"/>
                    <a:pt x="5" y="192"/>
                    <a:pt x="5" y="195"/>
                  </a:cubicBezTo>
                  <a:cubicBezTo>
                    <a:pt x="2" y="210"/>
                    <a:pt x="2" y="225"/>
                    <a:pt x="0" y="238"/>
                  </a:cubicBezTo>
                  <a:lnTo>
                    <a:pt x="0" y="245"/>
                  </a:lnTo>
                  <a:cubicBezTo>
                    <a:pt x="0" y="255"/>
                    <a:pt x="2" y="264"/>
                    <a:pt x="3" y="271"/>
                  </a:cubicBezTo>
                  <a:cubicBezTo>
                    <a:pt x="5" y="278"/>
                    <a:pt x="5" y="288"/>
                    <a:pt x="7" y="296"/>
                  </a:cubicBezTo>
                  <a:cubicBezTo>
                    <a:pt x="10" y="310"/>
                    <a:pt x="17" y="324"/>
                    <a:pt x="23" y="337"/>
                  </a:cubicBezTo>
                  <a:cubicBezTo>
                    <a:pt x="25" y="341"/>
                    <a:pt x="26" y="343"/>
                    <a:pt x="29" y="346"/>
                  </a:cubicBezTo>
                  <a:cubicBezTo>
                    <a:pt x="38" y="359"/>
                    <a:pt x="46" y="372"/>
                    <a:pt x="58" y="384"/>
                  </a:cubicBezTo>
                  <a:cubicBezTo>
                    <a:pt x="59" y="387"/>
                    <a:pt x="62" y="389"/>
                    <a:pt x="65" y="392"/>
                  </a:cubicBezTo>
                  <a:cubicBezTo>
                    <a:pt x="79" y="403"/>
                    <a:pt x="93" y="414"/>
                    <a:pt x="109" y="427"/>
                  </a:cubicBezTo>
                  <a:lnTo>
                    <a:pt x="125" y="437"/>
                  </a:lnTo>
                  <a:cubicBezTo>
                    <a:pt x="141" y="446"/>
                    <a:pt x="158" y="453"/>
                    <a:pt x="175" y="459"/>
                  </a:cubicBezTo>
                  <a:cubicBezTo>
                    <a:pt x="181" y="460"/>
                    <a:pt x="188" y="463"/>
                    <a:pt x="195" y="465"/>
                  </a:cubicBezTo>
                  <a:cubicBezTo>
                    <a:pt x="209" y="466"/>
                    <a:pt x="225"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8" y="443"/>
                    <a:pt x="354" y="439"/>
                    <a:pt x="359" y="436"/>
                  </a:cubicBezTo>
                  <a:cubicBezTo>
                    <a:pt x="373" y="425"/>
                    <a:pt x="387" y="416"/>
                    <a:pt x="399" y="403"/>
                  </a:cubicBezTo>
                  <a:cubicBezTo>
                    <a:pt x="410" y="392"/>
                    <a:pt x="419" y="376"/>
                    <a:pt x="430" y="361"/>
                  </a:cubicBezTo>
                  <a:cubicBezTo>
                    <a:pt x="433" y="357"/>
                    <a:pt x="436" y="351"/>
                    <a:pt x="437" y="347"/>
                  </a:cubicBezTo>
                  <a:cubicBezTo>
                    <a:pt x="444" y="330"/>
                    <a:pt x="452" y="314"/>
                    <a:pt x="455" y="298"/>
                  </a:cubicBezTo>
                  <a:cubicBezTo>
                    <a:pt x="459" y="283"/>
                    <a:pt x="460" y="264"/>
                    <a:pt x="462" y="247"/>
                  </a:cubicBezTo>
                  <a:lnTo>
                    <a:pt x="462" y="228"/>
                  </a:lnTo>
                  <a:cubicBezTo>
                    <a:pt x="460" y="212"/>
                    <a:pt x="459" y="194"/>
                    <a:pt x="455" y="178"/>
                  </a:cubicBezTo>
                  <a:cubicBezTo>
                    <a:pt x="452" y="161"/>
                    <a:pt x="443" y="144"/>
                    <a:pt x="434" y="128"/>
                  </a:cubicBezTo>
                  <a:cubicBezTo>
                    <a:pt x="433" y="122"/>
                    <a:pt x="432" y="119"/>
                    <a:pt x="429" y="114"/>
                  </a:cubicBezTo>
                  <a:cubicBezTo>
                    <a:pt x="419" y="99"/>
                    <a:pt x="409" y="83"/>
                    <a:pt x="396" y="71"/>
                  </a:cubicBezTo>
                  <a:cubicBezTo>
                    <a:pt x="389" y="62"/>
                    <a:pt x="377" y="56"/>
                    <a:pt x="369" y="49"/>
                  </a:cubicBezTo>
                  <a:cubicBezTo>
                    <a:pt x="360" y="42"/>
                    <a:pt x="351" y="35"/>
                    <a:pt x="341" y="29"/>
                  </a:cubicBezTo>
                  <a:cubicBezTo>
                    <a:pt x="327" y="20"/>
                    <a:pt x="311" y="15"/>
                    <a:pt x="295"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348;p43"/>
            <p:cNvSpPr/>
            <p:nvPr/>
          </p:nvSpPr>
          <p:spPr>
            <a:xfrm>
              <a:off x="4753409"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1" y="377"/>
                    <a:pt x="372" y="404"/>
                  </a:cubicBezTo>
                  <a:cubicBezTo>
                    <a:pt x="536" y="460"/>
                    <a:pt x="707" y="499"/>
                    <a:pt x="880" y="525"/>
                  </a:cubicBezTo>
                  <a:cubicBezTo>
                    <a:pt x="984" y="539"/>
                    <a:pt x="1110" y="558"/>
                    <a:pt x="1227" y="558"/>
                  </a:cubicBezTo>
                  <a:cubicBezTo>
                    <a:pt x="1284" y="558"/>
                    <a:pt x="1339" y="553"/>
                    <a:pt x="1389" y="542"/>
                  </a:cubicBezTo>
                  <a:cubicBezTo>
                    <a:pt x="1519" y="512"/>
                    <a:pt x="1572" y="449"/>
                    <a:pt x="1605" y="344"/>
                  </a:cubicBezTo>
                  <a:cubicBezTo>
                    <a:pt x="1634" y="252"/>
                    <a:pt x="1604" y="145"/>
                    <a:pt x="1515" y="86"/>
                  </a:cubicBezTo>
                  <a:cubicBezTo>
                    <a:pt x="1508" y="76"/>
                    <a:pt x="1497" y="72"/>
                    <a:pt x="1486" y="66"/>
                  </a:cubicBezTo>
                  <a:cubicBezTo>
                    <a:pt x="1436"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349;p43"/>
            <p:cNvSpPr/>
            <p:nvPr/>
          </p:nvSpPr>
          <p:spPr>
            <a:xfrm>
              <a:off x="4684573" y="3441502"/>
              <a:ext cx="48723" cy="16658"/>
            </a:xfrm>
            <a:custGeom>
              <a:avLst/>
              <a:gdLst/>
              <a:ahLst/>
              <a:cxnLst/>
              <a:rect l="l" t="t" r="r" b="b"/>
              <a:pathLst>
                <a:path w="1635" h="559" extrusionOk="0">
                  <a:moveTo>
                    <a:pt x="408" y="1"/>
                  </a:moveTo>
                  <a:cubicBezTo>
                    <a:pt x="351" y="1"/>
                    <a:pt x="296" y="5"/>
                    <a:pt x="246" y="17"/>
                  </a:cubicBezTo>
                  <a:cubicBezTo>
                    <a:pt x="115" y="47"/>
                    <a:pt x="62" y="109"/>
                    <a:pt x="29" y="216"/>
                  </a:cubicBezTo>
                  <a:cubicBezTo>
                    <a:pt x="1" y="306"/>
                    <a:pt x="31" y="414"/>
                    <a:pt x="120" y="473"/>
                  </a:cubicBezTo>
                  <a:cubicBezTo>
                    <a:pt x="130" y="483"/>
                    <a:pt x="138" y="488"/>
                    <a:pt x="150" y="493"/>
                  </a:cubicBezTo>
                  <a:cubicBezTo>
                    <a:pt x="199" y="518"/>
                    <a:pt x="259" y="533"/>
                    <a:pt x="316" y="541"/>
                  </a:cubicBezTo>
                  <a:cubicBezTo>
                    <a:pt x="390" y="553"/>
                    <a:pt x="464" y="558"/>
                    <a:pt x="538" y="558"/>
                  </a:cubicBezTo>
                  <a:cubicBezTo>
                    <a:pt x="803" y="558"/>
                    <a:pt x="1067" y="490"/>
                    <a:pt x="1316" y="414"/>
                  </a:cubicBezTo>
                  <a:cubicBezTo>
                    <a:pt x="1394" y="391"/>
                    <a:pt x="1634" y="362"/>
                    <a:pt x="1517" y="253"/>
                  </a:cubicBezTo>
                  <a:cubicBezTo>
                    <a:pt x="1457" y="196"/>
                    <a:pt x="1343" y="182"/>
                    <a:pt x="1263" y="154"/>
                  </a:cubicBezTo>
                  <a:cubicBezTo>
                    <a:pt x="1098" y="99"/>
                    <a:pt x="928" y="60"/>
                    <a:pt x="754" y="34"/>
                  </a:cubicBezTo>
                  <a:cubicBezTo>
                    <a:pt x="650"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350;p43"/>
            <p:cNvSpPr/>
            <p:nvPr/>
          </p:nvSpPr>
          <p:spPr>
            <a:xfrm>
              <a:off x="4734695" y="3462779"/>
              <a:ext cx="17880" cy="46637"/>
            </a:xfrm>
            <a:custGeom>
              <a:avLst/>
              <a:gdLst/>
              <a:ahLst/>
              <a:cxnLst/>
              <a:rect l="l" t="t" r="r" b="b"/>
              <a:pathLst>
                <a:path w="600" h="1565" extrusionOk="0">
                  <a:moveTo>
                    <a:pt x="319" y="0"/>
                  </a:moveTo>
                  <a:cubicBezTo>
                    <a:pt x="304" y="0"/>
                    <a:pt x="286" y="10"/>
                    <a:pt x="266" y="32"/>
                  </a:cubicBezTo>
                  <a:cubicBezTo>
                    <a:pt x="210" y="94"/>
                    <a:pt x="196" y="208"/>
                    <a:pt x="170" y="292"/>
                  </a:cubicBezTo>
                  <a:cubicBezTo>
                    <a:pt x="117" y="459"/>
                    <a:pt x="77" y="634"/>
                    <a:pt x="54" y="813"/>
                  </a:cubicBezTo>
                  <a:cubicBezTo>
                    <a:pt x="32" y="971"/>
                    <a:pt x="1" y="1176"/>
                    <a:pt x="37" y="1332"/>
                  </a:cubicBezTo>
                  <a:cubicBezTo>
                    <a:pt x="67" y="1467"/>
                    <a:pt x="126" y="1520"/>
                    <a:pt x="232" y="1554"/>
                  </a:cubicBezTo>
                  <a:cubicBezTo>
                    <a:pt x="253" y="1561"/>
                    <a:pt x="276" y="1565"/>
                    <a:pt x="299" y="1565"/>
                  </a:cubicBezTo>
                  <a:cubicBezTo>
                    <a:pt x="369" y="1565"/>
                    <a:pt x="439" y="1530"/>
                    <a:pt x="484" y="1461"/>
                  </a:cubicBezTo>
                  <a:cubicBezTo>
                    <a:pt x="490" y="1451"/>
                    <a:pt x="495" y="1441"/>
                    <a:pt x="498" y="1431"/>
                  </a:cubicBezTo>
                  <a:cubicBezTo>
                    <a:pt x="523" y="1379"/>
                    <a:pt x="538" y="1319"/>
                    <a:pt x="547" y="1260"/>
                  </a:cubicBezTo>
                  <a:cubicBezTo>
                    <a:pt x="600" y="913"/>
                    <a:pt x="518" y="562"/>
                    <a:pt x="424" y="237"/>
                  </a:cubicBezTo>
                  <a:cubicBezTo>
                    <a:pt x="404" y="173"/>
                    <a:pt x="383"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351;p43"/>
            <p:cNvSpPr/>
            <p:nvPr/>
          </p:nvSpPr>
          <p:spPr>
            <a:xfrm>
              <a:off x="4734099" y="3390247"/>
              <a:ext cx="17880" cy="46697"/>
            </a:xfrm>
            <a:custGeom>
              <a:avLst/>
              <a:gdLst/>
              <a:ahLst/>
              <a:cxnLst/>
              <a:rect l="l" t="t" r="r" b="b"/>
              <a:pathLst>
                <a:path w="600" h="1567" extrusionOk="0">
                  <a:moveTo>
                    <a:pt x="302" y="1"/>
                  </a:moveTo>
                  <a:cubicBezTo>
                    <a:pt x="232" y="1"/>
                    <a:pt x="161" y="36"/>
                    <a:pt x="117" y="105"/>
                  </a:cubicBezTo>
                  <a:cubicBezTo>
                    <a:pt x="114" y="116"/>
                    <a:pt x="108" y="125"/>
                    <a:pt x="103" y="135"/>
                  </a:cubicBezTo>
                  <a:cubicBezTo>
                    <a:pt x="78" y="186"/>
                    <a:pt x="64" y="247"/>
                    <a:pt x="54" y="305"/>
                  </a:cubicBezTo>
                  <a:cubicBezTo>
                    <a:pt x="1" y="652"/>
                    <a:pt x="83" y="1005"/>
                    <a:pt x="177" y="1328"/>
                  </a:cubicBezTo>
                  <a:cubicBezTo>
                    <a:pt x="197" y="1392"/>
                    <a:pt x="218" y="1566"/>
                    <a:pt x="282" y="1566"/>
                  </a:cubicBezTo>
                  <a:cubicBezTo>
                    <a:pt x="297" y="1566"/>
                    <a:pt x="315" y="1557"/>
                    <a:pt x="335" y="1535"/>
                  </a:cubicBezTo>
                  <a:cubicBezTo>
                    <a:pt x="391" y="1472"/>
                    <a:pt x="405" y="1357"/>
                    <a:pt x="431" y="1274"/>
                  </a:cubicBezTo>
                  <a:cubicBezTo>
                    <a:pt x="484" y="1106"/>
                    <a:pt x="524" y="933"/>
                    <a:pt x="547" y="754"/>
                  </a:cubicBezTo>
                  <a:cubicBezTo>
                    <a:pt x="568" y="596"/>
                    <a:pt x="600" y="390"/>
                    <a:pt x="564" y="234"/>
                  </a:cubicBezTo>
                  <a:cubicBezTo>
                    <a:pt x="534" y="99"/>
                    <a:pt x="475" y="46"/>
                    <a:pt x="369" y="12"/>
                  </a:cubicBezTo>
                  <a:cubicBezTo>
                    <a:pt x="347" y="4"/>
                    <a:pt x="325" y="1"/>
                    <a:pt x="3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352;p43"/>
            <p:cNvSpPr/>
            <p:nvPr/>
          </p:nvSpPr>
          <p:spPr>
            <a:xfrm>
              <a:off x="4736602" y="3442873"/>
              <a:ext cx="13797" cy="13887"/>
            </a:xfrm>
            <a:custGeom>
              <a:avLst/>
              <a:gdLst/>
              <a:ahLst/>
              <a:cxnLst/>
              <a:rect l="l" t="t" r="r" b="b"/>
              <a:pathLst>
                <a:path w="463" h="466" extrusionOk="0">
                  <a:moveTo>
                    <a:pt x="234" y="1"/>
                  </a:moveTo>
                  <a:cubicBezTo>
                    <a:pt x="222" y="1"/>
                    <a:pt x="211" y="2"/>
                    <a:pt x="199" y="5"/>
                  </a:cubicBezTo>
                  <a:cubicBezTo>
                    <a:pt x="189" y="7"/>
                    <a:pt x="176" y="7"/>
                    <a:pt x="165" y="10"/>
                  </a:cubicBezTo>
                  <a:cubicBezTo>
                    <a:pt x="149" y="15"/>
                    <a:pt x="133" y="22"/>
                    <a:pt x="119" y="30"/>
                  </a:cubicBezTo>
                  <a:cubicBezTo>
                    <a:pt x="113" y="31"/>
                    <a:pt x="110" y="35"/>
                    <a:pt x="105" y="38"/>
                  </a:cubicBezTo>
                  <a:cubicBezTo>
                    <a:pt x="92" y="48"/>
                    <a:pt x="77" y="58"/>
                    <a:pt x="65" y="70"/>
                  </a:cubicBezTo>
                  <a:cubicBezTo>
                    <a:pt x="53" y="81"/>
                    <a:pt x="43" y="96"/>
                    <a:pt x="33" y="108"/>
                  </a:cubicBezTo>
                  <a:cubicBezTo>
                    <a:pt x="29" y="113"/>
                    <a:pt x="27" y="117"/>
                    <a:pt x="26" y="121"/>
                  </a:cubicBezTo>
                  <a:cubicBezTo>
                    <a:pt x="19" y="136"/>
                    <a:pt x="11" y="151"/>
                    <a:pt x="7" y="167"/>
                  </a:cubicBezTo>
                  <a:cubicBezTo>
                    <a:pt x="4" y="184"/>
                    <a:pt x="3" y="200"/>
                    <a:pt x="0" y="216"/>
                  </a:cubicBezTo>
                  <a:cubicBezTo>
                    <a:pt x="0" y="227"/>
                    <a:pt x="3" y="239"/>
                    <a:pt x="4" y="250"/>
                  </a:cubicBezTo>
                  <a:cubicBezTo>
                    <a:pt x="6" y="260"/>
                    <a:pt x="6" y="272"/>
                    <a:pt x="10" y="282"/>
                  </a:cubicBezTo>
                  <a:cubicBezTo>
                    <a:pt x="11" y="286"/>
                    <a:pt x="13" y="292"/>
                    <a:pt x="14" y="295"/>
                  </a:cubicBezTo>
                  <a:cubicBezTo>
                    <a:pt x="14" y="299"/>
                    <a:pt x="14" y="300"/>
                    <a:pt x="17" y="303"/>
                  </a:cubicBezTo>
                  <a:cubicBezTo>
                    <a:pt x="19" y="308"/>
                    <a:pt x="19" y="313"/>
                    <a:pt x="20" y="316"/>
                  </a:cubicBezTo>
                  <a:cubicBezTo>
                    <a:pt x="26" y="331"/>
                    <a:pt x="32" y="345"/>
                    <a:pt x="36" y="358"/>
                  </a:cubicBezTo>
                  <a:cubicBezTo>
                    <a:pt x="39" y="359"/>
                    <a:pt x="39" y="363"/>
                    <a:pt x="40" y="365"/>
                  </a:cubicBezTo>
                  <a:cubicBezTo>
                    <a:pt x="47" y="378"/>
                    <a:pt x="57" y="388"/>
                    <a:pt x="67" y="399"/>
                  </a:cubicBezTo>
                  <a:cubicBezTo>
                    <a:pt x="69" y="401"/>
                    <a:pt x="69" y="402"/>
                    <a:pt x="70" y="404"/>
                  </a:cubicBezTo>
                  <a:cubicBezTo>
                    <a:pt x="76" y="409"/>
                    <a:pt x="85" y="416"/>
                    <a:pt x="90" y="421"/>
                  </a:cubicBezTo>
                  <a:cubicBezTo>
                    <a:pt x="96" y="425"/>
                    <a:pt x="103" y="431"/>
                    <a:pt x="110" y="437"/>
                  </a:cubicBezTo>
                  <a:cubicBezTo>
                    <a:pt x="123" y="444"/>
                    <a:pt x="138" y="449"/>
                    <a:pt x="149" y="454"/>
                  </a:cubicBezTo>
                  <a:cubicBezTo>
                    <a:pt x="153" y="457"/>
                    <a:pt x="156" y="457"/>
                    <a:pt x="159" y="458"/>
                  </a:cubicBezTo>
                  <a:cubicBezTo>
                    <a:pt x="173" y="461"/>
                    <a:pt x="189" y="464"/>
                    <a:pt x="205" y="465"/>
                  </a:cubicBezTo>
                  <a:lnTo>
                    <a:pt x="216" y="465"/>
                  </a:lnTo>
                  <a:cubicBezTo>
                    <a:pt x="234" y="465"/>
                    <a:pt x="254" y="461"/>
                    <a:pt x="271" y="458"/>
                  </a:cubicBezTo>
                  <a:cubicBezTo>
                    <a:pt x="277" y="457"/>
                    <a:pt x="284" y="457"/>
                    <a:pt x="289" y="454"/>
                  </a:cubicBezTo>
                  <a:cubicBezTo>
                    <a:pt x="307" y="449"/>
                    <a:pt x="324" y="442"/>
                    <a:pt x="340" y="432"/>
                  </a:cubicBezTo>
                  <a:cubicBezTo>
                    <a:pt x="345" y="429"/>
                    <a:pt x="353" y="428"/>
                    <a:pt x="357" y="422"/>
                  </a:cubicBezTo>
                  <a:cubicBezTo>
                    <a:pt x="370" y="411"/>
                    <a:pt x="385" y="402"/>
                    <a:pt x="397" y="389"/>
                  </a:cubicBezTo>
                  <a:cubicBezTo>
                    <a:pt x="403" y="385"/>
                    <a:pt x="407" y="375"/>
                    <a:pt x="413" y="371"/>
                  </a:cubicBezTo>
                  <a:lnTo>
                    <a:pt x="428" y="349"/>
                  </a:lnTo>
                  <a:cubicBezTo>
                    <a:pt x="438" y="335"/>
                    <a:pt x="443" y="318"/>
                    <a:pt x="449" y="302"/>
                  </a:cubicBezTo>
                  <a:cubicBezTo>
                    <a:pt x="450" y="296"/>
                    <a:pt x="453" y="290"/>
                    <a:pt x="453" y="286"/>
                  </a:cubicBezTo>
                  <a:cubicBezTo>
                    <a:pt x="456" y="267"/>
                    <a:pt x="460" y="250"/>
                    <a:pt x="460" y="232"/>
                  </a:cubicBezTo>
                  <a:cubicBezTo>
                    <a:pt x="463" y="216"/>
                    <a:pt x="460" y="199"/>
                    <a:pt x="457" y="181"/>
                  </a:cubicBezTo>
                  <a:cubicBezTo>
                    <a:pt x="456" y="177"/>
                    <a:pt x="456" y="171"/>
                    <a:pt x="454" y="166"/>
                  </a:cubicBezTo>
                  <a:cubicBezTo>
                    <a:pt x="449" y="150"/>
                    <a:pt x="441" y="134"/>
                    <a:pt x="433" y="117"/>
                  </a:cubicBezTo>
                  <a:cubicBezTo>
                    <a:pt x="423" y="103"/>
                    <a:pt x="413" y="88"/>
                    <a:pt x="401" y="77"/>
                  </a:cubicBezTo>
                  <a:cubicBezTo>
                    <a:pt x="398" y="71"/>
                    <a:pt x="393" y="67"/>
                    <a:pt x="390" y="64"/>
                  </a:cubicBezTo>
                  <a:cubicBezTo>
                    <a:pt x="377" y="53"/>
                    <a:pt x="364" y="43"/>
                    <a:pt x="350" y="34"/>
                  </a:cubicBezTo>
                  <a:cubicBezTo>
                    <a:pt x="335" y="24"/>
                    <a:pt x="318" y="17"/>
                    <a:pt x="301" y="12"/>
                  </a:cubicBezTo>
                  <a:cubicBezTo>
                    <a:pt x="297" y="10"/>
                    <a:pt x="292" y="8"/>
                    <a:pt x="287" y="8"/>
                  </a:cubicBezTo>
                  <a:cubicBezTo>
                    <a:pt x="269"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353;p43"/>
            <p:cNvSpPr/>
            <p:nvPr/>
          </p:nvSpPr>
          <p:spPr>
            <a:xfrm>
              <a:off x="4882023" y="3405475"/>
              <a:ext cx="34747" cy="36207"/>
            </a:xfrm>
            <a:custGeom>
              <a:avLst/>
              <a:gdLst/>
              <a:ahLst/>
              <a:cxnLst/>
              <a:rect l="l" t="t" r="r" b="b"/>
              <a:pathLst>
                <a:path w="1166" h="1215" extrusionOk="0">
                  <a:moveTo>
                    <a:pt x="270" y="0"/>
                  </a:moveTo>
                  <a:cubicBezTo>
                    <a:pt x="226" y="0"/>
                    <a:pt x="183" y="15"/>
                    <a:pt x="137" y="39"/>
                  </a:cubicBezTo>
                  <a:cubicBezTo>
                    <a:pt x="52" y="82"/>
                    <a:pt x="0" y="181"/>
                    <a:pt x="22" y="289"/>
                  </a:cubicBezTo>
                  <a:cubicBezTo>
                    <a:pt x="23" y="300"/>
                    <a:pt x="26" y="310"/>
                    <a:pt x="31" y="322"/>
                  </a:cubicBezTo>
                  <a:cubicBezTo>
                    <a:pt x="48" y="375"/>
                    <a:pt x="81" y="426"/>
                    <a:pt x="115" y="476"/>
                  </a:cubicBezTo>
                  <a:cubicBezTo>
                    <a:pt x="317" y="762"/>
                    <a:pt x="618" y="949"/>
                    <a:pt x="910" y="1111"/>
                  </a:cubicBezTo>
                  <a:cubicBezTo>
                    <a:pt x="956" y="1137"/>
                    <a:pt x="1057" y="1215"/>
                    <a:pt x="1116" y="1215"/>
                  </a:cubicBezTo>
                  <a:cubicBezTo>
                    <a:pt x="1146" y="1215"/>
                    <a:pt x="1166" y="1196"/>
                    <a:pt x="1164" y="1141"/>
                  </a:cubicBezTo>
                  <a:cubicBezTo>
                    <a:pt x="1161" y="1057"/>
                    <a:pt x="1091" y="965"/>
                    <a:pt x="1054" y="889"/>
                  </a:cubicBezTo>
                  <a:cubicBezTo>
                    <a:pt x="975" y="732"/>
                    <a:pt x="882" y="578"/>
                    <a:pt x="776" y="435"/>
                  </a:cubicBezTo>
                  <a:cubicBezTo>
                    <a:pt x="681" y="309"/>
                    <a:pt x="561" y="140"/>
                    <a:pt x="427"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354;p43"/>
            <p:cNvSpPr/>
            <p:nvPr/>
          </p:nvSpPr>
          <p:spPr>
            <a:xfrm>
              <a:off x="4881844" y="3459054"/>
              <a:ext cx="38293" cy="35015"/>
            </a:xfrm>
            <a:custGeom>
              <a:avLst/>
              <a:gdLst/>
              <a:ahLst/>
              <a:cxnLst/>
              <a:rect l="l" t="t" r="r" b="b"/>
              <a:pathLst>
                <a:path w="1285" h="1175" extrusionOk="0">
                  <a:moveTo>
                    <a:pt x="1141" y="1"/>
                  </a:moveTo>
                  <a:cubicBezTo>
                    <a:pt x="1138" y="1"/>
                    <a:pt x="1136" y="1"/>
                    <a:pt x="1133" y="1"/>
                  </a:cubicBezTo>
                  <a:cubicBezTo>
                    <a:pt x="1050" y="4"/>
                    <a:pt x="961" y="76"/>
                    <a:pt x="885" y="116"/>
                  </a:cubicBezTo>
                  <a:cubicBezTo>
                    <a:pt x="731" y="194"/>
                    <a:pt x="582" y="290"/>
                    <a:pt x="443" y="398"/>
                  </a:cubicBezTo>
                  <a:cubicBezTo>
                    <a:pt x="319" y="495"/>
                    <a:pt x="154" y="617"/>
                    <a:pt x="72" y="753"/>
                  </a:cubicBezTo>
                  <a:cubicBezTo>
                    <a:pt x="1" y="869"/>
                    <a:pt x="6" y="950"/>
                    <a:pt x="57" y="1053"/>
                  </a:cubicBezTo>
                  <a:cubicBezTo>
                    <a:pt x="93" y="1125"/>
                    <a:pt x="166" y="1174"/>
                    <a:pt x="251" y="1174"/>
                  </a:cubicBezTo>
                  <a:cubicBezTo>
                    <a:pt x="267" y="1174"/>
                    <a:pt x="283" y="1172"/>
                    <a:pt x="300" y="1169"/>
                  </a:cubicBezTo>
                  <a:cubicBezTo>
                    <a:pt x="309" y="1167"/>
                    <a:pt x="319" y="1163"/>
                    <a:pt x="330" y="1160"/>
                  </a:cubicBezTo>
                  <a:cubicBezTo>
                    <a:pt x="383" y="1142"/>
                    <a:pt x="433"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355;p43"/>
            <p:cNvSpPr/>
            <p:nvPr/>
          </p:nvSpPr>
          <p:spPr>
            <a:xfrm>
              <a:off x="2931129" y="3618599"/>
              <a:ext cx="32124" cy="23006"/>
            </a:xfrm>
            <a:custGeom>
              <a:avLst/>
              <a:gdLst/>
              <a:ahLst/>
              <a:cxnLst/>
              <a:rect l="l" t="t" r="r" b="b"/>
              <a:pathLst>
                <a:path w="1078" h="772" extrusionOk="0">
                  <a:moveTo>
                    <a:pt x="50" y="0"/>
                  </a:moveTo>
                  <a:cubicBezTo>
                    <a:pt x="20" y="0"/>
                    <a:pt x="1" y="19"/>
                    <a:pt x="3" y="72"/>
                  </a:cubicBezTo>
                  <a:cubicBezTo>
                    <a:pt x="7" y="158"/>
                    <a:pt x="78" y="248"/>
                    <a:pt x="116" y="324"/>
                  </a:cubicBezTo>
                  <a:cubicBezTo>
                    <a:pt x="187" y="475"/>
                    <a:pt x="276" y="616"/>
                    <a:pt x="374" y="753"/>
                  </a:cubicBezTo>
                  <a:cubicBezTo>
                    <a:pt x="606" y="760"/>
                    <a:pt x="842" y="765"/>
                    <a:pt x="1077" y="771"/>
                  </a:cubicBezTo>
                  <a:cubicBezTo>
                    <a:pt x="1070" y="760"/>
                    <a:pt x="1061" y="750"/>
                    <a:pt x="1054" y="737"/>
                  </a:cubicBezTo>
                  <a:cubicBezTo>
                    <a:pt x="852" y="456"/>
                    <a:pt x="551" y="267"/>
                    <a:pt x="259" y="105"/>
                  </a:cubicBezTo>
                  <a:cubicBezTo>
                    <a:pt x="212"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356;p43"/>
            <p:cNvSpPr/>
            <p:nvPr/>
          </p:nvSpPr>
          <p:spPr>
            <a:xfrm>
              <a:off x="2878444" y="3565973"/>
              <a:ext cx="34777" cy="36207"/>
            </a:xfrm>
            <a:custGeom>
              <a:avLst/>
              <a:gdLst/>
              <a:ahLst/>
              <a:cxnLst/>
              <a:rect l="l" t="t" r="r" b="b"/>
              <a:pathLst>
                <a:path w="1167" h="1215" extrusionOk="0">
                  <a:moveTo>
                    <a:pt x="272" y="1"/>
                  </a:moveTo>
                  <a:cubicBezTo>
                    <a:pt x="227" y="1"/>
                    <a:pt x="184" y="15"/>
                    <a:pt x="137" y="40"/>
                  </a:cubicBezTo>
                  <a:cubicBezTo>
                    <a:pt x="52" y="83"/>
                    <a:pt x="1" y="182"/>
                    <a:pt x="22" y="289"/>
                  </a:cubicBezTo>
                  <a:cubicBezTo>
                    <a:pt x="24" y="302"/>
                    <a:pt x="28" y="312"/>
                    <a:pt x="31" y="323"/>
                  </a:cubicBezTo>
                  <a:cubicBezTo>
                    <a:pt x="50" y="376"/>
                    <a:pt x="81" y="428"/>
                    <a:pt x="116" y="477"/>
                  </a:cubicBezTo>
                  <a:cubicBezTo>
                    <a:pt x="318" y="762"/>
                    <a:pt x="618" y="950"/>
                    <a:pt x="911" y="1111"/>
                  </a:cubicBezTo>
                  <a:cubicBezTo>
                    <a:pt x="958" y="1137"/>
                    <a:pt x="1058" y="1215"/>
                    <a:pt x="1117" y="1215"/>
                  </a:cubicBezTo>
                  <a:cubicBezTo>
                    <a:pt x="1147" y="1215"/>
                    <a:pt x="1166" y="1196"/>
                    <a:pt x="1164" y="1142"/>
                  </a:cubicBezTo>
                  <a:cubicBezTo>
                    <a:pt x="1162" y="1057"/>
                    <a:pt x="1091" y="965"/>
                    <a:pt x="1054" y="889"/>
                  </a:cubicBezTo>
                  <a:cubicBezTo>
                    <a:pt x="975" y="732"/>
                    <a:pt x="882" y="578"/>
                    <a:pt x="776" y="435"/>
                  </a:cubicBezTo>
                  <a:cubicBezTo>
                    <a:pt x="682" y="308"/>
                    <a:pt x="561" y="140"/>
                    <a:pt x="429" y="55"/>
                  </a:cubicBezTo>
                  <a:cubicBezTo>
                    <a:pt x="370" y="17"/>
                    <a:pt x="320" y="1"/>
                    <a:pt x="2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357;p43"/>
            <p:cNvSpPr/>
            <p:nvPr/>
          </p:nvSpPr>
          <p:spPr>
            <a:xfrm>
              <a:off x="2882258" y="3619612"/>
              <a:ext cx="34449" cy="20413"/>
            </a:xfrm>
            <a:custGeom>
              <a:avLst/>
              <a:gdLst/>
              <a:ahLst/>
              <a:cxnLst/>
              <a:rect l="l" t="t" r="r" b="b"/>
              <a:pathLst>
                <a:path w="1156" h="685" extrusionOk="0">
                  <a:moveTo>
                    <a:pt x="1006" y="1"/>
                  </a:moveTo>
                  <a:cubicBezTo>
                    <a:pt x="1004" y="1"/>
                    <a:pt x="1001" y="1"/>
                    <a:pt x="999" y="1"/>
                  </a:cubicBezTo>
                  <a:cubicBezTo>
                    <a:pt x="915" y="4"/>
                    <a:pt x="827" y="78"/>
                    <a:pt x="751" y="115"/>
                  </a:cubicBezTo>
                  <a:cubicBezTo>
                    <a:pt x="597" y="194"/>
                    <a:pt x="447" y="289"/>
                    <a:pt x="310" y="398"/>
                  </a:cubicBezTo>
                  <a:cubicBezTo>
                    <a:pt x="212" y="475"/>
                    <a:pt x="89" y="565"/>
                    <a:pt x="0" y="667"/>
                  </a:cubicBezTo>
                  <a:cubicBezTo>
                    <a:pt x="238" y="674"/>
                    <a:pt x="475" y="680"/>
                    <a:pt x="713" y="684"/>
                  </a:cubicBezTo>
                  <a:cubicBezTo>
                    <a:pt x="811" y="551"/>
                    <a:pt x="892" y="405"/>
                    <a:pt x="969" y="260"/>
                  </a:cubicBezTo>
                  <a:cubicBezTo>
                    <a:pt x="1006" y="191"/>
                    <a:pt x="1155" y="1"/>
                    <a:pt x="100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358;p43"/>
            <p:cNvSpPr/>
            <p:nvPr/>
          </p:nvSpPr>
          <p:spPr>
            <a:xfrm>
              <a:off x="2927761" y="3566182"/>
              <a:ext cx="38293" cy="34985"/>
            </a:xfrm>
            <a:custGeom>
              <a:avLst/>
              <a:gdLst/>
              <a:ahLst/>
              <a:cxnLst/>
              <a:rect l="l" t="t" r="r" b="b"/>
              <a:pathLst>
                <a:path w="1285" h="1174" extrusionOk="0">
                  <a:moveTo>
                    <a:pt x="1034" y="0"/>
                  </a:moveTo>
                  <a:cubicBezTo>
                    <a:pt x="1018" y="0"/>
                    <a:pt x="1002" y="2"/>
                    <a:pt x="985" y="5"/>
                  </a:cubicBezTo>
                  <a:cubicBezTo>
                    <a:pt x="977" y="10"/>
                    <a:pt x="967" y="11"/>
                    <a:pt x="955" y="15"/>
                  </a:cubicBezTo>
                  <a:cubicBezTo>
                    <a:pt x="902" y="33"/>
                    <a:pt x="852" y="66"/>
                    <a:pt x="803" y="101"/>
                  </a:cubicBezTo>
                  <a:cubicBezTo>
                    <a:pt x="525" y="309"/>
                    <a:pt x="340" y="614"/>
                    <a:pt x="183" y="914"/>
                  </a:cubicBezTo>
                  <a:cubicBezTo>
                    <a:pt x="146" y="984"/>
                    <a:pt x="1" y="1173"/>
                    <a:pt x="145" y="1173"/>
                  </a:cubicBezTo>
                  <a:cubicBezTo>
                    <a:pt x="147" y="1173"/>
                    <a:pt x="150" y="1173"/>
                    <a:pt x="153" y="1173"/>
                  </a:cubicBezTo>
                  <a:cubicBezTo>
                    <a:pt x="236" y="1170"/>
                    <a:pt x="325" y="1099"/>
                    <a:pt x="401" y="1059"/>
                  </a:cubicBezTo>
                  <a:cubicBezTo>
                    <a:pt x="554" y="980"/>
                    <a:pt x="703" y="884"/>
                    <a:pt x="842" y="776"/>
                  </a:cubicBezTo>
                  <a:cubicBezTo>
                    <a:pt x="967" y="679"/>
                    <a:pt x="1131"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359;p43"/>
            <p:cNvSpPr/>
            <p:nvPr/>
          </p:nvSpPr>
          <p:spPr>
            <a:xfrm>
              <a:off x="2915275" y="3603491"/>
              <a:ext cx="13797" cy="14036"/>
            </a:xfrm>
            <a:custGeom>
              <a:avLst/>
              <a:gdLst/>
              <a:ahLst/>
              <a:cxnLst/>
              <a:rect l="l" t="t" r="r" b="b"/>
              <a:pathLst>
                <a:path w="463" h="471" extrusionOk="0">
                  <a:moveTo>
                    <a:pt x="232" y="0"/>
                  </a:moveTo>
                  <a:cubicBezTo>
                    <a:pt x="216" y="0"/>
                    <a:pt x="198" y="4"/>
                    <a:pt x="182" y="6"/>
                  </a:cubicBezTo>
                  <a:cubicBezTo>
                    <a:pt x="176" y="6"/>
                    <a:pt x="172" y="7"/>
                    <a:pt x="168" y="10"/>
                  </a:cubicBezTo>
                  <a:cubicBezTo>
                    <a:pt x="153" y="14"/>
                    <a:pt x="135" y="20"/>
                    <a:pt x="120" y="29"/>
                  </a:cubicBezTo>
                  <a:cubicBezTo>
                    <a:pt x="106" y="39"/>
                    <a:pt x="93" y="49"/>
                    <a:pt x="82" y="60"/>
                  </a:cubicBezTo>
                  <a:cubicBezTo>
                    <a:pt x="72" y="67"/>
                    <a:pt x="67" y="77"/>
                    <a:pt x="60" y="86"/>
                  </a:cubicBezTo>
                  <a:cubicBezTo>
                    <a:pt x="53" y="96"/>
                    <a:pt x="46" y="105"/>
                    <a:pt x="42" y="113"/>
                  </a:cubicBezTo>
                  <a:cubicBezTo>
                    <a:pt x="40" y="118"/>
                    <a:pt x="39" y="122"/>
                    <a:pt x="36" y="126"/>
                  </a:cubicBezTo>
                  <a:cubicBezTo>
                    <a:pt x="34" y="128"/>
                    <a:pt x="33" y="132"/>
                    <a:pt x="32" y="133"/>
                  </a:cubicBezTo>
                  <a:cubicBezTo>
                    <a:pt x="29" y="136"/>
                    <a:pt x="27" y="140"/>
                    <a:pt x="24" y="145"/>
                  </a:cubicBezTo>
                  <a:cubicBezTo>
                    <a:pt x="19" y="158"/>
                    <a:pt x="12" y="172"/>
                    <a:pt x="7" y="186"/>
                  </a:cubicBezTo>
                  <a:cubicBezTo>
                    <a:pt x="6" y="191"/>
                    <a:pt x="6" y="192"/>
                    <a:pt x="6" y="195"/>
                  </a:cubicBezTo>
                  <a:cubicBezTo>
                    <a:pt x="3" y="211"/>
                    <a:pt x="3" y="225"/>
                    <a:pt x="0" y="238"/>
                  </a:cubicBezTo>
                  <a:lnTo>
                    <a:pt x="0" y="245"/>
                  </a:lnTo>
                  <a:cubicBezTo>
                    <a:pt x="0" y="255"/>
                    <a:pt x="3" y="264"/>
                    <a:pt x="4" y="271"/>
                  </a:cubicBezTo>
                  <a:cubicBezTo>
                    <a:pt x="6" y="278"/>
                    <a:pt x="6" y="288"/>
                    <a:pt x="7" y="295"/>
                  </a:cubicBezTo>
                  <a:cubicBezTo>
                    <a:pt x="12" y="310"/>
                    <a:pt x="19" y="324"/>
                    <a:pt x="24" y="337"/>
                  </a:cubicBezTo>
                  <a:cubicBezTo>
                    <a:pt x="26" y="341"/>
                    <a:pt x="27" y="343"/>
                    <a:pt x="29" y="345"/>
                  </a:cubicBezTo>
                  <a:cubicBezTo>
                    <a:pt x="39" y="358"/>
                    <a:pt x="47" y="371"/>
                    <a:pt x="57" y="384"/>
                  </a:cubicBezTo>
                  <a:cubicBezTo>
                    <a:pt x="60" y="387"/>
                    <a:pt x="63" y="388"/>
                    <a:pt x="65" y="391"/>
                  </a:cubicBezTo>
                  <a:cubicBezTo>
                    <a:pt x="79" y="403"/>
                    <a:pt x="93" y="414"/>
                    <a:pt x="110" y="427"/>
                  </a:cubicBezTo>
                  <a:lnTo>
                    <a:pt x="126" y="437"/>
                  </a:lnTo>
                  <a:cubicBezTo>
                    <a:pt x="142" y="446"/>
                    <a:pt x="158" y="453"/>
                    <a:pt x="176" y="459"/>
                  </a:cubicBezTo>
                  <a:cubicBezTo>
                    <a:pt x="182" y="460"/>
                    <a:pt x="189" y="463"/>
                    <a:pt x="196" y="464"/>
                  </a:cubicBezTo>
                  <a:cubicBezTo>
                    <a:pt x="210" y="466"/>
                    <a:pt x="226" y="470"/>
                    <a:pt x="241" y="470"/>
                  </a:cubicBezTo>
                  <a:cubicBezTo>
                    <a:pt x="243" y="470"/>
                    <a:pt x="245" y="470"/>
                    <a:pt x="247" y="470"/>
                  </a:cubicBezTo>
                  <a:cubicBezTo>
                    <a:pt x="255" y="470"/>
                    <a:pt x="262" y="467"/>
                    <a:pt x="271" y="466"/>
                  </a:cubicBezTo>
                  <a:cubicBezTo>
                    <a:pt x="279" y="464"/>
                    <a:pt x="289" y="464"/>
                    <a:pt x="298" y="463"/>
                  </a:cubicBezTo>
                  <a:cubicBezTo>
                    <a:pt x="314" y="459"/>
                    <a:pt x="330" y="450"/>
                    <a:pt x="344" y="444"/>
                  </a:cubicBezTo>
                  <a:cubicBezTo>
                    <a:pt x="350" y="443"/>
                    <a:pt x="355" y="439"/>
                    <a:pt x="358" y="436"/>
                  </a:cubicBezTo>
                  <a:cubicBezTo>
                    <a:pt x="373" y="424"/>
                    <a:pt x="387" y="416"/>
                    <a:pt x="400" y="403"/>
                  </a:cubicBezTo>
                  <a:cubicBezTo>
                    <a:pt x="411" y="391"/>
                    <a:pt x="421" y="375"/>
                    <a:pt x="431" y="361"/>
                  </a:cubicBezTo>
                  <a:cubicBezTo>
                    <a:pt x="434" y="357"/>
                    <a:pt x="436" y="351"/>
                    <a:pt x="437" y="347"/>
                  </a:cubicBezTo>
                  <a:cubicBezTo>
                    <a:pt x="444" y="330"/>
                    <a:pt x="451" y="314"/>
                    <a:pt x="456" y="298"/>
                  </a:cubicBezTo>
                  <a:cubicBezTo>
                    <a:pt x="459" y="282"/>
                    <a:pt x="461" y="264"/>
                    <a:pt x="463" y="247"/>
                  </a:cubicBezTo>
                  <a:lnTo>
                    <a:pt x="463" y="228"/>
                  </a:lnTo>
                  <a:cubicBezTo>
                    <a:pt x="461" y="212"/>
                    <a:pt x="459" y="193"/>
                    <a:pt x="456" y="178"/>
                  </a:cubicBezTo>
                  <a:cubicBezTo>
                    <a:pt x="451" y="161"/>
                    <a:pt x="443" y="143"/>
                    <a:pt x="436" y="128"/>
                  </a:cubicBezTo>
                  <a:cubicBezTo>
                    <a:pt x="434" y="122"/>
                    <a:pt x="433" y="119"/>
                    <a:pt x="428" y="113"/>
                  </a:cubicBezTo>
                  <a:cubicBezTo>
                    <a:pt x="420" y="99"/>
                    <a:pt x="408" y="83"/>
                    <a:pt x="397" y="70"/>
                  </a:cubicBezTo>
                  <a:cubicBezTo>
                    <a:pt x="390" y="62"/>
                    <a:pt x="378" y="56"/>
                    <a:pt x="370" y="49"/>
                  </a:cubicBezTo>
                  <a:cubicBezTo>
                    <a:pt x="361" y="42"/>
                    <a:pt x="351" y="34"/>
                    <a:pt x="343" y="29"/>
                  </a:cubicBezTo>
                  <a:cubicBezTo>
                    <a:pt x="328" y="20"/>
                    <a:pt x="312" y="14"/>
                    <a:pt x="297" y="10"/>
                  </a:cubicBezTo>
                  <a:cubicBezTo>
                    <a:pt x="291" y="7"/>
                    <a:pt x="285" y="6"/>
                    <a:pt x="279"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360;p43"/>
            <p:cNvSpPr/>
            <p:nvPr/>
          </p:nvSpPr>
          <p:spPr>
            <a:xfrm>
              <a:off x="3114632"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7" y="499"/>
                    <a:pt x="880" y="524"/>
                  </a:cubicBezTo>
                  <a:cubicBezTo>
                    <a:pt x="985" y="538"/>
                    <a:pt x="1112" y="558"/>
                    <a:pt x="1231" y="558"/>
                  </a:cubicBezTo>
                  <a:cubicBezTo>
                    <a:pt x="1286" y="558"/>
                    <a:pt x="1340" y="554"/>
                    <a:pt x="1389" y="542"/>
                  </a:cubicBezTo>
                  <a:cubicBezTo>
                    <a:pt x="1519" y="511"/>
                    <a:pt x="1572" y="451"/>
                    <a:pt x="1605" y="343"/>
                  </a:cubicBezTo>
                  <a:cubicBezTo>
                    <a:pt x="1634" y="251"/>
                    <a:pt x="1604"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361;p43"/>
            <p:cNvSpPr/>
            <p:nvPr/>
          </p:nvSpPr>
          <p:spPr>
            <a:xfrm>
              <a:off x="3045796"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200" y="518"/>
                    <a:pt x="258" y="532"/>
                    <a:pt x="316"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362;p43"/>
            <p:cNvSpPr/>
            <p:nvPr/>
          </p:nvSpPr>
          <p:spPr>
            <a:xfrm>
              <a:off x="3097855" y="3623247"/>
              <a:ext cx="14185" cy="22201"/>
            </a:xfrm>
            <a:custGeom>
              <a:avLst/>
              <a:gdLst/>
              <a:ahLst/>
              <a:cxnLst/>
              <a:rect l="l" t="t" r="r" b="b"/>
              <a:pathLst>
                <a:path w="476" h="745" extrusionOk="0">
                  <a:moveTo>
                    <a:pt x="251" y="1"/>
                  </a:moveTo>
                  <a:cubicBezTo>
                    <a:pt x="236" y="1"/>
                    <a:pt x="218" y="10"/>
                    <a:pt x="198" y="32"/>
                  </a:cubicBezTo>
                  <a:cubicBezTo>
                    <a:pt x="141" y="95"/>
                    <a:pt x="130" y="211"/>
                    <a:pt x="103" y="293"/>
                  </a:cubicBezTo>
                  <a:cubicBezTo>
                    <a:pt x="59" y="433"/>
                    <a:pt x="24" y="581"/>
                    <a:pt x="0" y="730"/>
                  </a:cubicBezTo>
                  <a:cubicBezTo>
                    <a:pt x="158" y="734"/>
                    <a:pt x="315" y="738"/>
                    <a:pt x="476" y="744"/>
                  </a:cubicBezTo>
                  <a:cubicBezTo>
                    <a:pt x="449" y="572"/>
                    <a:pt x="404" y="403"/>
                    <a:pt x="355" y="238"/>
                  </a:cubicBezTo>
                  <a:cubicBezTo>
                    <a:pt x="338" y="175"/>
                    <a:pt x="318" y="1"/>
                    <a:pt x="25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363;p43"/>
            <p:cNvSpPr/>
            <p:nvPr/>
          </p:nvSpPr>
          <p:spPr>
            <a:xfrm>
              <a:off x="3095322"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4" y="246"/>
                    <a:pt x="54" y="305"/>
                  </a:cubicBezTo>
                  <a:cubicBezTo>
                    <a:pt x="1"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600" y="390"/>
                    <a:pt x="567" y="233"/>
                  </a:cubicBezTo>
                  <a:cubicBezTo>
                    <a:pt x="536" y="99"/>
                    <a:pt x="476"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364;p43"/>
            <p:cNvSpPr/>
            <p:nvPr/>
          </p:nvSpPr>
          <p:spPr>
            <a:xfrm>
              <a:off x="3097766" y="3603431"/>
              <a:ext cx="13857" cy="13827"/>
            </a:xfrm>
            <a:custGeom>
              <a:avLst/>
              <a:gdLst/>
              <a:ahLst/>
              <a:cxnLst/>
              <a:rect l="l" t="t" r="r" b="b"/>
              <a:pathLst>
                <a:path w="465" h="464" extrusionOk="0">
                  <a:moveTo>
                    <a:pt x="234" y="1"/>
                  </a:moveTo>
                  <a:cubicBezTo>
                    <a:pt x="222" y="1"/>
                    <a:pt x="211" y="2"/>
                    <a:pt x="199" y="5"/>
                  </a:cubicBezTo>
                  <a:cubicBezTo>
                    <a:pt x="189" y="6"/>
                    <a:pt x="176" y="6"/>
                    <a:pt x="165" y="9"/>
                  </a:cubicBezTo>
                  <a:cubicBezTo>
                    <a:pt x="149" y="15"/>
                    <a:pt x="133" y="22"/>
                    <a:pt x="119" y="29"/>
                  </a:cubicBezTo>
                  <a:cubicBezTo>
                    <a:pt x="113" y="31"/>
                    <a:pt x="111" y="35"/>
                    <a:pt x="105" y="38"/>
                  </a:cubicBezTo>
                  <a:cubicBezTo>
                    <a:pt x="92" y="48"/>
                    <a:pt x="78" y="58"/>
                    <a:pt x="65" y="69"/>
                  </a:cubicBezTo>
                  <a:cubicBezTo>
                    <a:pt x="53" y="81"/>
                    <a:pt x="43" y="95"/>
                    <a:pt x="33" y="108"/>
                  </a:cubicBezTo>
                  <a:cubicBezTo>
                    <a:pt x="29" y="112"/>
                    <a:pt x="27" y="117"/>
                    <a:pt x="26" y="121"/>
                  </a:cubicBezTo>
                  <a:cubicBezTo>
                    <a:pt x="19" y="135"/>
                    <a:pt x="12" y="151"/>
                    <a:pt x="7" y="167"/>
                  </a:cubicBezTo>
                  <a:cubicBezTo>
                    <a:pt x="5" y="184"/>
                    <a:pt x="3" y="200"/>
                    <a:pt x="0" y="216"/>
                  </a:cubicBezTo>
                  <a:cubicBezTo>
                    <a:pt x="0" y="227"/>
                    <a:pt x="3" y="238"/>
                    <a:pt x="5" y="250"/>
                  </a:cubicBezTo>
                  <a:cubicBezTo>
                    <a:pt x="6" y="260"/>
                    <a:pt x="6" y="271"/>
                    <a:pt x="10" y="281"/>
                  </a:cubicBezTo>
                  <a:cubicBezTo>
                    <a:pt x="12" y="286"/>
                    <a:pt x="13" y="291"/>
                    <a:pt x="15" y="294"/>
                  </a:cubicBezTo>
                  <a:cubicBezTo>
                    <a:pt x="15" y="299"/>
                    <a:pt x="15" y="300"/>
                    <a:pt x="17" y="303"/>
                  </a:cubicBezTo>
                  <a:cubicBezTo>
                    <a:pt x="19" y="309"/>
                    <a:pt x="19" y="313"/>
                    <a:pt x="20" y="316"/>
                  </a:cubicBezTo>
                  <a:cubicBezTo>
                    <a:pt x="26" y="330"/>
                    <a:pt x="32" y="345"/>
                    <a:pt x="36" y="357"/>
                  </a:cubicBezTo>
                  <a:cubicBezTo>
                    <a:pt x="39" y="359"/>
                    <a:pt x="39" y="363"/>
                    <a:pt x="40" y="365"/>
                  </a:cubicBezTo>
                  <a:cubicBezTo>
                    <a:pt x="48" y="377"/>
                    <a:pt x="58" y="388"/>
                    <a:pt x="68" y="399"/>
                  </a:cubicBezTo>
                  <a:cubicBezTo>
                    <a:pt x="69" y="400"/>
                    <a:pt x="69" y="402"/>
                    <a:pt x="70" y="403"/>
                  </a:cubicBezTo>
                  <a:cubicBezTo>
                    <a:pt x="76" y="409"/>
                    <a:pt x="85" y="416"/>
                    <a:pt x="90" y="420"/>
                  </a:cubicBezTo>
                  <a:cubicBezTo>
                    <a:pt x="96" y="425"/>
                    <a:pt x="103" y="430"/>
                    <a:pt x="111" y="436"/>
                  </a:cubicBezTo>
                  <a:cubicBezTo>
                    <a:pt x="122" y="443"/>
                    <a:pt x="136" y="448"/>
                    <a:pt x="149" y="453"/>
                  </a:cubicBezTo>
                  <a:cubicBezTo>
                    <a:pt x="154" y="456"/>
                    <a:pt x="156" y="456"/>
                    <a:pt x="158" y="458"/>
                  </a:cubicBezTo>
                  <a:cubicBezTo>
                    <a:pt x="172" y="461"/>
                    <a:pt x="189" y="463"/>
                    <a:pt x="205" y="463"/>
                  </a:cubicBezTo>
                  <a:lnTo>
                    <a:pt x="215" y="463"/>
                  </a:lnTo>
                  <a:cubicBezTo>
                    <a:pt x="234" y="463"/>
                    <a:pt x="254" y="459"/>
                    <a:pt x="271" y="456"/>
                  </a:cubicBezTo>
                  <a:cubicBezTo>
                    <a:pt x="277" y="453"/>
                    <a:pt x="284" y="453"/>
                    <a:pt x="290" y="452"/>
                  </a:cubicBezTo>
                  <a:cubicBezTo>
                    <a:pt x="307" y="446"/>
                    <a:pt x="323" y="439"/>
                    <a:pt x="340" y="430"/>
                  </a:cubicBezTo>
                  <a:cubicBezTo>
                    <a:pt x="344" y="428"/>
                    <a:pt x="351" y="425"/>
                    <a:pt x="357" y="420"/>
                  </a:cubicBezTo>
                  <a:cubicBezTo>
                    <a:pt x="370" y="409"/>
                    <a:pt x="386" y="400"/>
                    <a:pt x="397" y="388"/>
                  </a:cubicBezTo>
                  <a:cubicBezTo>
                    <a:pt x="401" y="382"/>
                    <a:pt x="407" y="373"/>
                    <a:pt x="413" y="367"/>
                  </a:cubicBezTo>
                  <a:lnTo>
                    <a:pt x="429" y="346"/>
                  </a:lnTo>
                  <a:cubicBezTo>
                    <a:pt x="437" y="332"/>
                    <a:pt x="443" y="316"/>
                    <a:pt x="449" y="300"/>
                  </a:cubicBezTo>
                  <a:cubicBezTo>
                    <a:pt x="450" y="294"/>
                    <a:pt x="452" y="289"/>
                    <a:pt x="452" y="284"/>
                  </a:cubicBezTo>
                  <a:cubicBezTo>
                    <a:pt x="456" y="266"/>
                    <a:pt x="459" y="249"/>
                    <a:pt x="459" y="230"/>
                  </a:cubicBezTo>
                  <a:cubicBezTo>
                    <a:pt x="464" y="217"/>
                    <a:pt x="462" y="200"/>
                    <a:pt x="457" y="181"/>
                  </a:cubicBezTo>
                  <a:cubicBezTo>
                    <a:pt x="456" y="177"/>
                    <a:pt x="456" y="171"/>
                    <a:pt x="454" y="165"/>
                  </a:cubicBezTo>
                  <a:cubicBezTo>
                    <a:pt x="449" y="150"/>
                    <a:pt x="442" y="134"/>
                    <a:pt x="433" y="117"/>
                  </a:cubicBezTo>
                  <a:cubicBezTo>
                    <a:pt x="423" y="102"/>
                    <a:pt x="413" y="88"/>
                    <a:pt x="401" y="77"/>
                  </a:cubicBezTo>
                  <a:cubicBezTo>
                    <a:pt x="399" y="71"/>
                    <a:pt x="393" y="67"/>
                    <a:pt x="390" y="64"/>
                  </a:cubicBezTo>
                  <a:cubicBezTo>
                    <a:pt x="377" y="52"/>
                    <a:pt x="364" y="42"/>
                    <a:pt x="350" y="34"/>
                  </a:cubicBezTo>
                  <a:cubicBezTo>
                    <a:pt x="336" y="24"/>
                    <a:pt x="318" y="16"/>
                    <a:pt x="301" y="12"/>
                  </a:cubicBezTo>
                  <a:cubicBezTo>
                    <a:pt x="297"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365;p43"/>
            <p:cNvSpPr/>
            <p:nvPr/>
          </p:nvSpPr>
          <p:spPr>
            <a:xfrm>
              <a:off x="3295930" y="3618629"/>
              <a:ext cx="34300" cy="30128"/>
            </a:xfrm>
            <a:custGeom>
              <a:avLst/>
              <a:gdLst/>
              <a:ahLst/>
              <a:cxnLst/>
              <a:rect l="l" t="t" r="r" b="b"/>
              <a:pathLst>
                <a:path w="1151" h="1011" extrusionOk="0">
                  <a:moveTo>
                    <a:pt x="49" y="1"/>
                  </a:moveTo>
                  <a:cubicBezTo>
                    <a:pt x="20" y="1"/>
                    <a:pt x="1" y="19"/>
                    <a:pt x="3" y="72"/>
                  </a:cubicBezTo>
                  <a:cubicBezTo>
                    <a:pt x="5" y="158"/>
                    <a:pt x="76" y="249"/>
                    <a:pt x="113" y="326"/>
                  </a:cubicBezTo>
                  <a:cubicBezTo>
                    <a:pt x="192" y="484"/>
                    <a:pt x="285" y="634"/>
                    <a:pt x="391" y="777"/>
                  </a:cubicBezTo>
                  <a:cubicBezTo>
                    <a:pt x="446" y="850"/>
                    <a:pt x="508" y="936"/>
                    <a:pt x="575" y="1011"/>
                  </a:cubicBezTo>
                  <a:cubicBezTo>
                    <a:pt x="764" y="1011"/>
                    <a:pt x="955" y="1008"/>
                    <a:pt x="1144" y="1007"/>
                  </a:cubicBezTo>
                  <a:cubicBezTo>
                    <a:pt x="1151" y="982"/>
                    <a:pt x="1151" y="954"/>
                    <a:pt x="1144" y="925"/>
                  </a:cubicBezTo>
                  <a:cubicBezTo>
                    <a:pt x="1141" y="915"/>
                    <a:pt x="1138" y="903"/>
                    <a:pt x="1135" y="893"/>
                  </a:cubicBezTo>
                  <a:cubicBezTo>
                    <a:pt x="1116" y="839"/>
                    <a:pt x="1085" y="787"/>
                    <a:pt x="1051" y="737"/>
                  </a:cubicBezTo>
                  <a:cubicBezTo>
                    <a:pt x="849" y="456"/>
                    <a:pt x="548" y="269"/>
                    <a:pt x="255" y="105"/>
                  </a:cubicBezTo>
                  <a:cubicBezTo>
                    <a:pt x="208" y="78"/>
                    <a:pt x="108"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366;p43"/>
            <p:cNvSpPr/>
            <p:nvPr/>
          </p:nvSpPr>
          <p:spPr>
            <a:xfrm>
              <a:off x="3243245" y="3565973"/>
              <a:ext cx="34747" cy="36207"/>
            </a:xfrm>
            <a:custGeom>
              <a:avLst/>
              <a:gdLst/>
              <a:ahLst/>
              <a:cxnLst/>
              <a:rect l="l" t="t" r="r" b="b"/>
              <a:pathLst>
                <a:path w="1166" h="1215" extrusionOk="0">
                  <a:moveTo>
                    <a:pt x="270" y="1"/>
                  </a:moveTo>
                  <a:cubicBezTo>
                    <a:pt x="225" y="1"/>
                    <a:pt x="183" y="15"/>
                    <a:pt x="136" y="40"/>
                  </a:cubicBezTo>
                  <a:cubicBezTo>
                    <a:pt x="52" y="83"/>
                    <a:pt x="0" y="182"/>
                    <a:pt x="22" y="289"/>
                  </a:cubicBezTo>
                  <a:cubicBezTo>
                    <a:pt x="23" y="302"/>
                    <a:pt x="26" y="312"/>
                    <a:pt x="30" y="323"/>
                  </a:cubicBezTo>
                  <a:cubicBezTo>
                    <a:pt x="47" y="376"/>
                    <a:pt x="80" y="428"/>
                    <a:pt x="115" y="477"/>
                  </a:cubicBezTo>
                  <a:cubicBezTo>
                    <a:pt x="317" y="762"/>
                    <a:pt x="618" y="950"/>
                    <a:pt x="910" y="1111"/>
                  </a:cubicBezTo>
                  <a:cubicBezTo>
                    <a:pt x="956" y="1137"/>
                    <a:pt x="1056" y="1215"/>
                    <a:pt x="1116" y="1215"/>
                  </a:cubicBezTo>
                  <a:cubicBezTo>
                    <a:pt x="1146" y="1215"/>
                    <a:pt x="1165" y="1196"/>
                    <a:pt x="1164" y="1142"/>
                  </a:cubicBezTo>
                  <a:cubicBezTo>
                    <a:pt x="1161" y="1057"/>
                    <a:pt x="1091" y="965"/>
                    <a:pt x="1053" y="889"/>
                  </a:cubicBezTo>
                  <a:cubicBezTo>
                    <a:pt x="974" y="732"/>
                    <a:pt x="880" y="578"/>
                    <a:pt x="775" y="435"/>
                  </a:cubicBezTo>
                  <a:cubicBezTo>
                    <a:pt x="681" y="308"/>
                    <a:pt x="560" y="140"/>
                    <a:pt x="427" y="55"/>
                  </a:cubicBezTo>
                  <a:cubicBezTo>
                    <a:pt x="367"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367;p43"/>
            <p:cNvSpPr/>
            <p:nvPr/>
          </p:nvSpPr>
          <p:spPr>
            <a:xfrm>
              <a:off x="3243275" y="3619612"/>
              <a:ext cx="38114" cy="29085"/>
            </a:xfrm>
            <a:custGeom>
              <a:avLst/>
              <a:gdLst/>
              <a:ahLst/>
              <a:cxnLst/>
              <a:rect l="l" t="t" r="r" b="b"/>
              <a:pathLst>
                <a:path w="1279" h="976" extrusionOk="0">
                  <a:moveTo>
                    <a:pt x="1132" y="1"/>
                  </a:moveTo>
                  <a:cubicBezTo>
                    <a:pt x="1130" y="1"/>
                    <a:pt x="1128" y="1"/>
                    <a:pt x="1125" y="1"/>
                  </a:cubicBezTo>
                  <a:cubicBezTo>
                    <a:pt x="1041" y="4"/>
                    <a:pt x="953" y="78"/>
                    <a:pt x="877" y="115"/>
                  </a:cubicBezTo>
                  <a:cubicBezTo>
                    <a:pt x="726" y="194"/>
                    <a:pt x="575" y="289"/>
                    <a:pt x="435" y="398"/>
                  </a:cubicBezTo>
                  <a:cubicBezTo>
                    <a:pt x="311" y="495"/>
                    <a:pt x="145" y="617"/>
                    <a:pt x="65" y="753"/>
                  </a:cubicBezTo>
                  <a:cubicBezTo>
                    <a:pt x="11" y="837"/>
                    <a:pt x="1" y="899"/>
                    <a:pt x="16" y="966"/>
                  </a:cubicBezTo>
                  <a:cubicBezTo>
                    <a:pt x="210" y="969"/>
                    <a:pt x="400" y="974"/>
                    <a:pt x="591" y="975"/>
                  </a:cubicBezTo>
                  <a:cubicBezTo>
                    <a:pt x="804" y="774"/>
                    <a:pt x="959" y="512"/>
                    <a:pt x="1095" y="260"/>
                  </a:cubicBezTo>
                  <a:cubicBezTo>
                    <a:pt x="1132" y="191"/>
                    <a:pt x="1279" y="1"/>
                    <a:pt x="11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368;p43"/>
            <p:cNvSpPr/>
            <p:nvPr/>
          </p:nvSpPr>
          <p:spPr>
            <a:xfrm>
              <a:off x="3292503" y="3566182"/>
              <a:ext cx="38293" cy="34985"/>
            </a:xfrm>
            <a:custGeom>
              <a:avLst/>
              <a:gdLst/>
              <a:ahLst/>
              <a:cxnLst/>
              <a:rect l="l" t="t" r="r" b="b"/>
              <a:pathLst>
                <a:path w="1285" h="1174" extrusionOk="0">
                  <a:moveTo>
                    <a:pt x="1033" y="0"/>
                  </a:moveTo>
                  <a:cubicBezTo>
                    <a:pt x="1017" y="0"/>
                    <a:pt x="1001" y="2"/>
                    <a:pt x="985" y="5"/>
                  </a:cubicBezTo>
                  <a:cubicBezTo>
                    <a:pt x="976" y="10"/>
                    <a:pt x="965" y="11"/>
                    <a:pt x="955" y="15"/>
                  </a:cubicBezTo>
                  <a:cubicBezTo>
                    <a:pt x="900" y="33"/>
                    <a:pt x="850" y="66"/>
                    <a:pt x="802" y="101"/>
                  </a:cubicBezTo>
                  <a:cubicBezTo>
                    <a:pt x="525" y="309"/>
                    <a:pt x="340" y="614"/>
                    <a:pt x="183" y="914"/>
                  </a:cubicBezTo>
                  <a:cubicBezTo>
                    <a:pt x="145" y="984"/>
                    <a:pt x="0" y="1173"/>
                    <a:pt x="144" y="1173"/>
                  </a:cubicBezTo>
                  <a:cubicBezTo>
                    <a:pt x="147" y="1173"/>
                    <a:pt x="150" y="1173"/>
                    <a:pt x="153" y="1173"/>
                  </a:cubicBezTo>
                  <a:cubicBezTo>
                    <a:pt x="234" y="1170"/>
                    <a:pt x="324" y="1099"/>
                    <a:pt x="399" y="1059"/>
                  </a:cubicBezTo>
                  <a:cubicBezTo>
                    <a:pt x="554" y="980"/>
                    <a:pt x="701" y="884"/>
                    <a:pt x="842" y="776"/>
                  </a:cubicBezTo>
                  <a:cubicBezTo>
                    <a:pt x="965" y="679"/>
                    <a:pt x="1130" y="557"/>
                    <a:pt x="1213" y="421"/>
                  </a:cubicBezTo>
                  <a:cubicBezTo>
                    <a:pt x="1285" y="305"/>
                    <a:pt x="1279" y="225"/>
                    <a:pt x="1229" y="123"/>
                  </a:cubicBezTo>
                  <a:cubicBezTo>
                    <a:pt x="1192" y="50"/>
                    <a:pt x="1118"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369;p43"/>
            <p:cNvSpPr/>
            <p:nvPr/>
          </p:nvSpPr>
          <p:spPr>
            <a:xfrm>
              <a:off x="3280047" y="3603491"/>
              <a:ext cx="13827" cy="14036"/>
            </a:xfrm>
            <a:custGeom>
              <a:avLst/>
              <a:gdLst/>
              <a:ahLst/>
              <a:cxnLst/>
              <a:rect l="l" t="t" r="r" b="b"/>
              <a:pathLst>
                <a:path w="464" h="471" extrusionOk="0">
                  <a:moveTo>
                    <a:pt x="231" y="0"/>
                  </a:moveTo>
                  <a:cubicBezTo>
                    <a:pt x="215" y="0"/>
                    <a:pt x="198" y="4"/>
                    <a:pt x="181" y="6"/>
                  </a:cubicBezTo>
                  <a:cubicBezTo>
                    <a:pt x="176" y="6"/>
                    <a:pt x="172" y="7"/>
                    <a:pt x="166" y="10"/>
                  </a:cubicBezTo>
                  <a:cubicBezTo>
                    <a:pt x="152" y="14"/>
                    <a:pt x="135" y="20"/>
                    <a:pt x="121" y="29"/>
                  </a:cubicBezTo>
                  <a:cubicBezTo>
                    <a:pt x="106" y="39"/>
                    <a:pt x="93" y="49"/>
                    <a:pt x="80" y="60"/>
                  </a:cubicBezTo>
                  <a:cubicBezTo>
                    <a:pt x="72" y="67"/>
                    <a:pt x="66" y="77"/>
                    <a:pt x="59" y="86"/>
                  </a:cubicBezTo>
                  <a:cubicBezTo>
                    <a:pt x="52" y="96"/>
                    <a:pt x="45" y="105"/>
                    <a:pt x="42" y="113"/>
                  </a:cubicBezTo>
                  <a:cubicBezTo>
                    <a:pt x="39" y="118"/>
                    <a:pt x="37" y="122"/>
                    <a:pt x="36" y="126"/>
                  </a:cubicBezTo>
                  <a:cubicBezTo>
                    <a:pt x="35"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5" y="341"/>
                    <a:pt x="27" y="343"/>
                    <a:pt x="29" y="345"/>
                  </a:cubicBezTo>
                  <a:cubicBezTo>
                    <a:pt x="37" y="358"/>
                    <a:pt x="46" y="371"/>
                    <a:pt x="58"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1" y="466"/>
                  </a:cubicBezTo>
                  <a:cubicBezTo>
                    <a:pt x="280" y="464"/>
                    <a:pt x="288" y="464"/>
                    <a:pt x="297" y="463"/>
                  </a:cubicBezTo>
                  <a:cubicBezTo>
                    <a:pt x="314" y="459"/>
                    <a:pt x="330" y="450"/>
                    <a:pt x="344" y="444"/>
                  </a:cubicBezTo>
                  <a:cubicBezTo>
                    <a:pt x="350" y="443"/>
                    <a:pt x="356" y="439"/>
                    <a:pt x="358" y="436"/>
                  </a:cubicBezTo>
                  <a:cubicBezTo>
                    <a:pt x="373" y="424"/>
                    <a:pt x="387" y="416"/>
                    <a:pt x="400" y="403"/>
                  </a:cubicBezTo>
                  <a:cubicBezTo>
                    <a:pt x="410" y="391"/>
                    <a:pt x="420" y="375"/>
                    <a:pt x="430" y="361"/>
                  </a:cubicBezTo>
                  <a:cubicBezTo>
                    <a:pt x="434" y="357"/>
                    <a:pt x="436" y="351"/>
                    <a:pt x="437" y="347"/>
                  </a:cubicBezTo>
                  <a:cubicBezTo>
                    <a:pt x="444" y="330"/>
                    <a:pt x="452" y="314"/>
                    <a:pt x="456" y="298"/>
                  </a:cubicBezTo>
                  <a:cubicBezTo>
                    <a:pt x="459" y="282"/>
                    <a:pt x="460" y="264"/>
                    <a:pt x="463" y="247"/>
                  </a:cubicBezTo>
                  <a:lnTo>
                    <a:pt x="463" y="228"/>
                  </a:lnTo>
                  <a:cubicBezTo>
                    <a:pt x="460" y="212"/>
                    <a:pt x="459" y="193"/>
                    <a:pt x="456" y="178"/>
                  </a:cubicBezTo>
                  <a:cubicBezTo>
                    <a:pt x="452" y="161"/>
                    <a:pt x="443" y="143"/>
                    <a:pt x="436" y="128"/>
                  </a:cubicBezTo>
                  <a:cubicBezTo>
                    <a:pt x="433" y="122"/>
                    <a:pt x="432" y="119"/>
                    <a:pt x="429" y="113"/>
                  </a:cubicBezTo>
                  <a:cubicBezTo>
                    <a:pt x="420" y="99"/>
                    <a:pt x="409" y="83"/>
                    <a:pt x="396" y="70"/>
                  </a:cubicBezTo>
                  <a:cubicBezTo>
                    <a:pt x="389" y="62"/>
                    <a:pt x="379" y="56"/>
                    <a:pt x="370" y="49"/>
                  </a:cubicBezTo>
                  <a:cubicBezTo>
                    <a:pt x="360" y="42"/>
                    <a:pt x="351" y="34"/>
                    <a:pt x="343" y="29"/>
                  </a:cubicBezTo>
                  <a:cubicBezTo>
                    <a:pt x="328" y="20"/>
                    <a:pt x="313" y="14"/>
                    <a:pt x="295" y="10"/>
                  </a:cubicBezTo>
                  <a:cubicBezTo>
                    <a:pt x="290" y="7"/>
                    <a:pt x="285"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370;p43"/>
            <p:cNvSpPr/>
            <p:nvPr/>
          </p:nvSpPr>
          <p:spPr>
            <a:xfrm>
              <a:off x="3479404"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2"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4"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371;p43"/>
            <p:cNvSpPr/>
            <p:nvPr/>
          </p:nvSpPr>
          <p:spPr>
            <a:xfrm>
              <a:off x="3410479"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9" y="532"/>
                    <a:pt x="316" y="541"/>
                  </a:cubicBezTo>
                  <a:cubicBezTo>
                    <a:pt x="390" y="553"/>
                    <a:pt x="464" y="558"/>
                    <a:pt x="538" y="558"/>
                  </a:cubicBezTo>
                  <a:cubicBezTo>
                    <a:pt x="804" y="558"/>
                    <a:pt x="1067" y="490"/>
                    <a:pt x="1318" y="413"/>
                  </a:cubicBezTo>
                  <a:cubicBezTo>
                    <a:pt x="1395" y="391"/>
                    <a:pt x="1634" y="362"/>
                    <a:pt x="1518" y="253"/>
                  </a:cubicBezTo>
                  <a:cubicBezTo>
                    <a:pt x="1457"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372;p43"/>
            <p:cNvSpPr/>
            <p:nvPr/>
          </p:nvSpPr>
          <p:spPr>
            <a:xfrm>
              <a:off x="3462955" y="3623337"/>
              <a:ext cx="13112" cy="19310"/>
            </a:xfrm>
            <a:custGeom>
              <a:avLst/>
              <a:gdLst/>
              <a:ahLst/>
              <a:cxnLst/>
              <a:rect l="l" t="t" r="r" b="b"/>
              <a:pathLst>
                <a:path w="440" h="648" extrusionOk="0">
                  <a:moveTo>
                    <a:pt x="237" y="0"/>
                  </a:moveTo>
                  <a:cubicBezTo>
                    <a:pt x="222" y="0"/>
                    <a:pt x="205" y="10"/>
                    <a:pt x="186" y="32"/>
                  </a:cubicBezTo>
                  <a:cubicBezTo>
                    <a:pt x="130" y="93"/>
                    <a:pt x="115" y="211"/>
                    <a:pt x="88" y="291"/>
                  </a:cubicBezTo>
                  <a:cubicBezTo>
                    <a:pt x="51" y="406"/>
                    <a:pt x="21" y="526"/>
                    <a:pt x="1" y="648"/>
                  </a:cubicBezTo>
                  <a:cubicBezTo>
                    <a:pt x="147" y="637"/>
                    <a:pt x="294" y="628"/>
                    <a:pt x="439" y="619"/>
                  </a:cubicBezTo>
                  <a:cubicBezTo>
                    <a:pt x="416" y="488"/>
                    <a:pt x="382" y="361"/>
                    <a:pt x="343" y="237"/>
                  </a:cubicBezTo>
                  <a:cubicBezTo>
                    <a:pt x="326" y="175"/>
                    <a:pt x="302" y="0"/>
                    <a:pt x="23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373;p43"/>
            <p:cNvSpPr/>
            <p:nvPr/>
          </p:nvSpPr>
          <p:spPr>
            <a:xfrm>
              <a:off x="3460005" y="3550805"/>
              <a:ext cx="17969" cy="46667"/>
            </a:xfrm>
            <a:custGeom>
              <a:avLst/>
              <a:gdLst/>
              <a:ahLst/>
              <a:cxnLst/>
              <a:rect l="l" t="t" r="r" b="b"/>
              <a:pathLst>
                <a:path w="603" h="1566" extrusionOk="0">
                  <a:moveTo>
                    <a:pt x="304" y="0"/>
                  </a:moveTo>
                  <a:cubicBezTo>
                    <a:pt x="234" y="0"/>
                    <a:pt x="164" y="35"/>
                    <a:pt x="120" y="104"/>
                  </a:cubicBezTo>
                  <a:cubicBezTo>
                    <a:pt x="114" y="116"/>
                    <a:pt x="108" y="126"/>
                    <a:pt x="103" y="135"/>
                  </a:cubicBezTo>
                  <a:cubicBezTo>
                    <a:pt x="78" y="188"/>
                    <a:pt x="64" y="246"/>
                    <a:pt x="55" y="305"/>
                  </a:cubicBezTo>
                  <a:cubicBezTo>
                    <a:pt x="1" y="653"/>
                    <a:pt x="84" y="1004"/>
                    <a:pt x="179" y="1328"/>
                  </a:cubicBezTo>
                  <a:cubicBezTo>
                    <a:pt x="197" y="1392"/>
                    <a:pt x="219" y="1566"/>
                    <a:pt x="284" y="1566"/>
                  </a:cubicBezTo>
                  <a:cubicBezTo>
                    <a:pt x="300" y="1566"/>
                    <a:pt x="317" y="1557"/>
                    <a:pt x="338" y="1534"/>
                  </a:cubicBezTo>
                  <a:cubicBezTo>
                    <a:pt x="393" y="1471"/>
                    <a:pt x="408" y="1357"/>
                    <a:pt x="432" y="1274"/>
                  </a:cubicBezTo>
                  <a:cubicBezTo>
                    <a:pt x="487" y="1106"/>
                    <a:pt x="525" y="933"/>
                    <a:pt x="550" y="754"/>
                  </a:cubicBezTo>
                  <a:cubicBezTo>
                    <a:pt x="571" y="596"/>
                    <a:pt x="603"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374;p43"/>
            <p:cNvSpPr/>
            <p:nvPr/>
          </p:nvSpPr>
          <p:spPr>
            <a:xfrm>
              <a:off x="3462538" y="3603431"/>
              <a:ext cx="13768" cy="13827"/>
            </a:xfrm>
            <a:custGeom>
              <a:avLst/>
              <a:gdLst/>
              <a:ahLst/>
              <a:cxnLst/>
              <a:rect l="l" t="t" r="r" b="b"/>
              <a:pathLst>
                <a:path w="462" h="464" extrusionOk="0">
                  <a:moveTo>
                    <a:pt x="233" y="1"/>
                  </a:moveTo>
                  <a:cubicBezTo>
                    <a:pt x="223"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1"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7" y="448"/>
                    <a:pt x="149" y="453"/>
                  </a:cubicBezTo>
                  <a:cubicBezTo>
                    <a:pt x="152" y="456"/>
                    <a:pt x="157" y="456"/>
                    <a:pt x="158" y="458"/>
                  </a:cubicBezTo>
                  <a:cubicBezTo>
                    <a:pt x="172" y="461"/>
                    <a:pt x="188" y="463"/>
                    <a:pt x="204" y="463"/>
                  </a:cubicBezTo>
                  <a:lnTo>
                    <a:pt x="215" y="463"/>
                  </a:lnTo>
                  <a:cubicBezTo>
                    <a:pt x="233" y="463"/>
                    <a:pt x="253" y="459"/>
                    <a:pt x="271" y="456"/>
                  </a:cubicBezTo>
                  <a:cubicBezTo>
                    <a:pt x="276" y="453"/>
                    <a:pt x="283" y="453"/>
                    <a:pt x="288" y="452"/>
                  </a:cubicBezTo>
                  <a:cubicBezTo>
                    <a:pt x="307" y="446"/>
                    <a:pt x="323" y="439"/>
                    <a:pt x="339" y="430"/>
                  </a:cubicBezTo>
                  <a:cubicBezTo>
                    <a:pt x="344" y="428"/>
                    <a:pt x="350"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2" y="217"/>
                    <a:pt x="460" y="200"/>
                    <a:pt x="458" y="181"/>
                  </a:cubicBezTo>
                  <a:cubicBezTo>
                    <a:pt x="455" y="177"/>
                    <a:pt x="455" y="171"/>
                    <a:pt x="453" y="165"/>
                  </a:cubicBezTo>
                  <a:cubicBezTo>
                    <a:pt x="447" y="150"/>
                    <a:pt x="440"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375;p43"/>
            <p:cNvSpPr/>
            <p:nvPr/>
          </p:nvSpPr>
          <p:spPr>
            <a:xfrm>
              <a:off x="3660553" y="3618599"/>
              <a:ext cx="26403" cy="16211"/>
            </a:xfrm>
            <a:custGeom>
              <a:avLst/>
              <a:gdLst/>
              <a:ahLst/>
              <a:cxnLst/>
              <a:rect l="l" t="t" r="r" b="b"/>
              <a:pathLst>
                <a:path w="886" h="544" extrusionOk="0">
                  <a:moveTo>
                    <a:pt x="49" y="0"/>
                  </a:moveTo>
                  <a:cubicBezTo>
                    <a:pt x="20" y="0"/>
                    <a:pt x="0" y="19"/>
                    <a:pt x="3" y="72"/>
                  </a:cubicBezTo>
                  <a:cubicBezTo>
                    <a:pt x="4" y="158"/>
                    <a:pt x="77" y="248"/>
                    <a:pt x="114" y="324"/>
                  </a:cubicBezTo>
                  <a:cubicBezTo>
                    <a:pt x="149" y="396"/>
                    <a:pt x="186" y="463"/>
                    <a:pt x="225" y="529"/>
                  </a:cubicBezTo>
                  <a:cubicBezTo>
                    <a:pt x="444" y="532"/>
                    <a:pt x="666" y="536"/>
                    <a:pt x="885" y="543"/>
                  </a:cubicBezTo>
                  <a:cubicBezTo>
                    <a:pt x="702" y="363"/>
                    <a:pt x="478" y="227"/>
                    <a:pt x="258" y="105"/>
                  </a:cubicBezTo>
                  <a:cubicBezTo>
                    <a:pt x="211"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376;p43"/>
            <p:cNvSpPr/>
            <p:nvPr/>
          </p:nvSpPr>
          <p:spPr>
            <a:xfrm>
              <a:off x="3607928" y="3565973"/>
              <a:ext cx="34747" cy="36207"/>
            </a:xfrm>
            <a:custGeom>
              <a:avLst/>
              <a:gdLst/>
              <a:ahLst/>
              <a:cxnLst/>
              <a:rect l="l" t="t" r="r" b="b"/>
              <a:pathLst>
                <a:path w="1166" h="1215" extrusionOk="0">
                  <a:moveTo>
                    <a:pt x="271" y="1"/>
                  </a:moveTo>
                  <a:cubicBezTo>
                    <a:pt x="227" y="1"/>
                    <a:pt x="184" y="15"/>
                    <a:pt x="137" y="40"/>
                  </a:cubicBezTo>
                  <a:cubicBezTo>
                    <a:pt x="52" y="83"/>
                    <a:pt x="0" y="182"/>
                    <a:pt x="22" y="289"/>
                  </a:cubicBezTo>
                  <a:cubicBezTo>
                    <a:pt x="23" y="302"/>
                    <a:pt x="28" y="312"/>
                    <a:pt x="31" y="323"/>
                  </a:cubicBezTo>
                  <a:cubicBezTo>
                    <a:pt x="49" y="376"/>
                    <a:pt x="81"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4" y="889"/>
                  </a:cubicBezTo>
                  <a:cubicBezTo>
                    <a:pt x="976" y="732"/>
                    <a:pt x="882" y="578"/>
                    <a:pt x="776"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377;p43"/>
            <p:cNvSpPr/>
            <p:nvPr/>
          </p:nvSpPr>
          <p:spPr>
            <a:xfrm>
              <a:off x="3617285" y="3619612"/>
              <a:ext cx="28787" cy="14781"/>
            </a:xfrm>
            <a:custGeom>
              <a:avLst/>
              <a:gdLst/>
              <a:ahLst/>
              <a:cxnLst/>
              <a:rect l="l" t="t" r="r" b="b"/>
              <a:pathLst>
                <a:path w="966" h="496" extrusionOk="0">
                  <a:moveTo>
                    <a:pt x="818" y="1"/>
                  </a:moveTo>
                  <a:cubicBezTo>
                    <a:pt x="816" y="1"/>
                    <a:pt x="814" y="1"/>
                    <a:pt x="811" y="1"/>
                  </a:cubicBezTo>
                  <a:cubicBezTo>
                    <a:pt x="728" y="4"/>
                    <a:pt x="641" y="78"/>
                    <a:pt x="563" y="115"/>
                  </a:cubicBezTo>
                  <a:cubicBezTo>
                    <a:pt x="411" y="194"/>
                    <a:pt x="261" y="289"/>
                    <a:pt x="122" y="398"/>
                  </a:cubicBezTo>
                  <a:cubicBezTo>
                    <a:pt x="83" y="426"/>
                    <a:pt x="43" y="459"/>
                    <a:pt x="0" y="495"/>
                  </a:cubicBezTo>
                  <a:cubicBezTo>
                    <a:pt x="215" y="491"/>
                    <a:pt x="432" y="486"/>
                    <a:pt x="648" y="486"/>
                  </a:cubicBezTo>
                  <a:lnTo>
                    <a:pt x="655" y="486"/>
                  </a:lnTo>
                  <a:cubicBezTo>
                    <a:pt x="702" y="412"/>
                    <a:pt x="741" y="336"/>
                    <a:pt x="783" y="260"/>
                  </a:cubicBezTo>
                  <a:cubicBezTo>
                    <a:pt x="819" y="191"/>
                    <a:pt x="966" y="1"/>
                    <a:pt x="8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378;p43"/>
            <p:cNvSpPr/>
            <p:nvPr/>
          </p:nvSpPr>
          <p:spPr>
            <a:xfrm>
              <a:off x="3657246" y="3566182"/>
              <a:ext cx="38293" cy="34985"/>
            </a:xfrm>
            <a:custGeom>
              <a:avLst/>
              <a:gdLst/>
              <a:ahLst/>
              <a:cxnLst/>
              <a:rect l="l" t="t" r="r" b="b"/>
              <a:pathLst>
                <a:path w="1285" h="1174" extrusionOk="0">
                  <a:moveTo>
                    <a:pt x="1033" y="0"/>
                  </a:moveTo>
                  <a:cubicBezTo>
                    <a:pt x="1017" y="0"/>
                    <a:pt x="1001" y="2"/>
                    <a:pt x="985" y="5"/>
                  </a:cubicBezTo>
                  <a:cubicBezTo>
                    <a:pt x="976" y="10"/>
                    <a:pt x="966" y="11"/>
                    <a:pt x="955" y="15"/>
                  </a:cubicBezTo>
                  <a:cubicBezTo>
                    <a:pt x="902" y="33"/>
                    <a:pt x="852" y="66"/>
                    <a:pt x="803" y="101"/>
                  </a:cubicBezTo>
                  <a:cubicBezTo>
                    <a:pt x="525" y="309"/>
                    <a:pt x="340" y="614"/>
                    <a:pt x="182" y="914"/>
                  </a:cubicBezTo>
                  <a:cubicBezTo>
                    <a:pt x="146" y="984"/>
                    <a:pt x="0" y="1173"/>
                    <a:pt x="144" y="1173"/>
                  </a:cubicBezTo>
                  <a:cubicBezTo>
                    <a:pt x="147" y="1173"/>
                    <a:pt x="149" y="1173"/>
                    <a:pt x="152" y="1173"/>
                  </a:cubicBezTo>
                  <a:cubicBezTo>
                    <a:pt x="235" y="1170"/>
                    <a:pt x="324" y="1099"/>
                    <a:pt x="400" y="1059"/>
                  </a:cubicBezTo>
                  <a:cubicBezTo>
                    <a:pt x="553" y="980"/>
                    <a:pt x="703" y="884"/>
                    <a:pt x="842" y="776"/>
                  </a:cubicBezTo>
                  <a:cubicBezTo>
                    <a:pt x="966" y="679"/>
                    <a:pt x="1131" y="557"/>
                    <a:pt x="1213" y="421"/>
                  </a:cubicBezTo>
                  <a:cubicBezTo>
                    <a:pt x="1284" y="305"/>
                    <a:pt x="1279" y="225"/>
                    <a:pt x="1228" y="123"/>
                  </a:cubicBezTo>
                  <a:cubicBezTo>
                    <a:pt x="1192" y="50"/>
                    <a:pt x="1119"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379;p43"/>
            <p:cNvSpPr/>
            <p:nvPr/>
          </p:nvSpPr>
          <p:spPr>
            <a:xfrm>
              <a:off x="3644730" y="3603491"/>
              <a:ext cx="13827" cy="14036"/>
            </a:xfrm>
            <a:custGeom>
              <a:avLst/>
              <a:gdLst/>
              <a:ahLst/>
              <a:cxnLst/>
              <a:rect l="l" t="t" r="r" b="b"/>
              <a:pathLst>
                <a:path w="464" h="471" extrusionOk="0">
                  <a:moveTo>
                    <a:pt x="231" y="0"/>
                  </a:moveTo>
                  <a:cubicBezTo>
                    <a:pt x="215" y="0"/>
                    <a:pt x="198" y="4"/>
                    <a:pt x="181" y="6"/>
                  </a:cubicBezTo>
                  <a:cubicBezTo>
                    <a:pt x="177" y="6"/>
                    <a:pt x="173" y="7"/>
                    <a:pt x="167" y="10"/>
                  </a:cubicBezTo>
                  <a:cubicBezTo>
                    <a:pt x="152" y="14"/>
                    <a:pt x="135" y="20"/>
                    <a:pt x="121" y="29"/>
                  </a:cubicBezTo>
                  <a:cubicBezTo>
                    <a:pt x="107" y="39"/>
                    <a:pt x="94" y="49"/>
                    <a:pt x="81" y="60"/>
                  </a:cubicBezTo>
                  <a:cubicBezTo>
                    <a:pt x="72" y="67"/>
                    <a:pt x="66" y="77"/>
                    <a:pt x="59" y="86"/>
                  </a:cubicBezTo>
                  <a:cubicBezTo>
                    <a:pt x="52" y="96"/>
                    <a:pt x="45" y="105"/>
                    <a:pt x="42" y="113"/>
                  </a:cubicBezTo>
                  <a:cubicBezTo>
                    <a:pt x="41" y="118"/>
                    <a:pt x="38" y="122"/>
                    <a:pt x="36" y="126"/>
                  </a:cubicBezTo>
                  <a:cubicBezTo>
                    <a:pt x="35" y="128"/>
                    <a:pt x="34" y="132"/>
                    <a:pt x="31" y="133"/>
                  </a:cubicBezTo>
                  <a:cubicBezTo>
                    <a:pt x="29" y="136"/>
                    <a:pt x="28" y="140"/>
                    <a:pt x="23" y="145"/>
                  </a:cubicBezTo>
                  <a:cubicBezTo>
                    <a:pt x="19" y="158"/>
                    <a:pt x="12" y="172"/>
                    <a:pt x="8" y="186"/>
                  </a:cubicBezTo>
                  <a:cubicBezTo>
                    <a:pt x="6" y="191"/>
                    <a:pt x="6" y="192"/>
                    <a:pt x="6" y="195"/>
                  </a:cubicBezTo>
                  <a:cubicBezTo>
                    <a:pt x="2" y="211"/>
                    <a:pt x="2" y="225"/>
                    <a:pt x="1" y="238"/>
                  </a:cubicBezTo>
                  <a:lnTo>
                    <a:pt x="1" y="245"/>
                  </a:lnTo>
                  <a:cubicBezTo>
                    <a:pt x="1" y="255"/>
                    <a:pt x="2" y="264"/>
                    <a:pt x="5" y="271"/>
                  </a:cubicBezTo>
                  <a:cubicBezTo>
                    <a:pt x="6" y="278"/>
                    <a:pt x="6" y="288"/>
                    <a:pt x="8" y="295"/>
                  </a:cubicBezTo>
                  <a:cubicBezTo>
                    <a:pt x="12" y="310"/>
                    <a:pt x="19" y="324"/>
                    <a:pt x="23" y="337"/>
                  </a:cubicBezTo>
                  <a:cubicBezTo>
                    <a:pt x="26" y="341"/>
                    <a:pt x="28" y="343"/>
                    <a:pt x="29" y="345"/>
                  </a:cubicBezTo>
                  <a:cubicBezTo>
                    <a:pt x="38" y="358"/>
                    <a:pt x="48" y="371"/>
                    <a:pt x="58" y="384"/>
                  </a:cubicBezTo>
                  <a:cubicBezTo>
                    <a:pt x="59" y="387"/>
                    <a:pt x="64" y="388"/>
                    <a:pt x="65" y="391"/>
                  </a:cubicBezTo>
                  <a:cubicBezTo>
                    <a:pt x="79" y="403"/>
                    <a:pt x="94" y="414"/>
                    <a:pt x="109" y="427"/>
                  </a:cubicBezTo>
                  <a:lnTo>
                    <a:pt x="127" y="437"/>
                  </a:lnTo>
                  <a:cubicBezTo>
                    <a:pt x="142" y="446"/>
                    <a:pt x="158" y="453"/>
                    <a:pt x="177" y="459"/>
                  </a:cubicBezTo>
                  <a:cubicBezTo>
                    <a:pt x="181" y="460"/>
                    <a:pt x="188" y="463"/>
                    <a:pt x="195" y="464"/>
                  </a:cubicBezTo>
                  <a:cubicBezTo>
                    <a:pt x="211" y="466"/>
                    <a:pt x="226" y="470"/>
                    <a:pt x="240" y="470"/>
                  </a:cubicBezTo>
                  <a:cubicBezTo>
                    <a:pt x="242" y="470"/>
                    <a:pt x="244" y="470"/>
                    <a:pt x="246" y="470"/>
                  </a:cubicBezTo>
                  <a:cubicBezTo>
                    <a:pt x="256" y="470"/>
                    <a:pt x="263" y="467"/>
                    <a:pt x="271" y="466"/>
                  </a:cubicBezTo>
                  <a:cubicBezTo>
                    <a:pt x="280" y="464"/>
                    <a:pt x="289" y="464"/>
                    <a:pt x="299" y="463"/>
                  </a:cubicBezTo>
                  <a:cubicBezTo>
                    <a:pt x="314" y="459"/>
                    <a:pt x="330" y="450"/>
                    <a:pt x="344" y="444"/>
                  </a:cubicBezTo>
                  <a:cubicBezTo>
                    <a:pt x="350" y="443"/>
                    <a:pt x="356" y="439"/>
                    <a:pt x="359" y="436"/>
                  </a:cubicBezTo>
                  <a:cubicBezTo>
                    <a:pt x="373" y="424"/>
                    <a:pt x="387" y="416"/>
                    <a:pt x="400" y="403"/>
                  </a:cubicBezTo>
                  <a:cubicBezTo>
                    <a:pt x="412" y="391"/>
                    <a:pt x="422" y="375"/>
                    <a:pt x="430" y="361"/>
                  </a:cubicBezTo>
                  <a:cubicBezTo>
                    <a:pt x="435" y="357"/>
                    <a:pt x="436" y="351"/>
                    <a:pt x="438" y="347"/>
                  </a:cubicBezTo>
                  <a:cubicBezTo>
                    <a:pt x="445" y="330"/>
                    <a:pt x="452" y="314"/>
                    <a:pt x="456" y="298"/>
                  </a:cubicBezTo>
                  <a:cubicBezTo>
                    <a:pt x="459" y="282"/>
                    <a:pt x="462" y="264"/>
                    <a:pt x="463" y="247"/>
                  </a:cubicBezTo>
                  <a:lnTo>
                    <a:pt x="463" y="228"/>
                  </a:lnTo>
                  <a:cubicBezTo>
                    <a:pt x="461" y="212"/>
                    <a:pt x="459" y="193"/>
                    <a:pt x="456" y="178"/>
                  </a:cubicBezTo>
                  <a:cubicBezTo>
                    <a:pt x="452" y="161"/>
                    <a:pt x="443" y="143"/>
                    <a:pt x="436" y="128"/>
                  </a:cubicBezTo>
                  <a:cubicBezTo>
                    <a:pt x="435" y="122"/>
                    <a:pt x="432" y="119"/>
                    <a:pt x="429" y="113"/>
                  </a:cubicBezTo>
                  <a:cubicBezTo>
                    <a:pt x="420" y="99"/>
                    <a:pt x="409" y="83"/>
                    <a:pt x="396" y="70"/>
                  </a:cubicBezTo>
                  <a:cubicBezTo>
                    <a:pt x="390" y="62"/>
                    <a:pt x="379" y="56"/>
                    <a:pt x="370" y="49"/>
                  </a:cubicBezTo>
                  <a:cubicBezTo>
                    <a:pt x="360" y="42"/>
                    <a:pt x="352" y="34"/>
                    <a:pt x="343" y="29"/>
                  </a:cubicBezTo>
                  <a:cubicBezTo>
                    <a:pt x="329" y="20"/>
                    <a:pt x="313" y="14"/>
                    <a:pt x="296" y="10"/>
                  </a:cubicBezTo>
                  <a:cubicBezTo>
                    <a:pt x="291" y="7"/>
                    <a:pt x="286"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380;p43"/>
            <p:cNvSpPr/>
            <p:nvPr/>
          </p:nvSpPr>
          <p:spPr>
            <a:xfrm>
              <a:off x="3844087" y="3602150"/>
              <a:ext cx="48723" cy="16658"/>
            </a:xfrm>
            <a:custGeom>
              <a:avLst/>
              <a:gdLst/>
              <a:ahLst/>
              <a:cxnLst/>
              <a:rect l="l" t="t" r="r" b="b"/>
              <a:pathLst>
                <a:path w="1635" h="559" extrusionOk="0">
                  <a:moveTo>
                    <a:pt x="1101" y="0"/>
                  </a:moveTo>
                  <a:cubicBezTo>
                    <a:pt x="834" y="0"/>
                    <a:pt x="569" y="68"/>
                    <a:pt x="317" y="144"/>
                  </a:cubicBezTo>
                  <a:cubicBezTo>
                    <a:pt x="241" y="167"/>
                    <a:pt x="1" y="196"/>
                    <a:pt x="117" y="306"/>
                  </a:cubicBezTo>
                  <a:cubicBezTo>
                    <a:pt x="178" y="363"/>
                    <a:pt x="292" y="377"/>
                    <a:pt x="372" y="403"/>
                  </a:cubicBezTo>
                  <a:cubicBezTo>
                    <a:pt x="537" y="459"/>
                    <a:pt x="707" y="499"/>
                    <a:pt x="881" y="524"/>
                  </a:cubicBezTo>
                  <a:cubicBezTo>
                    <a:pt x="985" y="538"/>
                    <a:pt x="1112" y="558"/>
                    <a:pt x="1231" y="558"/>
                  </a:cubicBezTo>
                  <a:cubicBezTo>
                    <a:pt x="1287" y="558"/>
                    <a:pt x="1341" y="554"/>
                    <a:pt x="1389" y="542"/>
                  </a:cubicBezTo>
                  <a:cubicBezTo>
                    <a:pt x="1520" y="511"/>
                    <a:pt x="1571" y="451"/>
                    <a:pt x="1606" y="343"/>
                  </a:cubicBezTo>
                  <a:cubicBezTo>
                    <a:pt x="1634" y="251"/>
                    <a:pt x="1604" y="144"/>
                    <a:pt x="1514" y="85"/>
                  </a:cubicBezTo>
                  <a:cubicBezTo>
                    <a:pt x="1505" y="77"/>
                    <a:pt x="1497" y="69"/>
                    <a:pt x="1485" y="65"/>
                  </a:cubicBezTo>
                  <a:cubicBezTo>
                    <a:pt x="1435" y="41"/>
                    <a:pt x="1376" y="26"/>
                    <a:pt x="1319" y="16"/>
                  </a:cubicBezTo>
                  <a:cubicBezTo>
                    <a:pt x="1246" y="5"/>
                    <a:pt x="1174"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381;p43"/>
            <p:cNvSpPr/>
            <p:nvPr/>
          </p:nvSpPr>
          <p:spPr>
            <a:xfrm>
              <a:off x="3775250" y="3602060"/>
              <a:ext cx="48723" cy="16658"/>
            </a:xfrm>
            <a:custGeom>
              <a:avLst/>
              <a:gdLst/>
              <a:ahLst/>
              <a:cxnLst/>
              <a:rect l="l" t="t" r="r" b="b"/>
              <a:pathLst>
                <a:path w="1635" h="559" extrusionOk="0">
                  <a:moveTo>
                    <a:pt x="408" y="0"/>
                  </a:moveTo>
                  <a:cubicBezTo>
                    <a:pt x="351" y="0"/>
                    <a:pt x="296" y="5"/>
                    <a:pt x="246" y="17"/>
                  </a:cubicBezTo>
                  <a:cubicBezTo>
                    <a:pt x="116" y="47"/>
                    <a:pt x="63" y="110"/>
                    <a:pt x="30" y="217"/>
                  </a:cubicBezTo>
                  <a:cubicBezTo>
                    <a:pt x="1" y="309"/>
                    <a:pt x="31" y="416"/>
                    <a:pt x="120" y="475"/>
                  </a:cubicBezTo>
                  <a:cubicBezTo>
                    <a:pt x="130" y="482"/>
                    <a:pt x="138" y="488"/>
                    <a:pt x="148" y="492"/>
                  </a:cubicBezTo>
                  <a:cubicBezTo>
                    <a:pt x="199" y="518"/>
                    <a:pt x="259" y="532"/>
                    <a:pt x="316" y="541"/>
                  </a:cubicBezTo>
                  <a:cubicBezTo>
                    <a:pt x="390" y="553"/>
                    <a:pt x="464" y="558"/>
                    <a:pt x="538" y="558"/>
                  </a:cubicBezTo>
                  <a:cubicBezTo>
                    <a:pt x="803" y="558"/>
                    <a:pt x="1067" y="490"/>
                    <a:pt x="1316" y="413"/>
                  </a:cubicBezTo>
                  <a:cubicBezTo>
                    <a:pt x="1394" y="391"/>
                    <a:pt x="1634" y="362"/>
                    <a:pt x="1517" y="253"/>
                  </a:cubicBezTo>
                  <a:cubicBezTo>
                    <a:pt x="1457" y="196"/>
                    <a:pt x="1344" y="181"/>
                    <a:pt x="1263" y="154"/>
                  </a:cubicBezTo>
                  <a:cubicBezTo>
                    <a:pt x="1099" y="98"/>
                    <a:pt x="928" y="60"/>
                    <a:pt x="755"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382;p43"/>
            <p:cNvSpPr/>
            <p:nvPr/>
          </p:nvSpPr>
          <p:spPr>
            <a:xfrm>
              <a:off x="3828502" y="3623337"/>
              <a:ext cx="11682" cy="15615"/>
            </a:xfrm>
            <a:custGeom>
              <a:avLst/>
              <a:gdLst/>
              <a:ahLst/>
              <a:cxnLst/>
              <a:rect l="l" t="t" r="r" b="b"/>
              <a:pathLst>
                <a:path w="392" h="524" extrusionOk="0">
                  <a:moveTo>
                    <a:pt x="212" y="0"/>
                  </a:moveTo>
                  <a:cubicBezTo>
                    <a:pt x="196" y="0"/>
                    <a:pt x="179" y="10"/>
                    <a:pt x="158" y="32"/>
                  </a:cubicBezTo>
                  <a:cubicBezTo>
                    <a:pt x="101" y="93"/>
                    <a:pt x="88" y="211"/>
                    <a:pt x="64" y="291"/>
                  </a:cubicBezTo>
                  <a:cubicBezTo>
                    <a:pt x="38" y="364"/>
                    <a:pt x="19" y="440"/>
                    <a:pt x="1" y="516"/>
                  </a:cubicBezTo>
                  <a:cubicBezTo>
                    <a:pt x="131" y="519"/>
                    <a:pt x="260" y="522"/>
                    <a:pt x="392" y="523"/>
                  </a:cubicBezTo>
                  <a:cubicBezTo>
                    <a:pt x="372" y="427"/>
                    <a:pt x="343" y="330"/>
                    <a:pt x="316" y="237"/>
                  </a:cubicBezTo>
                  <a:cubicBezTo>
                    <a:pt x="299" y="175"/>
                    <a:pt x="277" y="0"/>
                    <a:pt x="21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83;p43"/>
            <p:cNvSpPr/>
            <p:nvPr/>
          </p:nvSpPr>
          <p:spPr>
            <a:xfrm>
              <a:off x="3824807" y="3550805"/>
              <a:ext cx="17910" cy="46667"/>
            </a:xfrm>
            <a:custGeom>
              <a:avLst/>
              <a:gdLst/>
              <a:ahLst/>
              <a:cxnLst/>
              <a:rect l="l" t="t" r="r" b="b"/>
              <a:pathLst>
                <a:path w="601" h="1566" extrusionOk="0">
                  <a:moveTo>
                    <a:pt x="303" y="0"/>
                  </a:moveTo>
                  <a:cubicBezTo>
                    <a:pt x="232" y="0"/>
                    <a:pt x="162" y="35"/>
                    <a:pt x="118" y="104"/>
                  </a:cubicBezTo>
                  <a:cubicBezTo>
                    <a:pt x="112" y="116"/>
                    <a:pt x="105" y="126"/>
                    <a:pt x="102" y="135"/>
                  </a:cubicBezTo>
                  <a:cubicBezTo>
                    <a:pt x="76" y="188"/>
                    <a:pt x="62" y="246"/>
                    <a:pt x="53" y="305"/>
                  </a:cubicBezTo>
                  <a:cubicBezTo>
                    <a:pt x="0" y="653"/>
                    <a:pt x="82" y="1004"/>
                    <a:pt x="176" y="1328"/>
                  </a:cubicBezTo>
                  <a:cubicBezTo>
                    <a:pt x="196" y="1392"/>
                    <a:pt x="217" y="1566"/>
                    <a:pt x="282" y="1566"/>
                  </a:cubicBezTo>
                  <a:cubicBezTo>
                    <a:pt x="297" y="1566"/>
                    <a:pt x="315" y="1557"/>
                    <a:pt x="335" y="1534"/>
                  </a:cubicBezTo>
                  <a:cubicBezTo>
                    <a:pt x="391" y="1471"/>
                    <a:pt x="406" y="1357"/>
                    <a:pt x="431" y="1274"/>
                  </a:cubicBezTo>
                  <a:cubicBezTo>
                    <a:pt x="484" y="1106"/>
                    <a:pt x="525" y="933"/>
                    <a:pt x="547" y="754"/>
                  </a:cubicBezTo>
                  <a:cubicBezTo>
                    <a:pt x="569" y="596"/>
                    <a:pt x="600" y="390"/>
                    <a:pt x="565" y="233"/>
                  </a:cubicBezTo>
                  <a:cubicBezTo>
                    <a:pt x="535" y="99"/>
                    <a:pt x="476" y="46"/>
                    <a:pt x="370" y="11"/>
                  </a:cubicBezTo>
                  <a:cubicBezTo>
                    <a:pt x="348" y="4"/>
                    <a:pt x="325" y="0"/>
                    <a:pt x="30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84;p43"/>
            <p:cNvSpPr/>
            <p:nvPr/>
          </p:nvSpPr>
          <p:spPr>
            <a:xfrm>
              <a:off x="3827220" y="3603431"/>
              <a:ext cx="13857" cy="13827"/>
            </a:xfrm>
            <a:custGeom>
              <a:avLst/>
              <a:gdLst/>
              <a:ahLst/>
              <a:cxnLst/>
              <a:rect l="l" t="t" r="r" b="b"/>
              <a:pathLst>
                <a:path w="465" h="464" extrusionOk="0">
                  <a:moveTo>
                    <a:pt x="234" y="1"/>
                  </a:moveTo>
                  <a:cubicBezTo>
                    <a:pt x="223" y="1"/>
                    <a:pt x="210" y="2"/>
                    <a:pt x="200" y="5"/>
                  </a:cubicBezTo>
                  <a:cubicBezTo>
                    <a:pt x="188" y="6"/>
                    <a:pt x="177" y="6"/>
                    <a:pt x="166"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7"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7" y="303"/>
                  </a:cubicBezTo>
                  <a:cubicBezTo>
                    <a:pt x="19" y="309"/>
                    <a:pt x="19" y="313"/>
                    <a:pt x="21" y="316"/>
                  </a:cubicBezTo>
                  <a:cubicBezTo>
                    <a:pt x="27" y="330"/>
                    <a:pt x="31" y="345"/>
                    <a:pt x="37" y="357"/>
                  </a:cubicBezTo>
                  <a:cubicBezTo>
                    <a:pt x="38" y="359"/>
                    <a:pt x="38" y="363"/>
                    <a:pt x="41" y="365"/>
                  </a:cubicBezTo>
                  <a:cubicBezTo>
                    <a:pt x="48" y="377"/>
                    <a:pt x="58" y="388"/>
                    <a:pt x="67" y="399"/>
                  </a:cubicBezTo>
                  <a:cubicBezTo>
                    <a:pt x="70" y="400"/>
                    <a:pt x="70" y="402"/>
                    <a:pt x="71" y="403"/>
                  </a:cubicBezTo>
                  <a:cubicBezTo>
                    <a:pt x="77" y="409"/>
                    <a:pt x="85" y="416"/>
                    <a:pt x="91" y="420"/>
                  </a:cubicBezTo>
                  <a:cubicBezTo>
                    <a:pt x="95" y="425"/>
                    <a:pt x="102" y="430"/>
                    <a:pt x="110" y="436"/>
                  </a:cubicBezTo>
                  <a:cubicBezTo>
                    <a:pt x="123"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2" y="425"/>
                    <a:pt x="358" y="420"/>
                  </a:cubicBezTo>
                  <a:cubicBezTo>
                    <a:pt x="370" y="409"/>
                    <a:pt x="386" y="400"/>
                    <a:pt x="396" y="388"/>
                  </a:cubicBezTo>
                  <a:cubicBezTo>
                    <a:pt x="402" y="382"/>
                    <a:pt x="408" y="373"/>
                    <a:pt x="413" y="367"/>
                  </a:cubicBezTo>
                  <a:lnTo>
                    <a:pt x="429" y="346"/>
                  </a:lnTo>
                  <a:cubicBezTo>
                    <a:pt x="438" y="332"/>
                    <a:pt x="444" y="316"/>
                    <a:pt x="449" y="300"/>
                  </a:cubicBezTo>
                  <a:cubicBezTo>
                    <a:pt x="451" y="294"/>
                    <a:pt x="452" y="289"/>
                    <a:pt x="452" y="284"/>
                  </a:cubicBezTo>
                  <a:cubicBezTo>
                    <a:pt x="456" y="266"/>
                    <a:pt x="459" y="249"/>
                    <a:pt x="459" y="230"/>
                  </a:cubicBezTo>
                  <a:cubicBezTo>
                    <a:pt x="465" y="217"/>
                    <a:pt x="461" y="200"/>
                    <a:pt x="458" y="181"/>
                  </a:cubicBezTo>
                  <a:cubicBezTo>
                    <a:pt x="456" y="177"/>
                    <a:pt x="456" y="171"/>
                    <a:pt x="454" y="165"/>
                  </a:cubicBezTo>
                  <a:cubicBezTo>
                    <a:pt x="449" y="150"/>
                    <a:pt x="442"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85;p43"/>
            <p:cNvSpPr/>
            <p:nvPr/>
          </p:nvSpPr>
          <p:spPr>
            <a:xfrm>
              <a:off x="4025355" y="3618629"/>
              <a:ext cx="30992" cy="21545"/>
            </a:xfrm>
            <a:custGeom>
              <a:avLst/>
              <a:gdLst/>
              <a:ahLst/>
              <a:cxnLst/>
              <a:rect l="l" t="t" r="r" b="b"/>
              <a:pathLst>
                <a:path w="1040" h="723" extrusionOk="0">
                  <a:moveTo>
                    <a:pt x="50" y="1"/>
                  </a:moveTo>
                  <a:cubicBezTo>
                    <a:pt x="20" y="1"/>
                    <a:pt x="0" y="19"/>
                    <a:pt x="2" y="72"/>
                  </a:cubicBezTo>
                  <a:cubicBezTo>
                    <a:pt x="6" y="158"/>
                    <a:pt x="78" y="249"/>
                    <a:pt x="115" y="326"/>
                  </a:cubicBezTo>
                  <a:cubicBezTo>
                    <a:pt x="184" y="464"/>
                    <a:pt x="265" y="595"/>
                    <a:pt x="356" y="723"/>
                  </a:cubicBezTo>
                  <a:cubicBezTo>
                    <a:pt x="582" y="723"/>
                    <a:pt x="811" y="723"/>
                    <a:pt x="1039" y="721"/>
                  </a:cubicBezTo>
                  <a:cubicBezTo>
                    <a:pt x="837" y="448"/>
                    <a:pt x="542" y="264"/>
                    <a:pt x="258" y="105"/>
                  </a:cubicBezTo>
                  <a:cubicBezTo>
                    <a:pt x="211"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86;p43"/>
            <p:cNvSpPr/>
            <p:nvPr/>
          </p:nvSpPr>
          <p:spPr>
            <a:xfrm>
              <a:off x="3972611" y="3565973"/>
              <a:ext cx="34777" cy="36207"/>
            </a:xfrm>
            <a:custGeom>
              <a:avLst/>
              <a:gdLst/>
              <a:ahLst/>
              <a:cxnLst/>
              <a:rect l="l" t="t" r="r" b="b"/>
              <a:pathLst>
                <a:path w="1167" h="1215" extrusionOk="0">
                  <a:moveTo>
                    <a:pt x="271" y="1"/>
                  </a:moveTo>
                  <a:cubicBezTo>
                    <a:pt x="227" y="1"/>
                    <a:pt x="184" y="15"/>
                    <a:pt x="137" y="40"/>
                  </a:cubicBezTo>
                  <a:cubicBezTo>
                    <a:pt x="52" y="83"/>
                    <a:pt x="1" y="182"/>
                    <a:pt x="22" y="289"/>
                  </a:cubicBezTo>
                  <a:cubicBezTo>
                    <a:pt x="27" y="302"/>
                    <a:pt x="28" y="312"/>
                    <a:pt x="31" y="323"/>
                  </a:cubicBezTo>
                  <a:cubicBezTo>
                    <a:pt x="49" y="376"/>
                    <a:pt x="81" y="428"/>
                    <a:pt x="115" y="477"/>
                  </a:cubicBezTo>
                  <a:cubicBezTo>
                    <a:pt x="317" y="762"/>
                    <a:pt x="618" y="950"/>
                    <a:pt x="911" y="1111"/>
                  </a:cubicBezTo>
                  <a:cubicBezTo>
                    <a:pt x="958" y="1137"/>
                    <a:pt x="1058" y="1215"/>
                    <a:pt x="1117" y="1215"/>
                  </a:cubicBezTo>
                  <a:cubicBezTo>
                    <a:pt x="1147" y="1215"/>
                    <a:pt x="1166" y="1196"/>
                    <a:pt x="1164" y="1142"/>
                  </a:cubicBezTo>
                  <a:cubicBezTo>
                    <a:pt x="1161" y="1057"/>
                    <a:pt x="1091" y="965"/>
                    <a:pt x="1054" y="889"/>
                  </a:cubicBezTo>
                  <a:cubicBezTo>
                    <a:pt x="975" y="732"/>
                    <a:pt x="882" y="578"/>
                    <a:pt x="776" y="435"/>
                  </a:cubicBezTo>
                  <a:cubicBezTo>
                    <a:pt x="681" y="308"/>
                    <a:pt x="561" y="140"/>
                    <a:pt x="429" y="55"/>
                  </a:cubicBezTo>
                  <a:cubicBezTo>
                    <a:pt x="370" y="17"/>
                    <a:pt x="320"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7;p43"/>
            <p:cNvSpPr/>
            <p:nvPr/>
          </p:nvSpPr>
          <p:spPr>
            <a:xfrm>
              <a:off x="3975859" y="3619612"/>
              <a:ext cx="35015" cy="20711"/>
            </a:xfrm>
            <a:custGeom>
              <a:avLst/>
              <a:gdLst/>
              <a:ahLst/>
              <a:cxnLst/>
              <a:rect l="l" t="t" r="r" b="b"/>
              <a:pathLst>
                <a:path w="1175" h="695" extrusionOk="0">
                  <a:moveTo>
                    <a:pt x="1026" y="1"/>
                  </a:moveTo>
                  <a:cubicBezTo>
                    <a:pt x="1024" y="1"/>
                    <a:pt x="1022" y="1"/>
                    <a:pt x="1019" y="1"/>
                  </a:cubicBezTo>
                  <a:cubicBezTo>
                    <a:pt x="936" y="4"/>
                    <a:pt x="849" y="78"/>
                    <a:pt x="772" y="115"/>
                  </a:cubicBezTo>
                  <a:cubicBezTo>
                    <a:pt x="617" y="194"/>
                    <a:pt x="468" y="289"/>
                    <a:pt x="330" y="398"/>
                  </a:cubicBezTo>
                  <a:cubicBezTo>
                    <a:pt x="224" y="479"/>
                    <a:pt x="91" y="581"/>
                    <a:pt x="1" y="691"/>
                  </a:cubicBezTo>
                  <a:cubicBezTo>
                    <a:pt x="243" y="694"/>
                    <a:pt x="485" y="694"/>
                    <a:pt x="729" y="694"/>
                  </a:cubicBezTo>
                  <a:cubicBezTo>
                    <a:pt x="825" y="555"/>
                    <a:pt x="911" y="408"/>
                    <a:pt x="988" y="260"/>
                  </a:cubicBezTo>
                  <a:cubicBezTo>
                    <a:pt x="1025" y="191"/>
                    <a:pt x="1174" y="1"/>
                    <a:pt x="10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8;p43"/>
            <p:cNvSpPr/>
            <p:nvPr/>
          </p:nvSpPr>
          <p:spPr>
            <a:xfrm>
              <a:off x="4021928" y="3566182"/>
              <a:ext cx="38293" cy="34985"/>
            </a:xfrm>
            <a:custGeom>
              <a:avLst/>
              <a:gdLst/>
              <a:ahLst/>
              <a:cxnLst/>
              <a:rect l="l" t="t" r="r" b="b"/>
              <a:pathLst>
                <a:path w="1285" h="1174" extrusionOk="0">
                  <a:moveTo>
                    <a:pt x="1034" y="0"/>
                  </a:moveTo>
                  <a:cubicBezTo>
                    <a:pt x="1018" y="0"/>
                    <a:pt x="1002" y="2"/>
                    <a:pt x="985" y="5"/>
                  </a:cubicBezTo>
                  <a:cubicBezTo>
                    <a:pt x="977" y="10"/>
                    <a:pt x="966" y="11"/>
                    <a:pt x="955" y="15"/>
                  </a:cubicBezTo>
                  <a:cubicBezTo>
                    <a:pt x="902" y="33"/>
                    <a:pt x="852" y="66"/>
                    <a:pt x="803" y="101"/>
                  </a:cubicBezTo>
                  <a:cubicBezTo>
                    <a:pt x="525" y="309"/>
                    <a:pt x="342" y="614"/>
                    <a:pt x="183" y="914"/>
                  </a:cubicBezTo>
                  <a:cubicBezTo>
                    <a:pt x="146" y="984"/>
                    <a:pt x="0" y="1173"/>
                    <a:pt x="144" y="1173"/>
                  </a:cubicBezTo>
                  <a:cubicBezTo>
                    <a:pt x="147" y="1173"/>
                    <a:pt x="150" y="1173"/>
                    <a:pt x="153" y="1173"/>
                  </a:cubicBezTo>
                  <a:cubicBezTo>
                    <a:pt x="236" y="1170"/>
                    <a:pt x="325" y="1099"/>
                    <a:pt x="401" y="1059"/>
                  </a:cubicBezTo>
                  <a:cubicBezTo>
                    <a:pt x="554" y="980"/>
                    <a:pt x="703" y="884"/>
                    <a:pt x="843" y="776"/>
                  </a:cubicBezTo>
                  <a:cubicBezTo>
                    <a:pt x="966" y="679"/>
                    <a:pt x="1131" y="557"/>
                    <a:pt x="1213" y="421"/>
                  </a:cubicBezTo>
                  <a:cubicBezTo>
                    <a:pt x="1285" y="305"/>
                    <a:pt x="1279" y="225"/>
                    <a:pt x="1229" y="123"/>
                  </a:cubicBezTo>
                  <a:cubicBezTo>
                    <a:pt x="1192"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9;p43"/>
            <p:cNvSpPr/>
            <p:nvPr/>
          </p:nvSpPr>
          <p:spPr>
            <a:xfrm>
              <a:off x="4009502" y="3603491"/>
              <a:ext cx="13797" cy="14036"/>
            </a:xfrm>
            <a:custGeom>
              <a:avLst/>
              <a:gdLst/>
              <a:ahLst/>
              <a:cxnLst/>
              <a:rect l="l" t="t" r="r" b="b"/>
              <a:pathLst>
                <a:path w="463" h="471" extrusionOk="0">
                  <a:moveTo>
                    <a:pt x="231" y="0"/>
                  </a:moveTo>
                  <a:cubicBezTo>
                    <a:pt x="216" y="0"/>
                    <a:pt x="197" y="4"/>
                    <a:pt x="181" y="6"/>
                  </a:cubicBezTo>
                  <a:cubicBezTo>
                    <a:pt x="176" y="6"/>
                    <a:pt x="173" y="7"/>
                    <a:pt x="167" y="10"/>
                  </a:cubicBezTo>
                  <a:cubicBezTo>
                    <a:pt x="153" y="14"/>
                    <a:pt x="134" y="20"/>
                    <a:pt x="120" y="29"/>
                  </a:cubicBezTo>
                  <a:cubicBezTo>
                    <a:pt x="105" y="39"/>
                    <a:pt x="94" y="49"/>
                    <a:pt x="81" y="60"/>
                  </a:cubicBezTo>
                  <a:cubicBezTo>
                    <a:pt x="72" y="67"/>
                    <a:pt x="67" y="77"/>
                    <a:pt x="60" y="86"/>
                  </a:cubicBezTo>
                  <a:cubicBezTo>
                    <a:pt x="52" y="96"/>
                    <a:pt x="45" y="105"/>
                    <a:pt x="42" y="113"/>
                  </a:cubicBezTo>
                  <a:cubicBezTo>
                    <a:pt x="39" y="118"/>
                    <a:pt x="38" y="122"/>
                    <a:pt x="37" y="126"/>
                  </a:cubicBezTo>
                  <a:cubicBezTo>
                    <a:pt x="34" y="128"/>
                    <a:pt x="32" y="132"/>
                    <a:pt x="31" y="133"/>
                  </a:cubicBezTo>
                  <a:cubicBezTo>
                    <a:pt x="29" y="136"/>
                    <a:pt x="27" y="140"/>
                    <a:pt x="24" y="145"/>
                  </a:cubicBezTo>
                  <a:cubicBezTo>
                    <a:pt x="18" y="158"/>
                    <a:pt x="11" y="172"/>
                    <a:pt x="8" y="186"/>
                  </a:cubicBezTo>
                  <a:cubicBezTo>
                    <a:pt x="6" y="191"/>
                    <a:pt x="6" y="192"/>
                    <a:pt x="6" y="195"/>
                  </a:cubicBezTo>
                  <a:cubicBezTo>
                    <a:pt x="2" y="211"/>
                    <a:pt x="2" y="225"/>
                    <a:pt x="1" y="238"/>
                  </a:cubicBezTo>
                  <a:lnTo>
                    <a:pt x="1" y="245"/>
                  </a:lnTo>
                  <a:cubicBezTo>
                    <a:pt x="1" y="255"/>
                    <a:pt x="2" y="264"/>
                    <a:pt x="4" y="271"/>
                  </a:cubicBezTo>
                  <a:cubicBezTo>
                    <a:pt x="6" y="278"/>
                    <a:pt x="6" y="288"/>
                    <a:pt x="8" y="295"/>
                  </a:cubicBezTo>
                  <a:cubicBezTo>
                    <a:pt x="11" y="310"/>
                    <a:pt x="18" y="324"/>
                    <a:pt x="24" y="337"/>
                  </a:cubicBezTo>
                  <a:cubicBezTo>
                    <a:pt x="25" y="341"/>
                    <a:pt x="27" y="343"/>
                    <a:pt x="29" y="345"/>
                  </a:cubicBezTo>
                  <a:cubicBezTo>
                    <a:pt x="38" y="358"/>
                    <a:pt x="47" y="371"/>
                    <a:pt x="58" y="384"/>
                  </a:cubicBezTo>
                  <a:cubicBezTo>
                    <a:pt x="60" y="387"/>
                    <a:pt x="62" y="388"/>
                    <a:pt x="65" y="391"/>
                  </a:cubicBezTo>
                  <a:cubicBezTo>
                    <a:pt x="80" y="403"/>
                    <a:pt x="94" y="414"/>
                    <a:pt x="110" y="427"/>
                  </a:cubicBezTo>
                  <a:lnTo>
                    <a:pt x="125" y="437"/>
                  </a:lnTo>
                  <a:cubicBezTo>
                    <a:pt x="141" y="446"/>
                    <a:pt x="158" y="453"/>
                    <a:pt x="176" y="459"/>
                  </a:cubicBezTo>
                  <a:cubicBezTo>
                    <a:pt x="181" y="460"/>
                    <a:pt x="188" y="463"/>
                    <a:pt x="196" y="464"/>
                  </a:cubicBezTo>
                  <a:cubicBezTo>
                    <a:pt x="210" y="466"/>
                    <a:pt x="226" y="470"/>
                    <a:pt x="240" y="470"/>
                  </a:cubicBezTo>
                  <a:cubicBezTo>
                    <a:pt x="242" y="470"/>
                    <a:pt x="244" y="470"/>
                    <a:pt x="246" y="470"/>
                  </a:cubicBezTo>
                  <a:cubicBezTo>
                    <a:pt x="254" y="470"/>
                    <a:pt x="262" y="467"/>
                    <a:pt x="270" y="466"/>
                  </a:cubicBezTo>
                  <a:cubicBezTo>
                    <a:pt x="280" y="464"/>
                    <a:pt x="289" y="464"/>
                    <a:pt x="297" y="463"/>
                  </a:cubicBezTo>
                  <a:cubicBezTo>
                    <a:pt x="313" y="459"/>
                    <a:pt x="330" y="450"/>
                    <a:pt x="345" y="444"/>
                  </a:cubicBezTo>
                  <a:cubicBezTo>
                    <a:pt x="349" y="443"/>
                    <a:pt x="355" y="439"/>
                    <a:pt x="359" y="436"/>
                  </a:cubicBezTo>
                  <a:cubicBezTo>
                    <a:pt x="373" y="424"/>
                    <a:pt x="388" y="416"/>
                    <a:pt x="401" y="403"/>
                  </a:cubicBezTo>
                  <a:cubicBezTo>
                    <a:pt x="409" y="391"/>
                    <a:pt x="419" y="375"/>
                    <a:pt x="431" y="361"/>
                  </a:cubicBezTo>
                  <a:cubicBezTo>
                    <a:pt x="433" y="357"/>
                    <a:pt x="436" y="351"/>
                    <a:pt x="438" y="347"/>
                  </a:cubicBezTo>
                  <a:cubicBezTo>
                    <a:pt x="445" y="330"/>
                    <a:pt x="452" y="314"/>
                    <a:pt x="455" y="298"/>
                  </a:cubicBezTo>
                  <a:cubicBezTo>
                    <a:pt x="459" y="282"/>
                    <a:pt x="461" y="264"/>
                    <a:pt x="462" y="247"/>
                  </a:cubicBezTo>
                  <a:lnTo>
                    <a:pt x="462" y="228"/>
                  </a:lnTo>
                  <a:cubicBezTo>
                    <a:pt x="461" y="212"/>
                    <a:pt x="459" y="193"/>
                    <a:pt x="455" y="178"/>
                  </a:cubicBezTo>
                  <a:cubicBezTo>
                    <a:pt x="452" y="161"/>
                    <a:pt x="444" y="143"/>
                    <a:pt x="436" y="128"/>
                  </a:cubicBezTo>
                  <a:cubicBezTo>
                    <a:pt x="433" y="122"/>
                    <a:pt x="432" y="119"/>
                    <a:pt x="429" y="113"/>
                  </a:cubicBezTo>
                  <a:cubicBezTo>
                    <a:pt x="419" y="99"/>
                    <a:pt x="409" y="83"/>
                    <a:pt x="396" y="70"/>
                  </a:cubicBezTo>
                  <a:cubicBezTo>
                    <a:pt x="389" y="62"/>
                    <a:pt x="379" y="56"/>
                    <a:pt x="369" y="49"/>
                  </a:cubicBezTo>
                  <a:cubicBezTo>
                    <a:pt x="360" y="42"/>
                    <a:pt x="352" y="34"/>
                    <a:pt x="343" y="29"/>
                  </a:cubicBezTo>
                  <a:cubicBezTo>
                    <a:pt x="329" y="20"/>
                    <a:pt x="312" y="14"/>
                    <a:pt x="296" y="10"/>
                  </a:cubicBezTo>
                  <a:cubicBezTo>
                    <a:pt x="290" y="7"/>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90;p43"/>
            <p:cNvSpPr/>
            <p:nvPr/>
          </p:nvSpPr>
          <p:spPr>
            <a:xfrm>
              <a:off x="4208799"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6" y="499"/>
                    <a:pt x="880" y="524"/>
                  </a:cubicBezTo>
                  <a:cubicBezTo>
                    <a:pt x="985" y="538"/>
                    <a:pt x="1112" y="558"/>
                    <a:pt x="1230" y="558"/>
                  </a:cubicBezTo>
                  <a:cubicBezTo>
                    <a:pt x="1286" y="558"/>
                    <a:pt x="1340" y="554"/>
                    <a:pt x="1389" y="542"/>
                  </a:cubicBezTo>
                  <a:cubicBezTo>
                    <a:pt x="1519" y="511"/>
                    <a:pt x="1572" y="451"/>
                    <a:pt x="1605" y="343"/>
                  </a:cubicBezTo>
                  <a:cubicBezTo>
                    <a:pt x="1634" y="251"/>
                    <a:pt x="1603"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91;p43"/>
            <p:cNvSpPr/>
            <p:nvPr/>
          </p:nvSpPr>
          <p:spPr>
            <a:xfrm>
              <a:off x="4139963"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199" y="518"/>
                    <a:pt x="258" y="532"/>
                    <a:pt x="315"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92;p43"/>
            <p:cNvSpPr/>
            <p:nvPr/>
          </p:nvSpPr>
          <p:spPr>
            <a:xfrm>
              <a:off x="4193214" y="3623367"/>
              <a:ext cx="11503" cy="15228"/>
            </a:xfrm>
            <a:custGeom>
              <a:avLst/>
              <a:gdLst/>
              <a:ahLst/>
              <a:cxnLst/>
              <a:rect l="l" t="t" r="r" b="b"/>
              <a:pathLst>
                <a:path w="386" h="511" extrusionOk="0">
                  <a:moveTo>
                    <a:pt x="209" y="1"/>
                  </a:moveTo>
                  <a:cubicBezTo>
                    <a:pt x="194" y="1"/>
                    <a:pt x="177" y="10"/>
                    <a:pt x="156" y="32"/>
                  </a:cubicBezTo>
                  <a:cubicBezTo>
                    <a:pt x="99" y="95"/>
                    <a:pt x="89" y="211"/>
                    <a:pt x="62" y="292"/>
                  </a:cubicBezTo>
                  <a:cubicBezTo>
                    <a:pt x="39" y="363"/>
                    <a:pt x="19" y="435"/>
                    <a:pt x="0" y="511"/>
                  </a:cubicBezTo>
                  <a:cubicBezTo>
                    <a:pt x="129" y="508"/>
                    <a:pt x="257" y="505"/>
                    <a:pt x="385" y="504"/>
                  </a:cubicBezTo>
                  <a:cubicBezTo>
                    <a:pt x="365" y="412"/>
                    <a:pt x="341" y="325"/>
                    <a:pt x="314" y="239"/>
                  </a:cubicBezTo>
                  <a:cubicBezTo>
                    <a:pt x="296" y="176"/>
                    <a:pt x="275" y="1"/>
                    <a:pt x="2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93;p43"/>
            <p:cNvSpPr/>
            <p:nvPr/>
          </p:nvSpPr>
          <p:spPr>
            <a:xfrm>
              <a:off x="4189489"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3" y="246"/>
                    <a:pt x="53" y="305"/>
                  </a:cubicBezTo>
                  <a:cubicBezTo>
                    <a:pt x="0"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599" y="390"/>
                    <a:pt x="566" y="233"/>
                  </a:cubicBezTo>
                  <a:cubicBezTo>
                    <a:pt x="536" y="99"/>
                    <a:pt x="476" y="46"/>
                    <a:pt x="372" y="11"/>
                  </a:cubicBezTo>
                  <a:cubicBezTo>
                    <a:pt x="349"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94;p43"/>
            <p:cNvSpPr/>
            <p:nvPr/>
          </p:nvSpPr>
          <p:spPr>
            <a:xfrm>
              <a:off x="4192052" y="3603431"/>
              <a:ext cx="13738" cy="13827"/>
            </a:xfrm>
            <a:custGeom>
              <a:avLst/>
              <a:gdLst/>
              <a:ahLst/>
              <a:cxnLst/>
              <a:rect l="l" t="t" r="r" b="b"/>
              <a:pathLst>
                <a:path w="461" h="464" extrusionOk="0">
                  <a:moveTo>
                    <a:pt x="232" y="1"/>
                  </a:moveTo>
                  <a:cubicBezTo>
                    <a:pt x="222"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0"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6" y="448"/>
                    <a:pt x="149" y="453"/>
                  </a:cubicBezTo>
                  <a:cubicBezTo>
                    <a:pt x="152" y="456"/>
                    <a:pt x="157" y="456"/>
                    <a:pt x="158" y="458"/>
                  </a:cubicBezTo>
                  <a:cubicBezTo>
                    <a:pt x="172" y="461"/>
                    <a:pt x="188" y="463"/>
                    <a:pt x="204" y="463"/>
                  </a:cubicBezTo>
                  <a:lnTo>
                    <a:pt x="215" y="463"/>
                  </a:lnTo>
                  <a:cubicBezTo>
                    <a:pt x="232" y="463"/>
                    <a:pt x="253" y="459"/>
                    <a:pt x="271" y="456"/>
                  </a:cubicBezTo>
                  <a:cubicBezTo>
                    <a:pt x="275" y="453"/>
                    <a:pt x="283" y="453"/>
                    <a:pt x="288" y="452"/>
                  </a:cubicBezTo>
                  <a:cubicBezTo>
                    <a:pt x="307" y="446"/>
                    <a:pt x="323" y="439"/>
                    <a:pt x="339" y="430"/>
                  </a:cubicBezTo>
                  <a:cubicBezTo>
                    <a:pt x="344" y="428"/>
                    <a:pt x="351"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0" y="217"/>
                    <a:pt x="457" y="200"/>
                    <a:pt x="455" y="181"/>
                  </a:cubicBezTo>
                  <a:cubicBezTo>
                    <a:pt x="453" y="177"/>
                    <a:pt x="453" y="171"/>
                    <a:pt x="452" y="165"/>
                  </a:cubicBezTo>
                  <a:cubicBezTo>
                    <a:pt x="446" y="150"/>
                    <a:pt x="439"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95;p43"/>
            <p:cNvSpPr/>
            <p:nvPr/>
          </p:nvSpPr>
          <p:spPr>
            <a:xfrm>
              <a:off x="4390068" y="3618629"/>
              <a:ext cx="25539" cy="15913"/>
            </a:xfrm>
            <a:custGeom>
              <a:avLst/>
              <a:gdLst/>
              <a:ahLst/>
              <a:cxnLst/>
              <a:rect l="l" t="t" r="r" b="b"/>
              <a:pathLst>
                <a:path w="857" h="534" extrusionOk="0">
                  <a:moveTo>
                    <a:pt x="48" y="1"/>
                  </a:moveTo>
                  <a:cubicBezTo>
                    <a:pt x="19" y="1"/>
                    <a:pt x="0" y="19"/>
                    <a:pt x="3" y="72"/>
                  </a:cubicBezTo>
                  <a:cubicBezTo>
                    <a:pt x="4" y="158"/>
                    <a:pt x="76" y="249"/>
                    <a:pt x="113" y="326"/>
                  </a:cubicBezTo>
                  <a:cubicBezTo>
                    <a:pt x="149" y="395"/>
                    <a:pt x="185" y="465"/>
                    <a:pt x="228" y="534"/>
                  </a:cubicBezTo>
                  <a:cubicBezTo>
                    <a:pt x="437" y="528"/>
                    <a:pt x="649" y="524"/>
                    <a:pt x="857" y="519"/>
                  </a:cubicBezTo>
                  <a:cubicBezTo>
                    <a:pt x="679" y="350"/>
                    <a:pt x="465" y="221"/>
                    <a:pt x="255" y="105"/>
                  </a:cubicBezTo>
                  <a:cubicBezTo>
                    <a:pt x="208" y="78"/>
                    <a:pt x="107" y="1"/>
                    <a:pt x="4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96;p43"/>
            <p:cNvSpPr/>
            <p:nvPr/>
          </p:nvSpPr>
          <p:spPr>
            <a:xfrm>
              <a:off x="4337383" y="3565973"/>
              <a:ext cx="34777" cy="36207"/>
            </a:xfrm>
            <a:custGeom>
              <a:avLst/>
              <a:gdLst/>
              <a:ahLst/>
              <a:cxnLst/>
              <a:rect l="l" t="t" r="r" b="b"/>
              <a:pathLst>
                <a:path w="1167" h="1215" extrusionOk="0">
                  <a:moveTo>
                    <a:pt x="270" y="1"/>
                  </a:moveTo>
                  <a:cubicBezTo>
                    <a:pt x="226" y="1"/>
                    <a:pt x="184" y="15"/>
                    <a:pt x="137" y="40"/>
                  </a:cubicBezTo>
                  <a:cubicBezTo>
                    <a:pt x="53" y="83"/>
                    <a:pt x="1" y="182"/>
                    <a:pt x="22" y="289"/>
                  </a:cubicBezTo>
                  <a:cubicBezTo>
                    <a:pt x="24" y="302"/>
                    <a:pt x="27" y="312"/>
                    <a:pt x="31" y="323"/>
                  </a:cubicBezTo>
                  <a:cubicBezTo>
                    <a:pt x="48" y="376"/>
                    <a:pt x="81" y="428"/>
                    <a:pt x="116" y="477"/>
                  </a:cubicBezTo>
                  <a:cubicBezTo>
                    <a:pt x="318" y="762"/>
                    <a:pt x="619" y="950"/>
                    <a:pt x="911" y="1111"/>
                  </a:cubicBezTo>
                  <a:cubicBezTo>
                    <a:pt x="957" y="1137"/>
                    <a:pt x="1057" y="1215"/>
                    <a:pt x="1117" y="1215"/>
                  </a:cubicBezTo>
                  <a:cubicBezTo>
                    <a:pt x="1147" y="1215"/>
                    <a:pt x="1166" y="1196"/>
                    <a:pt x="1164" y="1142"/>
                  </a:cubicBezTo>
                  <a:cubicBezTo>
                    <a:pt x="1162" y="1057"/>
                    <a:pt x="1091" y="965"/>
                    <a:pt x="1054" y="889"/>
                  </a:cubicBezTo>
                  <a:cubicBezTo>
                    <a:pt x="977" y="732"/>
                    <a:pt x="881" y="578"/>
                    <a:pt x="776" y="435"/>
                  </a:cubicBezTo>
                  <a:cubicBezTo>
                    <a:pt x="682" y="308"/>
                    <a:pt x="561" y="140"/>
                    <a:pt x="428" y="55"/>
                  </a:cubicBezTo>
                  <a:cubicBezTo>
                    <a:pt x="368"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7;p43"/>
            <p:cNvSpPr/>
            <p:nvPr/>
          </p:nvSpPr>
          <p:spPr>
            <a:xfrm>
              <a:off x="4345220" y="3619612"/>
              <a:ext cx="30336" cy="16062"/>
            </a:xfrm>
            <a:custGeom>
              <a:avLst/>
              <a:gdLst/>
              <a:ahLst/>
              <a:cxnLst/>
              <a:rect l="l" t="t" r="r" b="b"/>
              <a:pathLst>
                <a:path w="1018" h="539" extrusionOk="0">
                  <a:moveTo>
                    <a:pt x="871" y="1"/>
                  </a:moveTo>
                  <a:cubicBezTo>
                    <a:pt x="869" y="1"/>
                    <a:pt x="866" y="1"/>
                    <a:pt x="864" y="1"/>
                  </a:cubicBezTo>
                  <a:cubicBezTo>
                    <a:pt x="781" y="4"/>
                    <a:pt x="692" y="78"/>
                    <a:pt x="616" y="115"/>
                  </a:cubicBezTo>
                  <a:cubicBezTo>
                    <a:pt x="464" y="194"/>
                    <a:pt x="314" y="289"/>
                    <a:pt x="175" y="398"/>
                  </a:cubicBezTo>
                  <a:cubicBezTo>
                    <a:pt x="121" y="441"/>
                    <a:pt x="60" y="486"/>
                    <a:pt x="0" y="538"/>
                  </a:cubicBezTo>
                  <a:cubicBezTo>
                    <a:pt x="228" y="531"/>
                    <a:pt x="457" y="527"/>
                    <a:pt x="685" y="522"/>
                  </a:cubicBezTo>
                  <a:lnTo>
                    <a:pt x="686" y="522"/>
                  </a:lnTo>
                  <a:cubicBezTo>
                    <a:pt x="738" y="436"/>
                    <a:pt x="785" y="347"/>
                    <a:pt x="834" y="260"/>
                  </a:cubicBezTo>
                  <a:cubicBezTo>
                    <a:pt x="872" y="191"/>
                    <a:pt x="1018" y="1"/>
                    <a:pt x="8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8;p43"/>
            <p:cNvSpPr/>
            <p:nvPr/>
          </p:nvSpPr>
          <p:spPr>
            <a:xfrm>
              <a:off x="4386700" y="3566182"/>
              <a:ext cx="38293" cy="34985"/>
            </a:xfrm>
            <a:custGeom>
              <a:avLst/>
              <a:gdLst/>
              <a:ahLst/>
              <a:cxnLst/>
              <a:rect l="l" t="t" r="r" b="b"/>
              <a:pathLst>
                <a:path w="1285" h="1174" extrusionOk="0">
                  <a:moveTo>
                    <a:pt x="1034" y="0"/>
                  </a:moveTo>
                  <a:cubicBezTo>
                    <a:pt x="1018" y="0"/>
                    <a:pt x="1002" y="2"/>
                    <a:pt x="985" y="5"/>
                  </a:cubicBezTo>
                  <a:cubicBezTo>
                    <a:pt x="977" y="10"/>
                    <a:pt x="965" y="11"/>
                    <a:pt x="955" y="15"/>
                  </a:cubicBezTo>
                  <a:cubicBezTo>
                    <a:pt x="901" y="33"/>
                    <a:pt x="851" y="66"/>
                    <a:pt x="803" y="101"/>
                  </a:cubicBezTo>
                  <a:cubicBezTo>
                    <a:pt x="525" y="309"/>
                    <a:pt x="341" y="614"/>
                    <a:pt x="183" y="914"/>
                  </a:cubicBezTo>
                  <a:cubicBezTo>
                    <a:pt x="146" y="984"/>
                    <a:pt x="1" y="1173"/>
                    <a:pt x="145" y="1173"/>
                  </a:cubicBezTo>
                  <a:cubicBezTo>
                    <a:pt x="147" y="1173"/>
                    <a:pt x="150" y="1173"/>
                    <a:pt x="153" y="1173"/>
                  </a:cubicBezTo>
                  <a:cubicBezTo>
                    <a:pt x="234" y="1170"/>
                    <a:pt x="325" y="1099"/>
                    <a:pt x="399" y="1059"/>
                  </a:cubicBezTo>
                  <a:cubicBezTo>
                    <a:pt x="554" y="980"/>
                    <a:pt x="703" y="884"/>
                    <a:pt x="842" y="776"/>
                  </a:cubicBezTo>
                  <a:cubicBezTo>
                    <a:pt x="965" y="679"/>
                    <a:pt x="1130"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9;p43"/>
            <p:cNvSpPr/>
            <p:nvPr/>
          </p:nvSpPr>
          <p:spPr>
            <a:xfrm>
              <a:off x="4374214" y="3603491"/>
              <a:ext cx="13797" cy="14036"/>
            </a:xfrm>
            <a:custGeom>
              <a:avLst/>
              <a:gdLst/>
              <a:ahLst/>
              <a:cxnLst/>
              <a:rect l="l" t="t" r="r" b="b"/>
              <a:pathLst>
                <a:path w="463" h="471" extrusionOk="0">
                  <a:moveTo>
                    <a:pt x="231" y="0"/>
                  </a:moveTo>
                  <a:cubicBezTo>
                    <a:pt x="215" y="0"/>
                    <a:pt x="198" y="4"/>
                    <a:pt x="181" y="6"/>
                  </a:cubicBezTo>
                  <a:cubicBezTo>
                    <a:pt x="176" y="6"/>
                    <a:pt x="172" y="7"/>
                    <a:pt x="166" y="10"/>
                  </a:cubicBezTo>
                  <a:cubicBezTo>
                    <a:pt x="152" y="14"/>
                    <a:pt x="135" y="20"/>
                    <a:pt x="120" y="29"/>
                  </a:cubicBezTo>
                  <a:cubicBezTo>
                    <a:pt x="106" y="39"/>
                    <a:pt x="93" y="49"/>
                    <a:pt x="80" y="60"/>
                  </a:cubicBezTo>
                  <a:cubicBezTo>
                    <a:pt x="72" y="67"/>
                    <a:pt x="66" y="77"/>
                    <a:pt x="59" y="86"/>
                  </a:cubicBezTo>
                  <a:cubicBezTo>
                    <a:pt x="52" y="96"/>
                    <a:pt x="44" y="105"/>
                    <a:pt x="42" y="113"/>
                  </a:cubicBezTo>
                  <a:cubicBezTo>
                    <a:pt x="39" y="118"/>
                    <a:pt x="37" y="122"/>
                    <a:pt x="36" y="126"/>
                  </a:cubicBezTo>
                  <a:cubicBezTo>
                    <a:pt x="34"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4" y="341"/>
                    <a:pt x="27" y="343"/>
                    <a:pt x="29" y="345"/>
                  </a:cubicBezTo>
                  <a:cubicBezTo>
                    <a:pt x="37" y="358"/>
                    <a:pt x="46" y="371"/>
                    <a:pt x="57"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3" y="470"/>
                    <a:pt x="245" y="470"/>
                  </a:cubicBezTo>
                  <a:cubicBezTo>
                    <a:pt x="254" y="470"/>
                    <a:pt x="261" y="467"/>
                    <a:pt x="271" y="466"/>
                  </a:cubicBezTo>
                  <a:cubicBezTo>
                    <a:pt x="279" y="464"/>
                    <a:pt x="288" y="464"/>
                    <a:pt x="297" y="463"/>
                  </a:cubicBezTo>
                  <a:cubicBezTo>
                    <a:pt x="314" y="459"/>
                    <a:pt x="330" y="450"/>
                    <a:pt x="344" y="444"/>
                  </a:cubicBezTo>
                  <a:cubicBezTo>
                    <a:pt x="350" y="443"/>
                    <a:pt x="355" y="439"/>
                    <a:pt x="358" y="436"/>
                  </a:cubicBezTo>
                  <a:cubicBezTo>
                    <a:pt x="373" y="424"/>
                    <a:pt x="387" y="416"/>
                    <a:pt x="400" y="403"/>
                  </a:cubicBezTo>
                  <a:cubicBezTo>
                    <a:pt x="410" y="391"/>
                    <a:pt x="421" y="375"/>
                    <a:pt x="430" y="361"/>
                  </a:cubicBezTo>
                  <a:cubicBezTo>
                    <a:pt x="434" y="357"/>
                    <a:pt x="436" y="351"/>
                    <a:pt x="437" y="347"/>
                  </a:cubicBezTo>
                  <a:cubicBezTo>
                    <a:pt x="444" y="330"/>
                    <a:pt x="451" y="314"/>
                    <a:pt x="456" y="298"/>
                  </a:cubicBezTo>
                  <a:cubicBezTo>
                    <a:pt x="459" y="282"/>
                    <a:pt x="460" y="264"/>
                    <a:pt x="463" y="247"/>
                  </a:cubicBezTo>
                  <a:lnTo>
                    <a:pt x="463" y="228"/>
                  </a:lnTo>
                  <a:cubicBezTo>
                    <a:pt x="460" y="212"/>
                    <a:pt x="459" y="193"/>
                    <a:pt x="456" y="178"/>
                  </a:cubicBezTo>
                  <a:cubicBezTo>
                    <a:pt x="451" y="161"/>
                    <a:pt x="443" y="143"/>
                    <a:pt x="436" y="128"/>
                  </a:cubicBezTo>
                  <a:cubicBezTo>
                    <a:pt x="433" y="122"/>
                    <a:pt x="431" y="119"/>
                    <a:pt x="429" y="113"/>
                  </a:cubicBezTo>
                  <a:cubicBezTo>
                    <a:pt x="420" y="99"/>
                    <a:pt x="408" y="83"/>
                    <a:pt x="396" y="70"/>
                  </a:cubicBezTo>
                  <a:cubicBezTo>
                    <a:pt x="388" y="62"/>
                    <a:pt x="378" y="56"/>
                    <a:pt x="370" y="49"/>
                  </a:cubicBezTo>
                  <a:cubicBezTo>
                    <a:pt x="360" y="42"/>
                    <a:pt x="351" y="34"/>
                    <a:pt x="343" y="29"/>
                  </a:cubicBezTo>
                  <a:cubicBezTo>
                    <a:pt x="328" y="20"/>
                    <a:pt x="312" y="14"/>
                    <a:pt x="295" y="10"/>
                  </a:cubicBezTo>
                  <a:cubicBezTo>
                    <a:pt x="290" y="7"/>
                    <a:pt x="285" y="6"/>
                    <a:pt x="279"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400;p43"/>
            <p:cNvSpPr/>
            <p:nvPr/>
          </p:nvSpPr>
          <p:spPr>
            <a:xfrm>
              <a:off x="4573571"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1"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3"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401;p43"/>
            <p:cNvSpPr/>
            <p:nvPr/>
          </p:nvSpPr>
          <p:spPr>
            <a:xfrm>
              <a:off x="4504645"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6"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402;p43"/>
            <p:cNvSpPr/>
            <p:nvPr/>
          </p:nvSpPr>
          <p:spPr>
            <a:xfrm>
              <a:off x="4560102" y="3623337"/>
              <a:ext cx="7480" cy="7629"/>
            </a:xfrm>
            <a:custGeom>
              <a:avLst/>
              <a:gdLst/>
              <a:ahLst/>
              <a:cxnLst/>
              <a:rect l="l" t="t" r="r" b="b"/>
              <a:pathLst>
                <a:path w="251" h="256" extrusionOk="0">
                  <a:moveTo>
                    <a:pt x="139" y="0"/>
                  </a:moveTo>
                  <a:cubicBezTo>
                    <a:pt x="124" y="0"/>
                    <a:pt x="107" y="10"/>
                    <a:pt x="87" y="32"/>
                  </a:cubicBezTo>
                  <a:cubicBezTo>
                    <a:pt x="38" y="85"/>
                    <a:pt x="21" y="178"/>
                    <a:pt x="1" y="255"/>
                  </a:cubicBezTo>
                  <a:cubicBezTo>
                    <a:pt x="85" y="255"/>
                    <a:pt x="166" y="251"/>
                    <a:pt x="250" y="250"/>
                  </a:cubicBezTo>
                  <a:cubicBezTo>
                    <a:pt x="247" y="247"/>
                    <a:pt x="247" y="241"/>
                    <a:pt x="244" y="237"/>
                  </a:cubicBezTo>
                  <a:cubicBezTo>
                    <a:pt x="227" y="175"/>
                    <a:pt x="204" y="0"/>
                    <a:pt x="1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403;p43"/>
            <p:cNvSpPr/>
            <p:nvPr/>
          </p:nvSpPr>
          <p:spPr>
            <a:xfrm>
              <a:off x="4554172" y="3550805"/>
              <a:ext cx="17940" cy="46667"/>
            </a:xfrm>
            <a:custGeom>
              <a:avLst/>
              <a:gdLst/>
              <a:ahLst/>
              <a:cxnLst/>
              <a:rect l="l" t="t" r="r" b="b"/>
              <a:pathLst>
                <a:path w="602" h="1566" extrusionOk="0">
                  <a:moveTo>
                    <a:pt x="304" y="0"/>
                  </a:moveTo>
                  <a:cubicBezTo>
                    <a:pt x="234" y="0"/>
                    <a:pt x="164" y="35"/>
                    <a:pt x="120" y="104"/>
                  </a:cubicBezTo>
                  <a:cubicBezTo>
                    <a:pt x="114" y="116"/>
                    <a:pt x="108" y="126"/>
                    <a:pt x="102" y="135"/>
                  </a:cubicBezTo>
                  <a:cubicBezTo>
                    <a:pt x="78" y="188"/>
                    <a:pt x="64" y="246"/>
                    <a:pt x="55" y="305"/>
                  </a:cubicBezTo>
                  <a:cubicBezTo>
                    <a:pt x="1" y="653"/>
                    <a:pt x="84" y="1004"/>
                    <a:pt x="178" y="1328"/>
                  </a:cubicBezTo>
                  <a:cubicBezTo>
                    <a:pt x="197" y="1392"/>
                    <a:pt x="218" y="1566"/>
                    <a:pt x="284" y="1566"/>
                  </a:cubicBezTo>
                  <a:cubicBezTo>
                    <a:pt x="299" y="1566"/>
                    <a:pt x="317" y="1557"/>
                    <a:pt x="337" y="1534"/>
                  </a:cubicBezTo>
                  <a:cubicBezTo>
                    <a:pt x="393" y="1471"/>
                    <a:pt x="408" y="1357"/>
                    <a:pt x="432" y="1274"/>
                  </a:cubicBezTo>
                  <a:cubicBezTo>
                    <a:pt x="486" y="1106"/>
                    <a:pt x="525" y="933"/>
                    <a:pt x="550" y="754"/>
                  </a:cubicBezTo>
                  <a:cubicBezTo>
                    <a:pt x="571" y="596"/>
                    <a:pt x="601"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404;p43"/>
            <p:cNvSpPr/>
            <p:nvPr/>
          </p:nvSpPr>
          <p:spPr>
            <a:xfrm>
              <a:off x="4556734" y="3603431"/>
              <a:ext cx="13827" cy="13827"/>
            </a:xfrm>
            <a:custGeom>
              <a:avLst/>
              <a:gdLst/>
              <a:ahLst/>
              <a:cxnLst/>
              <a:rect l="l" t="t" r="r" b="b"/>
              <a:pathLst>
                <a:path w="464" h="464" extrusionOk="0">
                  <a:moveTo>
                    <a:pt x="234" y="1"/>
                  </a:moveTo>
                  <a:cubicBezTo>
                    <a:pt x="223" y="1"/>
                    <a:pt x="210" y="2"/>
                    <a:pt x="200" y="5"/>
                  </a:cubicBezTo>
                  <a:cubicBezTo>
                    <a:pt x="188" y="6"/>
                    <a:pt x="177" y="6"/>
                    <a:pt x="165"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6"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6" y="303"/>
                  </a:cubicBezTo>
                  <a:cubicBezTo>
                    <a:pt x="19" y="309"/>
                    <a:pt x="19" y="313"/>
                    <a:pt x="21" y="316"/>
                  </a:cubicBezTo>
                  <a:cubicBezTo>
                    <a:pt x="26" y="330"/>
                    <a:pt x="31" y="345"/>
                    <a:pt x="37" y="357"/>
                  </a:cubicBezTo>
                  <a:cubicBezTo>
                    <a:pt x="38" y="359"/>
                    <a:pt x="38" y="363"/>
                    <a:pt x="41" y="365"/>
                  </a:cubicBezTo>
                  <a:cubicBezTo>
                    <a:pt x="48" y="377"/>
                    <a:pt x="58" y="388"/>
                    <a:pt x="67" y="399"/>
                  </a:cubicBezTo>
                  <a:cubicBezTo>
                    <a:pt x="69" y="400"/>
                    <a:pt x="69" y="402"/>
                    <a:pt x="71" y="403"/>
                  </a:cubicBezTo>
                  <a:cubicBezTo>
                    <a:pt x="77" y="409"/>
                    <a:pt x="85" y="416"/>
                    <a:pt x="91" y="420"/>
                  </a:cubicBezTo>
                  <a:cubicBezTo>
                    <a:pt x="95" y="425"/>
                    <a:pt x="102" y="430"/>
                    <a:pt x="110" y="436"/>
                  </a:cubicBezTo>
                  <a:cubicBezTo>
                    <a:pt x="122"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0" y="425"/>
                    <a:pt x="357" y="420"/>
                  </a:cubicBezTo>
                  <a:cubicBezTo>
                    <a:pt x="370" y="409"/>
                    <a:pt x="386" y="400"/>
                    <a:pt x="396" y="388"/>
                  </a:cubicBezTo>
                  <a:cubicBezTo>
                    <a:pt x="402" y="382"/>
                    <a:pt x="408" y="373"/>
                    <a:pt x="413" y="367"/>
                  </a:cubicBezTo>
                  <a:lnTo>
                    <a:pt x="429" y="346"/>
                  </a:lnTo>
                  <a:cubicBezTo>
                    <a:pt x="438" y="332"/>
                    <a:pt x="443" y="316"/>
                    <a:pt x="449" y="300"/>
                  </a:cubicBezTo>
                  <a:cubicBezTo>
                    <a:pt x="451" y="294"/>
                    <a:pt x="452" y="289"/>
                    <a:pt x="452" y="284"/>
                  </a:cubicBezTo>
                  <a:cubicBezTo>
                    <a:pt x="456" y="266"/>
                    <a:pt x="459" y="249"/>
                    <a:pt x="459" y="230"/>
                  </a:cubicBezTo>
                  <a:cubicBezTo>
                    <a:pt x="464" y="217"/>
                    <a:pt x="459" y="200"/>
                    <a:pt x="456" y="181"/>
                  </a:cubicBezTo>
                  <a:cubicBezTo>
                    <a:pt x="453" y="177"/>
                    <a:pt x="453" y="171"/>
                    <a:pt x="452" y="165"/>
                  </a:cubicBezTo>
                  <a:cubicBezTo>
                    <a:pt x="446" y="150"/>
                    <a:pt x="439"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5;p43"/>
            <p:cNvSpPr/>
            <p:nvPr/>
          </p:nvSpPr>
          <p:spPr>
            <a:xfrm>
              <a:off x="4932890" y="3607752"/>
              <a:ext cx="3248" cy="4470"/>
            </a:xfrm>
            <a:custGeom>
              <a:avLst/>
              <a:gdLst/>
              <a:ahLst/>
              <a:cxnLst/>
              <a:rect l="l" t="t" r="r" b="b"/>
              <a:pathLst>
                <a:path w="109" h="150" extrusionOk="0">
                  <a:moveTo>
                    <a:pt x="87" y="0"/>
                  </a:moveTo>
                  <a:cubicBezTo>
                    <a:pt x="32" y="26"/>
                    <a:pt x="0" y="62"/>
                    <a:pt x="59" y="115"/>
                  </a:cubicBezTo>
                  <a:cubicBezTo>
                    <a:pt x="73" y="129"/>
                    <a:pt x="92" y="141"/>
                    <a:pt x="109" y="149"/>
                  </a:cubicBezTo>
                  <a:cubicBezTo>
                    <a:pt x="100" y="99"/>
                    <a:pt x="93" y="49"/>
                    <a:pt x="8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06;p43"/>
            <p:cNvSpPr/>
            <p:nvPr/>
          </p:nvSpPr>
          <p:spPr>
            <a:xfrm>
              <a:off x="4862295" y="3602060"/>
              <a:ext cx="48693" cy="16658"/>
            </a:xfrm>
            <a:custGeom>
              <a:avLst/>
              <a:gdLst/>
              <a:ahLst/>
              <a:cxnLst/>
              <a:rect l="l" t="t" r="r" b="b"/>
              <a:pathLst>
                <a:path w="1634" h="559" extrusionOk="0">
                  <a:moveTo>
                    <a:pt x="408" y="0"/>
                  </a:moveTo>
                  <a:cubicBezTo>
                    <a:pt x="351" y="0"/>
                    <a:pt x="296" y="5"/>
                    <a:pt x="245" y="17"/>
                  </a:cubicBezTo>
                  <a:cubicBezTo>
                    <a:pt x="115" y="47"/>
                    <a:pt x="64" y="110"/>
                    <a:pt x="29" y="217"/>
                  </a:cubicBezTo>
                  <a:cubicBezTo>
                    <a:pt x="0" y="309"/>
                    <a:pt x="31" y="416"/>
                    <a:pt x="121" y="475"/>
                  </a:cubicBezTo>
                  <a:cubicBezTo>
                    <a:pt x="129" y="482"/>
                    <a:pt x="138" y="488"/>
                    <a:pt x="149"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8" y="196"/>
                    <a:pt x="1345" y="181"/>
                    <a:pt x="1263" y="154"/>
                  </a:cubicBezTo>
                  <a:cubicBezTo>
                    <a:pt x="1098" y="98"/>
                    <a:pt x="929" y="60"/>
                    <a:pt x="754" y="34"/>
                  </a:cubicBezTo>
                  <a:cubicBezTo>
                    <a:pt x="651" y="19"/>
                    <a:pt x="526"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7;p43"/>
            <p:cNvSpPr/>
            <p:nvPr/>
          </p:nvSpPr>
          <p:spPr>
            <a:xfrm>
              <a:off x="4916917" y="3623247"/>
              <a:ext cx="9208" cy="10907"/>
            </a:xfrm>
            <a:custGeom>
              <a:avLst/>
              <a:gdLst/>
              <a:ahLst/>
              <a:cxnLst/>
              <a:rect l="l" t="t" r="r" b="b"/>
              <a:pathLst>
                <a:path w="309" h="366" extrusionOk="0">
                  <a:moveTo>
                    <a:pt x="165" y="1"/>
                  </a:moveTo>
                  <a:cubicBezTo>
                    <a:pt x="150" y="1"/>
                    <a:pt x="133" y="10"/>
                    <a:pt x="113" y="32"/>
                  </a:cubicBezTo>
                  <a:cubicBezTo>
                    <a:pt x="57" y="95"/>
                    <a:pt x="43" y="211"/>
                    <a:pt x="16" y="293"/>
                  </a:cubicBezTo>
                  <a:cubicBezTo>
                    <a:pt x="9" y="311"/>
                    <a:pt x="6" y="331"/>
                    <a:pt x="0" y="350"/>
                  </a:cubicBezTo>
                  <a:cubicBezTo>
                    <a:pt x="105" y="354"/>
                    <a:pt x="206" y="359"/>
                    <a:pt x="308" y="366"/>
                  </a:cubicBezTo>
                  <a:cubicBezTo>
                    <a:pt x="298" y="323"/>
                    <a:pt x="284" y="280"/>
                    <a:pt x="271" y="238"/>
                  </a:cubicBezTo>
                  <a:cubicBezTo>
                    <a:pt x="253" y="175"/>
                    <a:pt x="229" y="1"/>
                    <a:pt x="16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8;p43"/>
            <p:cNvSpPr/>
            <p:nvPr/>
          </p:nvSpPr>
          <p:spPr>
            <a:xfrm>
              <a:off x="4911822" y="3550805"/>
              <a:ext cx="17880" cy="46667"/>
            </a:xfrm>
            <a:custGeom>
              <a:avLst/>
              <a:gdLst/>
              <a:ahLst/>
              <a:cxnLst/>
              <a:rect l="l" t="t" r="r" b="b"/>
              <a:pathLst>
                <a:path w="600" h="1566" extrusionOk="0">
                  <a:moveTo>
                    <a:pt x="302" y="0"/>
                  </a:moveTo>
                  <a:cubicBezTo>
                    <a:pt x="232" y="0"/>
                    <a:pt x="162" y="35"/>
                    <a:pt x="117" y="104"/>
                  </a:cubicBezTo>
                  <a:cubicBezTo>
                    <a:pt x="114" y="116"/>
                    <a:pt x="108" y="126"/>
                    <a:pt x="104" y="135"/>
                  </a:cubicBezTo>
                  <a:cubicBezTo>
                    <a:pt x="78" y="188"/>
                    <a:pt x="64" y="246"/>
                    <a:pt x="55" y="305"/>
                  </a:cubicBezTo>
                  <a:cubicBezTo>
                    <a:pt x="1" y="653"/>
                    <a:pt x="84" y="1004"/>
                    <a:pt x="178" y="1328"/>
                  </a:cubicBezTo>
                  <a:cubicBezTo>
                    <a:pt x="197" y="1392"/>
                    <a:pt x="218" y="1566"/>
                    <a:pt x="283" y="1566"/>
                  </a:cubicBezTo>
                  <a:cubicBezTo>
                    <a:pt x="298" y="1566"/>
                    <a:pt x="316" y="1557"/>
                    <a:pt x="336" y="1534"/>
                  </a:cubicBezTo>
                  <a:cubicBezTo>
                    <a:pt x="392" y="1471"/>
                    <a:pt x="406" y="1357"/>
                    <a:pt x="430" y="1274"/>
                  </a:cubicBezTo>
                  <a:cubicBezTo>
                    <a:pt x="485" y="1106"/>
                    <a:pt x="524" y="933"/>
                    <a:pt x="547" y="754"/>
                  </a:cubicBezTo>
                  <a:cubicBezTo>
                    <a:pt x="568" y="596"/>
                    <a:pt x="600" y="390"/>
                    <a:pt x="565" y="233"/>
                  </a:cubicBezTo>
                  <a:cubicBezTo>
                    <a:pt x="535" y="99"/>
                    <a:pt x="475" y="46"/>
                    <a:pt x="370" y="11"/>
                  </a:cubicBezTo>
                  <a:cubicBezTo>
                    <a:pt x="348" y="4"/>
                    <a:pt x="325" y="0"/>
                    <a:pt x="3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9;p43"/>
            <p:cNvSpPr/>
            <p:nvPr/>
          </p:nvSpPr>
          <p:spPr>
            <a:xfrm>
              <a:off x="4914355" y="3603431"/>
              <a:ext cx="13797" cy="13827"/>
            </a:xfrm>
            <a:custGeom>
              <a:avLst/>
              <a:gdLst/>
              <a:ahLst/>
              <a:cxnLst/>
              <a:rect l="l" t="t" r="r" b="b"/>
              <a:pathLst>
                <a:path w="463" h="464" extrusionOk="0">
                  <a:moveTo>
                    <a:pt x="232" y="1"/>
                  </a:moveTo>
                  <a:cubicBezTo>
                    <a:pt x="222" y="1"/>
                    <a:pt x="209" y="2"/>
                    <a:pt x="199" y="5"/>
                  </a:cubicBezTo>
                  <a:cubicBezTo>
                    <a:pt x="188" y="6"/>
                    <a:pt x="175" y="6"/>
                    <a:pt x="165" y="9"/>
                  </a:cubicBezTo>
                  <a:cubicBezTo>
                    <a:pt x="149" y="15"/>
                    <a:pt x="132" y="22"/>
                    <a:pt x="118" y="29"/>
                  </a:cubicBezTo>
                  <a:cubicBezTo>
                    <a:pt x="113" y="31"/>
                    <a:pt x="109" y="35"/>
                    <a:pt x="103" y="38"/>
                  </a:cubicBezTo>
                  <a:cubicBezTo>
                    <a:pt x="92" y="48"/>
                    <a:pt x="78" y="58"/>
                    <a:pt x="65" y="69"/>
                  </a:cubicBezTo>
                  <a:cubicBezTo>
                    <a:pt x="52" y="81"/>
                    <a:pt x="43" y="95"/>
                    <a:pt x="32" y="108"/>
                  </a:cubicBezTo>
                  <a:cubicBezTo>
                    <a:pt x="29" y="112"/>
                    <a:pt x="27" y="117"/>
                    <a:pt x="25" y="121"/>
                  </a:cubicBezTo>
                  <a:cubicBezTo>
                    <a:pt x="17" y="135"/>
                    <a:pt x="10" y="151"/>
                    <a:pt x="7" y="167"/>
                  </a:cubicBezTo>
                  <a:cubicBezTo>
                    <a:pt x="3" y="184"/>
                    <a:pt x="2" y="200"/>
                    <a:pt x="0" y="216"/>
                  </a:cubicBezTo>
                  <a:cubicBezTo>
                    <a:pt x="0" y="227"/>
                    <a:pt x="2" y="238"/>
                    <a:pt x="3" y="250"/>
                  </a:cubicBezTo>
                  <a:cubicBezTo>
                    <a:pt x="6" y="260"/>
                    <a:pt x="6" y="271"/>
                    <a:pt x="9" y="281"/>
                  </a:cubicBezTo>
                  <a:cubicBezTo>
                    <a:pt x="10" y="286"/>
                    <a:pt x="13" y="291"/>
                    <a:pt x="14" y="294"/>
                  </a:cubicBezTo>
                  <a:cubicBezTo>
                    <a:pt x="14" y="299"/>
                    <a:pt x="14" y="300"/>
                    <a:pt x="16" y="303"/>
                  </a:cubicBezTo>
                  <a:cubicBezTo>
                    <a:pt x="17" y="309"/>
                    <a:pt x="17" y="313"/>
                    <a:pt x="20" y="316"/>
                  </a:cubicBezTo>
                  <a:cubicBezTo>
                    <a:pt x="25" y="330"/>
                    <a:pt x="30" y="345"/>
                    <a:pt x="36" y="357"/>
                  </a:cubicBezTo>
                  <a:cubicBezTo>
                    <a:pt x="37" y="359"/>
                    <a:pt x="37" y="363"/>
                    <a:pt x="39" y="365"/>
                  </a:cubicBezTo>
                  <a:cubicBezTo>
                    <a:pt x="46" y="377"/>
                    <a:pt x="57" y="388"/>
                    <a:pt x="66" y="399"/>
                  </a:cubicBezTo>
                  <a:cubicBezTo>
                    <a:pt x="69" y="400"/>
                    <a:pt x="69" y="402"/>
                    <a:pt x="70" y="403"/>
                  </a:cubicBezTo>
                  <a:cubicBezTo>
                    <a:pt x="75" y="409"/>
                    <a:pt x="85" y="416"/>
                    <a:pt x="90" y="420"/>
                  </a:cubicBezTo>
                  <a:cubicBezTo>
                    <a:pt x="95" y="425"/>
                    <a:pt x="102" y="430"/>
                    <a:pt x="112" y="436"/>
                  </a:cubicBezTo>
                  <a:cubicBezTo>
                    <a:pt x="123" y="443"/>
                    <a:pt x="138" y="448"/>
                    <a:pt x="151" y="453"/>
                  </a:cubicBezTo>
                  <a:cubicBezTo>
                    <a:pt x="155" y="456"/>
                    <a:pt x="158" y="456"/>
                    <a:pt x="159" y="458"/>
                  </a:cubicBezTo>
                  <a:cubicBezTo>
                    <a:pt x="174" y="461"/>
                    <a:pt x="191" y="463"/>
                    <a:pt x="206" y="463"/>
                  </a:cubicBezTo>
                  <a:lnTo>
                    <a:pt x="217" y="463"/>
                  </a:lnTo>
                  <a:cubicBezTo>
                    <a:pt x="235" y="463"/>
                    <a:pt x="255" y="459"/>
                    <a:pt x="272" y="456"/>
                  </a:cubicBezTo>
                  <a:cubicBezTo>
                    <a:pt x="278" y="453"/>
                    <a:pt x="285" y="453"/>
                    <a:pt x="291" y="452"/>
                  </a:cubicBezTo>
                  <a:cubicBezTo>
                    <a:pt x="308" y="446"/>
                    <a:pt x="324" y="439"/>
                    <a:pt x="341" y="430"/>
                  </a:cubicBezTo>
                  <a:cubicBezTo>
                    <a:pt x="345" y="428"/>
                    <a:pt x="353" y="425"/>
                    <a:pt x="358" y="420"/>
                  </a:cubicBezTo>
                  <a:cubicBezTo>
                    <a:pt x="371" y="409"/>
                    <a:pt x="387" y="400"/>
                    <a:pt x="398" y="388"/>
                  </a:cubicBezTo>
                  <a:cubicBezTo>
                    <a:pt x="403" y="382"/>
                    <a:pt x="409" y="373"/>
                    <a:pt x="414" y="367"/>
                  </a:cubicBezTo>
                  <a:lnTo>
                    <a:pt x="430" y="346"/>
                  </a:lnTo>
                  <a:cubicBezTo>
                    <a:pt x="439" y="332"/>
                    <a:pt x="444" y="316"/>
                    <a:pt x="450" y="300"/>
                  </a:cubicBezTo>
                  <a:cubicBezTo>
                    <a:pt x="452" y="294"/>
                    <a:pt x="453" y="289"/>
                    <a:pt x="453" y="284"/>
                  </a:cubicBezTo>
                  <a:cubicBezTo>
                    <a:pt x="457" y="266"/>
                    <a:pt x="460" y="249"/>
                    <a:pt x="460" y="230"/>
                  </a:cubicBezTo>
                  <a:cubicBezTo>
                    <a:pt x="463" y="217"/>
                    <a:pt x="459" y="200"/>
                    <a:pt x="457" y="181"/>
                  </a:cubicBezTo>
                  <a:cubicBezTo>
                    <a:pt x="456" y="177"/>
                    <a:pt x="456" y="171"/>
                    <a:pt x="453" y="165"/>
                  </a:cubicBezTo>
                  <a:cubicBezTo>
                    <a:pt x="449" y="150"/>
                    <a:pt x="440" y="134"/>
                    <a:pt x="431" y="117"/>
                  </a:cubicBezTo>
                  <a:cubicBezTo>
                    <a:pt x="423" y="102"/>
                    <a:pt x="411" y="88"/>
                    <a:pt x="401" y="77"/>
                  </a:cubicBezTo>
                  <a:cubicBezTo>
                    <a:pt x="397" y="71"/>
                    <a:pt x="393" y="67"/>
                    <a:pt x="388" y="64"/>
                  </a:cubicBezTo>
                  <a:cubicBezTo>
                    <a:pt x="376" y="52"/>
                    <a:pt x="364" y="42"/>
                    <a:pt x="350" y="34"/>
                  </a:cubicBezTo>
                  <a:cubicBezTo>
                    <a:pt x="335" y="24"/>
                    <a:pt x="317" y="16"/>
                    <a:pt x="301" y="12"/>
                  </a:cubicBezTo>
                  <a:cubicBezTo>
                    <a:pt x="295" y="9"/>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10;p43"/>
            <p:cNvSpPr/>
            <p:nvPr/>
          </p:nvSpPr>
          <p:spPr>
            <a:xfrm>
              <a:off x="4754780" y="3618599"/>
              <a:ext cx="20026" cy="10877"/>
            </a:xfrm>
            <a:custGeom>
              <a:avLst/>
              <a:gdLst/>
              <a:ahLst/>
              <a:cxnLst/>
              <a:rect l="l" t="t" r="r" b="b"/>
              <a:pathLst>
                <a:path w="672" h="365" extrusionOk="0">
                  <a:moveTo>
                    <a:pt x="50" y="0"/>
                  </a:moveTo>
                  <a:cubicBezTo>
                    <a:pt x="20" y="0"/>
                    <a:pt x="1" y="19"/>
                    <a:pt x="3" y="72"/>
                  </a:cubicBezTo>
                  <a:cubicBezTo>
                    <a:pt x="8" y="158"/>
                    <a:pt x="79" y="248"/>
                    <a:pt x="116" y="324"/>
                  </a:cubicBezTo>
                  <a:cubicBezTo>
                    <a:pt x="119" y="336"/>
                    <a:pt x="127" y="348"/>
                    <a:pt x="134" y="359"/>
                  </a:cubicBezTo>
                  <a:cubicBezTo>
                    <a:pt x="316" y="363"/>
                    <a:pt x="492" y="363"/>
                    <a:pt x="671" y="364"/>
                  </a:cubicBezTo>
                  <a:cubicBezTo>
                    <a:pt x="541" y="267"/>
                    <a:pt x="397" y="184"/>
                    <a:pt x="260" y="105"/>
                  </a:cubicBezTo>
                  <a:cubicBezTo>
                    <a:pt x="213"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11;p43"/>
            <p:cNvSpPr/>
            <p:nvPr/>
          </p:nvSpPr>
          <p:spPr>
            <a:xfrm>
              <a:off x="4702095" y="3565973"/>
              <a:ext cx="34747" cy="36207"/>
            </a:xfrm>
            <a:custGeom>
              <a:avLst/>
              <a:gdLst/>
              <a:ahLst/>
              <a:cxnLst/>
              <a:rect l="l" t="t" r="r" b="b"/>
              <a:pathLst>
                <a:path w="1166" h="1215" extrusionOk="0">
                  <a:moveTo>
                    <a:pt x="271" y="1"/>
                  </a:moveTo>
                  <a:cubicBezTo>
                    <a:pt x="227" y="1"/>
                    <a:pt x="184" y="15"/>
                    <a:pt x="136" y="40"/>
                  </a:cubicBezTo>
                  <a:cubicBezTo>
                    <a:pt x="52" y="83"/>
                    <a:pt x="0" y="182"/>
                    <a:pt x="22" y="289"/>
                  </a:cubicBezTo>
                  <a:cubicBezTo>
                    <a:pt x="25" y="302"/>
                    <a:pt x="27" y="312"/>
                    <a:pt x="30" y="323"/>
                  </a:cubicBezTo>
                  <a:cubicBezTo>
                    <a:pt x="49" y="376"/>
                    <a:pt x="80"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3" y="889"/>
                  </a:cubicBezTo>
                  <a:cubicBezTo>
                    <a:pt x="976" y="732"/>
                    <a:pt x="881" y="578"/>
                    <a:pt x="775"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12;p43"/>
            <p:cNvSpPr/>
            <p:nvPr/>
          </p:nvSpPr>
          <p:spPr>
            <a:xfrm>
              <a:off x="4718157" y="3619612"/>
              <a:ext cx="22141" cy="9655"/>
            </a:xfrm>
            <a:custGeom>
              <a:avLst/>
              <a:gdLst/>
              <a:ahLst/>
              <a:cxnLst/>
              <a:rect l="l" t="t" r="r" b="b"/>
              <a:pathLst>
                <a:path w="743" h="324" extrusionOk="0">
                  <a:moveTo>
                    <a:pt x="594" y="1"/>
                  </a:moveTo>
                  <a:cubicBezTo>
                    <a:pt x="592" y="1"/>
                    <a:pt x="590" y="1"/>
                    <a:pt x="587" y="1"/>
                  </a:cubicBezTo>
                  <a:cubicBezTo>
                    <a:pt x="503" y="4"/>
                    <a:pt x="416" y="78"/>
                    <a:pt x="338" y="115"/>
                  </a:cubicBezTo>
                  <a:cubicBezTo>
                    <a:pt x="224" y="174"/>
                    <a:pt x="109" y="244"/>
                    <a:pt x="0" y="322"/>
                  </a:cubicBezTo>
                  <a:cubicBezTo>
                    <a:pt x="178" y="322"/>
                    <a:pt x="351" y="322"/>
                    <a:pt x="523" y="323"/>
                  </a:cubicBezTo>
                  <a:cubicBezTo>
                    <a:pt x="534" y="302"/>
                    <a:pt x="546" y="280"/>
                    <a:pt x="557" y="260"/>
                  </a:cubicBezTo>
                  <a:cubicBezTo>
                    <a:pt x="596" y="191"/>
                    <a:pt x="742" y="1"/>
                    <a:pt x="59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13;p43"/>
            <p:cNvSpPr/>
            <p:nvPr/>
          </p:nvSpPr>
          <p:spPr>
            <a:xfrm>
              <a:off x="4751383" y="3566182"/>
              <a:ext cx="38323" cy="34985"/>
            </a:xfrm>
            <a:custGeom>
              <a:avLst/>
              <a:gdLst/>
              <a:ahLst/>
              <a:cxnLst/>
              <a:rect l="l" t="t" r="r" b="b"/>
              <a:pathLst>
                <a:path w="1286" h="1174" extrusionOk="0">
                  <a:moveTo>
                    <a:pt x="1034" y="0"/>
                  </a:moveTo>
                  <a:cubicBezTo>
                    <a:pt x="1018" y="0"/>
                    <a:pt x="1002" y="2"/>
                    <a:pt x="986" y="5"/>
                  </a:cubicBezTo>
                  <a:cubicBezTo>
                    <a:pt x="977" y="10"/>
                    <a:pt x="967" y="11"/>
                    <a:pt x="956" y="15"/>
                  </a:cubicBezTo>
                  <a:cubicBezTo>
                    <a:pt x="903" y="33"/>
                    <a:pt x="852" y="66"/>
                    <a:pt x="804" y="101"/>
                  </a:cubicBezTo>
                  <a:cubicBezTo>
                    <a:pt x="526" y="309"/>
                    <a:pt x="341" y="614"/>
                    <a:pt x="183" y="914"/>
                  </a:cubicBezTo>
                  <a:cubicBezTo>
                    <a:pt x="147" y="984"/>
                    <a:pt x="1" y="1173"/>
                    <a:pt x="145" y="1173"/>
                  </a:cubicBezTo>
                  <a:cubicBezTo>
                    <a:pt x="148" y="1173"/>
                    <a:pt x="150" y="1173"/>
                    <a:pt x="153" y="1173"/>
                  </a:cubicBezTo>
                  <a:cubicBezTo>
                    <a:pt x="236" y="1170"/>
                    <a:pt x="325" y="1099"/>
                    <a:pt x="400" y="1059"/>
                  </a:cubicBezTo>
                  <a:cubicBezTo>
                    <a:pt x="554" y="980"/>
                    <a:pt x="703" y="884"/>
                    <a:pt x="842" y="776"/>
                  </a:cubicBezTo>
                  <a:cubicBezTo>
                    <a:pt x="966" y="679"/>
                    <a:pt x="1132" y="557"/>
                    <a:pt x="1213" y="421"/>
                  </a:cubicBezTo>
                  <a:cubicBezTo>
                    <a:pt x="1285" y="305"/>
                    <a:pt x="1279" y="225"/>
                    <a:pt x="1229" y="123"/>
                  </a:cubicBezTo>
                  <a:cubicBezTo>
                    <a:pt x="1193" y="50"/>
                    <a:pt x="1120"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14;p43"/>
            <p:cNvSpPr/>
            <p:nvPr/>
          </p:nvSpPr>
          <p:spPr>
            <a:xfrm>
              <a:off x="4738986" y="3603491"/>
              <a:ext cx="13768" cy="14036"/>
            </a:xfrm>
            <a:custGeom>
              <a:avLst/>
              <a:gdLst/>
              <a:ahLst/>
              <a:cxnLst/>
              <a:rect l="l" t="t" r="r" b="b"/>
              <a:pathLst>
                <a:path w="462" h="471" extrusionOk="0">
                  <a:moveTo>
                    <a:pt x="231" y="0"/>
                  </a:moveTo>
                  <a:cubicBezTo>
                    <a:pt x="215" y="0"/>
                    <a:pt x="197" y="4"/>
                    <a:pt x="181" y="6"/>
                  </a:cubicBezTo>
                  <a:cubicBezTo>
                    <a:pt x="175" y="6"/>
                    <a:pt x="172" y="7"/>
                    <a:pt x="166" y="10"/>
                  </a:cubicBezTo>
                  <a:cubicBezTo>
                    <a:pt x="152" y="14"/>
                    <a:pt x="134" y="20"/>
                    <a:pt x="119" y="29"/>
                  </a:cubicBezTo>
                  <a:cubicBezTo>
                    <a:pt x="105" y="39"/>
                    <a:pt x="93" y="49"/>
                    <a:pt x="81" y="60"/>
                  </a:cubicBezTo>
                  <a:cubicBezTo>
                    <a:pt x="72" y="67"/>
                    <a:pt x="66" y="77"/>
                    <a:pt x="59" y="86"/>
                  </a:cubicBezTo>
                  <a:cubicBezTo>
                    <a:pt x="52" y="96"/>
                    <a:pt x="45" y="105"/>
                    <a:pt x="40" y="113"/>
                  </a:cubicBezTo>
                  <a:cubicBezTo>
                    <a:pt x="39" y="118"/>
                    <a:pt x="38" y="122"/>
                    <a:pt x="36" y="126"/>
                  </a:cubicBezTo>
                  <a:cubicBezTo>
                    <a:pt x="33" y="128"/>
                    <a:pt x="32" y="132"/>
                    <a:pt x="30" y="133"/>
                  </a:cubicBezTo>
                  <a:cubicBezTo>
                    <a:pt x="29" y="136"/>
                    <a:pt x="26" y="140"/>
                    <a:pt x="23" y="145"/>
                  </a:cubicBezTo>
                  <a:cubicBezTo>
                    <a:pt x="17" y="158"/>
                    <a:pt x="10" y="172"/>
                    <a:pt x="7" y="186"/>
                  </a:cubicBezTo>
                  <a:cubicBezTo>
                    <a:pt x="5" y="191"/>
                    <a:pt x="5" y="192"/>
                    <a:pt x="5" y="195"/>
                  </a:cubicBezTo>
                  <a:cubicBezTo>
                    <a:pt x="2" y="211"/>
                    <a:pt x="2" y="225"/>
                    <a:pt x="0" y="238"/>
                  </a:cubicBezTo>
                  <a:lnTo>
                    <a:pt x="0" y="245"/>
                  </a:lnTo>
                  <a:cubicBezTo>
                    <a:pt x="0" y="255"/>
                    <a:pt x="2" y="264"/>
                    <a:pt x="3" y="271"/>
                  </a:cubicBezTo>
                  <a:cubicBezTo>
                    <a:pt x="5" y="278"/>
                    <a:pt x="5" y="288"/>
                    <a:pt x="7" y="295"/>
                  </a:cubicBezTo>
                  <a:cubicBezTo>
                    <a:pt x="10" y="310"/>
                    <a:pt x="17" y="324"/>
                    <a:pt x="23" y="337"/>
                  </a:cubicBezTo>
                  <a:cubicBezTo>
                    <a:pt x="25" y="341"/>
                    <a:pt x="26" y="343"/>
                    <a:pt x="29" y="345"/>
                  </a:cubicBezTo>
                  <a:cubicBezTo>
                    <a:pt x="38" y="358"/>
                    <a:pt x="46" y="371"/>
                    <a:pt x="58" y="384"/>
                  </a:cubicBezTo>
                  <a:cubicBezTo>
                    <a:pt x="59" y="387"/>
                    <a:pt x="62" y="388"/>
                    <a:pt x="65" y="391"/>
                  </a:cubicBezTo>
                  <a:cubicBezTo>
                    <a:pt x="79" y="403"/>
                    <a:pt x="93" y="414"/>
                    <a:pt x="109" y="427"/>
                  </a:cubicBezTo>
                  <a:lnTo>
                    <a:pt x="125" y="437"/>
                  </a:lnTo>
                  <a:cubicBezTo>
                    <a:pt x="141"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0" y="466"/>
                  </a:cubicBezTo>
                  <a:cubicBezTo>
                    <a:pt x="280" y="464"/>
                    <a:pt x="288" y="464"/>
                    <a:pt x="297" y="463"/>
                  </a:cubicBezTo>
                  <a:cubicBezTo>
                    <a:pt x="313" y="459"/>
                    <a:pt x="330" y="450"/>
                    <a:pt x="344" y="444"/>
                  </a:cubicBezTo>
                  <a:cubicBezTo>
                    <a:pt x="348" y="443"/>
                    <a:pt x="354" y="439"/>
                    <a:pt x="358" y="436"/>
                  </a:cubicBezTo>
                  <a:cubicBezTo>
                    <a:pt x="371" y="424"/>
                    <a:pt x="387" y="416"/>
                    <a:pt x="399" y="403"/>
                  </a:cubicBezTo>
                  <a:cubicBezTo>
                    <a:pt x="407" y="391"/>
                    <a:pt x="419" y="375"/>
                    <a:pt x="430" y="361"/>
                  </a:cubicBezTo>
                  <a:cubicBezTo>
                    <a:pt x="433" y="357"/>
                    <a:pt x="434" y="351"/>
                    <a:pt x="437" y="347"/>
                  </a:cubicBezTo>
                  <a:cubicBezTo>
                    <a:pt x="443" y="330"/>
                    <a:pt x="450" y="314"/>
                    <a:pt x="454" y="298"/>
                  </a:cubicBezTo>
                  <a:cubicBezTo>
                    <a:pt x="459" y="282"/>
                    <a:pt x="460" y="264"/>
                    <a:pt x="462" y="247"/>
                  </a:cubicBezTo>
                  <a:lnTo>
                    <a:pt x="462" y="228"/>
                  </a:lnTo>
                  <a:cubicBezTo>
                    <a:pt x="460" y="212"/>
                    <a:pt x="457" y="193"/>
                    <a:pt x="454" y="178"/>
                  </a:cubicBezTo>
                  <a:cubicBezTo>
                    <a:pt x="450" y="161"/>
                    <a:pt x="442" y="143"/>
                    <a:pt x="434" y="128"/>
                  </a:cubicBezTo>
                  <a:cubicBezTo>
                    <a:pt x="433" y="122"/>
                    <a:pt x="432" y="119"/>
                    <a:pt x="427" y="113"/>
                  </a:cubicBezTo>
                  <a:cubicBezTo>
                    <a:pt x="419" y="99"/>
                    <a:pt x="407" y="83"/>
                    <a:pt x="396" y="70"/>
                  </a:cubicBezTo>
                  <a:cubicBezTo>
                    <a:pt x="389" y="62"/>
                    <a:pt x="377" y="56"/>
                    <a:pt x="369" y="49"/>
                  </a:cubicBezTo>
                  <a:cubicBezTo>
                    <a:pt x="360" y="42"/>
                    <a:pt x="351" y="34"/>
                    <a:pt x="341" y="29"/>
                  </a:cubicBezTo>
                  <a:cubicBezTo>
                    <a:pt x="327" y="20"/>
                    <a:pt x="311" y="14"/>
                    <a:pt x="295" y="10"/>
                  </a:cubicBezTo>
                  <a:cubicBezTo>
                    <a:pt x="290" y="7"/>
                    <a:pt x="284" y="6"/>
                    <a:pt x="280" y="6"/>
                  </a:cubicBezTo>
                  <a:cubicBezTo>
                    <a:pt x="262"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489789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52"/>
          <p:cNvSpPr/>
          <p:nvPr/>
        </p:nvSpPr>
        <p:spPr>
          <a:xfrm>
            <a:off x="2385313" y="1404770"/>
            <a:ext cx="4696291" cy="2228787"/>
          </a:xfrm>
          <a:prstGeom prst="roundRect">
            <a:avLst>
              <a:gd name="adj" fmla="val 16667"/>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2" name="Google Shape;2542;p52"/>
          <p:cNvGrpSpPr/>
          <p:nvPr/>
        </p:nvGrpSpPr>
        <p:grpSpPr>
          <a:xfrm>
            <a:off x="3710654" y="1177862"/>
            <a:ext cx="1975283" cy="545489"/>
            <a:chOff x="2724486" y="3057479"/>
            <a:chExt cx="2303480" cy="658461"/>
          </a:xfrm>
        </p:grpSpPr>
        <p:sp>
          <p:nvSpPr>
            <p:cNvPr id="2543" name="Google Shape;2543;p52"/>
            <p:cNvSpPr/>
            <p:nvPr/>
          </p:nvSpPr>
          <p:spPr>
            <a:xfrm>
              <a:off x="2724486" y="3057479"/>
              <a:ext cx="2303480" cy="658461"/>
            </a:xfrm>
            <a:custGeom>
              <a:avLst/>
              <a:gdLst/>
              <a:ahLst/>
              <a:cxnLst/>
              <a:rect l="l" t="t" r="r" b="b"/>
              <a:pathLst>
                <a:path w="77298" h="22096" extrusionOk="0">
                  <a:moveTo>
                    <a:pt x="57429" y="1"/>
                  </a:moveTo>
                  <a:cubicBezTo>
                    <a:pt x="57274" y="1"/>
                    <a:pt x="57121" y="1"/>
                    <a:pt x="56978" y="2"/>
                  </a:cubicBezTo>
                  <a:cubicBezTo>
                    <a:pt x="56531" y="2"/>
                    <a:pt x="56072" y="8"/>
                    <a:pt x="55576" y="19"/>
                  </a:cubicBezTo>
                  <a:cubicBezTo>
                    <a:pt x="55576" y="19"/>
                    <a:pt x="54742" y="45"/>
                    <a:pt x="54719" y="45"/>
                  </a:cubicBezTo>
                  <a:cubicBezTo>
                    <a:pt x="54629" y="47"/>
                    <a:pt x="54537" y="52"/>
                    <a:pt x="54430" y="58"/>
                  </a:cubicBezTo>
                  <a:cubicBezTo>
                    <a:pt x="53941" y="75"/>
                    <a:pt x="53456" y="98"/>
                    <a:pt x="52968" y="127"/>
                  </a:cubicBezTo>
                  <a:cubicBezTo>
                    <a:pt x="52309" y="167"/>
                    <a:pt x="51655" y="210"/>
                    <a:pt x="50998" y="254"/>
                  </a:cubicBezTo>
                  <a:cubicBezTo>
                    <a:pt x="49259" y="373"/>
                    <a:pt x="47618" y="484"/>
                    <a:pt x="45927" y="491"/>
                  </a:cubicBezTo>
                  <a:lnTo>
                    <a:pt x="45655" y="491"/>
                  </a:lnTo>
                  <a:cubicBezTo>
                    <a:pt x="44679" y="491"/>
                    <a:pt x="43718" y="459"/>
                    <a:pt x="42699" y="423"/>
                  </a:cubicBezTo>
                  <a:lnTo>
                    <a:pt x="42111" y="403"/>
                  </a:lnTo>
                  <a:lnTo>
                    <a:pt x="41141" y="375"/>
                  </a:lnTo>
                  <a:cubicBezTo>
                    <a:pt x="39859" y="339"/>
                    <a:pt x="38509" y="313"/>
                    <a:pt x="36896" y="297"/>
                  </a:cubicBezTo>
                  <a:cubicBezTo>
                    <a:pt x="36793" y="296"/>
                    <a:pt x="36695" y="296"/>
                    <a:pt x="36605" y="296"/>
                  </a:cubicBezTo>
                  <a:lnTo>
                    <a:pt x="36560" y="296"/>
                  </a:lnTo>
                  <a:cubicBezTo>
                    <a:pt x="35735" y="287"/>
                    <a:pt x="34911" y="283"/>
                    <a:pt x="34087" y="283"/>
                  </a:cubicBezTo>
                  <a:cubicBezTo>
                    <a:pt x="33544" y="283"/>
                    <a:pt x="33000" y="284"/>
                    <a:pt x="32471" y="289"/>
                  </a:cubicBezTo>
                  <a:cubicBezTo>
                    <a:pt x="32118" y="289"/>
                    <a:pt x="31769" y="290"/>
                    <a:pt x="31418" y="296"/>
                  </a:cubicBezTo>
                  <a:cubicBezTo>
                    <a:pt x="31181" y="296"/>
                    <a:pt x="30946" y="297"/>
                    <a:pt x="30731" y="299"/>
                  </a:cubicBezTo>
                  <a:lnTo>
                    <a:pt x="29983" y="306"/>
                  </a:lnTo>
                  <a:lnTo>
                    <a:pt x="28695" y="323"/>
                  </a:lnTo>
                  <a:cubicBezTo>
                    <a:pt x="25595" y="363"/>
                    <a:pt x="22449" y="433"/>
                    <a:pt x="19409" y="502"/>
                  </a:cubicBezTo>
                  <a:lnTo>
                    <a:pt x="16787" y="560"/>
                  </a:lnTo>
                  <a:cubicBezTo>
                    <a:pt x="15514" y="585"/>
                    <a:pt x="14237" y="613"/>
                    <a:pt x="12949" y="631"/>
                  </a:cubicBezTo>
                  <a:cubicBezTo>
                    <a:pt x="12826" y="633"/>
                    <a:pt x="12703" y="634"/>
                    <a:pt x="12580" y="634"/>
                  </a:cubicBezTo>
                  <a:lnTo>
                    <a:pt x="12534" y="634"/>
                  </a:lnTo>
                  <a:cubicBezTo>
                    <a:pt x="12309" y="638"/>
                    <a:pt x="12081" y="641"/>
                    <a:pt x="11837" y="643"/>
                  </a:cubicBezTo>
                  <a:lnTo>
                    <a:pt x="11806" y="643"/>
                  </a:lnTo>
                  <a:cubicBezTo>
                    <a:pt x="11687" y="645"/>
                    <a:pt x="11567" y="647"/>
                    <a:pt x="11429" y="647"/>
                  </a:cubicBezTo>
                  <a:cubicBezTo>
                    <a:pt x="10833" y="653"/>
                    <a:pt x="10234" y="656"/>
                    <a:pt x="9638" y="656"/>
                  </a:cubicBezTo>
                  <a:cubicBezTo>
                    <a:pt x="8593" y="656"/>
                    <a:pt x="7626" y="647"/>
                    <a:pt x="6692" y="628"/>
                  </a:cubicBezTo>
                  <a:cubicBezTo>
                    <a:pt x="6507" y="581"/>
                    <a:pt x="6315" y="555"/>
                    <a:pt x="6119" y="555"/>
                  </a:cubicBezTo>
                  <a:cubicBezTo>
                    <a:pt x="5960" y="555"/>
                    <a:pt x="5802" y="571"/>
                    <a:pt x="5647" y="604"/>
                  </a:cubicBezTo>
                  <a:cubicBezTo>
                    <a:pt x="4902" y="584"/>
                    <a:pt x="4156" y="557"/>
                    <a:pt x="3423" y="521"/>
                  </a:cubicBezTo>
                  <a:lnTo>
                    <a:pt x="103" y="363"/>
                  </a:lnTo>
                  <a:lnTo>
                    <a:pt x="103" y="363"/>
                  </a:lnTo>
                  <a:lnTo>
                    <a:pt x="1175" y="3508"/>
                  </a:lnTo>
                  <a:cubicBezTo>
                    <a:pt x="1267" y="3779"/>
                    <a:pt x="1300" y="4150"/>
                    <a:pt x="1274" y="4648"/>
                  </a:cubicBezTo>
                  <a:cubicBezTo>
                    <a:pt x="1271" y="4705"/>
                    <a:pt x="1268" y="4761"/>
                    <a:pt x="1264" y="4818"/>
                  </a:cubicBezTo>
                  <a:lnTo>
                    <a:pt x="1227" y="4834"/>
                  </a:lnTo>
                  <a:lnTo>
                    <a:pt x="1174" y="5930"/>
                  </a:lnTo>
                  <a:lnTo>
                    <a:pt x="1078" y="7046"/>
                  </a:lnTo>
                  <a:lnTo>
                    <a:pt x="1149" y="7069"/>
                  </a:lnTo>
                  <a:cubicBezTo>
                    <a:pt x="1167" y="7546"/>
                    <a:pt x="1221" y="7983"/>
                    <a:pt x="1320" y="8412"/>
                  </a:cubicBezTo>
                  <a:cubicBezTo>
                    <a:pt x="1419" y="8836"/>
                    <a:pt x="1555" y="9216"/>
                    <a:pt x="1672" y="9548"/>
                  </a:cubicBezTo>
                  <a:cubicBezTo>
                    <a:pt x="1768" y="9813"/>
                    <a:pt x="1897" y="10176"/>
                    <a:pt x="1902" y="10328"/>
                  </a:cubicBezTo>
                  <a:cubicBezTo>
                    <a:pt x="1907" y="10461"/>
                    <a:pt x="1819" y="10799"/>
                    <a:pt x="1747" y="11070"/>
                  </a:cubicBezTo>
                  <a:cubicBezTo>
                    <a:pt x="1694" y="11268"/>
                    <a:pt x="1641" y="11465"/>
                    <a:pt x="1594" y="11673"/>
                  </a:cubicBezTo>
                  <a:cubicBezTo>
                    <a:pt x="1469" y="12245"/>
                    <a:pt x="1390" y="12851"/>
                    <a:pt x="1356" y="13529"/>
                  </a:cubicBezTo>
                  <a:lnTo>
                    <a:pt x="1288" y="14888"/>
                  </a:lnTo>
                  <a:lnTo>
                    <a:pt x="1469" y="14996"/>
                  </a:lnTo>
                  <a:lnTo>
                    <a:pt x="1376" y="15032"/>
                  </a:lnTo>
                  <a:lnTo>
                    <a:pt x="1371" y="16595"/>
                  </a:lnTo>
                  <a:cubicBezTo>
                    <a:pt x="1370" y="17535"/>
                    <a:pt x="1284" y="18165"/>
                    <a:pt x="1088" y="18703"/>
                  </a:cubicBezTo>
                  <a:lnTo>
                    <a:pt x="0" y="21662"/>
                  </a:lnTo>
                  <a:lnTo>
                    <a:pt x="4772" y="21782"/>
                  </a:lnTo>
                  <a:cubicBezTo>
                    <a:pt x="5010" y="21789"/>
                    <a:pt x="5247" y="21796"/>
                    <a:pt x="5487" y="21799"/>
                  </a:cubicBezTo>
                  <a:cubicBezTo>
                    <a:pt x="5924" y="21814"/>
                    <a:pt x="6358" y="21825"/>
                    <a:pt x="6778" y="21834"/>
                  </a:cubicBezTo>
                  <a:cubicBezTo>
                    <a:pt x="7017" y="21841"/>
                    <a:pt x="7259" y="21848"/>
                    <a:pt x="7487" y="21852"/>
                  </a:cubicBezTo>
                  <a:cubicBezTo>
                    <a:pt x="8994" y="21892"/>
                    <a:pt x="10503" y="21931"/>
                    <a:pt x="12002" y="21967"/>
                  </a:cubicBezTo>
                  <a:lnTo>
                    <a:pt x="12366" y="21977"/>
                  </a:lnTo>
                  <a:lnTo>
                    <a:pt x="13914" y="22017"/>
                  </a:lnTo>
                  <a:cubicBezTo>
                    <a:pt x="14901" y="22041"/>
                    <a:pt x="15920" y="22067"/>
                    <a:pt x="16911" y="22079"/>
                  </a:cubicBezTo>
                  <a:cubicBezTo>
                    <a:pt x="17112" y="22084"/>
                    <a:pt x="17311" y="22086"/>
                    <a:pt x="17512" y="22089"/>
                  </a:cubicBezTo>
                  <a:cubicBezTo>
                    <a:pt x="17898" y="22093"/>
                    <a:pt x="18285" y="22096"/>
                    <a:pt x="18672" y="22096"/>
                  </a:cubicBezTo>
                  <a:cubicBezTo>
                    <a:pt x="18884" y="22096"/>
                    <a:pt x="19095" y="22096"/>
                    <a:pt x="19288" y="22093"/>
                  </a:cubicBezTo>
                  <a:cubicBezTo>
                    <a:pt x="19472" y="22093"/>
                    <a:pt x="19654" y="22092"/>
                    <a:pt x="19837" y="22090"/>
                  </a:cubicBezTo>
                  <a:lnTo>
                    <a:pt x="19890" y="22090"/>
                  </a:lnTo>
                  <a:cubicBezTo>
                    <a:pt x="20429" y="22083"/>
                    <a:pt x="20920" y="22070"/>
                    <a:pt x="21386" y="22053"/>
                  </a:cubicBezTo>
                  <a:cubicBezTo>
                    <a:pt x="22435" y="22014"/>
                    <a:pt x="23485" y="21948"/>
                    <a:pt x="24468" y="21884"/>
                  </a:cubicBezTo>
                  <a:lnTo>
                    <a:pt x="24497" y="21882"/>
                  </a:lnTo>
                  <a:cubicBezTo>
                    <a:pt x="24607" y="21874"/>
                    <a:pt x="24716" y="21867"/>
                    <a:pt x="24824" y="21861"/>
                  </a:cubicBezTo>
                  <a:lnTo>
                    <a:pt x="25064" y="21845"/>
                  </a:lnTo>
                  <a:cubicBezTo>
                    <a:pt x="26600" y="21739"/>
                    <a:pt x="28050" y="21639"/>
                    <a:pt x="29545" y="21612"/>
                  </a:cubicBezTo>
                  <a:lnTo>
                    <a:pt x="29568" y="21612"/>
                  </a:lnTo>
                  <a:cubicBezTo>
                    <a:pt x="29760" y="21609"/>
                    <a:pt x="29953" y="21603"/>
                    <a:pt x="30170" y="21603"/>
                  </a:cubicBezTo>
                  <a:lnTo>
                    <a:pt x="30336" y="21603"/>
                  </a:lnTo>
                  <a:cubicBezTo>
                    <a:pt x="30601" y="21603"/>
                    <a:pt x="30866" y="21606"/>
                    <a:pt x="31131" y="21612"/>
                  </a:cubicBezTo>
                  <a:lnTo>
                    <a:pt x="31156" y="21612"/>
                  </a:lnTo>
                  <a:cubicBezTo>
                    <a:pt x="31359" y="21613"/>
                    <a:pt x="31564" y="21617"/>
                    <a:pt x="31782" y="21624"/>
                  </a:cubicBezTo>
                  <a:cubicBezTo>
                    <a:pt x="32278" y="21637"/>
                    <a:pt x="32775" y="21653"/>
                    <a:pt x="33269" y="21669"/>
                  </a:cubicBezTo>
                  <a:lnTo>
                    <a:pt x="33978" y="21692"/>
                  </a:lnTo>
                  <a:cubicBezTo>
                    <a:pt x="34891" y="21720"/>
                    <a:pt x="35731" y="21742"/>
                    <a:pt x="36550" y="21759"/>
                  </a:cubicBezTo>
                  <a:lnTo>
                    <a:pt x="36934" y="21766"/>
                  </a:lnTo>
                  <a:cubicBezTo>
                    <a:pt x="38409" y="21795"/>
                    <a:pt x="39951" y="21809"/>
                    <a:pt x="41497" y="21809"/>
                  </a:cubicBezTo>
                  <a:lnTo>
                    <a:pt x="41511" y="21809"/>
                  </a:lnTo>
                  <a:cubicBezTo>
                    <a:pt x="41760" y="21811"/>
                    <a:pt x="42010" y="21811"/>
                    <a:pt x="42260" y="21811"/>
                  </a:cubicBezTo>
                  <a:cubicBezTo>
                    <a:pt x="42692" y="21811"/>
                    <a:pt x="43120" y="21809"/>
                    <a:pt x="43546" y="21806"/>
                  </a:cubicBezTo>
                  <a:cubicBezTo>
                    <a:pt x="43782" y="21806"/>
                    <a:pt x="44019" y="21806"/>
                    <a:pt x="44245" y="21805"/>
                  </a:cubicBezTo>
                  <a:cubicBezTo>
                    <a:pt x="45721" y="21796"/>
                    <a:pt x="47233" y="21781"/>
                    <a:pt x="48868" y="21753"/>
                  </a:cubicBezTo>
                  <a:lnTo>
                    <a:pt x="49249" y="21746"/>
                  </a:lnTo>
                  <a:cubicBezTo>
                    <a:pt x="50825" y="21720"/>
                    <a:pt x="52401" y="21689"/>
                    <a:pt x="53996" y="21655"/>
                  </a:cubicBezTo>
                  <a:cubicBezTo>
                    <a:pt x="54198" y="21649"/>
                    <a:pt x="54400" y="21644"/>
                    <a:pt x="54602" y="21640"/>
                  </a:cubicBezTo>
                  <a:lnTo>
                    <a:pt x="56601" y="21597"/>
                  </a:lnTo>
                  <a:cubicBezTo>
                    <a:pt x="57501" y="21577"/>
                    <a:pt x="58402" y="21556"/>
                    <a:pt x="59300" y="21538"/>
                  </a:cubicBezTo>
                  <a:lnTo>
                    <a:pt x="61163" y="21498"/>
                  </a:lnTo>
                  <a:cubicBezTo>
                    <a:pt x="61256" y="21498"/>
                    <a:pt x="61348" y="21497"/>
                    <a:pt x="61441" y="21494"/>
                  </a:cubicBezTo>
                  <a:cubicBezTo>
                    <a:pt x="63390" y="21458"/>
                    <a:pt x="64980" y="21440"/>
                    <a:pt x="66443" y="21440"/>
                  </a:cubicBezTo>
                  <a:lnTo>
                    <a:pt x="66473" y="21440"/>
                  </a:lnTo>
                  <a:cubicBezTo>
                    <a:pt x="66630" y="21440"/>
                    <a:pt x="66784" y="21440"/>
                    <a:pt x="66936" y="21441"/>
                  </a:cubicBezTo>
                  <a:lnTo>
                    <a:pt x="66965" y="21441"/>
                  </a:lnTo>
                  <a:cubicBezTo>
                    <a:pt x="67239" y="21441"/>
                    <a:pt x="67512" y="21441"/>
                    <a:pt x="67776" y="21444"/>
                  </a:cubicBezTo>
                  <a:lnTo>
                    <a:pt x="68318" y="21448"/>
                  </a:lnTo>
                  <a:cubicBezTo>
                    <a:pt x="70017" y="21468"/>
                    <a:pt x="71546" y="21513"/>
                    <a:pt x="73017" y="21590"/>
                  </a:cubicBezTo>
                  <a:cubicBezTo>
                    <a:pt x="73103" y="21594"/>
                    <a:pt x="73189" y="21597"/>
                    <a:pt x="73273" y="21603"/>
                  </a:cubicBezTo>
                  <a:lnTo>
                    <a:pt x="73305" y="21604"/>
                  </a:lnTo>
                  <a:cubicBezTo>
                    <a:pt x="73473" y="21613"/>
                    <a:pt x="73641" y="21620"/>
                    <a:pt x="73807" y="21632"/>
                  </a:cubicBezTo>
                  <a:lnTo>
                    <a:pt x="77277" y="21854"/>
                  </a:lnTo>
                  <a:lnTo>
                    <a:pt x="76072" y="18592"/>
                  </a:lnTo>
                  <a:cubicBezTo>
                    <a:pt x="76037" y="18495"/>
                    <a:pt x="76009" y="18392"/>
                    <a:pt x="75994" y="18279"/>
                  </a:cubicBezTo>
                  <a:lnTo>
                    <a:pt x="75979" y="18167"/>
                  </a:lnTo>
                  <a:cubicBezTo>
                    <a:pt x="75952" y="17969"/>
                    <a:pt x="75949" y="17728"/>
                    <a:pt x="75965" y="17426"/>
                  </a:cubicBezTo>
                  <a:cubicBezTo>
                    <a:pt x="75966" y="17372"/>
                    <a:pt x="75971" y="17319"/>
                    <a:pt x="75974" y="17264"/>
                  </a:cubicBezTo>
                  <a:lnTo>
                    <a:pt x="76012" y="17248"/>
                  </a:lnTo>
                  <a:lnTo>
                    <a:pt x="76064" y="16161"/>
                  </a:lnTo>
                  <a:lnTo>
                    <a:pt x="76158" y="15055"/>
                  </a:lnTo>
                  <a:lnTo>
                    <a:pt x="76088" y="15029"/>
                  </a:lnTo>
                  <a:cubicBezTo>
                    <a:pt x="76080" y="14725"/>
                    <a:pt x="76052" y="14438"/>
                    <a:pt x="76012" y="14161"/>
                  </a:cubicBezTo>
                  <a:lnTo>
                    <a:pt x="76058" y="14146"/>
                  </a:lnTo>
                  <a:lnTo>
                    <a:pt x="75938" y="13758"/>
                  </a:lnTo>
                  <a:cubicBezTo>
                    <a:pt x="75931" y="13728"/>
                    <a:pt x="75926" y="13699"/>
                    <a:pt x="75919" y="13668"/>
                  </a:cubicBezTo>
                  <a:cubicBezTo>
                    <a:pt x="75845" y="13351"/>
                    <a:pt x="75750" y="13057"/>
                    <a:pt x="75657" y="12785"/>
                  </a:cubicBezTo>
                  <a:lnTo>
                    <a:pt x="75455" y="12195"/>
                  </a:lnTo>
                  <a:lnTo>
                    <a:pt x="75385" y="11970"/>
                  </a:lnTo>
                  <a:cubicBezTo>
                    <a:pt x="75342" y="11833"/>
                    <a:pt x="75339" y="11775"/>
                    <a:pt x="75339" y="11746"/>
                  </a:cubicBezTo>
                  <a:cubicBezTo>
                    <a:pt x="75333" y="11614"/>
                    <a:pt x="75420" y="11279"/>
                    <a:pt x="75492" y="11008"/>
                  </a:cubicBezTo>
                  <a:cubicBezTo>
                    <a:pt x="75547" y="10806"/>
                    <a:pt x="75598" y="10604"/>
                    <a:pt x="75641" y="10411"/>
                  </a:cubicBezTo>
                  <a:cubicBezTo>
                    <a:pt x="75949" y="9049"/>
                    <a:pt x="75913" y="7721"/>
                    <a:pt x="75883" y="6549"/>
                  </a:cubicBezTo>
                  <a:lnTo>
                    <a:pt x="75855" y="5471"/>
                  </a:lnTo>
                  <a:lnTo>
                    <a:pt x="75883" y="4870"/>
                  </a:lnTo>
                  <a:cubicBezTo>
                    <a:pt x="75913" y="4424"/>
                    <a:pt x="75969" y="4034"/>
                    <a:pt x="76062" y="3686"/>
                  </a:cubicBezTo>
                  <a:cubicBezTo>
                    <a:pt x="76078" y="3629"/>
                    <a:pt x="76094" y="3571"/>
                    <a:pt x="76114" y="3514"/>
                  </a:cubicBezTo>
                  <a:lnTo>
                    <a:pt x="76137" y="3445"/>
                  </a:lnTo>
                  <a:lnTo>
                    <a:pt x="76144" y="3417"/>
                  </a:lnTo>
                  <a:lnTo>
                    <a:pt x="77298" y="466"/>
                  </a:lnTo>
                  <a:lnTo>
                    <a:pt x="67975" y="227"/>
                  </a:lnTo>
                  <a:cubicBezTo>
                    <a:pt x="67842" y="224"/>
                    <a:pt x="67711" y="221"/>
                    <a:pt x="67577" y="218"/>
                  </a:cubicBezTo>
                  <a:lnTo>
                    <a:pt x="67570" y="218"/>
                  </a:lnTo>
                  <a:cubicBezTo>
                    <a:pt x="67425" y="213"/>
                    <a:pt x="67277" y="210"/>
                    <a:pt x="67151" y="208"/>
                  </a:cubicBezTo>
                  <a:lnTo>
                    <a:pt x="61430" y="62"/>
                  </a:lnTo>
                  <a:cubicBezTo>
                    <a:pt x="61312" y="61"/>
                    <a:pt x="61193" y="58"/>
                    <a:pt x="61076" y="54"/>
                  </a:cubicBezTo>
                  <a:lnTo>
                    <a:pt x="61021" y="52"/>
                  </a:lnTo>
                  <a:cubicBezTo>
                    <a:pt x="59958" y="26"/>
                    <a:pt x="58699" y="1"/>
                    <a:pt x="5742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2"/>
            <p:cNvSpPr/>
            <p:nvPr/>
          </p:nvSpPr>
          <p:spPr>
            <a:xfrm>
              <a:off x="2834013" y="3124825"/>
              <a:ext cx="2109661" cy="524093"/>
            </a:xfrm>
            <a:custGeom>
              <a:avLst/>
              <a:gdLst/>
              <a:ahLst/>
              <a:cxnLst/>
              <a:rect l="l" t="t" r="r" b="b"/>
              <a:pathLst>
                <a:path w="70794" h="17587" extrusionOk="0">
                  <a:moveTo>
                    <a:pt x="54213" y="1"/>
                  </a:moveTo>
                  <a:cubicBezTo>
                    <a:pt x="54061" y="1"/>
                    <a:pt x="53910" y="1"/>
                    <a:pt x="53758" y="2"/>
                  </a:cubicBezTo>
                  <a:cubicBezTo>
                    <a:pt x="53302" y="2"/>
                    <a:pt x="52844" y="9"/>
                    <a:pt x="52387" y="20"/>
                  </a:cubicBezTo>
                  <a:lnTo>
                    <a:pt x="52381" y="20"/>
                  </a:lnTo>
                  <a:cubicBezTo>
                    <a:pt x="52271" y="22"/>
                    <a:pt x="52163" y="28"/>
                    <a:pt x="52051" y="29"/>
                  </a:cubicBezTo>
                  <a:cubicBezTo>
                    <a:pt x="51912" y="35"/>
                    <a:pt x="51769" y="38"/>
                    <a:pt x="51629" y="43"/>
                  </a:cubicBezTo>
                  <a:cubicBezTo>
                    <a:pt x="51609" y="43"/>
                    <a:pt x="51586" y="45"/>
                    <a:pt x="51566" y="45"/>
                  </a:cubicBezTo>
                  <a:cubicBezTo>
                    <a:pt x="51480" y="48"/>
                    <a:pt x="51394" y="51"/>
                    <a:pt x="51308" y="56"/>
                  </a:cubicBezTo>
                  <a:lnTo>
                    <a:pt x="51306" y="56"/>
                  </a:lnTo>
                  <a:cubicBezTo>
                    <a:pt x="50831" y="73"/>
                    <a:pt x="50358" y="98"/>
                    <a:pt x="49885" y="124"/>
                  </a:cubicBezTo>
                  <a:cubicBezTo>
                    <a:pt x="47499" y="265"/>
                    <a:pt x="45142" y="482"/>
                    <a:pt x="42725" y="493"/>
                  </a:cubicBezTo>
                  <a:cubicBezTo>
                    <a:pt x="42630" y="494"/>
                    <a:pt x="42535" y="494"/>
                    <a:pt x="42440" y="494"/>
                  </a:cubicBezTo>
                  <a:cubicBezTo>
                    <a:pt x="41230" y="494"/>
                    <a:pt x="40028" y="446"/>
                    <a:pt x="38824" y="406"/>
                  </a:cubicBezTo>
                  <a:cubicBezTo>
                    <a:pt x="38680" y="400"/>
                    <a:pt x="38538" y="397"/>
                    <a:pt x="38393" y="392"/>
                  </a:cubicBezTo>
                  <a:lnTo>
                    <a:pt x="38386" y="392"/>
                  </a:lnTo>
                  <a:cubicBezTo>
                    <a:pt x="38218" y="386"/>
                    <a:pt x="38051" y="383"/>
                    <a:pt x="37884" y="377"/>
                  </a:cubicBezTo>
                  <a:lnTo>
                    <a:pt x="37882" y="377"/>
                  </a:lnTo>
                  <a:cubicBezTo>
                    <a:pt x="36470" y="336"/>
                    <a:pt x="35057" y="314"/>
                    <a:pt x="33645" y="300"/>
                  </a:cubicBezTo>
                  <a:cubicBezTo>
                    <a:pt x="33537" y="298"/>
                    <a:pt x="33432" y="298"/>
                    <a:pt x="33324" y="298"/>
                  </a:cubicBezTo>
                  <a:lnTo>
                    <a:pt x="33322" y="298"/>
                  </a:lnTo>
                  <a:cubicBezTo>
                    <a:pt x="32506" y="290"/>
                    <a:pt x="31689" y="285"/>
                    <a:pt x="30872" y="285"/>
                  </a:cubicBezTo>
                  <a:cubicBezTo>
                    <a:pt x="30332" y="285"/>
                    <a:pt x="29793" y="287"/>
                    <a:pt x="29254" y="291"/>
                  </a:cubicBezTo>
                  <a:cubicBezTo>
                    <a:pt x="28907" y="291"/>
                    <a:pt x="28564" y="293"/>
                    <a:pt x="28217" y="298"/>
                  </a:cubicBezTo>
                  <a:lnTo>
                    <a:pt x="28215" y="298"/>
                  </a:lnTo>
                  <a:cubicBezTo>
                    <a:pt x="27983" y="298"/>
                    <a:pt x="27750" y="301"/>
                    <a:pt x="27517" y="303"/>
                  </a:cubicBezTo>
                  <a:cubicBezTo>
                    <a:pt x="27417" y="303"/>
                    <a:pt x="27314" y="306"/>
                    <a:pt x="27212" y="306"/>
                  </a:cubicBezTo>
                  <a:lnTo>
                    <a:pt x="27211" y="306"/>
                  </a:lnTo>
                  <a:cubicBezTo>
                    <a:pt x="26984" y="307"/>
                    <a:pt x="26762" y="310"/>
                    <a:pt x="26539" y="313"/>
                  </a:cubicBezTo>
                  <a:lnTo>
                    <a:pt x="26537" y="313"/>
                  </a:lnTo>
                  <a:cubicBezTo>
                    <a:pt x="26195" y="317"/>
                    <a:pt x="25855" y="321"/>
                    <a:pt x="25513" y="327"/>
                  </a:cubicBezTo>
                  <a:cubicBezTo>
                    <a:pt x="21545" y="379"/>
                    <a:pt x="17580" y="479"/>
                    <a:pt x="13621" y="565"/>
                  </a:cubicBezTo>
                  <a:cubicBezTo>
                    <a:pt x="12345" y="592"/>
                    <a:pt x="11062" y="619"/>
                    <a:pt x="9777" y="637"/>
                  </a:cubicBezTo>
                  <a:cubicBezTo>
                    <a:pt x="9639" y="639"/>
                    <a:pt x="9503" y="642"/>
                    <a:pt x="9366" y="642"/>
                  </a:cubicBezTo>
                  <a:cubicBezTo>
                    <a:pt x="9131" y="645"/>
                    <a:pt x="8894" y="649"/>
                    <a:pt x="8661" y="651"/>
                  </a:cubicBezTo>
                  <a:cubicBezTo>
                    <a:pt x="8520" y="655"/>
                    <a:pt x="8377" y="657"/>
                    <a:pt x="8237" y="657"/>
                  </a:cubicBezTo>
                  <a:cubicBezTo>
                    <a:pt x="7611" y="662"/>
                    <a:pt x="6986" y="665"/>
                    <a:pt x="6361" y="665"/>
                  </a:cubicBezTo>
                  <a:cubicBezTo>
                    <a:pt x="5226" y="665"/>
                    <a:pt x="4093" y="655"/>
                    <a:pt x="2963" y="628"/>
                  </a:cubicBezTo>
                  <a:cubicBezTo>
                    <a:pt x="2951" y="629"/>
                    <a:pt x="2939" y="629"/>
                    <a:pt x="2926" y="629"/>
                  </a:cubicBezTo>
                  <a:cubicBezTo>
                    <a:pt x="2895" y="629"/>
                    <a:pt x="2863" y="627"/>
                    <a:pt x="2832" y="625"/>
                  </a:cubicBezTo>
                  <a:cubicBezTo>
                    <a:pt x="1919" y="606"/>
                    <a:pt x="1010" y="574"/>
                    <a:pt x="106" y="531"/>
                  </a:cubicBezTo>
                  <a:lnTo>
                    <a:pt x="106" y="531"/>
                  </a:lnTo>
                  <a:cubicBezTo>
                    <a:pt x="323" y="1168"/>
                    <a:pt x="357" y="1846"/>
                    <a:pt x="323" y="2506"/>
                  </a:cubicBezTo>
                  <a:cubicBezTo>
                    <a:pt x="310" y="2744"/>
                    <a:pt x="293" y="2981"/>
                    <a:pt x="273" y="3221"/>
                  </a:cubicBezTo>
                  <a:cubicBezTo>
                    <a:pt x="419" y="3269"/>
                    <a:pt x="562" y="3319"/>
                    <a:pt x="710" y="3369"/>
                  </a:cubicBezTo>
                  <a:cubicBezTo>
                    <a:pt x="969" y="3459"/>
                    <a:pt x="1244" y="3568"/>
                    <a:pt x="1218" y="3699"/>
                  </a:cubicBezTo>
                  <a:cubicBezTo>
                    <a:pt x="1181" y="3895"/>
                    <a:pt x="553" y="3974"/>
                    <a:pt x="208" y="4118"/>
                  </a:cubicBezTo>
                  <a:cubicBezTo>
                    <a:pt x="182" y="4630"/>
                    <a:pt x="199" y="5142"/>
                    <a:pt x="313" y="5646"/>
                  </a:cubicBezTo>
                  <a:cubicBezTo>
                    <a:pt x="496" y="6431"/>
                    <a:pt x="924" y="7191"/>
                    <a:pt x="953" y="7982"/>
                  </a:cubicBezTo>
                  <a:cubicBezTo>
                    <a:pt x="979" y="8632"/>
                    <a:pt x="738" y="9268"/>
                    <a:pt x="592" y="9910"/>
                  </a:cubicBezTo>
                  <a:cubicBezTo>
                    <a:pt x="483" y="10402"/>
                    <a:pt x="430" y="10895"/>
                    <a:pt x="404" y="11392"/>
                  </a:cubicBezTo>
                  <a:cubicBezTo>
                    <a:pt x="975" y="11730"/>
                    <a:pt x="1549" y="12067"/>
                    <a:pt x="2118" y="12402"/>
                  </a:cubicBezTo>
                  <a:cubicBezTo>
                    <a:pt x="2423" y="12583"/>
                    <a:pt x="2754" y="12802"/>
                    <a:pt x="2723" y="13067"/>
                  </a:cubicBezTo>
                  <a:cubicBezTo>
                    <a:pt x="2677" y="13457"/>
                    <a:pt x="1932" y="13614"/>
                    <a:pt x="1523" y="13905"/>
                  </a:cubicBezTo>
                  <a:cubicBezTo>
                    <a:pt x="1440" y="13965"/>
                    <a:pt x="1367" y="14034"/>
                    <a:pt x="1257" y="14076"/>
                  </a:cubicBezTo>
                  <a:cubicBezTo>
                    <a:pt x="1169" y="14107"/>
                    <a:pt x="1068" y="14116"/>
                    <a:pt x="973" y="14142"/>
                  </a:cubicBezTo>
                  <a:cubicBezTo>
                    <a:pt x="850" y="14169"/>
                    <a:pt x="741" y="14219"/>
                    <a:pt x="635" y="14263"/>
                  </a:cubicBezTo>
                  <a:cubicBezTo>
                    <a:pt x="568" y="14292"/>
                    <a:pt x="495" y="14322"/>
                    <a:pt x="423" y="14349"/>
                  </a:cubicBezTo>
                  <a:cubicBezTo>
                    <a:pt x="420" y="15327"/>
                    <a:pt x="344" y="16294"/>
                    <a:pt x="0" y="17231"/>
                  </a:cubicBezTo>
                  <a:cubicBezTo>
                    <a:pt x="539" y="17245"/>
                    <a:pt x="1082" y="17258"/>
                    <a:pt x="1622" y="17272"/>
                  </a:cubicBezTo>
                  <a:cubicBezTo>
                    <a:pt x="1862" y="17280"/>
                    <a:pt x="2098" y="17285"/>
                    <a:pt x="2336" y="17290"/>
                  </a:cubicBezTo>
                  <a:cubicBezTo>
                    <a:pt x="2771" y="17304"/>
                    <a:pt x="3203" y="17315"/>
                    <a:pt x="3636" y="17324"/>
                  </a:cubicBezTo>
                  <a:cubicBezTo>
                    <a:pt x="3869" y="17331"/>
                    <a:pt x="4105" y="17337"/>
                    <a:pt x="4340" y="17343"/>
                  </a:cubicBezTo>
                  <a:cubicBezTo>
                    <a:pt x="5846" y="17381"/>
                    <a:pt x="7351" y="17421"/>
                    <a:pt x="8857" y="17457"/>
                  </a:cubicBezTo>
                  <a:cubicBezTo>
                    <a:pt x="9015" y="17462"/>
                    <a:pt x="9172" y="17466"/>
                    <a:pt x="9334" y="17472"/>
                  </a:cubicBezTo>
                  <a:cubicBezTo>
                    <a:pt x="9810" y="17482"/>
                    <a:pt x="10287" y="17496"/>
                    <a:pt x="10761" y="17507"/>
                  </a:cubicBezTo>
                  <a:cubicBezTo>
                    <a:pt x="11757" y="17532"/>
                    <a:pt x="12754" y="17555"/>
                    <a:pt x="13755" y="17569"/>
                  </a:cubicBezTo>
                  <a:cubicBezTo>
                    <a:pt x="13948" y="17573"/>
                    <a:pt x="14137" y="17576"/>
                    <a:pt x="14329" y="17579"/>
                  </a:cubicBezTo>
                  <a:cubicBezTo>
                    <a:pt x="14698" y="17584"/>
                    <a:pt x="15067" y="17586"/>
                    <a:pt x="15437" y="17586"/>
                  </a:cubicBezTo>
                  <a:cubicBezTo>
                    <a:pt x="15651" y="17586"/>
                    <a:pt x="15865" y="17585"/>
                    <a:pt x="16079" y="17583"/>
                  </a:cubicBezTo>
                  <a:cubicBezTo>
                    <a:pt x="16269" y="17583"/>
                    <a:pt x="16458" y="17580"/>
                    <a:pt x="16649" y="17579"/>
                  </a:cubicBezTo>
                  <a:cubicBezTo>
                    <a:pt x="17132" y="17572"/>
                    <a:pt x="17613" y="17560"/>
                    <a:pt x="18096" y="17543"/>
                  </a:cubicBezTo>
                  <a:cubicBezTo>
                    <a:pt x="19109" y="17507"/>
                    <a:pt x="20112" y="17444"/>
                    <a:pt x="21112" y="17378"/>
                  </a:cubicBezTo>
                  <a:cubicBezTo>
                    <a:pt x="21259" y="17367"/>
                    <a:pt x="21406" y="17358"/>
                    <a:pt x="21551" y="17350"/>
                  </a:cubicBezTo>
                  <a:cubicBezTo>
                    <a:pt x="23126" y="17239"/>
                    <a:pt x="24695" y="17129"/>
                    <a:pt x="26290" y="17100"/>
                  </a:cubicBezTo>
                  <a:cubicBezTo>
                    <a:pt x="26504" y="17096"/>
                    <a:pt x="26722" y="17092"/>
                    <a:pt x="26939" y="17092"/>
                  </a:cubicBezTo>
                  <a:lnTo>
                    <a:pt x="26946" y="17092"/>
                  </a:lnTo>
                  <a:cubicBezTo>
                    <a:pt x="27019" y="17091"/>
                    <a:pt x="27092" y="17091"/>
                    <a:pt x="27165" y="17091"/>
                  </a:cubicBezTo>
                  <a:cubicBezTo>
                    <a:pt x="27433" y="17091"/>
                    <a:pt x="27700" y="17095"/>
                    <a:pt x="27969" y="17100"/>
                  </a:cubicBezTo>
                  <a:cubicBezTo>
                    <a:pt x="28188" y="17103"/>
                    <a:pt x="28410" y="17108"/>
                    <a:pt x="28629" y="17115"/>
                  </a:cubicBezTo>
                  <a:cubicBezTo>
                    <a:pt x="29369" y="17132"/>
                    <a:pt x="30105" y="17159"/>
                    <a:pt x="30843" y="17182"/>
                  </a:cubicBezTo>
                  <a:cubicBezTo>
                    <a:pt x="31689" y="17211"/>
                    <a:pt x="32534" y="17232"/>
                    <a:pt x="33379" y="17249"/>
                  </a:cubicBezTo>
                  <a:cubicBezTo>
                    <a:pt x="33510" y="17251"/>
                    <a:pt x="33639" y="17254"/>
                    <a:pt x="33769" y="17257"/>
                  </a:cubicBezTo>
                  <a:cubicBezTo>
                    <a:pt x="35287" y="17285"/>
                    <a:pt x="36804" y="17300"/>
                    <a:pt x="38323" y="17300"/>
                  </a:cubicBezTo>
                  <a:cubicBezTo>
                    <a:pt x="38565" y="17301"/>
                    <a:pt x="38806" y="17301"/>
                    <a:pt x="39049" y="17301"/>
                  </a:cubicBezTo>
                  <a:cubicBezTo>
                    <a:pt x="39479" y="17301"/>
                    <a:pt x="39906" y="17297"/>
                    <a:pt x="40336" y="17295"/>
                  </a:cubicBezTo>
                  <a:cubicBezTo>
                    <a:pt x="40564" y="17295"/>
                    <a:pt x="40793" y="17295"/>
                    <a:pt x="41020" y="17294"/>
                  </a:cubicBezTo>
                  <a:cubicBezTo>
                    <a:pt x="42550" y="17285"/>
                    <a:pt x="44083" y="17267"/>
                    <a:pt x="45616" y="17242"/>
                  </a:cubicBezTo>
                  <a:cubicBezTo>
                    <a:pt x="45745" y="17239"/>
                    <a:pt x="45873" y="17237"/>
                    <a:pt x="46002" y="17235"/>
                  </a:cubicBezTo>
                  <a:cubicBezTo>
                    <a:pt x="47572" y="17211"/>
                    <a:pt x="49144" y="17179"/>
                    <a:pt x="50716" y="17145"/>
                  </a:cubicBezTo>
                  <a:cubicBezTo>
                    <a:pt x="50942" y="17138"/>
                    <a:pt x="51172" y="17135"/>
                    <a:pt x="51399" y="17129"/>
                  </a:cubicBezTo>
                  <a:lnTo>
                    <a:pt x="51401" y="17129"/>
                  </a:lnTo>
                  <a:cubicBezTo>
                    <a:pt x="51751" y="17122"/>
                    <a:pt x="52100" y="17113"/>
                    <a:pt x="52447" y="17106"/>
                  </a:cubicBezTo>
                  <a:cubicBezTo>
                    <a:pt x="52658" y="17100"/>
                    <a:pt x="52868" y="17096"/>
                    <a:pt x="53076" y="17092"/>
                  </a:cubicBezTo>
                  <a:cubicBezTo>
                    <a:pt x="54065" y="17068"/>
                    <a:pt x="55053" y="17045"/>
                    <a:pt x="56039" y="17025"/>
                  </a:cubicBezTo>
                  <a:cubicBezTo>
                    <a:pt x="56665" y="17010"/>
                    <a:pt x="57296" y="16999"/>
                    <a:pt x="57925" y="16984"/>
                  </a:cubicBezTo>
                  <a:lnTo>
                    <a:pt x="57926" y="16984"/>
                  </a:lnTo>
                  <a:cubicBezTo>
                    <a:pt x="58011" y="16984"/>
                    <a:pt x="58091" y="16980"/>
                    <a:pt x="58176" y="16979"/>
                  </a:cubicBezTo>
                  <a:cubicBezTo>
                    <a:pt x="59861" y="16949"/>
                    <a:pt x="61550" y="16924"/>
                    <a:pt x="63232" y="16924"/>
                  </a:cubicBezTo>
                  <a:cubicBezTo>
                    <a:pt x="63409" y="16924"/>
                    <a:pt x="63583" y="16924"/>
                    <a:pt x="63755" y="16927"/>
                  </a:cubicBezTo>
                  <a:cubicBezTo>
                    <a:pt x="64035" y="16927"/>
                    <a:pt x="64316" y="16927"/>
                    <a:pt x="64594" y="16929"/>
                  </a:cubicBezTo>
                  <a:cubicBezTo>
                    <a:pt x="64774" y="16931"/>
                    <a:pt x="64952" y="16931"/>
                    <a:pt x="65131" y="16934"/>
                  </a:cubicBezTo>
                  <a:cubicBezTo>
                    <a:pt x="66731" y="16953"/>
                    <a:pt x="68323" y="16996"/>
                    <a:pt x="69900" y="17078"/>
                  </a:cubicBezTo>
                  <a:cubicBezTo>
                    <a:pt x="70004" y="17082"/>
                    <a:pt x="70106" y="17086"/>
                    <a:pt x="70208" y="17093"/>
                  </a:cubicBezTo>
                  <a:cubicBezTo>
                    <a:pt x="70387" y="17102"/>
                    <a:pt x="70564" y="17110"/>
                    <a:pt x="70741" y="17122"/>
                  </a:cubicBezTo>
                  <a:cubicBezTo>
                    <a:pt x="70648" y="16871"/>
                    <a:pt x="70583" y="16615"/>
                    <a:pt x="70544" y="16355"/>
                  </a:cubicBezTo>
                  <a:cubicBezTo>
                    <a:pt x="70536" y="16307"/>
                    <a:pt x="70530" y="16256"/>
                    <a:pt x="70526" y="16206"/>
                  </a:cubicBezTo>
                  <a:cubicBezTo>
                    <a:pt x="70476" y="15827"/>
                    <a:pt x="70473" y="15441"/>
                    <a:pt x="70493" y="15061"/>
                  </a:cubicBezTo>
                  <a:cubicBezTo>
                    <a:pt x="70506" y="14824"/>
                    <a:pt x="70523" y="14587"/>
                    <a:pt x="70543" y="14349"/>
                  </a:cubicBezTo>
                  <a:cubicBezTo>
                    <a:pt x="70397" y="14298"/>
                    <a:pt x="70251" y="14245"/>
                    <a:pt x="70104" y="14195"/>
                  </a:cubicBezTo>
                  <a:cubicBezTo>
                    <a:pt x="69847" y="14107"/>
                    <a:pt x="69567" y="13997"/>
                    <a:pt x="69594" y="13865"/>
                  </a:cubicBezTo>
                  <a:cubicBezTo>
                    <a:pt x="69633" y="13672"/>
                    <a:pt x="70264" y="13593"/>
                    <a:pt x="70609" y="13449"/>
                  </a:cubicBezTo>
                  <a:cubicBezTo>
                    <a:pt x="70633" y="12936"/>
                    <a:pt x="70619" y="12428"/>
                    <a:pt x="70500" y="11919"/>
                  </a:cubicBezTo>
                  <a:cubicBezTo>
                    <a:pt x="70450" y="11701"/>
                    <a:pt x="70378" y="11482"/>
                    <a:pt x="70304" y="11264"/>
                  </a:cubicBezTo>
                  <a:cubicBezTo>
                    <a:pt x="70110" y="11197"/>
                    <a:pt x="69911" y="11128"/>
                    <a:pt x="69719" y="11061"/>
                  </a:cubicBezTo>
                  <a:cubicBezTo>
                    <a:pt x="69460" y="10971"/>
                    <a:pt x="69182" y="10862"/>
                    <a:pt x="69209" y="10731"/>
                  </a:cubicBezTo>
                  <a:cubicBezTo>
                    <a:pt x="69229" y="10634"/>
                    <a:pt x="69394" y="10566"/>
                    <a:pt x="69599" y="10505"/>
                  </a:cubicBezTo>
                  <a:cubicBezTo>
                    <a:pt x="69677" y="10482"/>
                    <a:pt x="69763" y="10458"/>
                    <a:pt x="69849" y="10433"/>
                  </a:cubicBezTo>
                  <a:cubicBezTo>
                    <a:pt x="69902" y="10417"/>
                    <a:pt x="69955" y="10402"/>
                    <a:pt x="70007" y="10386"/>
                  </a:cubicBezTo>
                  <a:cubicBezTo>
                    <a:pt x="69927" y="10122"/>
                    <a:pt x="69869" y="9856"/>
                    <a:pt x="69861" y="9585"/>
                  </a:cubicBezTo>
                  <a:cubicBezTo>
                    <a:pt x="69832" y="8934"/>
                    <a:pt x="70074" y="8298"/>
                    <a:pt x="70218" y="7656"/>
                  </a:cubicBezTo>
                  <a:cubicBezTo>
                    <a:pt x="70470" y="6546"/>
                    <a:pt x="70433" y="5407"/>
                    <a:pt x="70404" y="4276"/>
                  </a:cubicBezTo>
                  <a:cubicBezTo>
                    <a:pt x="70362" y="4257"/>
                    <a:pt x="70324" y="4242"/>
                    <a:pt x="70284" y="4225"/>
                  </a:cubicBezTo>
                  <a:cubicBezTo>
                    <a:pt x="70112" y="4153"/>
                    <a:pt x="69940" y="4077"/>
                    <a:pt x="69768" y="4005"/>
                  </a:cubicBezTo>
                  <a:cubicBezTo>
                    <a:pt x="69590" y="3929"/>
                    <a:pt x="69410" y="3852"/>
                    <a:pt x="69230" y="3775"/>
                  </a:cubicBezTo>
                  <a:cubicBezTo>
                    <a:pt x="68928" y="3644"/>
                    <a:pt x="68594" y="3487"/>
                    <a:pt x="68629" y="3292"/>
                  </a:cubicBezTo>
                  <a:cubicBezTo>
                    <a:pt x="68672" y="3008"/>
                    <a:pt x="69415" y="2893"/>
                    <a:pt x="69825" y="2678"/>
                  </a:cubicBezTo>
                  <a:cubicBezTo>
                    <a:pt x="69910" y="2635"/>
                    <a:pt x="69983" y="2585"/>
                    <a:pt x="70092" y="2557"/>
                  </a:cubicBezTo>
                  <a:cubicBezTo>
                    <a:pt x="70178" y="2531"/>
                    <a:pt x="70279" y="2524"/>
                    <a:pt x="70375" y="2508"/>
                  </a:cubicBezTo>
                  <a:cubicBezTo>
                    <a:pt x="70384" y="2505"/>
                    <a:pt x="70398" y="2505"/>
                    <a:pt x="70407" y="2502"/>
                  </a:cubicBezTo>
                  <a:cubicBezTo>
                    <a:pt x="70434" y="1936"/>
                    <a:pt x="70507" y="1373"/>
                    <a:pt x="70656" y="819"/>
                  </a:cubicBezTo>
                  <a:cubicBezTo>
                    <a:pt x="70685" y="715"/>
                    <a:pt x="70716" y="609"/>
                    <a:pt x="70752" y="506"/>
                  </a:cubicBezTo>
                  <a:cubicBezTo>
                    <a:pt x="70765" y="466"/>
                    <a:pt x="70778" y="423"/>
                    <a:pt x="70794" y="382"/>
                  </a:cubicBezTo>
                  <a:cubicBezTo>
                    <a:pt x="69195" y="341"/>
                    <a:pt x="67593" y="301"/>
                    <a:pt x="65991" y="260"/>
                  </a:cubicBezTo>
                  <a:lnTo>
                    <a:pt x="65988" y="260"/>
                  </a:lnTo>
                  <a:cubicBezTo>
                    <a:pt x="65556" y="250"/>
                    <a:pt x="65127" y="237"/>
                    <a:pt x="64695" y="227"/>
                  </a:cubicBezTo>
                  <a:lnTo>
                    <a:pt x="64694" y="227"/>
                  </a:lnTo>
                  <a:cubicBezTo>
                    <a:pt x="64561" y="222"/>
                    <a:pt x="64430" y="220"/>
                    <a:pt x="64294" y="217"/>
                  </a:cubicBezTo>
                  <a:cubicBezTo>
                    <a:pt x="64154" y="214"/>
                    <a:pt x="64015" y="208"/>
                    <a:pt x="63871" y="207"/>
                  </a:cubicBezTo>
                  <a:cubicBezTo>
                    <a:pt x="63787" y="205"/>
                    <a:pt x="63705" y="201"/>
                    <a:pt x="63621" y="200"/>
                  </a:cubicBezTo>
                  <a:cubicBezTo>
                    <a:pt x="63125" y="187"/>
                    <a:pt x="62625" y="177"/>
                    <a:pt x="62126" y="162"/>
                  </a:cubicBezTo>
                  <a:lnTo>
                    <a:pt x="62125" y="162"/>
                  </a:lnTo>
                  <a:lnTo>
                    <a:pt x="58902" y="81"/>
                  </a:lnTo>
                  <a:cubicBezTo>
                    <a:pt x="58661" y="73"/>
                    <a:pt x="58419" y="71"/>
                    <a:pt x="58177" y="63"/>
                  </a:cubicBezTo>
                  <a:cubicBezTo>
                    <a:pt x="58034" y="62"/>
                    <a:pt x="57892" y="58"/>
                    <a:pt x="57749" y="52"/>
                  </a:cubicBezTo>
                  <a:cubicBezTo>
                    <a:pt x="56572" y="24"/>
                    <a:pt x="55391" y="1"/>
                    <a:pt x="54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2"/>
            <p:cNvSpPr/>
            <p:nvPr/>
          </p:nvSpPr>
          <p:spPr>
            <a:xfrm>
              <a:off x="2911044" y="3141602"/>
              <a:ext cx="17969" cy="46667"/>
            </a:xfrm>
            <a:custGeom>
              <a:avLst/>
              <a:gdLst/>
              <a:ahLst/>
              <a:cxnLst/>
              <a:rect l="l" t="t" r="r" b="b"/>
              <a:pathLst>
                <a:path w="603" h="1566" extrusionOk="0">
                  <a:moveTo>
                    <a:pt x="318" y="1"/>
                  </a:moveTo>
                  <a:cubicBezTo>
                    <a:pt x="303" y="1"/>
                    <a:pt x="286" y="10"/>
                    <a:pt x="265" y="32"/>
                  </a:cubicBezTo>
                  <a:cubicBezTo>
                    <a:pt x="209" y="95"/>
                    <a:pt x="195" y="210"/>
                    <a:pt x="169" y="291"/>
                  </a:cubicBezTo>
                  <a:cubicBezTo>
                    <a:pt x="116" y="460"/>
                    <a:pt x="76" y="634"/>
                    <a:pt x="53" y="813"/>
                  </a:cubicBezTo>
                  <a:cubicBezTo>
                    <a:pt x="32" y="971"/>
                    <a:pt x="0" y="1177"/>
                    <a:pt x="36" y="1333"/>
                  </a:cubicBezTo>
                  <a:cubicBezTo>
                    <a:pt x="66" y="1468"/>
                    <a:pt x="125" y="1521"/>
                    <a:pt x="231" y="1555"/>
                  </a:cubicBezTo>
                  <a:cubicBezTo>
                    <a:pt x="252" y="1562"/>
                    <a:pt x="275" y="1566"/>
                    <a:pt x="297" y="1566"/>
                  </a:cubicBezTo>
                  <a:cubicBezTo>
                    <a:pt x="368" y="1566"/>
                    <a:pt x="439" y="1531"/>
                    <a:pt x="483" y="1462"/>
                  </a:cubicBezTo>
                  <a:cubicBezTo>
                    <a:pt x="489" y="1453"/>
                    <a:pt x="496" y="1442"/>
                    <a:pt x="499" y="1432"/>
                  </a:cubicBezTo>
                  <a:cubicBezTo>
                    <a:pt x="525" y="1379"/>
                    <a:pt x="539" y="1320"/>
                    <a:pt x="548" y="1261"/>
                  </a:cubicBezTo>
                  <a:cubicBezTo>
                    <a:pt x="602" y="913"/>
                    <a:pt x="519" y="562"/>
                    <a:pt x="424" y="238"/>
                  </a:cubicBezTo>
                  <a:cubicBezTo>
                    <a:pt x="406"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2"/>
            <p:cNvSpPr/>
            <p:nvPr/>
          </p:nvSpPr>
          <p:spPr>
            <a:xfrm>
              <a:off x="3112993" y="3143807"/>
              <a:ext cx="32929" cy="29293"/>
            </a:xfrm>
            <a:custGeom>
              <a:avLst/>
              <a:gdLst/>
              <a:ahLst/>
              <a:cxnLst/>
              <a:rect l="l" t="t" r="r" b="b"/>
              <a:pathLst>
                <a:path w="1105" h="983" extrusionOk="0">
                  <a:moveTo>
                    <a:pt x="412" y="1"/>
                  </a:moveTo>
                  <a:cubicBezTo>
                    <a:pt x="274" y="5"/>
                    <a:pt x="138" y="7"/>
                    <a:pt x="1" y="7"/>
                  </a:cubicBezTo>
                  <a:cubicBezTo>
                    <a:pt x="18" y="37"/>
                    <a:pt x="37" y="68"/>
                    <a:pt x="51" y="97"/>
                  </a:cubicBezTo>
                  <a:cubicBezTo>
                    <a:pt x="128" y="252"/>
                    <a:pt x="223" y="405"/>
                    <a:pt x="327" y="548"/>
                  </a:cubicBezTo>
                  <a:cubicBezTo>
                    <a:pt x="421" y="674"/>
                    <a:pt x="541" y="842"/>
                    <a:pt x="674" y="928"/>
                  </a:cubicBezTo>
                  <a:cubicBezTo>
                    <a:pt x="735" y="966"/>
                    <a:pt x="785" y="983"/>
                    <a:pt x="833" y="983"/>
                  </a:cubicBezTo>
                  <a:cubicBezTo>
                    <a:pt x="877" y="983"/>
                    <a:pt x="919" y="969"/>
                    <a:pt x="965" y="944"/>
                  </a:cubicBezTo>
                  <a:cubicBezTo>
                    <a:pt x="1048" y="901"/>
                    <a:pt x="1104" y="801"/>
                    <a:pt x="1081" y="696"/>
                  </a:cubicBezTo>
                  <a:cubicBezTo>
                    <a:pt x="1080" y="686"/>
                    <a:pt x="1078" y="673"/>
                    <a:pt x="1073" y="663"/>
                  </a:cubicBezTo>
                  <a:cubicBezTo>
                    <a:pt x="1055" y="609"/>
                    <a:pt x="1022" y="557"/>
                    <a:pt x="988" y="508"/>
                  </a:cubicBezTo>
                  <a:cubicBezTo>
                    <a:pt x="836" y="295"/>
                    <a:pt x="628" y="134"/>
                    <a:pt x="41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2"/>
            <p:cNvSpPr/>
            <p:nvPr/>
          </p:nvSpPr>
          <p:spPr>
            <a:xfrm>
              <a:off x="3058163" y="3144195"/>
              <a:ext cx="33823" cy="28757"/>
            </a:xfrm>
            <a:custGeom>
              <a:avLst/>
              <a:gdLst/>
              <a:ahLst/>
              <a:cxnLst/>
              <a:rect l="l" t="t" r="r" b="b"/>
              <a:pathLst>
                <a:path w="1135" h="965" extrusionOk="0">
                  <a:moveTo>
                    <a:pt x="1134" y="1"/>
                  </a:moveTo>
                  <a:lnTo>
                    <a:pt x="1134" y="1"/>
                  </a:lnTo>
                  <a:cubicBezTo>
                    <a:pt x="995" y="2"/>
                    <a:pt x="852" y="5"/>
                    <a:pt x="712" y="5"/>
                  </a:cubicBezTo>
                  <a:cubicBezTo>
                    <a:pt x="619" y="58"/>
                    <a:pt x="531" y="118"/>
                    <a:pt x="445" y="187"/>
                  </a:cubicBezTo>
                  <a:cubicBezTo>
                    <a:pt x="320" y="285"/>
                    <a:pt x="157" y="405"/>
                    <a:pt x="73" y="543"/>
                  </a:cubicBezTo>
                  <a:cubicBezTo>
                    <a:pt x="1" y="660"/>
                    <a:pt x="7" y="739"/>
                    <a:pt x="58" y="841"/>
                  </a:cubicBezTo>
                  <a:cubicBezTo>
                    <a:pt x="93" y="913"/>
                    <a:pt x="168" y="965"/>
                    <a:pt x="253" y="965"/>
                  </a:cubicBezTo>
                  <a:cubicBezTo>
                    <a:pt x="269" y="965"/>
                    <a:pt x="284" y="963"/>
                    <a:pt x="300" y="959"/>
                  </a:cubicBezTo>
                  <a:cubicBezTo>
                    <a:pt x="312" y="955"/>
                    <a:pt x="323" y="952"/>
                    <a:pt x="332" y="951"/>
                  </a:cubicBezTo>
                  <a:cubicBezTo>
                    <a:pt x="388" y="932"/>
                    <a:pt x="437" y="898"/>
                    <a:pt x="484" y="865"/>
                  </a:cubicBezTo>
                  <a:cubicBezTo>
                    <a:pt x="762" y="657"/>
                    <a:pt x="948" y="351"/>
                    <a:pt x="1106" y="51"/>
                  </a:cubicBezTo>
                  <a:cubicBezTo>
                    <a:pt x="1111" y="37"/>
                    <a:pt x="1124" y="21"/>
                    <a:pt x="11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2"/>
            <p:cNvSpPr/>
            <p:nvPr/>
          </p:nvSpPr>
          <p:spPr>
            <a:xfrm>
              <a:off x="3275756" y="3141602"/>
              <a:ext cx="17969" cy="46667"/>
            </a:xfrm>
            <a:custGeom>
              <a:avLst/>
              <a:gdLst/>
              <a:ahLst/>
              <a:cxnLst/>
              <a:rect l="l" t="t" r="r" b="b"/>
              <a:pathLst>
                <a:path w="603" h="1566" extrusionOk="0">
                  <a:moveTo>
                    <a:pt x="319" y="1"/>
                  </a:moveTo>
                  <a:cubicBezTo>
                    <a:pt x="304" y="1"/>
                    <a:pt x="286" y="10"/>
                    <a:pt x="266" y="32"/>
                  </a:cubicBezTo>
                  <a:cubicBezTo>
                    <a:pt x="210" y="95"/>
                    <a:pt x="196" y="210"/>
                    <a:pt x="171" y="291"/>
                  </a:cubicBezTo>
                  <a:cubicBezTo>
                    <a:pt x="117" y="460"/>
                    <a:pt x="78" y="634"/>
                    <a:pt x="55" y="813"/>
                  </a:cubicBezTo>
                  <a:cubicBezTo>
                    <a:pt x="34" y="971"/>
                    <a:pt x="1" y="1177"/>
                    <a:pt x="37" y="1333"/>
                  </a:cubicBezTo>
                  <a:cubicBezTo>
                    <a:pt x="67" y="1468"/>
                    <a:pt x="127" y="1521"/>
                    <a:pt x="232" y="1555"/>
                  </a:cubicBezTo>
                  <a:cubicBezTo>
                    <a:pt x="253" y="1562"/>
                    <a:pt x="276" y="1566"/>
                    <a:pt x="298" y="1566"/>
                  </a:cubicBezTo>
                  <a:cubicBezTo>
                    <a:pt x="369" y="1566"/>
                    <a:pt x="440" y="1531"/>
                    <a:pt x="485" y="1462"/>
                  </a:cubicBezTo>
                  <a:cubicBezTo>
                    <a:pt x="490" y="1453"/>
                    <a:pt x="495" y="1442"/>
                    <a:pt x="501" y="1432"/>
                  </a:cubicBezTo>
                  <a:cubicBezTo>
                    <a:pt x="525" y="1379"/>
                    <a:pt x="540" y="1320"/>
                    <a:pt x="550" y="1261"/>
                  </a:cubicBezTo>
                  <a:cubicBezTo>
                    <a:pt x="603" y="913"/>
                    <a:pt x="521" y="562"/>
                    <a:pt x="425"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2"/>
            <p:cNvSpPr/>
            <p:nvPr/>
          </p:nvSpPr>
          <p:spPr>
            <a:xfrm>
              <a:off x="3475769" y="3136864"/>
              <a:ext cx="34777" cy="36207"/>
            </a:xfrm>
            <a:custGeom>
              <a:avLst/>
              <a:gdLst/>
              <a:ahLst/>
              <a:cxnLst/>
              <a:rect l="l" t="t" r="r" b="b"/>
              <a:pathLst>
                <a:path w="1167" h="1215" extrusionOk="0">
                  <a:moveTo>
                    <a:pt x="50" y="0"/>
                  </a:moveTo>
                  <a:cubicBezTo>
                    <a:pt x="20" y="0"/>
                    <a:pt x="0" y="19"/>
                    <a:pt x="2" y="74"/>
                  </a:cubicBezTo>
                  <a:cubicBezTo>
                    <a:pt x="6" y="158"/>
                    <a:pt x="75" y="248"/>
                    <a:pt x="114" y="326"/>
                  </a:cubicBezTo>
                  <a:cubicBezTo>
                    <a:pt x="193" y="483"/>
                    <a:pt x="286" y="635"/>
                    <a:pt x="390" y="778"/>
                  </a:cubicBezTo>
                  <a:cubicBezTo>
                    <a:pt x="486" y="906"/>
                    <a:pt x="605" y="1075"/>
                    <a:pt x="739" y="1158"/>
                  </a:cubicBezTo>
                  <a:cubicBezTo>
                    <a:pt x="798" y="1197"/>
                    <a:pt x="849" y="1214"/>
                    <a:pt x="897" y="1214"/>
                  </a:cubicBezTo>
                  <a:cubicBezTo>
                    <a:pt x="941" y="1214"/>
                    <a:pt x="984" y="1200"/>
                    <a:pt x="1031" y="1175"/>
                  </a:cubicBezTo>
                  <a:cubicBezTo>
                    <a:pt x="1114" y="1132"/>
                    <a:pt x="1167" y="1034"/>
                    <a:pt x="1145" y="926"/>
                  </a:cubicBezTo>
                  <a:cubicBezTo>
                    <a:pt x="1143" y="917"/>
                    <a:pt x="1140" y="905"/>
                    <a:pt x="1135" y="893"/>
                  </a:cubicBezTo>
                  <a:cubicBezTo>
                    <a:pt x="1118" y="840"/>
                    <a:pt x="1085" y="789"/>
                    <a:pt x="1052"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2"/>
            <p:cNvSpPr/>
            <p:nvPr/>
          </p:nvSpPr>
          <p:spPr>
            <a:xfrm>
              <a:off x="3422994" y="3137937"/>
              <a:ext cx="38293" cy="34985"/>
            </a:xfrm>
            <a:custGeom>
              <a:avLst/>
              <a:gdLst/>
              <a:ahLst/>
              <a:cxnLst/>
              <a:rect l="l" t="t" r="r" b="b"/>
              <a:pathLst>
                <a:path w="1285" h="1174" extrusionOk="0">
                  <a:moveTo>
                    <a:pt x="1141" y="0"/>
                  </a:moveTo>
                  <a:cubicBezTo>
                    <a:pt x="1138" y="0"/>
                    <a:pt x="1135" y="0"/>
                    <a:pt x="1133" y="0"/>
                  </a:cubicBezTo>
                  <a:cubicBezTo>
                    <a:pt x="1049" y="3"/>
                    <a:pt x="961" y="75"/>
                    <a:pt x="885" y="115"/>
                  </a:cubicBezTo>
                  <a:cubicBezTo>
                    <a:pt x="731" y="194"/>
                    <a:pt x="582" y="290"/>
                    <a:pt x="442" y="397"/>
                  </a:cubicBezTo>
                  <a:cubicBezTo>
                    <a:pt x="319" y="495"/>
                    <a:pt x="154" y="616"/>
                    <a:pt x="72" y="753"/>
                  </a:cubicBezTo>
                  <a:cubicBezTo>
                    <a:pt x="1" y="869"/>
                    <a:pt x="5" y="949"/>
                    <a:pt x="55" y="1051"/>
                  </a:cubicBezTo>
                  <a:cubicBezTo>
                    <a:pt x="91" y="1123"/>
                    <a:pt x="165" y="1173"/>
                    <a:pt x="251" y="1173"/>
                  </a:cubicBezTo>
                  <a:cubicBezTo>
                    <a:pt x="266" y="1173"/>
                    <a:pt x="282" y="1172"/>
                    <a:pt x="299" y="1168"/>
                  </a:cubicBezTo>
                  <a:cubicBezTo>
                    <a:pt x="309" y="1165"/>
                    <a:pt x="319"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2"/>
            <p:cNvSpPr/>
            <p:nvPr/>
          </p:nvSpPr>
          <p:spPr>
            <a:xfrm>
              <a:off x="3674708" y="3133527"/>
              <a:ext cx="30992" cy="3516"/>
            </a:xfrm>
            <a:custGeom>
              <a:avLst/>
              <a:gdLst/>
              <a:ahLst/>
              <a:cxnLst/>
              <a:rect l="l" t="t" r="r" b="b"/>
              <a:pathLst>
                <a:path w="1040" h="118" extrusionOk="0">
                  <a:moveTo>
                    <a:pt x="1039" y="1"/>
                  </a:moveTo>
                  <a:cubicBezTo>
                    <a:pt x="691" y="1"/>
                    <a:pt x="347" y="5"/>
                    <a:pt x="0" y="8"/>
                  </a:cubicBezTo>
                  <a:cubicBezTo>
                    <a:pt x="118" y="42"/>
                    <a:pt x="238" y="65"/>
                    <a:pt x="360" y="84"/>
                  </a:cubicBezTo>
                  <a:cubicBezTo>
                    <a:pt x="464" y="99"/>
                    <a:pt x="588" y="118"/>
                    <a:pt x="704" y="118"/>
                  </a:cubicBezTo>
                  <a:cubicBezTo>
                    <a:pt x="762" y="118"/>
                    <a:pt x="818" y="113"/>
                    <a:pt x="869" y="101"/>
                  </a:cubicBezTo>
                  <a:cubicBezTo>
                    <a:pt x="953" y="79"/>
                    <a:pt x="1005" y="49"/>
                    <a:pt x="103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2"/>
            <p:cNvSpPr/>
            <p:nvPr/>
          </p:nvSpPr>
          <p:spPr>
            <a:xfrm>
              <a:off x="3594101" y="3134182"/>
              <a:ext cx="30545" cy="2861"/>
            </a:xfrm>
            <a:custGeom>
              <a:avLst/>
              <a:gdLst/>
              <a:ahLst/>
              <a:cxnLst/>
              <a:rect l="l" t="t" r="r" b="b"/>
              <a:pathLst>
                <a:path w="1025" h="96" extrusionOk="0">
                  <a:moveTo>
                    <a:pt x="1025" y="0"/>
                  </a:moveTo>
                  <a:lnTo>
                    <a:pt x="1025" y="0"/>
                  </a:lnTo>
                  <a:cubicBezTo>
                    <a:pt x="682" y="4"/>
                    <a:pt x="343" y="9"/>
                    <a:pt x="0" y="13"/>
                  </a:cubicBezTo>
                  <a:cubicBezTo>
                    <a:pt x="9" y="20"/>
                    <a:pt x="19" y="23"/>
                    <a:pt x="26" y="29"/>
                  </a:cubicBezTo>
                  <a:cubicBezTo>
                    <a:pt x="73" y="55"/>
                    <a:pt x="133" y="69"/>
                    <a:pt x="192" y="79"/>
                  </a:cubicBezTo>
                  <a:cubicBezTo>
                    <a:pt x="265" y="90"/>
                    <a:pt x="337" y="95"/>
                    <a:pt x="410" y="95"/>
                  </a:cubicBezTo>
                  <a:cubicBezTo>
                    <a:pt x="619" y="95"/>
                    <a:pt x="827" y="53"/>
                    <a:pt x="10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2"/>
            <p:cNvSpPr/>
            <p:nvPr/>
          </p:nvSpPr>
          <p:spPr>
            <a:xfrm>
              <a:off x="3640469" y="3141602"/>
              <a:ext cx="17969" cy="46667"/>
            </a:xfrm>
            <a:custGeom>
              <a:avLst/>
              <a:gdLst/>
              <a:ahLst/>
              <a:cxnLst/>
              <a:rect l="l" t="t" r="r" b="b"/>
              <a:pathLst>
                <a:path w="603" h="1566" extrusionOk="0">
                  <a:moveTo>
                    <a:pt x="319" y="1"/>
                  </a:moveTo>
                  <a:cubicBezTo>
                    <a:pt x="304" y="1"/>
                    <a:pt x="286" y="10"/>
                    <a:pt x="265" y="32"/>
                  </a:cubicBezTo>
                  <a:cubicBezTo>
                    <a:pt x="211" y="95"/>
                    <a:pt x="197" y="210"/>
                    <a:pt x="171" y="291"/>
                  </a:cubicBezTo>
                  <a:cubicBezTo>
                    <a:pt x="118" y="460"/>
                    <a:pt x="78" y="634"/>
                    <a:pt x="55" y="813"/>
                  </a:cubicBezTo>
                  <a:cubicBezTo>
                    <a:pt x="33" y="971"/>
                    <a:pt x="0" y="1177"/>
                    <a:pt x="36" y="1333"/>
                  </a:cubicBezTo>
                  <a:cubicBezTo>
                    <a:pt x="68" y="1468"/>
                    <a:pt x="126" y="1521"/>
                    <a:pt x="232" y="1555"/>
                  </a:cubicBezTo>
                  <a:cubicBezTo>
                    <a:pt x="254" y="1562"/>
                    <a:pt x="276" y="1566"/>
                    <a:pt x="299" y="1566"/>
                  </a:cubicBezTo>
                  <a:cubicBezTo>
                    <a:pt x="369" y="1566"/>
                    <a:pt x="440" y="1531"/>
                    <a:pt x="485" y="1462"/>
                  </a:cubicBezTo>
                  <a:cubicBezTo>
                    <a:pt x="490" y="1453"/>
                    <a:pt x="495" y="1442"/>
                    <a:pt x="500" y="1432"/>
                  </a:cubicBezTo>
                  <a:cubicBezTo>
                    <a:pt x="526" y="1379"/>
                    <a:pt x="540" y="1320"/>
                    <a:pt x="549" y="1261"/>
                  </a:cubicBezTo>
                  <a:cubicBezTo>
                    <a:pt x="602" y="913"/>
                    <a:pt x="520" y="562"/>
                    <a:pt x="426"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2"/>
            <p:cNvSpPr/>
            <p:nvPr/>
          </p:nvSpPr>
          <p:spPr>
            <a:xfrm>
              <a:off x="3644730" y="3133914"/>
              <a:ext cx="9178" cy="1788"/>
            </a:xfrm>
            <a:custGeom>
              <a:avLst/>
              <a:gdLst/>
              <a:ahLst/>
              <a:cxnLst/>
              <a:rect l="l" t="t" r="r" b="b"/>
              <a:pathLst>
                <a:path w="308" h="60" extrusionOk="0">
                  <a:moveTo>
                    <a:pt x="307" y="1"/>
                  </a:moveTo>
                  <a:cubicBezTo>
                    <a:pt x="205" y="1"/>
                    <a:pt x="104" y="2"/>
                    <a:pt x="1" y="2"/>
                  </a:cubicBezTo>
                  <a:cubicBezTo>
                    <a:pt x="8" y="9"/>
                    <a:pt x="12" y="11"/>
                    <a:pt x="16" y="16"/>
                  </a:cubicBezTo>
                  <a:cubicBezTo>
                    <a:pt x="22" y="22"/>
                    <a:pt x="29" y="28"/>
                    <a:pt x="36" y="32"/>
                  </a:cubicBezTo>
                  <a:cubicBezTo>
                    <a:pt x="51" y="39"/>
                    <a:pt x="64" y="45"/>
                    <a:pt x="78" y="51"/>
                  </a:cubicBezTo>
                  <a:cubicBezTo>
                    <a:pt x="79" y="51"/>
                    <a:pt x="85" y="52"/>
                    <a:pt x="87" y="52"/>
                  </a:cubicBezTo>
                  <a:cubicBezTo>
                    <a:pt x="104" y="54"/>
                    <a:pt x="118" y="58"/>
                    <a:pt x="132" y="59"/>
                  </a:cubicBezTo>
                  <a:lnTo>
                    <a:pt x="142" y="59"/>
                  </a:lnTo>
                  <a:cubicBezTo>
                    <a:pt x="162" y="59"/>
                    <a:pt x="180" y="54"/>
                    <a:pt x="200" y="52"/>
                  </a:cubicBezTo>
                  <a:cubicBezTo>
                    <a:pt x="204" y="49"/>
                    <a:pt x="211" y="49"/>
                    <a:pt x="218" y="46"/>
                  </a:cubicBezTo>
                  <a:cubicBezTo>
                    <a:pt x="234" y="44"/>
                    <a:pt x="251" y="35"/>
                    <a:pt x="269" y="28"/>
                  </a:cubicBezTo>
                  <a:cubicBezTo>
                    <a:pt x="276" y="25"/>
                    <a:pt x="279" y="21"/>
                    <a:pt x="284" y="18"/>
                  </a:cubicBezTo>
                  <a:cubicBezTo>
                    <a:pt x="291" y="11"/>
                    <a:pt x="300" y="8"/>
                    <a:pt x="3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2"/>
            <p:cNvSpPr/>
            <p:nvPr/>
          </p:nvSpPr>
          <p:spPr>
            <a:xfrm>
              <a:off x="3840541" y="3136864"/>
              <a:ext cx="34747" cy="36207"/>
            </a:xfrm>
            <a:custGeom>
              <a:avLst/>
              <a:gdLst/>
              <a:ahLst/>
              <a:cxnLst/>
              <a:rect l="l" t="t" r="r" b="b"/>
              <a:pathLst>
                <a:path w="1166" h="1215" extrusionOk="0">
                  <a:moveTo>
                    <a:pt x="49" y="0"/>
                  </a:moveTo>
                  <a:cubicBezTo>
                    <a:pt x="20" y="0"/>
                    <a:pt x="0" y="19"/>
                    <a:pt x="2" y="74"/>
                  </a:cubicBezTo>
                  <a:cubicBezTo>
                    <a:pt x="5" y="158"/>
                    <a:pt x="75" y="248"/>
                    <a:pt x="113" y="326"/>
                  </a:cubicBezTo>
                  <a:cubicBezTo>
                    <a:pt x="191" y="483"/>
                    <a:pt x="285" y="635"/>
                    <a:pt x="391" y="778"/>
                  </a:cubicBezTo>
                  <a:cubicBezTo>
                    <a:pt x="485" y="906"/>
                    <a:pt x="605" y="1075"/>
                    <a:pt x="737" y="1158"/>
                  </a:cubicBezTo>
                  <a:cubicBezTo>
                    <a:pt x="797" y="1197"/>
                    <a:pt x="847" y="1214"/>
                    <a:pt x="896" y="1214"/>
                  </a:cubicBezTo>
                  <a:cubicBezTo>
                    <a:pt x="940" y="1214"/>
                    <a:pt x="982" y="1200"/>
                    <a:pt x="1030" y="1175"/>
                  </a:cubicBezTo>
                  <a:cubicBezTo>
                    <a:pt x="1114" y="1132"/>
                    <a:pt x="1166" y="1034"/>
                    <a:pt x="1144" y="926"/>
                  </a:cubicBezTo>
                  <a:cubicBezTo>
                    <a:pt x="1143" y="917"/>
                    <a:pt x="1139" y="905"/>
                    <a:pt x="1136" y="893"/>
                  </a:cubicBezTo>
                  <a:cubicBezTo>
                    <a:pt x="1117" y="840"/>
                    <a:pt x="1086" y="789"/>
                    <a:pt x="1051" y="738"/>
                  </a:cubicBezTo>
                  <a:cubicBezTo>
                    <a:pt x="849" y="453"/>
                    <a:pt x="548" y="266"/>
                    <a:pt x="256" y="104"/>
                  </a:cubicBezTo>
                  <a:cubicBezTo>
                    <a:pt x="209"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2"/>
            <p:cNvSpPr/>
            <p:nvPr/>
          </p:nvSpPr>
          <p:spPr>
            <a:xfrm>
              <a:off x="3787677" y="3137937"/>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2" y="194"/>
                    <a:pt x="583" y="290"/>
                    <a:pt x="444" y="397"/>
                  </a:cubicBezTo>
                  <a:cubicBezTo>
                    <a:pt x="319" y="495"/>
                    <a:pt x="154" y="616"/>
                    <a:pt x="73" y="753"/>
                  </a:cubicBezTo>
                  <a:cubicBezTo>
                    <a:pt x="1" y="869"/>
                    <a:pt x="7" y="949"/>
                    <a:pt x="57" y="1051"/>
                  </a:cubicBezTo>
                  <a:cubicBezTo>
                    <a:pt x="93" y="1123"/>
                    <a:pt x="166" y="1173"/>
                    <a:pt x="252" y="1173"/>
                  </a:cubicBezTo>
                  <a:cubicBezTo>
                    <a:pt x="268" y="1173"/>
                    <a:pt x="284" y="1172"/>
                    <a:pt x="300" y="1168"/>
                  </a:cubicBezTo>
                  <a:cubicBezTo>
                    <a:pt x="309" y="1165"/>
                    <a:pt x="319" y="1162"/>
                    <a:pt x="330" y="1158"/>
                  </a:cubicBezTo>
                  <a:cubicBezTo>
                    <a:pt x="383" y="1141"/>
                    <a:pt x="434"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2"/>
            <p:cNvSpPr/>
            <p:nvPr/>
          </p:nvSpPr>
          <p:spPr>
            <a:xfrm>
              <a:off x="3826922" y="3133705"/>
              <a:ext cx="9655" cy="2116"/>
            </a:xfrm>
            <a:custGeom>
              <a:avLst/>
              <a:gdLst/>
              <a:ahLst/>
              <a:cxnLst/>
              <a:rect l="l" t="t" r="r" b="b"/>
              <a:pathLst>
                <a:path w="324" h="71" extrusionOk="0">
                  <a:moveTo>
                    <a:pt x="1" y="0"/>
                  </a:moveTo>
                  <a:lnTo>
                    <a:pt x="1" y="0"/>
                  </a:lnTo>
                  <a:cubicBezTo>
                    <a:pt x="11" y="9"/>
                    <a:pt x="24" y="16"/>
                    <a:pt x="34" y="25"/>
                  </a:cubicBezTo>
                  <a:cubicBezTo>
                    <a:pt x="39" y="29"/>
                    <a:pt x="44" y="35"/>
                    <a:pt x="51" y="36"/>
                  </a:cubicBezTo>
                  <a:cubicBezTo>
                    <a:pt x="65" y="45"/>
                    <a:pt x="82" y="52"/>
                    <a:pt x="101" y="59"/>
                  </a:cubicBezTo>
                  <a:cubicBezTo>
                    <a:pt x="104" y="63"/>
                    <a:pt x="111" y="65"/>
                    <a:pt x="118" y="65"/>
                  </a:cubicBezTo>
                  <a:cubicBezTo>
                    <a:pt x="132" y="67"/>
                    <a:pt x="148" y="71"/>
                    <a:pt x="162" y="71"/>
                  </a:cubicBezTo>
                  <a:cubicBezTo>
                    <a:pt x="164" y="71"/>
                    <a:pt x="166" y="71"/>
                    <a:pt x="168" y="71"/>
                  </a:cubicBezTo>
                  <a:cubicBezTo>
                    <a:pt x="177" y="71"/>
                    <a:pt x="187" y="68"/>
                    <a:pt x="194" y="68"/>
                  </a:cubicBezTo>
                  <a:cubicBezTo>
                    <a:pt x="203" y="68"/>
                    <a:pt x="211" y="65"/>
                    <a:pt x="220" y="63"/>
                  </a:cubicBezTo>
                  <a:cubicBezTo>
                    <a:pt x="237" y="59"/>
                    <a:pt x="251" y="52"/>
                    <a:pt x="266" y="45"/>
                  </a:cubicBezTo>
                  <a:cubicBezTo>
                    <a:pt x="273" y="43"/>
                    <a:pt x="276" y="42"/>
                    <a:pt x="282" y="36"/>
                  </a:cubicBezTo>
                  <a:cubicBezTo>
                    <a:pt x="296" y="28"/>
                    <a:pt x="312" y="15"/>
                    <a:pt x="323" y="3"/>
                  </a:cubicBezTo>
                  <a:cubicBezTo>
                    <a:pt x="213" y="2"/>
                    <a:pt x="110" y="2"/>
                    <a:pt x="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2"/>
            <p:cNvSpPr/>
            <p:nvPr/>
          </p:nvSpPr>
          <p:spPr>
            <a:xfrm>
              <a:off x="3962807" y="3136089"/>
              <a:ext cx="15019" cy="983"/>
            </a:xfrm>
            <a:custGeom>
              <a:avLst/>
              <a:gdLst/>
              <a:ahLst/>
              <a:cxnLst/>
              <a:rect l="l" t="t" r="r" b="b"/>
              <a:pathLst>
                <a:path w="504" h="33" extrusionOk="0">
                  <a:moveTo>
                    <a:pt x="0" y="1"/>
                  </a:moveTo>
                  <a:cubicBezTo>
                    <a:pt x="20" y="8"/>
                    <a:pt x="37" y="9"/>
                    <a:pt x="57" y="15"/>
                  </a:cubicBezTo>
                  <a:cubicBezTo>
                    <a:pt x="128" y="27"/>
                    <a:pt x="198" y="32"/>
                    <a:pt x="268" y="32"/>
                  </a:cubicBezTo>
                  <a:cubicBezTo>
                    <a:pt x="347" y="32"/>
                    <a:pt x="426" y="26"/>
                    <a:pt x="503" y="15"/>
                  </a:cubicBezTo>
                  <a:cubicBezTo>
                    <a:pt x="337" y="9"/>
                    <a:pt x="169" y="6"/>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2"/>
            <p:cNvSpPr/>
            <p:nvPr/>
          </p:nvSpPr>
          <p:spPr>
            <a:xfrm>
              <a:off x="4005271" y="3141602"/>
              <a:ext cx="17940" cy="46667"/>
            </a:xfrm>
            <a:custGeom>
              <a:avLst/>
              <a:gdLst/>
              <a:ahLst/>
              <a:cxnLst/>
              <a:rect l="l" t="t" r="r" b="b"/>
              <a:pathLst>
                <a:path w="602" h="1566" extrusionOk="0">
                  <a:moveTo>
                    <a:pt x="318" y="1"/>
                  </a:moveTo>
                  <a:cubicBezTo>
                    <a:pt x="303" y="1"/>
                    <a:pt x="285" y="10"/>
                    <a:pt x="265" y="32"/>
                  </a:cubicBezTo>
                  <a:cubicBezTo>
                    <a:pt x="209" y="95"/>
                    <a:pt x="194" y="210"/>
                    <a:pt x="170" y="291"/>
                  </a:cubicBezTo>
                  <a:cubicBezTo>
                    <a:pt x="116" y="460"/>
                    <a:pt x="77" y="634"/>
                    <a:pt x="52" y="813"/>
                  </a:cubicBezTo>
                  <a:cubicBezTo>
                    <a:pt x="31" y="971"/>
                    <a:pt x="1" y="1177"/>
                    <a:pt x="35" y="1333"/>
                  </a:cubicBezTo>
                  <a:cubicBezTo>
                    <a:pt x="65" y="1468"/>
                    <a:pt x="124" y="1521"/>
                    <a:pt x="230" y="1555"/>
                  </a:cubicBezTo>
                  <a:cubicBezTo>
                    <a:pt x="252" y="1562"/>
                    <a:pt x="274" y="1566"/>
                    <a:pt x="297" y="1566"/>
                  </a:cubicBezTo>
                  <a:cubicBezTo>
                    <a:pt x="368" y="1566"/>
                    <a:pt x="438" y="1531"/>
                    <a:pt x="482" y="1462"/>
                  </a:cubicBezTo>
                  <a:cubicBezTo>
                    <a:pt x="488" y="1453"/>
                    <a:pt x="494" y="1442"/>
                    <a:pt x="500" y="1432"/>
                  </a:cubicBezTo>
                  <a:cubicBezTo>
                    <a:pt x="524" y="1379"/>
                    <a:pt x="538" y="1320"/>
                    <a:pt x="547" y="1261"/>
                  </a:cubicBezTo>
                  <a:cubicBezTo>
                    <a:pt x="601" y="913"/>
                    <a:pt x="518" y="562"/>
                    <a:pt x="424" y="238"/>
                  </a:cubicBezTo>
                  <a:cubicBezTo>
                    <a:pt x="405"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2"/>
            <p:cNvSpPr/>
            <p:nvPr/>
          </p:nvSpPr>
          <p:spPr>
            <a:xfrm>
              <a:off x="4205223" y="3136864"/>
              <a:ext cx="34777" cy="36207"/>
            </a:xfrm>
            <a:custGeom>
              <a:avLst/>
              <a:gdLst/>
              <a:ahLst/>
              <a:cxnLst/>
              <a:rect l="l" t="t" r="r" b="b"/>
              <a:pathLst>
                <a:path w="1167" h="1215" extrusionOk="0">
                  <a:moveTo>
                    <a:pt x="50" y="0"/>
                  </a:moveTo>
                  <a:cubicBezTo>
                    <a:pt x="20" y="0"/>
                    <a:pt x="1" y="19"/>
                    <a:pt x="3" y="74"/>
                  </a:cubicBezTo>
                  <a:cubicBezTo>
                    <a:pt x="5" y="158"/>
                    <a:pt x="76" y="248"/>
                    <a:pt x="113" y="326"/>
                  </a:cubicBezTo>
                  <a:cubicBezTo>
                    <a:pt x="192" y="483"/>
                    <a:pt x="285" y="635"/>
                    <a:pt x="391" y="778"/>
                  </a:cubicBezTo>
                  <a:cubicBezTo>
                    <a:pt x="485" y="906"/>
                    <a:pt x="606" y="1075"/>
                    <a:pt x="739" y="1158"/>
                  </a:cubicBezTo>
                  <a:cubicBezTo>
                    <a:pt x="799" y="1197"/>
                    <a:pt x="849" y="1214"/>
                    <a:pt x="897" y="1214"/>
                  </a:cubicBezTo>
                  <a:cubicBezTo>
                    <a:pt x="941" y="1214"/>
                    <a:pt x="983" y="1200"/>
                    <a:pt x="1030" y="1175"/>
                  </a:cubicBezTo>
                  <a:cubicBezTo>
                    <a:pt x="1114" y="1132"/>
                    <a:pt x="1166" y="1034"/>
                    <a:pt x="1145" y="926"/>
                  </a:cubicBezTo>
                  <a:cubicBezTo>
                    <a:pt x="1143" y="917"/>
                    <a:pt x="1140" y="905"/>
                    <a:pt x="1136" y="893"/>
                  </a:cubicBezTo>
                  <a:cubicBezTo>
                    <a:pt x="1119" y="840"/>
                    <a:pt x="1086" y="789"/>
                    <a:pt x="1051" y="738"/>
                  </a:cubicBezTo>
                  <a:cubicBezTo>
                    <a:pt x="849" y="453"/>
                    <a:pt x="548" y="266"/>
                    <a:pt x="256"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2"/>
            <p:cNvSpPr/>
            <p:nvPr/>
          </p:nvSpPr>
          <p:spPr>
            <a:xfrm>
              <a:off x="4152389" y="3137937"/>
              <a:ext cx="38293" cy="34985"/>
            </a:xfrm>
            <a:custGeom>
              <a:avLst/>
              <a:gdLst/>
              <a:ahLst/>
              <a:cxnLst/>
              <a:rect l="l" t="t" r="r" b="b"/>
              <a:pathLst>
                <a:path w="1285" h="1174" extrusionOk="0">
                  <a:moveTo>
                    <a:pt x="1140" y="0"/>
                  </a:moveTo>
                  <a:cubicBezTo>
                    <a:pt x="1138" y="0"/>
                    <a:pt x="1135" y="0"/>
                    <a:pt x="1132" y="0"/>
                  </a:cubicBezTo>
                  <a:cubicBezTo>
                    <a:pt x="1051" y="3"/>
                    <a:pt x="960" y="75"/>
                    <a:pt x="886" y="115"/>
                  </a:cubicBezTo>
                  <a:cubicBezTo>
                    <a:pt x="731" y="194"/>
                    <a:pt x="582" y="290"/>
                    <a:pt x="443" y="397"/>
                  </a:cubicBezTo>
                  <a:cubicBezTo>
                    <a:pt x="320" y="495"/>
                    <a:pt x="155" y="616"/>
                    <a:pt x="72" y="753"/>
                  </a:cubicBezTo>
                  <a:cubicBezTo>
                    <a:pt x="0" y="869"/>
                    <a:pt x="6" y="949"/>
                    <a:pt x="56" y="1051"/>
                  </a:cubicBezTo>
                  <a:cubicBezTo>
                    <a:pt x="92" y="1123"/>
                    <a:pt x="166" y="1173"/>
                    <a:pt x="251" y="1173"/>
                  </a:cubicBezTo>
                  <a:cubicBezTo>
                    <a:pt x="267" y="1173"/>
                    <a:pt x="283" y="1172"/>
                    <a:pt x="300" y="1168"/>
                  </a:cubicBezTo>
                  <a:cubicBezTo>
                    <a:pt x="308" y="1165"/>
                    <a:pt x="320" y="1162"/>
                    <a:pt x="330" y="1158"/>
                  </a:cubicBezTo>
                  <a:cubicBezTo>
                    <a:pt x="384" y="1141"/>
                    <a:pt x="434" y="1108"/>
                    <a:pt x="482" y="1072"/>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2"/>
            <p:cNvSpPr/>
            <p:nvPr/>
          </p:nvSpPr>
          <p:spPr>
            <a:xfrm>
              <a:off x="4389919" y="3124944"/>
              <a:ext cx="47263" cy="12099"/>
            </a:xfrm>
            <a:custGeom>
              <a:avLst/>
              <a:gdLst/>
              <a:ahLst/>
              <a:cxnLst/>
              <a:rect l="l" t="t" r="r" b="b"/>
              <a:pathLst>
                <a:path w="1586" h="406" extrusionOk="0">
                  <a:moveTo>
                    <a:pt x="1544" y="1"/>
                  </a:moveTo>
                  <a:cubicBezTo>
                    <a:pt x="1087" y="1"/>
                    <a:pt x="628" y="8"/>
                    <a:pt x="172" y="18"/>
                  </a:cubicBezTo>
                  <a:lnTo>
                    <a:pt x="167" y="18"/>
                  </a:lnTo>
                  <a:cubicBezTo>
                    <a:pt x="81" y="44"/>
                    <a:pt x="0" y="79"/>
                    <a:pt x="79" y="154"/>
                  </a:cubicBezTo>
                  <a:cubicBezTo>
                    <a:pt x="137" y="210"/>
                    <a:pt x="251" y="224"/>
                    <a:pt x="331" y="251"/>
                  </a:cubicBezTo>
                  <a:cubicBezTo>
                    <a:pt x="495" y="309"/>
                    <a:pt x="667" y="346"/>
                    <a:pt x="840" y="372"/>
                  </a:cubicBezTo>
                  <a:cubicBezTo>
                    <a:pt x="944" y="387"/>
                    <a:pt x="1067" y="406"/>
                    <a:pt x="1183" y="406"/>
                  </a:cubicBezTo>
                  <a:cubicBezTo>
                    <a:pt x="1241" y="406"/>
                    <a:pt x="1297" y="401"/>
                    <a:pt x="1349" y="389"/>
                  </a:cubicBezTo>
                  <a:cubicBezTo>
                    <a:pt x="1479" y="357"/>
                    <a:pt x="1531" y="296"/>
                    <a:pt x="1565" y="190"/>
                  </a:cubicBezTo>
                  <a:cubicBezTo>
                    <a:pt x="1585" y="125"/>
                    <a:pt x="1579" y="57"/>
                    <a:pt x="15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2"/>
            <p:cNvSpPr/>
            <p:nvPr/>
          </p:nvSpPr>
          <p:spPr>
            <a:xfrm>
              <a:off x="4320367" y="3126524"/>
              <a:ext cx="48157" cy="10519"/>
            </a:xfrm>
            <a:custGeom>
              <a:avLst/>
              <a:gdLst/>
              <a:ahLst/>
              <a:cxnLst/>
              <a:rect l="l" t="t" r="r" b="b"/>
              <a:pathLst>
                <a:path w="1616" h="353" extrusionOk="0">
                  <a:moveTo>
                    <a:pt x="1424" y="1"/>
                  </a:moveTo>
                  <a:cubicBezTo>
                    <a:pt x="947" y="19"/>
                    <a:pt x="474" y="42"/>
                    <a:pt x="2" y="69"/>
                  </a:cubicBezTo>
                  <a:cubicBezTo>
                    <a:pt x="0" y="147"/>
                    <a:pt x="32" y="220"/>
                    <a:pt x="103" y="269"/>
                  </a:cubicBezTo>
                  <a:cubicBezTo>
                    <a:pt x="113" y="276"/>
                    <a:pt x="122" y="280"/>
                    <a:pt x="132" y="286"/>
                  </a:cubicBezTo>
                  <a:cubicBezTo>
                    <a:pt x="182" y="312"/>
                    <a:pt x="239" y="326"/>
                    <a:pt x="297" y="336"/>
                  </a:cubicBezTo>
                  <a:cubicBezTo>
                    <a:pt x="370" y="348"/>
                    <a:pt x="444" y="353"/>
                    <a:pt x="517" y="353"/>
                  </a:cubicBezTo>
                  <a:cubicBezTo>
                    <a:pt x="784" y="353"/>
                    <a:pt x="1049" y="284"/>
                    <a:pt x="1298" y="208"/>
                  </a:cubicBezTo>
                  <a:cubicBezTo>
                    <a:pt x="1376" y="184"/>
                    <a:pt x="1615" y="157"/>
                    <a:pt x="1500" y="45"/>
                  </a:cubicBezTo>
                  <a:cubicBezTo>
                    <a:pt x="1479" y="26"/>
                    <a:pt x="1455" y="12"/>
                    <a:pt x="14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2"/>
            <p:cNvSpPr/>
            <p:nvPr/>
          </p:nvSpPr>
          <p:spPr>
            <a:xfrm>
              <a:off x="4369983" y="3141602"/>
              <a:ext cx="17910" cy="46667"/>
            </a:xfrm>
            <a:custGeom>
              <a:avLst/>
              <a:gdLst/>
              <a:ahLst/>
              <a:cxnLst/>
              <a:rect l="l" t="t" r="r" b="b"/>
              <a:pathLst>
                <a:path w="601" h="1566" extrusionOk="0">
                  <a:moveTo>
                    <a:pt x="317" y="1"/>
                  </a:moveTo>
                  <a:cubicBezTo>
                    <a:pt x="302" y="1"/>
                    <a:pt x="284" y="10"/>
                    <a:pt x="264" y="32"/>
                  </a:cubicBezTo>
                  <a:cubicBezTo>
                    <a:pt x="208" y="95"/>
                    <a:pt x="194" y="210"/>
                    <a:pt x="169" y="291"/>
                  </a:cubicBezTo>
                  <a:cubicBezTo>
                    <a:pt x="115" y="460"/>
                    <a:pt x="76" y="634"/>
                    <a:pt x="53" y="813"/>
                  </a:cubicBezTo>
                  <a:cubicBezTo>
                    <a:pt x="32" y="971"/>
                    <a:pt x="0" y="1177"/>
                    <a:pt x="35" y="1333"/>
                  </a:cubicBezTo>
                  <a:cubicBezTo>
                    <a:pt x="65" y="1468"/>
                    <a:pt x="125" y="1521"/>
                    <a:pt x="229" y="1555"/>
                  </a:cubicBezTo>
                  <a:cubicBezTo>
                    <a:pt x="251" y="1562"/>
                    <a:pt x="274" y="1566"/>
                    <a:pt x="296" y="1566"/>
                  </a:cubicBezTo>
                  <a:cubicBezTo>
                    <a:pt x="367" y="1566"/>
                    <a:pt x="437" y="1531"/>
                    <a:pt x="483" y="1462"/>
                  </a:cubicBezTo>
                  <a:cubicBezTo>
                    <a:pt x="487" y="1453"/>
                    <a:pt x="493" y="1442"/>
                    <a:pt x="499" y="1432"/>
                  </a:cubicBezTo>
                  <a:cubicBezTo>
                    <a:pt x="523" y="1379"/>
                    <a:pt x="538" y="1320"/>
                    <a:pt x="548" y="1261"/>
                  </a:cubicBezTo>
                  <a:cubicBezTo>
                    <a:pt x="601" y="913"/>
                    <a:pt x="519" y="562"/>
                    <a:pt x="423" y="238"/>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2"/>
            <p:cNvSpPr/>
            <p:nvPr/>
          </p:nvSpPr>
          <p:spPr>
            <a:xfrm>
              <a:off x="4372009" y="3125600"/>
              <a:ext cx="13708" cy="10043"/>
            </a:xfrm>
            <a:custGeom>
              <a:avLst/>
              <a:gdLst/>
              <a:ahLst/>
              <a:cxnLst/>
              <a:rect l="l" t="t" r="r" b="b"/>
              <a:pathLst>
                <a:path w="460" h="337" extrusionOk="0">
                  <a:moveTo>
                    <a:pt x="438" y="0"/>
                  </a:moveTo>
                  <a:cubicBezTo>
                    <a:pt x="298" y="6"/>
                    <a:pt x="154" y="9"/>
                    <a:pt x="15" y="14"/>
                  </a:cubicBezTo>
                  <a:cubicBezTo>
                    <a:pt x="12" y="20"/>
                    <a:pt x="8" y="27"/>
                    <a:pt x="8" y="35"/>
                  </a:cubicBezTo>
                  <a:cubicBezTo>
                    <a:pt x="2" y="52"/>
                    <a:pt x="1" y="67"/>
                    <a:pt x="1" y="85"/>
                  </a:cubicBezTo>
                  <a:cubicBezTo>
                    <a:pt x="1" y="95"/>
                    <a:pt x="2" y="108"/>
                    <a:pt x="2" y="118"/>
                  </a:cubicBezTo>
                  <a:cubicBezTo>
                    <a:pt x="4" y="131"/>
                    <a:pt x="4" y="142"/>
                    <a:pt x="10" y="151"/>
                  </a:cubicBezTo>
                  <a:cubicBezTo>
                    <a:pt x="10" y="156"/>
                    <a:pt x="12" y="159"/>
                    <a:pt x="15" y="165"/>
                  </a:cubicBezTo>
                  <a:cubicBezTo>
                    <a:pt x="15" y="166"/>
                    <a:pt x="15" y="172"/>
                    <a:pt x="17" y="174"/>
                  </a:cubicBezTo>
                  <a:cubicBezTo>
                    <a:pt x="17" y="179"/>
                    <a:pt x="18" y="182"/>
                    <a:pt x="18" y="188"/>
                  </a:cubicBezTo>
                  <a:cubicBezTo>
                    <a:pt x="25" y="202"/>
                    <a:pt x="30" y="215"/>
                    <a:pt x="37" y="229"/>
                  </a:cubicBezTo>
                  <a:cubicBezTo>
                    <a:pt x="37" y="231"/>
                    <a:pt x="40" y="235"/>
                    <a:pt x="43" y="237"/>
                  </a:cubicBezTo>
                  <a:cubicBezTo>
                    <a:pt x="50" y="249"/>
                    <a:pt x="58" y="261"/>
                    <a:pt x="67" y="272"/>
                  </a:cubicBezTo>
                  <a:lnTo>
                    <a:pt x="73" y="278"/>
                  </a:lnTo>
                  <a:cubicBezTo>
                    <a:pt x="78" y="285"/>
                    <a:pt x="86" y="288"/>
                    <a:pt x="93" y="294"/>
                  </a:cubicBezTo>
                  <a:cubicBezTo>
                    <a:pt x="96" y="300"/>
                    <a:pt x="104" y="304"/>
                    <a:pt x="111" y="310"/>
                  </a:cubicBezTo>
                  <a:cubicBezTo>
                    <a:pt x="124" y="317"/>
                    <a:pt x="139" y="323"/>
                    <a:pt x="153" y="328"/>
                  </a:cubicBezTo>
                  <a:cubicBezTo>
                    <a:pt x="154" y="328"/>
                    <a:pt x="157" y="330"/>
                    <a:pt x="161" y="330"/>
                  </a:cubicBezTo>
                  <a:cubicBezTo>
                    <a:pt x="174" y="331"/>
                    <a:pt x="193" y="335"/>
                    <a:pt x="207" y="337"/>
                  </a:cubicBezTo>
                  <a:lnTo>
                    <a:pt x="217" y="337"/>
                  </a:lnTo>
                  <a:cubicBezTo>
                    <a:pt x="236" y="337"/>
                    <a:pt x="253" y="331"/>
                    <a:pt x="272" y="330"/>
                  </a:cubicBezTo>
                  <a:cubicBezTo>
                    <a:pt x="279" y="325"/>
                    <a:pt x="283" y="325"/>
                    <a:pt x="289" y="324"/>
                  </a:cubicBezTo>
                  <a:cubicBezTo>
                    <a:pt x="308" y="321"/>
                    <a:pt x="323" y="311"/>
                    <a:pt x="341" y="304"/>
                  </a:cubicBezTo>
                  <a:cubicBezTo>
                    <a:pt x="346" y="302"/>
                    <a:pt x="352" y="297"/>
                    <a:pt x="358" y="295"/>
                  </a:cubicBezTo>
                  <a:cubicBezTo>
                    <a:pt x="369" y="285"/>
                    <a:pt x="386" y="275"/>
                    <a:pt x="395" y="261"/>
                  </a:cubicBezTo>
                  <a:cubicBezTo>
                    <a:pt x="402" y="257"/>
                    <a:pt x="405" y="249"/>
                    <a:pt x="411" y="242"/>
                  </a:cubicBezTo>
                  <a:cubicBezTo>
                    <a:pt x="418" y="237"/>
                    <a:pt x="422" y="229"/>
                    <a:pt x="427" y="222"/>
                  </a:cubicBezTo>
                  <a:cubicBezTo>
                    <a:pt x="437" y="206"/>
                    <a:pt x="441" y="189"/>
                    <a:pt x="447" y="174"/>
                  </a:cubicBezTo>
                  <a:cubicBezTo>
                    <a:pt x="451" y="166"/>
                    <a:pt x="452" y="163"/>
                    <a:pt x="452" y="158"/>
                  </a:cubicBezTo>
                  <a:cubicBezTo>
                    <a:pt x="454" y="139"/>
                    <a:pt x="460" y="122"/>
                    <a:pt x="460" y="103"/>
                  </a:cubicBezTo>
                  <a:cubicBezTo>
                    <a:pt x="460" y="86"/>
                    <a:pt x="455" y="67"/>
                    <a:pt x="454" y="49"/>
                  </a:cubicBezTo>
                  <a:cubicBezTo>
                    <a:pt x="454" y="42"/>
                    <a:pt x="451" y="37"/>
                    <a:pt x="448" y="32"/>
                  </a:cubicBezTo>
                  <a:cubicBezTo>
                    <a:pt x="447" y="20"/>
                    <a:pt x="442" y="9"/>
                    <a:pt x="43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4569965" y="3136864"/>
              <a:ext cx="34806" cy="36207"/>
            </a:xfrm>
            <a:custGeom>
              <a:avLst/>
              <a:gdLst/>
              <a:ahLst/>
              <a:cxnLst/>
              <a:rect l="l" t="t" r="r" b="b"/>
              <a:pathLst>
                <a:path w="1168" h="1215" extrusionOk="0">
                  <a:moveTo>
                    <a:pt x="50" y="0"/>
                  </a:moveTo>
                  <a:cubicBezTo>
                    <a:pt x="20" y="0"/>
                    <a:pt x="0" y="19"/>
                    <a:pt x="2" y="74"/>
                  </a:cubicBezTo>
                  <a:cubicBezTo>
                    <a:pt x="7" y="158"/>
                    <a:pt x="77" y="248"/>
                    <a:pt x="114" y="326"/>
                  </a:cubicBezTo>
                  <a:cubicBezTo>
                    <a:pt x="190" y="483"/>
                    <a:pt x="286" y="635"/>
                    <a:pt x="391" y="778"/>
                  </a:cubicBezTo>
                  <a:cubicBezTo>
                    <a:pt x="487" y="906"/>
                    <a:pt x="606" y="1075"/>
                    <a:pt x="739" y="1158"/>
                  </a:cubicBezTo>
                  <a:cubicBezTo>
                    <a:pt x="799" y="1197"/>
                    <a:pt x="849" y="1214"/>
                    <a:pt x="897" y="1214"/>
                  </a:cubicBezTo>
                  <a:cubicBezTo>
                    <a:pt x="941" y="1214"/>
                    <a:pt x="984" y="1200"/>
                    <a:pt x="1031" y="1175"/>
                  </a:cubicBezTo>
                  <a:cubicBezTo>
                    <a:pt x="1114" y="1132"/>
                    <a:pt x="1167" y="1034"/>
                    <a:pt x="1146" y="926"/>
                  </a:cubicBezTo>
                  <a:cubicBezTo>
                    <a:pt x="1141" y="917"/>
                    <a:pt x="1140" y="905"/>
                    <a:pt x="1136" y="893"/>
                  </a:cubicBezTo>
                  <a:cubicBezTo>
                    <a:pt x="1119" y="840"/>
                    <a:pt x="1087" y="789"/>
                    <a:pt x="1053"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4517161" y="3137937"/>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2" y="397"/>
                  </a:cubicBezTo>
                  <a:cubicBezTo>
                    <a:pt x="318" y="495"/>
                    <a:pt x="154" y="616"/>
                    <a:pt x="72" y="753"/>
                  </a:cubicBezTo>
                  <a:cubicBezTo>
                    <a:pt x="0" y="869"/>
                    <a:pt x="5" y="949"/>
                    <a:pt x="55" y="1051"/>
                  </a:cubicBezTo>
                  <a:cubicBezTo>
                    <a:pt x="91" y="1123"/>
                    <a:pt x="165" y="1173"/>
                    <a:pt x="250" y="1173"/>
                  </a:cubicBezTo>
                  <a:cubicBezTo>
                    <a:pt x="266" y="1173"/>
                    <a:pt x="282" y="1172"/>
                    <a:pt x="298" y="1168"/>
                  </a:cubicBezTo>
                  <a:cubicBezTo>
                    <a:pt x="308" y="1165"/>
                    <a:pt x="318"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4554142" y="3126405"/>
              <a:ext cx="13857" cy="9476"/>
            </a:xfrm>
            <a:custGeom>
              <a:avLst/>
              <a:gdLst/>
              <a:ahLst/>
              <a:cxnLst/>
              <a:rect l="l" t="t" r="r" b="b"/>
              <a:pathLst>
                <a:path w="465" h="318" extrusionOk="0">
                  <a:moveTo>
                    <a:pt x="20" y="0"/>
                  </a:moveTo>
                  <a:cubicBezTo>
                    <a:pt x="17" y="12"/>
                    <a:pt x="15" y="22"/>
                    <a:pt x="9" y="32"/>
                  </a:cubicBezTo>
                  <a:cubicBezTo>
                    <a:pt x="7" y="33"/>
                    <a:pt x="7" y="36"/>
                    <a:pt x="7" y="40"/>
                  </a:cubicBezTo>
                  <a:cubicBezTo>
                    <a:pt x="2" y="55"/>
                    <a:pt x="2" y="69"/>
                    <a:pt x="0" y="83"/>
                  </a:cubicBezTo>
                  <a:lnTo>
                    <a:pt x="0" y="91"/>
                  </a:lnTo>
                  <a:cubicBezTo>
                    <a:pt x="0" y="98"/>
                    <a:pt x="2" y="109"/>
                    <a:pt x="2" y="116"/>
                  </a:cubicBezTo>
                  <a:cubicBezTo>
                    <a:pt x="6" y="125"/>
                    <a:pt x="6" y="134"/>
                    <a:pt x="7" y="144"/>
                  </a:cubicBezTo>
                  <a:cubicBezTo>
                    <a:pt x="13" y="158"/>
                    <a:pt x="17" y="169"/>
                    <a:pt x="23" y="184"/>
                  </a:cubicBezTo>
                  <a:cubicBezTo>
                    <a:pt x="28" y="187"/>
                    <a:pt x="28" y="191"/>
                    <a:pt x="29" y="194"/>
                  </a:cubicBezTo>
                  <a:cubicBezTo>
                    <a:pt x="38" y="205"/>
                    <a:pt x="46" y="218"/>
                    <a:pt x="58" y="230"/>
                  </a:cubicBezTo>
                  <a:cubicBezTo>
                    <a:pt x="59" y="232"/>
                    <a:pt x="63" y="237"/>
                    <a:pt x="65" y="238"/>
                  </a:cubicBezTo>
                  <a:cubicBezTo>
                    <a:pt x="79" y="253"/>
                    <a:pt x="93" y="261"/>
                    <a:pt x="108" y="273"/>
                  </a:cubicBezTo>
                  <a:cubicBezTo>
                    <a:pt x="115" y="275"/>
                    <a:pt x="118" y="281"/>
                    <a:pt x="124" y="283"/>
                  </a:cubicBezTo>
                  <a:cubicBezTo>
                    <a:pt x="139" y="291"/>
                    <a:pt x="158" y="298"/>
                    <a:pt x="174" y="306"/>
                  </a:cubicBezTo>
                  <a:cubicBezTo>
                    <a:pt x="179" y="310"/>
                    <a:pt x="187" y="311"/>
                    <a:pt x="194" y="311"/>
                  </a:cubicBezTo>
                  <a:cubicBezTo>
                    <a:pt x="207" y="315"/>
                    <a:pt x="222" y="317"/>
                    <a:pt x="235" y="317"/>
                  </a:cubicBezTo>
                  <a:cubicBezTo>
                    <a:pt x="238" y="317"/>
                    <a:pt x="241" y="317"/>
                    <a:pt x="244" y="317"/>
                  </a:cubicBezTo>
                  <a:cubicBezTo>
                    <a:pt x="252" y="317"/>
                    <a:pt x="260" y="316"/>
                    <a:pt x="268" y="316"/>
                  </a:cubicBezTo>
                  <a:cubicBezTo>
                    <a:pt x="278" y="316"/>
                    <a:pt x="287" y="311"/>
                    <a:pt x="295" y="310"/>
                  </a:cubicBezTo>
                  <a:cubicBezTo>
                    <a:pt x="311" y="306"/>
                    <a:pt x="326" y="298"/>
                    <a:pt x="340" y="291"/>
                  </a:cubicBezTo>
                  <a:cubicBezTo>
                    <a:pt x="346" y="290"/>
                    <a:pt x="351" y="288"/>
                    <a:pt x="357" y="283"/>
                  </a:cubicBezTo>
                  <a:cubicBezTo>
                    <a:pt x="371" y="274"/>
                    <a:pt x="383" y="261"/>
                    <a:pt x="397" y="251"/>
                  </a:cubicBezTo>
                  <a:cubicBezTo>
                    <a:pt x="410" y="237"/>
                    <a:pt x="422" y="222"/>
                    <a:pt x="430" y="208"/>
                  </a:cubicBezTo>
                  <a:cubicBezTo>
                    <a:pt x="432" y="202"/>
                    <a:pt x="437" y="198"/>
                    <a:pt x="439" y="194"/>
                  </a:cubicBezTo>
                  <a:cubicBezTo>
                    <a:pt x="446" y="177"/>
                    <a:pt x="452" y="161"/>
                    <a:pt x="457" y="144"/>
                  </a:cubicBezTo>
                  <a:cubicBezTo>
                    <a:pt x="459" y="126"/>
                    <a:pt x="462" y="109"/>
                    <a:pt x="465" y="94"/>
                  </a:cubicBezTo>
                  <a:lnTo>
                    <a:pt x="465" y="75"/>
                  </a:lnTo>
                  <a:cubicBezTo>
                    <a:pt x="460" y="58"/>
                    <a:pt x="459" y="40"/>
                    <a:pt x="453" y="25"/>
                  </a:cubicBezTo>
                  <a:cubicBezTo>
                    <a:pt x="450" y="19"/>
                    <a:pt x="450" y="16"/>
                    <a:pt x="447" y="10"/>
                  </a:cubicBezTo>
                  <a:cubicBezTo>
                    <a:pt x="304" y="9"/>
                    <a:pt x="164" y="5"/>
                    <a:pt x="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2"/>
            <p:cNvSpPr/>
            <p:nvPr/>
          </p:nvSpPr>
          <p:spPr>
            <a:xfrm>
              <a:off x="4761872" y="3131649"/>
              <a:ext cx="38531" cy="5394"/>
            </a:xfrm>
            <a:custGeom>
              <a:avLst/>
              <a:gdLst/>
              <a:ahLst/>
              <a:cxnLst/>
              <a:rect l="l" t="t" r="r" b="b"/>
              <a:pathLst>
                <a:path w="1293" h="181" extrusionOk="0">
                  <a:moveTo>
                    <a:pt x="0" y="1"/>
                  </a:moveTo>
                  <a:cubicBezTo>
                    <a:pt x="30" y="11"/>
                    <a:pt x="60" y="18"/>
                    <a:pt x="88" y="26"/>
                  </a:cubicBezTo>
                  <a:cubicBezTo>
                    <a:pt x="252" y="84"/>
                    <a:pt x="423" y="121"/>
                    <a:pt x="596" y="147"/>
                  </a:cubicBezTo>
                  <a:cubicBezTo>
                    <a:pt x="701" y="162"/>
                    <a:pt x="824" y="181"/>
                    <a:pt x="940" y="181"/>
                  </a:cubicBezTo>
                  <a:cubicBezTo>
                    <a:pt x="998" y="181"/>
                    <a:pt x="1054" y="176"/>
                    <a:pt x="1105" y="164"/>
                  </a:cubicBezTo>
                  <a:cubicBezTo>
                    <a:pt x="1205" y="140"/>
                    <a:pt x="1260" y="98"/>
                    <a:pt x="1293" y="35"/>
                  </a:cubicBezTo>
                  <a:cubicBezTo>
                    <a:pt x="861" y="25"/>
                    <a:pt x="432" y="12"/>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2"/>
            <p:cNvSpPr/>
            <p:nvPr/>
          </p:nvSpPr>
          <p:spPr>
            <a:xfrm>
              <a:off x="4685318" y="3129683"/>
              <a:ext cx="44462" cy="7361"/>
            </a:xfrm>
            <a:custGeom>
              <a:avLst/>
              <a:gdLst/>
              <a:ahLst/>
              <a:cxnLst/>
              <a:rect l="l" t="t" r="r" b="b"/>
              <a:pathLst>
                <a:path w="1492" h="247" extrusionOk="0">
                  <a:moveTo>
                    <a:pt x="0" y="1"/>
                  </a:moveTo>
                  <a:cubicBezTo>
                    <a:pt x="4" y="65"/>
                    <a:pt x="39" y="121"/>
                    <a:pt x="98" y="163"/>
                  </a:cubicBezTo>
                  <a:cubicBezTo>
                    <a:pt x="106" y="170"/>
                    <a:pt x="118" y="174"/>
                    <a:pt x="126" y="180"/>
                  </a:cubicBezTo>
                  <a:cubicBezTo>
                    <a:pt x="174" y="206"/>
                    <a:pt x="234" y="220"/>
                    <a:pt x="292" y="230"/>
                  </a:cubicBezTo>
                  <a:cubicBezTo>
                    <a:pt x="365" y="242"/>
                    <a:pt x="438" y="247"/>
                    <a:pt x="511" y="247"/>
                  </a:cubicBezTo>
                  <a:cubicBezTo>
                    <a:pt x="777" y="247"/>
                    <a:pt x="1043" y="178"/>
                    <a:pt x="1291" y="102"/>
                  </a:cubicBezTo>
                  <a:cubicBezTo>
                    <a:pt x="1337" y="88"/>
                    <a:pt x="1440" y="74"/>
                    <a:pt x="1492" y="41"/>
                  </a:cubicBezTo>
                  <a:cubicBezTo>
                    <a:pt x="995" y="26"/>
                    <a:pt x="494" y="15"/>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4734695" y="3141602"/>
              <a:ext cx="17880" cy="46667"/>
            </a:xfrm>
            <a:custGeom>
              <a:avLst/>
              <a:gdLst/>
              <a:ahLst/>
              <a:cxnLst/>
              <a:rect l="l" t="t" r="r" b="b"/>
              <a:pathLst>
                <a:path w="600" h="1566" extrusionOk="0">
                  <a:moveTo>
                    <a:pt x="318" y="1"/>
                  </a:moveTo>
                  <a:cubicBezTo>
                    <a:pt x="304" y="1"/>
                    <a:pt x="286" y="10"/>
                    <a:pt x="266" y="32"/>
                  </a:cubicBezTo>
                  <a:cubicBezTo>
                    <a:pt x="210" y="95"/>
                    <a:pt x="196" y="210"/>
                    <a:pt x="170" y="291"/>
                  </a:cubicBezTo>
                  <a:cubicBezTo>
                    <a:pt x="117" y="460"/>
                    <a:pt x="77" y="634"/>
                    <a:pt x="54" y="813"/>
                  </a:cubicBezTo>
                  <a:cubicBezTo>
                    <a:pt x="32" y="971"/>
                    <a:pt x="1" y="1177"/>
                    <a:pt x="37" y="1333"/>
                  </a:cubicBezTo>
                  <a:cubicBezTo>
                    <a:pt x="67" y="1468"/>
                    <a:pt x="126" y="1521"/>
                    <a:pt x="232" y="1555"/>
                  </a:cubicBezTo>
                  <a:cubicBezTo>
                    <a:pt x="253" y="1562"/>
                    <a:pt x="275" y="1566"/>
                    <a:pt x="298" y="1566"/>
                  </a:cubicBezTo>
                  <a:cubicBezTo>
                    <a:pt x="368" y="1566"/>
                    <a:pt x="439" y="1531"/>
                    <a:pt x="484" y="1462"/>
                  </a:cubicBezTo>
                  <a:cubicBezTo>
                    <a:pt x="490" y="1453"/>
                    <a:pt x="495" y="1442"/>
                    <a:pt x="498" y="1432"/>
                  </a:cubicBezTo>
                  <a:cubicBezTo>
                    <a:pt x="523" y="1379"/>
                    <a:pt x="538" y="1320"/>
                    <a:pt x="547" y="1261"/>
                  </a:cubicBezTo>
                  <a:cubicBezTo>
                    <a:pt x="600" y="913"/>
                    <a:pt x="518" y="562"/>
                    <a:pt x="424" y="238"/>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4737228" y="3130964"/>
              <a:ext cx="12665" cy="4679"/>
            </a:xfrm>
            <a:custGeom>
              <a:avLst/>
              <a:gdLst/>
              <a:ahLst/>
              <a:cxnLst/>
              <a:rect l="l" t="t" r="r" b="b"/>
              <a:pathLst>
                <a:path w="425" h="157" extrusionOk="0">
                  <a:moveTo>
                    <a:pt x="1" y="1"/>
                  </a:moveTo>
                  <a:cubicBezTo>
                    <a:pt x="1" y="2"/>
                    <a:pt x="1" y="6"/>
                    <a:pt x="3" y="8"/>
                  </a:cubicBezTo>
                  <a:cubicBezTo>
                    <a:pt x="8" y="22"/>
                    <a:pt x="13" y="35"/>
                    <a:pt x="19" y="49"/>
                  </a:cubicBezTo>
                  <a:cubicBezTo>
                    <a:pt x="22" y="51"/>
                    <a:pt x="22" y="55"/>
                    <a:pt x="25" y="57"/>
                  </a:cubicBezTo>
                  <a:cubicBezTo>
                    <a:pt x="32" y="69"/>
                    <a:pt x="42" y="81"/>
                    <a:pt x="51" y="92"/>
                  </a:cubicBezTo>
                  <a:cubicBezTo>
                    <a:pt x="51" y="95"/>
                    <a:pt x="54" y="95"/>
                    <a:pt x="54" y="98"/>
                  </a:cubicBezTo>
                  <a:cubicBezTo>
                    <a:pt x="59" y="105"/>
                    <a:pt x="68" y="108"/>
                    <a:pt x="72" y="114"/>
                  </a:cubicBezTo>
                  <a:cubicBezTo>
                    <a:pt x="78" y="120"/>
                    <a:pt x="85" y="124"/>
                    <a:pt x="92" y="130"/>
                  </a:cubicBezTo>
                  <a:cubicBezTo>
                    <a:pt x="107" y="137"/>
                    <a:pt x="119" y="143"/>
                    <a:pt x="134" y="148"/>
                  </a:cubicBezTo>
                  <a:cubicBezTo>
                    <a:pt x="135" y="148"/>
                    <a:pt x="141" y="150"/>
                    <a:pt x="142" y="150"/>
                  </a:cubicBezTo>
                  <a:cubicBezTo>
                    <a:pt x="160" y="151"/>
                    <a:pt x="175" y="155"/>
                    <a:pt x="191" y="157"/>
                  </a:cubicBezTo>
                  <a:lnTo>
                    <a:pt x="200" y="157"/>
                  </a:lnTo>
                  <a:cubicBezTo>
                    <a:pt x="220" y="157"/>
                    <a:pt x="240" y="151"/>
                    <a:pt x="257" y="150"/>
                  </a:cubicBezTo>
                  <a:cubicBezTo>
                    <a:pt x="261" y="145"/>
                    <a:pt x="268" y="145"/>
                    <a:pt x="276" y="144"/>
                  </a:cubicBezTo>
                  <a:cubicBezTo>
                    <a:pt x="291" y="141"/>
                    <a:pt x="310" y="131"/>
                    <a:pt x="326" y="124"/>
                  </a:cubicBezTo>
                  <a:cubicBezTo>
                    <a:pt x="333" y="122"/>
                    <a:pt x="336" y="117"/>
                    <a:pt x="343" y="115"/>
                  </a:cubicBezTo>
                  <a:cubicBezTo>
                    <a:pt x="354" y="105"/>
                    <a:pt x="370" y="95"/>
                    <a:pt x="382" y="81"/>
                  </a:cubicBezTo>
                  <a:cubicBezTo>
                    <a:pt x="386" y="77"/>
                    <a:pt x="390" y="69"/>
                    <a:pt x="397" y="62"/>
                  </a:cubicBezTo>
                  <a:cubicBezTo>
                    <a:pt x="402" y="57"/>
                    <a:pt x="407" y="49"/>
                    <a:pt x="413" y="42"/>
                  </a:cubicBezTo>
                  <a:cubicBezTo>
                    <a:pt x="417" y="34"/>
                    <a:pt x="419" y="24"/>
                    <a:pt x="425" y="15"/>
                  </a:cubicBezTo>
                  <a:cubicBezTo>
                    <a:pt x="284" y="9"/>
                    <a:pt x="142" y="6"/>
                    <a:pt x="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4934708" y="3136894"/>
              <a:ext cx="7748" cy="12516"/>
            </a:xfrm>
            <a:custGeom>
              <a:avLst/>
              <a:gdLst/>
              <a:ahLst/>
              <a:cxnLst/>
              <a:rect l="l" t="t" r="r" b="b"/>
              <a:pathLst>
                <a:path w="260" h="420" extrusionOk="0">
                  <a:moveTo>
                    <a:pt x="50" y="1"/>
                  </a:moveTo>
                  <a:cubicBezTo>
                    <a:pt x="20" y="1"/>
                    <a:pt x="0" y="20"/>
                    <a:pt x="2" y="74"/>
                  </a:cubicBezTo>
                  <a:cubicBezTo>
                    <a:pt x="5" y="157"/>
                    <a:pt x="77" y="247"/>
                    <a:pt x="114" y="326"/>
                  </a:cubicBezTo>
                  <a:cubicBezTo>
                    <a:pt x="131" y="359"/>
                    <a:pt x="147" y="388"/>
                    <a:pt x="163" y="419"/>
                  </a:cubicBezTo>
                  <a:cubicBezTo>
                    <a:pt x="191" y="316"/>
                    <a:pt x="224" y="210"/>
                    <a:pt x="260" y="107"/>
                  </a:cubicBezTo>
                  <a:lnTo>
                    <a:pt x="257" y="107"/>
                  </a:lnTo>
                  <a:cubicBezTo>
                    <a:pt x="211" y="79"/>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4881844" y="3137937"/>
              <a:ext cx="38293" cy="34985"/>
            </a:xfrm>
            <a:custGeom>
              <a:avLst/>
              <a:gdLst/>
              <a:ahLst/>
              <a:cxnLst/>
              <a:rect l="l" t="t" r="r" b="b"/>
              <a:pathLst>
                <a:path w="1285" h="1174" extrusionOk="0">
                  <a:moveTo>
                    <a:pt x="1141" y="0"/>
                  </a:moveTo>
                  <a:cubicBezTo>
                    <a:pt x="1138" y="0"/>
                    <a:pt x="1136" y="0"/>
                    <a:pt x="1133" y="0"/>
                  </a:cubicBezTo>
                  <a:cubicBezTo>
                    <a:pt x="1050" y="3"/>
                    <a:pt x="961" y="75"/>
                    <a:pt x="885" y="115"/>
                  </a:cubicBezTo>
                  <a:cubicBezTo>
                    <a:pt x="731" y="194"/>
                    <a:pt x="582" y="290"/>
                    <a:pt x="443" y="397"/>
                  </a:cubicBezTo>
                  <a:cubicBezTo>
                    <a:pt x="319" y="495"/>
                    <a:pt x="154" y="616"/>
                    <a:pt x="72" y="753"/>
                  </a:cubicBezTo>
                  <a:cubicBezTo>
                    <a:pt x="1" y="869"/>
                    <a:pt x="6" y="949"/>
                    <a:pt x="57" y="1051"/>
                  </a:cubicBezTo>
                  <a:cubicBezTo>
                    <a:pt x="93" y="1123"/>
                    <a:pt x="166" y="1173"/>
                    <a:pt x="252" y="1173"/>
                  </a:cubicBezTo>
                  <a:cubicBezTo>
                    <a:pt x="268" y="1173"/>
                    <a:pt x="284" y="1172"/>
                    <a:pt x="300" y="1168"/>
                  </a:cubicBezTo>
                  <a:cubicBezTo>
                    <a:pt x="309" y="1165"/>
                    <a:pt x="319" y="1162"/>
                    <a:pt x="330" y="1158"/>
                  </a:cubicBezTo>
                  <a:cubicBezTo>
                    <a:pt x="383" y="1141"/>
                    <a:pt x="433"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2931129" y="3297512"/>
              <a:ext cx="34806" cy="36177"/>
            </a:xfrm>
            <a:custGeom>
              <a:avLst/>
              <a:gdLst/>
              <a:ahLst/>
              <a:cxnLst/>
              <a:rect l="l" t="t" r="r" b="b"/>
              <a:pathLst>
                <a:path w="1168" h="1214" extrusionOk="0">
                  <a:moveTo>
                    <a:pt x="50" y="0"/>
                  </a:moveTo>
                  <a:cubicBezTo>
                    <a:pt x="20" y="0"/>
                    <a:pt x="1" y="19"/>
                    <a:pt x="3" y="73"/>
                  </a:cubicBezTo>
                  <a:cubicBezTo>
                    <a:pt x="7" y="158"/>
                    <a:pt x="76" y="249"/>
                    <a:pt x="114" y="327"/>
                  </a:cubicBezTo>
                  <a:cubicBezTo>
                    <a:pt x="190" y="484"/>
                    <a:pt x="286" y="636"/>
                    <a:pt x="391" y="779"/>
                  </a:cubicBezTo>
                  <a:cubicBezTo>
                    <a:pt x="487" y="907"/>
                    <a:pt x="606" y="1075"/>
                    <a:pt x="739" y="1159"/>
                  </a:cubicBezTo>
                  <a:cubicBezTo>
                    <a:pt x="799" y="1197"/>
                    <a:pt x="849" y="1214"/>
                    <a:pt x="897" y="1214"/>
                  </a:cubicBezTo>
                  <a:cubicBezTo>
                    <a:pt x="941" y="1214"/>
                    <a:pt x="984" y="1200"/>
                    <a:pt x="1031" y="1175"/>
                  </a:cubicBezTo>
                  <a:cubicBezTo>
                    <a:pt x="1114" y="1132"/>
                    <a:pt x="1167" y="1033"/>
                    <a:pt x="1146" y="926"/>
                  </a:cubicBezTo>
                  <a:cubicBezTo>
                    <a:pt x="1143" y="914"/>
                    <a:pt x="1140" y="903"/>
                    <a:pt x="1136" y="893"/>
                  </a:cubicBezTo>
                  <a:cubicBezTo>
                    <a:pt x="1119" y="838"/>
                    <a:pt x="1086" y="787"/>
                    <a:pt x="1053" y="738"/>
                  </a:cubicBezTo>
                  <a:cubicBezTo>
                    <a:pt x="849" y="453"/>
                    <a:pt x="548" y="265"/>
                    <a:pt x="258"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2878444" y="3244886"/>
              <a:ext cx="34777" cy="36207"/>
            </a:xfrm>
            <a:custGeom>
              <a:avLst/>
              <a:gdLst/>
              <a:ahLst/>
              <a:cxnLst/>
              <a:rect l="l" t="t" r="r" b="b"/>
              <a:pathLst>
                <a:path w="1167" h="1215" extrusionOk="0">
                  <a:moveTo>
                    <a:pt x="272" y="0"/>
                  </a:moveTo>
                  <a:cubicBezTo>
                    <a:pt x="227" y="0"/>
                    <a:pt x="184" y="15"/>
                    <a:pt x="137" y="39"/>
                  </a:cubicBezTo>
                  <a:cubicBezTo>
                    <a:pt x="52" y="82"/>
                    <a:pt x="1" y="181"/>
                    <a:pt x="22" y="289"/>
                  </a:cubicBezTo>
                  <a:cubicBezTo>
                    <a:pt x="24" y="299"/>
                    <a:pt x="28" y="310"/>
                    <a:pt x="31" y="323"/>
                  </a:cubicBezTo>
                  <a:cubicBezTo>
                    <a:pt x="50" y="376"/>
                    <a:pt x="81" y="428"/>
                    <a:pt x="116" y="476"/>
                  </a:cubicBezTo>
                  <a:cubicBezTo>
                    <a:pt x="318" y="762"/>
                    <a:pt x="618" y="949"/>
                    <a:pt x="911" y="1111"/>
                  </a:cubicBezTo>
                  <a:cubicBezTo>
                    <a:pt x="958" y="1137"/>
                    <a:pt x="1058" y="1215"/>
                    <a:pt x="1117" y="1215"/>
                  </a:cubicBezTo>
                  <a:cubicBezTo>
                    <a:pt x="1147" y="1215"/>
                    <a:pt x="1166" y="1195"/>
                    <a:pt x="1164" y="1141"/>
                  </a:cubicBezTo>
                  <a:cubicBezTo>
                    <a:pt x="1162" y="1057"/>
                    <a:pt x="1091" y="965"/>
                    <a:pt x="1054" y="889"/>
                  </a:cubicBezTo>
                  <a:cubicBezTo>
                    <a:pt x="975" y="730"/>
                    <a:pt x="882" y="578"/>
                    <a:pt x="776" y="435"/>
                  </a:cubicBezTo>
                  <a:cubicBezTo>
                    <a:pt x="682" y="307"/>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2"/>
            <p:cNvSpPr/>
            <p:nvPr/>
          </p:nvSpPr>
          <p:spPr>
            <a:xfrm>
              <a:off x="2878295" y="3298525"/>
              <a:ext cx="38293" cy="34985"/>
            </a:xfrm>
            <a:custGeom>
              <a:avLst/>
              <a:gdLst/>
              <a:ahLst/>
              <a:cxnLst/>
              <a:rect l="l" t="t" r="r" b="b"/>
              <a:pathLst>
                <a:path w="1285" h="1174" extrusionOk="0">
                  <a:moveTo>
                    <a:pt x="1140" y="0"/>
                  </a:moveTo>
                  <a:cubicBezTo>
                    <a:pt x="1138" y="0"/>
                    <a:pt x="1135" y="0"/>
                    <a:pt x="1132" y="0"/>
                  </a:cubicBezTo>
                  <a:cubicBezTo>
                    <a:pt x="1050" y="3"/>
                    <a:pt x="960" y="75"/>
                    <a:pt x="886" y="115"/>
                  </a:cubicBezTo>
                  <a:cubicBezTo>
                    <a:pt x="731" y="194"/>
                    <a:pt x="583" y="290"/>
                    <a:pt x="443" y="397"/>
                  </a:cubicBezTo>
                  <a:cubicBezTo>
                    <a:pt x="320" y="495"/>
                    <a:pt x="155" y="616"/>
                    <a:pt x="72" y="753"/>
                  </a:cubicBezTo>
                  <a:cubicBezTo>
                    <a:pt x="0" y="869"/>
                    <a:pt x="6" y="949"/>
                    <a:pt x="56" y="1052"/>
                  </a:cubicBezTo>
                  <a:cubicBezTo>
                    <a:pt x="92" y="1124"/>
                    <a:pt x="165" y="1174"/>
                    <a:pt x="250" y="1174"/>
                  </a:cubicBezTo>
                  <a:cubicBezTo>
                    <a:pt x="266" y="1174"/>
                    <a:pt x="283" y="1172"/>
                    <a:pt x="300" y="1168"/>
                  </a:cubicBezTo>
                  <a:cubicBezTo>
                    <a:pt x="308" y="1164"/>
                    <a:pt x="320" y="1162"/>
                    <a:pt x="330" y="1160"/>
                  </a:cubicBezTo>
                  <a:cubicBezTo>
                    <a:pt x="384" y="1141"/>
                    <a:pt x="434" y="1109"/>
                    <a:pt x="483"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2"/>
            <p:cNvSpPr/>
            <p:nvPr/>
          </p:nvSpPr>
          <p:spPr>
            <a:xfrm>
              <a:off x="2927761" y="3245065"/>
              <a:ext cx="38293" cy="35015"/>
            </a:xfrm>
            <a:custGeom>
              <a:avLst/>
              <a:gdLst/>
              <a:ahLst/>
              <a:cxnLst/>
              <a:rect l="l" t="t" r="r" b="b"/>
              <a:pathLst>
                <a:path w="1285" h="1175" extrusionOk="0">
                  <a:moveTo>
                    <a:pt x="1034" y="1"/>
                  </a:moveTo>
                  <a:cubicBezTo>
                    <a:pt x="1018" y="1"/>
                    <a:pt x="1002" y="3"/>
                    <a:pt x="985" y="6"/>
                  </a:cubicBezTo>
                  <a:cubicBezTo>
                    <a:pt x="977" y="9"/>
                    <a:pt x="967" y="12"/>
                    <a:pt x="955" y="16"/>
                  </a:cubicBezTo>
                  <a:cubicBezTo>
                    <a:pt x="902" y="33"/>
                    <a:pt x="852" y="66"/>
                    <a:pt x="803" y="102"/>
                  </a:cubicBezTo>
                  <a:cubicBezTo>
                    <a:pt x="525" y="310"/>
                    <a:pt x="340" y="615"/>
                    <a:pt x="183" y="915"/>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80"/>
                    <a:pt x="1131"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2"/>
            <p:cNvSpPr/>
            <p:nvPr/>
          </p:nvSpPr>
          <p:spPr>
            <a:xfrm>
              <a:off x="2915275" y="3282374"/>
              <a:ext cx="13797" cy="14036"/>
            </a:xfrm>
            <a:custGeom>
              <a:avLst/>
              <a:gdLst/>
              <a:ahLst/>
              <a:cxnLst/>
              <a:rect l="l" t="t" r="r" b="b"/>
              <a:pathLst>
                <a:path w="463" h="471" extrusionOk="0">
                  <a:moveTo>
                    <a:pt x="232" y="1"/>
                  </a:moveTo>
                  <a:cubicBezTo>
                    <a:pt x="216" y="1"/>
                    <a:pt x="198" y="5"/>
                    <a:pt x="182" y="6"/>
                  </a:cubicBezTo>
                  <a:cubicBezTo>
                    <a:pt x="176" y="6"/>
                    <a:pt x="172" y="8"/>
                    <a:pt x="168" y="9"/>
                  </a:cubicBezTo>
                  <a:cubicBezTo>
                    <a:pt x="153" y="15"/>
                    <a:pt x="135" y="21"/>
                    <a:pt x="120" y="29"/>
                  </a:cubicBezTo>
                  <a:cubicBezTo>
                    <a:pt x="106" y="39"/>
                    <a:pt x="93" y="49"/>
                    <a:pt x="82" y="61"/>
                  </a:cubicBezTo>
                  <a:cubicBezTo>
                    <a:pt x="72" y="67"/>
                    <a:pt x="67" y="78"/>
                    <a:pt x="60" y="87"/>
                  </a:cubicBezTo>
                  <a:cubicBezTo>
                    <a:pt x="53" y="97"/>
                    <a:pt x="46" y="105"/>
                    <a:pt x="42" y="114"/>
                  </a:cubicBezTo>
                  <a:cubicBezTo>
                    <a:pt x="40" y="117"/>
                    <a:pt x="39" y="123"/>
                    <a:pt x="36" y="127"/>
                  </a:cubicBezTo>
                  <a:cubicBezTo>
                    <a:pt x="34" y="128"/>
                    <a:pt x="33" y="133"/>
                    <a:pt x="32" y="134"/>
                  </a:cubicBezTo>
                  <a:cubicBezTo>
                    <a:pt x="29" y="137"/>
                    <a:pt x="27" y="141"/>
                    <a:pt x="24" y="145"/>
                  </a:cubicBezTo>
                  <a:cubicBezTo>
                    <a:pt x="19" y="158"/>
                    <a:pt x="12" y="173"/>
                    <a:pt x="7" y="187"/>
                  </a:cubicBezTo>
                  <a:cubicBezTo>
                    <a:pt x="6" y="191"/>
                    <a:pt x="6" y="193"/>
                    <a:pt x="6" y="196"/>
                  </a:cubicBezTo>
                  <a:cubicBezTo>
                    <a:pt x="3" y="210"/>
                    <a:pt x="3" y="224"/>
                    <a:pt x="0" y="239"/>
                  </a:cubicBezTo>
                  <a:lnTo>
                    <a:pt x="0" y="246"/>
                  </a:lnTo>
                  <a:cubicBezTo>
                    <a:pt x="0" y="256"/>
                    <a:pt x="3" y="264"/>
                    <a:pt x="4" y="272"/>
                  </a:cubicBezTo>
                  <a:cubicBezTo>
                    <a:pt x="6" y="279"/>
                    <a:pt x="6" y="289"/>
                    <a:pt x="7" y="296"/>
                  </a:cubicBezTo>
                  <a:cubicBezTo>
                    <a:pt x="12" y="310"/>
                    <a:pt x="19" y="325"/>
                    <a:pt x="24" y="337"/>
                  </a:cubicBezTo>
                  <a:cubicBezTo>
                    <a:pt x="26" y="342"/>
                    <a:pt x="27" y="343"/>
                    <a:pt x="29" y="346"/>
                  </a:cubicBezTo>
                  <a:cubicBezTo>
                    <a:pt x="39" y="359"/>
                    <a:pt x="47" y="372"/>
                    <a:pt x="57" y="385"/>
                  </a:cubicBezTo>
                  <a:cubicBezTo>
                    <a:pt x="60" y="388"/>
                    <a:pt x="63" y="389"/>
                    <a:pt x="65" y="392"/>
                  </a:cubicBezTo>
                  <a:cubicBezTo>
                    <a:pt x="79" y="403"/>
                    <a:pt x="93" y="415"/>
                    <a:pt x="110" y="428"/>
                  </a:cubicBezTo>
                  <a:lnTo>
                    <a:pt x="126" y="438"/>
                  </a:lnTo>
                  <a:cubicBezTo>
                    <a:pt x="142" y="446"/>
                    <a:pt x="158" y="454"/>
                    <a:pt x="176" y="459"/>
                  </a:cubicBezTo>
                  <a:cubicBezTo>
                    <a:pt x="182" y="461"/>
                    <a:pt x="189" y="464"/>
                    <a:pt x="196" y="465"/>
                  </a:cubicBezTo>
                  <a:cubicBezTo>
                    <a:pt x="210" y="466"/>
                    <a:pt x="226" y="471"/>
                    <a:pt x="241" y="471"/>
                  </a:cubicBezTo>
                  <a:cubicBezTo>
                    <a:pt x="243" y="471"/>
                    <a:pt x="245" y="471"/>
                    <a:pt x="247" y="471"/>
                  </a:cubicBezTo>
                  <a:cubicBezTo>
                    <a:pt x="255" y="471"/>
                    <a:pt x="262" y="468"/>
                    <a:pt x="271" y="466"/>
                  </a:cubicBezTo>
                  <a:cubicBezTo>
                    <a:pt x="279" y="465"/>
                    <a:pt x="289" y="465"/>
                    <a:pt x="298" y="464"/>
                  </a:cubicBezTo>
                  <a:cubicBezTo>
                    <a:pt x="314" y="459"/>
                    <a:pt x="330" y="451"/>
                    <a:pt x="344" y="445"/>
                  </a:cubicBezTo>
                  <a:cubicBezTo>
                    <a:pt x="350" y="443"/>
                    <a:pt x="355" y="439"/>
                    <a:pt x="358" y="436"/>
                  </a:cubicBezTo>
                  <a:cubicBezTo>
                    <a:pt x="373" y="425"/>
                    <a:pt x="387" y="416"/>
                    <a:pt x="400" y="403"/>
                  </a:cubicBezTo>
                  <a:cubicBezTo>
                    <a:pt x="411" y="390"/>
                    <a:pt x="421" y="376"/>
                    <a:pt x="431" y="362"/>
                  </a:cubicBezTo>
                  <a:cubicBezTo>
                    <a:pt x="434" y="358"/>
                    <a:pt x="436" y="352"/>
                    <a:pt x="437" y="347"/>
                  </a:cubicBezTo>
                  <a:cubicBezTo>
                    <a:pt x="444" y="330"/>
                    <a:pt x="451" y="315"/>
                    <a:pt x="456" y="299"/>
                  </a:cubicBezTo>
                  <a:cubicBezTo>
                    <a:pt x="459" y="283"/>
                    <a:pt x="461" y="264"/>
                    <a:pt x="463" y="247"/>
                  </a:cubicBezTo>
                  <a:lnTo>
                    <a:pt x="463" y="229"/>
                  </a:lnTo>
                  <a:cubicBezTo>
                    <a:pt x="461" y="213"/>
                    <a:pt x="459" y="194"/>
                    <a:pt x="456" y="178"/>
                  </a:cubicBezTo>
                  <a:cubicBezTo>
                    <a:pt x="451" y="161"/>
                    <a:pt x="443" y="144"/>
                    <a:pt x="436" y="128"/>
                  </a:cubicBezTo>
                  <a:cubicBezTo>
                    <a:pt x="434" y="123"/>
                    <a:pt x="433" y="120"/>
                    <a:pt x="428" y="114"/>
                  </a:cubicBezTo>
                  <a:cubicBezTo>
                    <a:pt x="420" y="100"/>
                    <a:pt x="408" y="84"/>
                    <a:pt x="397" y="71"/>
                  </a:cubicBezTo>
                  <a:cubicBezTo>
                    <a:pt x="390" y="62"/>
                    <a:pt x="378" y="57"/>
                    <a:pt x="370" y="49"/>
                  </a:cubicBezTo>
                  <a:cubicBezTo>
                    <a:pt x="361" y="42"/>
                    <a:pt x="351" y="35"/>
                    <a:pt x="343" y="29"/>
                  </a:cubicBezTo>
                  <a:cubicBezTo>
                    <a:pt x="328" y="21"/>
                    <a:pt x="312" y="15"/>
                    <a:pt x="297" y="9"/>
                  </a:cubicBezTo>
                  <a:cubicBezTo>
                    <a:pt x="291" y="8"/>
                    <a:pt x="285" y="6"/>
                    <a:pt x="279" y="6"/>
                  </a:cubicBezTo>
                  <a:cubicBezTo>
                    <a:pt x="264" y="4"/>
                    <a:pt x="248"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2"/>
            <p:cNvSpPr/>
            <p:nvPr/>
          </p:nvSpPr>
          <p:spPr>
            <a:xfrm>
              <a:off x="3114632"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7" y="498"/>
                    <a:pt x="880" y="524"/>
                  </a:cubicBezTo>
                  <a:cubicBezTo>
                    <a:pt x="984" y="538"/>
                    <a:pt x="1109" y="557"/>
                    <a:pt x="1227" y="557"/>
                  </a:cubicBezTo>
                  <a:cubicBezTo>
                    <a:pt x="1284" y="557"/>
                    <a:pt x="1339" y="553"/>
                    <a:pt x="1389" y="541"/>
                  </a:cubicBezTo>
                  <a:cubicBezTo>
                    <a:pt x="1519" y="511"/>
                    <a:pt x="1572" y="451"/>
                    <a:pt x="1605" y="343"/>
                  </a:cubicBezTo>
                  <a:cubicBezTo>
                    <a:pt x="1634" y="252"/>
                    <a:pt x="1604"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2"/>
            <p:cNvSpPr/>
            <p:nvPr/>
          </p:nvSpPr>
          <p:spPr>
            <a:xfrm>
              <a:off x="3045796"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200" y="518"/>
                    <a:pt x="258" y="533"/>
                    <a:pt x="316" y="541"/>
                  </a:cubicBezTo>
                  <a:cubicBezTo>
                    <a:pt x="389" y="553"/>
                    <a:pt x="462" y="558"/>
                    <a:pt x="535" y="558"/>
                  </a:cubicBezTo>
                  <a:cubicBezTo>
                    <a:pt x="802" y="558"/>
                    <a:pt x="1067"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2"/>
            <p:cNvSpPr/>
            <p:nvPr/>
          </p:nvSpPr>
          <p:spPr>
            <a:xfrm>
              <a:off x="3095918" y="3302220"/>
              <a:ext cx="17880" cy="46667"/>
            </a:xfrm>
            <a:custGeom>
              <a:avLst/>
              <a:gdLst/>
              <a:ahLst/>
              <a:cxnLst/>
              <a:rect l="l" t="t" r="r" b="b"/>
              <a:pathLst>
                <a:path w="600" h="1566" extrusionOk="0">
                  <a:moveTo>
                    <a:pt x="317" y="1"/>
                  </a:moveTo>
                  <a:cubicBezTo>
                    <a:pt x="302" y="1"/>
                    <a:pt x="284" y="10"/>
                    <a:pt x="263" y="33"/>
                  </a:cubicBezTo>
                  <a:cubicBezTo>
                    <a:pt x="208" y="94"/>
                    <a:pt x="194" y="209"/>
                    <a:pt x="168" y="292"/>
                  </a:cubicBezTo>
                  <a:cubicBezTo>
                    <a:pt x="115" y="460"/>
                    <a:pt x="75" y="634"/>
                    <a:pt x="52" y="813"/>
                  </a:cubicBezTo>
                  <a:cubicBezTo>
                    <a:pt x="31" y="971"/>
                    <a:pt x="1" y="1176"/>
                    <a:pt x="34" y="1332"/>
                  </a:cubicBezTo>
                  <a:cubicBezTo>
                    <a:pt x="65" y="1467"/>
                    <a:pt x="124" y="1520"/>
                    <a:pt x="230" y="1554"/>
                  </a:cubicBezTo>
                  <a:cubicBezTo>
                    <a:pt x="252" y="1562"/>
                    <a:pt x="274" y="1565"/>
                    <a:pt x="297" y="1565"/>
                  </a:cubicBezTo>
                  <a:cubicBezTo>
                    <a:pt x="367" y="1565"/>
                    <a:pt x="438" y="1530"/>
                    <a:pt x="482" y="1461"/>
                  </a:cubicBezTo>
                  <a:cubicBezTo>
                    <a:pt x="488" y="1451"/>
                    <a:pt x="492" y="1440"/>
                    <a:pt x="498" y="1431"/>
                  </a:cubicBezTo>
                  <a:cubicBezTo>
                    <a:pt x="522" y="1379"/>
                    <a:pt x="538" y="1319"/>
                    <a:pt x="547" y="1261"/>
                  </a:cubicBezTo>
                  <a:cubicBezTo>
                    <a:pt x="600" y="914"/>
                    <a:pt x="518" y="563"/>
                    <a:pt x="423" y="237"/>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2"/>
            <p:cNvSpPr/>
            <p:nvPr/>
          </p:nvSpPr>
          <p:spPr>
            <a:xfrm>
              <a:off x="3095322"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4" y="247"/>
                    <a:pt x="54" y="306"/>
                  </a:cubicBezTo>
                  <a:cubicBezTo>
                    <a:pt x="1"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600" y="390"/>
                    <a:pt x="567" y="234"/>
                  </a:cubicBezTo>
                  <a:cubicBezTo>
                    <a:pt x="536" y="99"/>
                    <a:pt x="476"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2"/>
            <p:cNvSpPr/>
            <p:nvPr/>
          </p:nvSpPr>
          <p:spPr>
            <a:xfrm>
              <a:off x="3097766" y="3282284"/>
              <a:ext cx="13857" cy="13797"/>
            </a:xfrm>
            <a:custGeom>
              <a:avLst/>
              <a:gdLst/>
              <a:ahLst/>
              <a:cxnLst/>
              <a:rect l="l" t="t" r="r" b="b"/>
              <a:pathLst>
                <a:path w="465" h="463" extrusionOk="0">
                  <a:moveTo>
                    <a:pt x="234" y="1"/>
                  </a:moveTo>
                  <a:cubicBezTo>
                    <a:pt x="222" y="1"/>
                    <a:pt x="211" y="2"/>
                    <a:pt x="199" y="4"/>
                  </a:cubicBezTo>
                  <a:cubicBezTo>
                    <a:pt x="189" y="7"/>
                    <a:pt x="176" y="7"/>
                    <a:pt x="165" y="9"/>
                  </a:cubicBezTo>
                  <a:cubicBezTo>
                    <a:pt x="149" y="15"/>
                    <a:pt x="133" y="22"/>
                    <a:pt x="119" y="30"/>
                  </a:cubicBezTo>
                  <a:cubicBezTo>
                    <a:pt x="113" y="31"/>
                    <a:pt x="111" y="35"/>
                    <a:pt x="105" y="38"/>
                  </a:cubicBezTo>
                  <a:cubicBezTo>
                    <a:pt x="92" y="47"/>
                    <a:pt x="78" y="58"/>
                    <a:pt x="65" y="68"/>
                  </a:cubicBezTo>
                  <a:cubicBezTo>
                    <a:pt x="53" y="81"/>
                    <a:pt x="43" y="95"/>
                    <a:pt x="33" y="108"/>
                  </a:cubicBezTo>
                  <a:cubicBezTo>
                    <a:pt x="29" y="111"/>
                    <a:pt x="27" y="117"/>
                    <a:pt x="26" y="121"/>
                  </a:cubicBezTo>
                  <a:cubicBezTo>
                    <a:pt x="19" y="136"/>
                    <a:pt x="12" y="151"/>
                    <a:pt x="7" y="167"/>
                  </a:cubicBezTo>
                  <a:cubicBezTo>
                    <a:pt x="5" y="183"/>
                    <a:pt x="3" y="200"/>
                    <a:pt x="0" y="216"/>
                  </a:cubicBezTo>
                  <a:cubicBezTo>
                    <a:pt x="0" y="226"/>
                    <a:pt x="3" y="239"/>
                    <a:pt x="5" y="250"/>
                  </a:cubicBezTo>
                  <a:cubicBezTo>
                    <a:pt x="6" y="260"/>
                    <a:pt x="6" y="272"/>
                    <a:pt x="10" y="282"/>
                  </a:cubicBezTo>
                  <a:cubicBezTo>
                    <a:pt x="12" y="286"/>
                    <a:pt x="13" y="290"/>
                    <a:pt x="15" y="295"/>
                  </a:cubicBezTo>
                  <a:cubicBezTo>
                    <a:pt x="15" y="297"/>
                    <a:pt x="15" y="300"/>
                    <a:pt x="17" y="303"/>
                  </a:cubicBezTo>
                  <a:cubicBezTo>
                    <a:pt x="19" y="309"/>
                    <a:pt x="19" y="312"/>
                    <a:pt x="20" y="316"/>
                  </a:cubicBezTo>
                  <a:cubicBezTo>
                    <a:pt x="26" y="330"/>
                    <a:pt x="32" y="345"/>
                    <a:pt x="36" y="358"/>
                  </a:cubicBezTo>
                  <a:cubicBezTo>
                    <a:pt x="39" y="359"/>
                    <a:pt x="39" y="362"/>
                    <a:pt x="40" y="365"/>
                  </a:cubicBezTo>
                  <a:cubicBezTo>
                    <a:pt x="48" y="376"/>
                    <a:pt x="58" y="388"/>
                    <a:pt x="68" y="398"/>
                  </a:cubicBezTo>
                  <a:cubicBezTo>
                    <a:pt x="69" y="401"/>
                    <a:pt x="69" y="402"/>
                    <a:pt x="70" y="403"/>
                  </a:cubicBezTo>
                  <a:cubicBezTo>
                    <a:pt x="76" y="409"/>
                    <a:pt x="85" y="416"/>
                    <a:pt x="90" y="419"/>
                  </a:cubicBezTo>
                  <a:cubicBezTo>
                    <a:pt x="96" y="425"/>
                    <a:pt x="103" y="431"/>
                    <a:pt x="111" y="436"/>
                  </a:cubicBezTo>
                  <a:cubicBezTo>
                    <a:pt x="122" y="442"/>
                    <a:pt x="136" y="448"/>
                    <a:pt x="149" y="454"/>
                  </a:cubicBezTo>
                  <a:cubicBezTo>
                    <a:pt x="154" y="455"/>
                    <a:pt x="156" y="455"/>
                    <a:pt x="158" y="458"/>
                  </a:cubicBezTo>
                  <a:cubicBezTo>
                    <a:pt x="172" y="461"/>
                    <a:pt x="189" y="462"/>
                    <a:pt x="205" y="462"/>
                  </a:cubicBezTo>
                  <a:lnTo>
                    <a:pt x="215" y="462"/>
                  </a:lnTo>
                  <a:cubicBezTo>
                    <a:pt x="234" y="462"/>
                    <a:pt x="254" y="459"/>
                    <a:pt x="271" y="455"/>
                  </a:cubicBezTo>
                  <a:cubicBezTo>
                    <a:pt x="277" y="454"/>
                    <a:pt x="284" y="454"/>
                    <a:pt x="290" y="452"/>
                  </a:cubicBezTo>
                  <a:cubicBezTo>
                    <a:pt x="307" y="446"/>
                    <a:pt x="323" y="439"/>
                    <a:pt x="340" y="431"/>
                  </a:cubicBezTo>
                  <a:cubicBezTo>
                    <a:pt x="344" y="426"/>
                    <a:pt x="351" y="425"/>
                    <a:pt x="357" y="419"/>
                  </a:cubicBezTo>
                  <a:cubicBezTo>
                    <a:pt x="370" y="409"/>
                    <a:pt x="386" y="401"/>
                    <a:pt x="397" y="388"/>
                  </a:cubicBezTo>
                  <a:cubicBezTo>
                    <a:pt x="401" y="382"/>
                    <a:pt x="407" y="373"/>
                    <a:pt x="413" y="368"/>
                  </a:cubicBezTo>
                  <a:lnTo>
                    <a:pt x="429" y="346"/>
                  </a:lnTo>
                  <a:cubicBezTo>
                    <a:pt x="437" y="332"/>
                    <a:pt x="443" y="316"/>
                    <a:pt x="449" y="299"/>
                  </a:cubicBezTo>
                  <a:cubicBezTo>
                    <a:pt x="450" y="295"/>
                    <a:pt x="452" y="289"/>
                    <a:pt x="452" y="283"/>
                  </a:cubicBezTo>
                  <a:cubicBezTo>
                    <a:pt x="456" y="266"/>
                    <a:pt x="459" y="247"/>
                    <a:pt x="459" y="230"/>
                  </a:cubicBezTo>
                  <a:cubicBezTo>
                    <a:pt x="464" y="217"/>
                    <a:pt x="462" y="200"/>
                    <a:pt x="457" y="181"/>
                  </a:cubicBezTo>
                  <a:cubicBezTo>
                    <a:pt x="456" y="176"/>
                    <a:pt x="456" y="171"/>
                    <a:pt x="454" y="166"/>
                  </a:cubicBezTo>
                  <a:cubicBezTo>
                    <a:pt x="449" y="150"/>
                    <a:pt x="442" y="133"/>
                    <a:pt x="433" y="117"/>
                  </a:cubicBezTo>
                  <a:cubicBezTo>
                    <a:pt x="423" y="103"/>
                    <a:pt x="413" y="88"/>
                    <a:pt x="401" y="75"/>
                  </a:cubicBezTo>
                  <a:cubicBezTo>
                    <a:pt x="399" y="71"/>
                    <a:pt x="393" y="67"/>
                    <a:pt x="390" y="64"/>
                  </a:cubicBezTo>
                  <a:cubicBezTo>
                    <a:pt x="377" y="52"/>
                    <a:pt x="364" y="42"/>
                    <a:pt x="350" y="32"/>
                  </a:cubicBezTo>
                  <a:cubicBezTo>
                    <a:pt x="336" y="24"/>
                    <a:pt x="318" y="17"/>
                    <a:pt x="301" y="11"/>
                  </a:cubicBezTo>
                  <a:cubicBezTo>
                    <a:pt x="297"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2"/>
            <p:cNvSpPr/>
            <p:nvPr/>
          </p:nvSpPr>
          <p:spPr>
            <a:xfrm>
              <a:off x="3295901" y="3297512"/>
              <a:ext cx="34777" cy="36177"/>
            </a:xfrm>
            <a:custGeom>
              <a:avLst/>
              <a:gdLst/>
              <a:ahLst/>
              <a:cxnLst/>
              <a:rect l="l" t="t" r="r" b="b"/>
              <a:pathLst>
                <a:path w="1167" h="1214" extrusionOk="0">
                  <a:moveTo>
                    <a:pt x="50" y="0"/>
                  </a:moveTo>
                  <a:cubicBezTo>
                    <a:pt x="20" y="0"/>
                    <a:pt x="1" y="19"/>
                    <a:pt x="3" y="73"/>
                  </a:cubicBezTo>
                  <a:cubicBezTo>
                    <a:pt x="6" y="158"/>
                    <a:pt x="76" y="249"/>
                    <a:pt x="113" y="327"/>
                  </a:cubicBezTo>
                  <a:cubicBezTo>
                    <a:pt x="190" y="484"/>
                    <a:pt x="285" y="636"/>
                    <a:pt x="391" y="779"/>
                  </a:cubicBezTo>
                  <a:cubicBezTo>
                    <a:pt x="486" y="907"/>
                    <a:pt x="606" y="1075"/>
                    <a:pt x="738" y="1159"/>
                  </a:cubicBezTo>
                  <a:cubicBezTo>
                    <a:pt x="797" y="1197"/>
                    <a:pt x="847" y="1214"/>
                    <a:pt x="895" y="1214"/>
                  </a:cubicBezTo>
                  <a:cubicBezTo>
                    <a:pt x="940" y="1214"/>
                    <a:pt x="983" y="1200"/>
                    <a:pt x="1030" y="1175"/>
                  </a:cubicBezTo>
                  <a:cubicBezTo>
                    <a:pt x="1115" y="1132"/>
                    <a:pt x="1166" y="1033"/>
                    <a:pt x="1145" y="926"/>
                  </a:cubicBezTo>
                  <a:cubicBezTo>
                    <a:pt x="1142" y="914"/>
                    <a:pt x="1139" y="903"/>
                    <a:pt x="1136" y="893"/>
                  </a:cubicBezTo>
                  <a:cubicBezTo>
                    <a:pt x="1117" y="838"/>
                    <a:pt x="1086" y="787"/>
                    <a:pt x="1052" y="738"/>
                  </a:cubicBezTo>
                  <a:cubicBezTo>
                    <a:pt x="850" y="453"/>
                    <a:pt x="549"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2"/>
            <p:cNvSpPr/>
            <p:nvPr/>
          </p:nvSpPr>
          <p:spPr>
            <a:xfrm>
              <a:off x="3243245" y="3244886"/>
              <a:ext cx="34747" cy="36207"/>
            </a:xfrm>
            <a:custGeom>
              <a:avLst/>
              <a:gdLst/>
              <a:ahLst/>
              <a:cxnLst/>
              <a:rect l="l" t="t" r="r" b="b"/>
              <a:pathLst>
                <a:path w="1166" h="1215" extrusionOk="0">
                  <a:moveTo>
                    <a:pt x="270" y="0"/>
                  </a:moveTo>
                  <a:cubicBezTo>
                    <a:pt x="225" y="0"/>
                    <a:pt x="183" y="15"/>
                    <a:pt x="136" y="39"/>
                  </a:cubicBezTo>
                  <a:cubicBezTo>
                    <a:pt x="52" y="82"/>
                    <a:pt x="0" y="181"/>
                    <a:pt x="22" y="289"/>
                  </a:cubicBezTo>
                  <a:cubicBezTo>
                    <a:pt x="23" y="299"/>
                    <a:pt x="26" y="310"/>
                    <a:pt x="30" y="323"/>
                  </a:cubicBezTo>
                  <a:cubicBezTo>
                    <a:pt x="47" y="376"/>
                    <a:pt x="80" y="428"/>
                    <a:pt x="115" y="476"/>
                  </a:cubicBezTo>
                  <a:cubicBezTo>
                    <a:pt x="317" y="762"/>
                    <a:pt x="618" y="949"/>
                    <a:pt x="910" y="1111"/>
                  </a:cubicBezTo>
                  <a:cubicBezTo>
                    <a:pt x="956" y="1137"/>
                    <a:pt x="1056" y="1215"/>
                    <a:pt x="1116" y="1215"/>
                  </a:cubicBezTo>
                  <a:cubicBezTo>
                    <a:pt x="1146" y="1215"/>
                    <a:pt x="1165" y="1195"/>
                    <a:pt x="1164" y="1141"/>
                  </a:cubicBezTo>
                  <a:cubicBezTo>
                    <a:pt x="1161" y="1057"/>
                    <a:pt x="1091" y="965"/>
                    <a:pt x="1053" y="889"/>
                  </a:cubicBezTo>
                  <a:cubicBezTo>
                    <a:pt x="974" y="730"/>
                    <a:pt x="880" y="578"/>
                    <a:pt x="775" y="435"/>
                  </a:cubicBezTo>
                  <a:cubicBezTo>
                    <a:pt x="681" y="307"/>
                    <a:pt x="560" y="140"/>
                    <a:pt x="427" y="55"/>
                  </a:cubicBezTo>
                  <a:cubicBezTo>
                    <a:pt x="367"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2"/>
            <p:cNvSpPr/>
            <p:nvPr/>
          </p:nvSpPr>
          <p:spPr>
            <a:xfrm>
              <a:off x="3243067" y="3298525"/>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1" y="1174"/>
                  </a:cubicBezTo>
                  <a:cubicBezTo>
                    <a:pt x="267" y="1174"/>
                    <a:pt x="283" y="1172"/>
                    <a:pt x="300" y="1168"/>
                  </a:cubicBezTo>
                  <a:cubicBezTo>
                    <a:pt x="308" y="1164"/>
                    <a:pt x="318" y="1162"/>
                    <a:pt x="330" y="1160"/>
                  </a:cubicBezTo>
                  <a:cubicBezTo>
                    <a:pt x="383" y="1141"/>
                    <a:pt x="433" y="1109"/>
                    <a:pt x="482" y="1074"/>
                  </a:cubicBezTo>
                  <a:cubicBezTo>
                    <a:pt x="760" y="864"/>
                    <a:pt x="945" y="559"/>
                    <a:pt x="1102"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2"/>
            <p:cNvSpPr/>
            <p:nvPr/>
          </p:nvSpPr>
          <p:spPr>
            <a:xfrm>
              <a:off x="3292503" y="3245065"/>
              <a:ext cx="38293" cy="35015"/>
            </a:xfrm>
            <a:custGeom>
              <a:avLst/>
              <a:gdLst/>
              <a:ahLst/>
              <a:cxnLst/>
              <a:rect l="l" t="t" r="r" b="b"/>
              <a:pathLst>
                <a:path w="1285" h="1175" extrusionOk="0">
                  <a:moveTo>
                    <a:pt x="1033" y="1"/>
                  </a:moveTo>
                  <a:cubicBezTo>
                    <a:pt x="1017" y="1"/>
                    <a:pt x="1001" y="3"/>
                    <a:pt x="985" y="6"/>
                  </a:cubicBezTo>
                  <a:cubicBezTo>
                    <a:pt x="976" y="9"/>
                    <a:pt x="965" y="12"/>
                    <a:pt x="955" y="16"/>
                  </a:cubicBezTo>
                  <a:cubicBezTo>
                    <a:pt x="900" y="33"/>
                    <a:pt x="850" y="66"/>
                    <a:pt x="802" y="102"/>
                  </a:cubicBezTo>
                  <a:cubicBezTo>
                    <a:pt x="525" y="310"/>
                    <a:pt x="340" y="615"/>
                    <a:pt x="183" y="915"/>
                  </a:cubicBezTo>
                  <a:cubicBezTo>
                    <a:pt x="145" y="985"/>
                    <a:pt x="0" y="1174"/>
                    <a:pt x="144" y="1174"/>
                  </a:cubicBezTo>
                  <a:cubicBezTo>
                    <a:pt x="147" y="1174"/>
                    <a:pt x="150" y="1174"/>
                    <a:pt x="153" y="1174"/>
                  </a:cubicBezTo>
                  <a:cubicBezTo>
                    <a:pt x="234" y="1171"/>
                    <a:pt x="324" y="1099"/>
                    <a:pt x="399" y="1059"/>
                  </a:cubicBezTo>
                  <a:cubicBezTo>
                    <a:pt x="554" y="980"/>
                    <a:pt x="701" y="884"/>
                    <a:pt x="842" y="777"/>
                  </a:cubicBezTo>
                  <a:cubicBezTo>
                    <a:pt x="965" y="680"/>
                    <a:pt x="1130" y="558"/>
                    <a:pt x="1213" y="422"/>
                  </a:cubicBezTo>
                  <a:cubicBezTo>
                    <a:pt x="1285" y="306"/>
                    <a:pt x="1279" y="225"/>
                    <a:pt x="1229" y="124"/>
                  </a:cubicBezTo>
                  <a:cubicBezTo>
                    <a:pt x="1192" y="51"/>
                    <a:pt x="1118"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2"/>
            <p:cNvSpPr/>
            <p:nvPr/>
          </p:nvSpPr>
          <p:spPr>
            <a:xfrm>
              <a:off x="3280047" y="3282374"/>
              <a:ext cx="13827" cy="14036"/>
            </a:xfrm>
            <a:custGeom>
              <a:avLst/>
              <a:gdLst/>
              <a:ahLst/>
              <a:cxnLst/>
              <a:rect l="l" t="t" r="r" b="b"/>
              <a:pathLst>
                <a:path w="464" h="471" extrusionOk="0">
                  <a:moveTo>
                    <a:pt x="231" y="1"/>
                  </a:moveTo>
                  <a:cubicBezTo>
                    <a:pt x="215" y="1"/>
                    <a:pt x="198" y="5"/>
                    <a:pt x="181" y="6"/>
                  </a:cubicBezTo>
                  <a:cubicBezTo>
                    <a:pt x="176" y="6"/>
                    <a:pt x="172" y="8"/>
                    <a:pt x="166" y="9"/>
                  </a:cubicBezTo>
                  <a:cubicBezTo>
                    <a:pt x="152" y="15"/>
                    <a:pt x="135" y="21"/>
                    <a:pt x="121" y="29"/>
                  </a:cubicBezTo>
                  <a:cubicBezTo>
                    <a:pt x="106" y="39"/>
                    <a:pt x="93" y="49"/>
                    <a:pt x="80" y="61"/>
                  </a:cubicBezTo>
                  <a:cubicBezTo>
                    <a:pt x="72" y="67"/>
                    <a:pt x="66" y="78"/>
                    <a:pt x="59" y="87"/>
                  </a:cubicBezTo>
                  <a:cubicBezTo>
                    <a:pt x="52" y="97"/>
                    <a:pt x="45" y="105"/>
                    <a:pt x="42" y="114"/>
                  </a:cubicBezTo>
                  <a:cubicBezTo>
                    <a:pt x="39" y="117"/>
                    <a:pt x="37" y="123"/>
                    <a:pt x="36" y="127"/>
                  </a:cubicBezTo>
                  <a:cubicBezTo>
                    <a:pt x="35"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5" y="342"/>
                    <a:pt x="27" y="343"/>
                    <a:pt x="29" y="346"/>
                  </a:cubicBezTo>
                  <a:cubicBezTo>
                    <a:pt x="37" y="359"/>
                    <a:pt x="46" y="372"/>
                    <a:pt x="58"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1" y="466"/>
                  </a:cubicBezTo>
                  <a:cubicBezTo>
                    <a:pt x="280" y="465"/>
                    <a:pt x="288" y="465"/>
                    <a:pt x="297" y="464"/>
                  </a:cubicBezTo>
                  <a:cubicBezTo>
                    <a:pt x="314" y="459"/>
                    <a:pt x="330" y="451"/>
                    <a:pt x="344" y="445"/>
                  </a:cubicBezTo>
                  <a:cubicBezTo>
                    <a:pt x="350" y="443"/>
                    <a:pt x="356" y="439"/>
                    <a:pt x="358" y="436"/>
                  </a:cubicBezTo>
                  <a:cubicBezTo>
                    <a:pt x="373" y="425"/>
                    <a:pt x="387" y="416"/>
                    <a:pt x="400" y="403"/>
                  </a:cubicBezTo>
                  <a:cubicBezTo>
                    <a:pt x="410" y="390"/>
                    <a:pt x="420" y="376"/>
                    <a:pt x="430" y="362"/>
                  </a:cubicBezTo>
                  <a:cubicBezTo>
                    <a:pt x="434" y="358"/>
                    <a:pt x="436" y="352"/>
                    <a:pt x="437" y="347"/>
                  </a:cubicBezTo>
                  <a:cubicBezTo>
                    <a:pt x="444" y="330"/>
                    <a:pt x="452" y="315"/>
                    <a:pt x="456" y="299"/>
                  </a:cubicBezTo>
                  <a:cubicBezTo>
                    <a:pt x="459" y="283"/>
                    <a:pt x="460" y="264"/>
                    <a:pt x="463" y="247"/>
                  </a:cubicBezTo>
                  <a:lnTo>
                    <a:pt x="463" y="229"/>
                  </a:lnTo>
                  <a:cubicBezTo>
                    <a:pt x="460" y="213"/>
                    <a:pt x="459" y="194"/>
                    <a:pt x="456" y="178"/>
                  </a:cubicBezTo>
                  <a:cubicBezTo>
                    <a:pt x="452" y="161"/>
                    <a:pt x="443" y="144"/>
                    <a:pt x="436" y="128"/>
                  </a:cubicBezTo>
                  <a:cubicBezTo>
                    <a:pt x="433" y="123"/>
                    <a:pt x="432" y="120"/>
                    <a:pt x="429" y="114"/>
                  </a:cubicBezTo>
                  <a:cubicBezTo>
                    <a:pt x="420" y="100"/>
                    <a:pt x="409" y="84"/>
                    <a:pt x="396" y="71"/>
                  </a:cubicBezTo>
                  <a:cubicBezTo>
                    <a:pt x="389" y="62"/>
                    <a:pt x="379" y="57"/>
                    <a:pt x="370" y="49"/>
                  </a:cubicBezTo>
                  <a:cubicBezTo>
                    <a:pt x="360" y="42"/>
                    <a:pt x="351" y="35"/>
                    <a:pt x="343" y="29"/>
                  </a:cubicBezTo>
                  <a:cubicBezTo>
                    <a:pt x="328" y="21"/>
                    <a:pt x="313" y="15"/>
                    <a:pt x="295" y="9"/>
                  </a:cubicBezTo>
                  <a:cubicBezTo>
                    <a:pt x="290" y="8"/>
                    <a:pt x="285"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2"/>
            <p:cNvSpPr/>
            <p:nvPr/>
          </p:nvSpPr>
          <p:spPr>
            <a:xfrm>
              <a:off x="3479404" y="3281003"/>
              <a:ext cx="48693" cy="16628"/>
            </a:xfrm>
            <a:custGeom>
              <a:avLst/>
              <a:gdLst/>
              <a:ahLst/>
              <a:cxnLst/>
              <a:rect l="l" t="t" r="r" b="b"/>
              <a:pathLst>
                <a:path w="1634" h="558" extrusionOk="0">
                  <a:moveTo>
                    <a:pt x="1098" y="0"/>
                  </a:moveTo>
                  <a:cubicBezTo>
                    <a:pt x="832" y="0"/>
                    <a:pt x="568" y="68"/>
                    <a:pt x="317" y="144"/>
                  </a:cubicBezTo>
                  <a:cubicBezTo>
                    <a:pt x="240" y="167"/>
                    <a:pt x="0" y="196"/>
                    <a:pt x="116" y="305"/>
                  </a:cubicBezTo>
                  <a:cubicBezTo>
                    <a:pt x="178" y="362"/>
                    <a:pt x="290" y="376"/>
                    <a:pt x="372" y="404"/>
                  </a:cubicBezTo>
                  <a:cubicBezTo>
                    <a:pt x="536" y="459"/>
                    <a:pt x="705" y="498"/>
                    <a:pt x="880" y="524"/>
                  </a:cubicBezTo>
                  <a:cubicBezTo>
                    <a:pt x="983" y="538"/>
                    <a:pt x="1108" y="557"/>
                    <a:pt x="1226" y="557"/>
                  </a:cubicBezTo>
                  <a:cubicBezTo>
                    <a:pt x="1283" y="557"/>
                    <a:pt x="1339" y="553"/>
                    <a:pt x="1389" y="541"/>
                  </a:cubicBezTo>
                  <a:cubicBezTo>
                    <a:pt x="1519" y="511"/>
                    <a:pt x="1571" y="451"/>
                    <a:pt x="1605" y="343"/>
                  </a:cubicBezTo>
                  <a:cubicBezTo>
                    <a:pt x="1634" y="252"/>
                    <a:pt x="1604" y="144"/>
                    <a:pt x="1514"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2"/>
            <p:cNvSpPr/>
            <p:nvPr/>
          </p:nvSpPr>
          <p:spPr>
            <a:xfrm>
              <a:off x="3410479"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9" y="533"/>
                    <a:pt x="316" y="541"/>
                  </a:cubicBezTo>
                  <a:cubicBezTo>
                    <a:pt x="389" y="553"/>
                    <a:pt x="463" y="558"/>
                    <a:pt x="536" y="558"/>
                  </a:cubicBezTo>
                  <a:cubicBezTo>
                    <a:pt x="803" y="558"/>
                    <a:pt x="1067" y="490"/>
                    <a:pt x="1318" y="414"/>
                  </a:cubicBezTo>
                  <a:cubicBezTo>
                    <a:pt x="1395" y="391"/>
                    <a:pt x="1634" y="362"/>
                    <a:pt x="1518" y="253"/>
                  </a:cubicBezTo>
                  <a:cubicBezTo>
                    <a:pt x="1457"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2"/>
            <p:cNvSpPr/>
            <p:nvPr/>
          </p:nvSpPr>
          <p:spPr>
            <a:xfrm>
              <a:off x="3460601" y="3302220"/>
              <a:ext cx="17969" cy="46667"/>
            </a:xfrm>
            <a:custGeom>
              <a:avLst/>
              <a:gdLst/>
              <a:ahLst/>
              <a:cxnLst/>
              <a:rect l="l" t="t" r="r" b="b"/>
              <a:pathLst>
                <a:path w="603" h="1566" extrusionOk="0">
                  <a:moveTo>
                    <a:pt x="320" y="1"/>
                  </a:moveTo>
                  <a:cubicBezTo>
                    <a:pt x="304" y="1"/>
                    <a:pt x="287" y="10"/>
                    <a:pt x="266" y="33"/>
                  </a:cubicBezTo>
                  <a:cubicBezTo>
                    <a:pt x="210" y="94"/>
                    <a:pt x="196" y="209"/>
                    <a:pt x="171" y="292"/>
                  </a:cubicBezTo>
                  <a:cubicBezTo>
                    <a:pt x="117" y="460"/>
                    <a:pt x="78" y="634"/>
                    <a:pt x="54" y="813"/>
                  </a:cubicBezTo>
                  <a:cubicBezTo>
                    <a:pt x="32" y="971"/>
                    <a:pt x="1" y="1176"/>
                    <a:pt x="37" y="1332"/>
                  </a:cubicBezTo>
                  <a:cubicBezTo>
                    <a:pt x="67" y="1467"/>
                    <a:pt x="126" y="1520"/>
                    <a:pt x="232" y="1554"/>
                  </a:cubicBezTo>
                  <a:cubicBezTo>
                    <a:pt x="254" y="1562"/>
                    <a:pt x="277" y="1565"/>
                    <a:pt x="299" y="1565"/>
                  </a:cubicBezTo>
                  <a:cubicBezTo>
                    <a:pt x="370" y="1565"/>
                    <a:pt x="439" y="1530"/>
                    <a:pt x="484" y="1461"/>
                  </a:cubicBezTo>
                  <a:cubicBezTo>
                    <a:pt x="490" y="1451"/>
                    <a:pt x="495" y="1440"/>
                    <a:pt x="501" y="1431"/>
                  </a:cubicBezTo>
                  <a:cubicBezTo>
                    <a:pt x="525" y="1379"/>
                    <a:pt x="540" y="1319"/>
                    <a:pt x="548" y="1261"/>
                  </a:cubicBezTo>
                  <a:cubicBezTo>
                    <a:pt x="603" y="914"/>
                    <a:pt x="520" y="563"/>
                    <a:pt x="425" y="237"/>
                  </a:cubicBezTo>
                  <a:cubicBezTo>
                    <a:pt x="406" y="174"/>
                    <a:pt x="385"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2"/>
            <p:cNvSpPr/>
            <p:nvPr/>
          </p:nvSpPr>
          <p:spPr>
            <a:xfrm>
              <a:off x="3460005" y="3229689"/>
              <a:ext cx="17969" cy="46697"/>
            </a:xfrm>
            <a:custGeom>
              <a:avLst/>
              <a:gdLst/>
              <a:ahLst/>
              <a:cxnLst/>
              <a:rect l="l" t="t" r="r" b="b"/>
              <a:pathLst>
                <a:path w="603" h="1567" extrusionOk="0">
                  <a:moveTo>
                    <a:pt x="304" y="1"/>
                  </a:moveTo>
                  <a:cubicBezTo>
                    <a:pt x="234" y="1"/>
                    <a:pt x="164" y="36"/>
                    <a:pt x="120" y="105"/>
                  </a:cubicBezTo>
                  <a:cubicBezTo>
                    <a:pt x="114" y="114"/>
                    <a:pt x="108" y="125"/>
                    <a:pt x="103" y="135"/>
                  </a:cubicBezTo>
                  <a:cubicBezTo>
                    <a:pt x="78" y="188"/>
                    <a:pt x="64" y="247"/>
                    <a:pt x="55" y="306"/>
                  </a:cubicBezTo>
                  <a:cubicBezTo>
                    <a:pt x="1" y="654"/>
                    <a:pt x="84" y="1005"/>
                    <a:pt x="179" y="1329"/>
                  </a:cubicBezTo>
                  <a:cubicBezTo>
                    <a:pt x="197" y="1393"/>
                    <a:pt x="219" y="1567"/>
                    <a:pt x="284" y="1567"/>
                  </a:cubicBezTo>
                  <a:cubicBezTo>
                    <a:pt x="300" y="1567"/>
                    <a:pt x="317" y="1557"/>
                    <a:pt x="338" y="1535"/>
                  </a:cubicBezTo>
                  <a:cubicBezTo>
                    <a:pt x="393" y="1472"/>
                    <a:pt x="408" y="1357"/>
                    <a:pt x="432" y="1274"/>
                  </a:cubicBezTo>
                  <a:cubicBezTo>
                    <a:pt x="487" y="1107"/>
                    <a:pt x="525" y="933"/>
                    <a:pt x="550" y="754"/>
                  </a:cubicBezTo>
                  <a:cubicBezTo>
                    <a:pt x="571" y="597"/>
                    <a:pt x="603"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2"/>
            <p:cNvSpPr/>
            <p:nvPr/>
          </p:nvSpPr>
          <p:spPr>
            <a:xfrm>
              <a:off x="3462538" y="3282284"/>
              <a:ext cx="13768" cy="13797"/>
            </a:xfrm>
            <a:custGeom>
              <a:avLst/>
              <a:gdLst/>
              <a:ahLst/>
              <a:cxnLst/>
              <a:rect l="l" t="t" r="r" b="b"/>
              <a:pathLst>
                <a:path w="462" h="463" extrusionOk="0">
                  <a:moveTo>
                    <a:pt x="233" y="1"/>
                  </a:moveTo>
                  <a:cubicBezTo>
                    <a:pt x="223"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1"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7" y="448"/>
                    <a:pt x="149" y="454"/>
                  </a:cubicBezTo>
                  <a:cubicBezTo>
                    <a:pt x="152" y="455"/>
                    <a:pt x="157" y="455"/>
                    <a:pt x="158" y="458"/>
                  </a:cubicBezTo>
                  <a:cubicBezTo>
                    <a:pt x="172" y="461"/>
                    <a:pt x="188" y="462"/>
                    <a:pt x="204" y="462"/>
                  </a:cubicBezTo>
                  <a:lnTo>
                    <a:pt x="215" y="462"/>
                  </a:lnTo>
                  <a:cubicBezTo>
                    <a:pt x="233" y="462"/>
                    <a:pt x="253" y="459"/>
                    <a:pt x="271" y="455"/>
                  </a:cubicBezTo>
                  <a:cubicBezTo>
                    <a:pt x="276" y="454"/>
                    <a:pt x="283" y="454"/>
                    <a:pt x="288" y="452"/>
                  </a:cubicBezTo>
                  <a:cubicBezTo>
                    <a:pt x="307" y="446"/>
                    <a:pt x="323" y="439"/>
                    <a:pt x="339" y="431"/>
                  </a:cubicBezTo>
                  <a:cubicBezTo>
                    <a:pt x="344" y="426"/>
                    <a:pt x="350"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2" y="217"/>
                    <a:pt x="460" y="200"/>
                    <a:pt x="458" y="181"/>
                  </a:cubicBezTo>
                  <a:cubicBezTo>
                    <a:pt x="455" y="176"/>
                    <a:pt x="455" y="171"/>
                    <a:pt x="453" y="166"/>
                  </a:cubicBezTo>
                  <a:cubicBezTo>
                    <a:pt x="447" y="150"/>
                    <a:pt x="440"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2"/>
            <p:cNvSpPr/>
            <p:nvPr/>
          </p:nvSpPr>
          <p:spPr>
            <a:xfrm>
              <a:off x="3660613" y="3297512"/>
              <a:ext cx="34747" cy="36177"/>
            </a:xfrm>
            <a:custGeom>
              <a:avLst/>
              <a:gdLst/>
              <a:ahLst/>
              <a:cxnLst/>
              <a:rect l="l" t="t" r="r" b="b"/>
              <a:pathLst>
                <a:path w="1166" h="1214" extrusionOk="0">
                  <a:moveTo>
                    <a:pt x="49" y="0"/>
                  </a:moveTo>
                  <a:cubicBezTo>
                    <a:pt x="20" y="0"/>
                    <a:pt x="0" y="19"/>
                    <a:pt x="2" y="73"/>
                  </a:cubicBezTo>
                  <a:cubicBezTo>
                    <a:pt x="5" y="158"/>
                    <a:pt x="75" y="249"/>
                    <a:pt x="112" y="327"/>
                  </a:cubicBezTo>
                  <a:cubicBezTo>
                    <a:pt x="191" y="484"/>
                    <a:pt x="284" y="636"/>
                    <a:pt x="390" y="779"/>
                  </a:cubicBezTo>
                  <a:cubicBezTo>
                    <a:pt x="485" y="907"/>
                    <a:pt x="605" y="1075"/>
                    <a:pt x="739" y="1159"/>
                  </a:cubicBezTo>
                  <a:cubicBezTo>
                    <a:pt x="798" y="1197"/>
                    <a:pt x="848" y="1214"/>
                    <a:pt x="896" y="1214"/>
                  </a:cubicBezTo>
                  <a:cubicBezTo>
                    <a:pt x="940" y="1214"/>
                    <a:pt x="983" y="1200"/>
                    <a:pt x="1029" y="1175"/>
                  </a:cubicBezTo>
                  <a:cubicBezTo>
                    <a:pt x="1114" y="1132"/>
                    <a:pt x="1166" y="1033"/>
                    <a:pt x="1144" y="926"/>
                  </a:cubicBezTo>
                  <a:cubicBezTo>
                    <a:pt x="1143" y="914"/>
                    <a:pt x="1140" y="903"/>
                    <a:pt x="1135" y="893"/>
                  </a:cubicBezTo>
                  <a:cubicBezTo>
                    <a:pt x="1118" y="838"/>
                    <a:pt x="1085" y="787"/>
                    <a:pt x="1051" y="738"/>
                  </a:cubicBezTo>
                  <a:cubicBezTo>
                    <a:pt x="849" y="453"/>
                    <a:pt x="548" y="265"/>
                    <a:pt x="256" y="105"/>
                  </a:cubicBezTo>
                  <a:cubicBezTo>
                    <a:pt x="210"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2"/>
            <p:cNvSpPr/>
            <p:nvPr/>
          </p:nvSpPr>
          <p:spPr>
            <a:xfrm>
              <a:off x="3607928" y="3244886"/>
              <a:ext cx="34747" cy="36207"/>
            </a:xfrm>
            <a:custGeom>
              <a:avLst/>
              <a:gdLst/>
              <a:ahLst/>
              <a:cxnLst/>
              <a:rect l="l" t="t" r="r" b="b"/>
              <a:pathLst>
                <a:path w="1166" h="1215" extrusionOk="0">
                  <a:moveTo>
                    <a:pt x="271" y="0"/>
                  </a:moveTo>
                  <a:cubicBezTo>
                    <a:pt x="227" y="0"/>
                    <a:pt x="184" y="15"/>
                    <a:pt x="137" y="39"/>
                  </a:cubicBezTo>
                  <a:cubicBezTo>
                    <a:pt x="52" y="82"/>
                    <a:pt x="0" y="181"/>
                    <a:pt x="22" y="289"/>
                  </a:cubicBezTo>
                  <a:cubicBezTo>
                    <a:pt x="23" y="299"/>
                    <a:pt x="28" y="310"/>
                    <a:pt x="31" y="323"/>
                  </a:cubicBezTo>
                  <a:cubicBezTo>
                    <a:pt x="49" y="376"/>
                    <a:pt x="81"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4" y="889"/>
                  </a:cubicBezTo>
                  <a:cubicBezTo>
                    <a:pt x="976" y="730"/>
                    <a:pt x="882" y="578"/>
                    <a:pt x="776"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2"/>
            <p:cNvSpPr/>
            <p:nvPr/>
          </p:nvSpPr>
          <p:spPr>
            <a:xfrm>
              <a:off x="3607749" y="3298525"/>
              <a:ext cx="38293" cy="34985"/>
            </a:xfrm>
            <a:custGeom>
              <a:avLst/>
              <a:gdLst/>
              <a:ahLst/>
              <a:cxnLst/>
              <a:rect l="l" t="t" r="r" b="b"/>
              <a:pathLst>
                <a:path w="1285" h="1174" extrusionOk="0">
                  <a:moveTo>
                    <a:pt x="1141" y="0"/>
                  </a:moveTo>
                  <a:cubicBezTo>
                    <a:pt x="1138" y="0"/>
                    <a:pt x="1135" y="0"/>
                    <a:pt x="1133" y="0"/>
                  </a:cubicBezTo>
                  <a:cubicBezTo>
                    <a:pt x="1051" y="3"/>
                    <a:pt x="961" y="75"/>
                    <a:pt x="886" y="115"/>
                  </a:cubicBezTo>
                  <a:cubicBezTo>
                    <a:pt x="731" y="194"/>
                    <a:pt x="582" y="290"/>
                    <a:pt x="443" y="397"/>
                  </a:cubicBezTo>
                  <a:cubicBezTo>
                    <a:pt x="320" y="495"/>
                    <a:pt x="155" y="616"/>
                    <a:pt x="72" y="753"/>
                  </a:cubicBezTo>
                  <a:cubicBezTo>
                    <a:pt x="1" y="869"/>
                    <a:pt x="6" y="949"/>
                    <a:pt x="57" y="1052"/>
                  </a:cubicBezTo>
                  <a:cubicBezTo>
                    <a:pt x="93" y="1124"/>
                    <a:pt x="166" y="1174"/>
                    <a:pt x="251" y="1174"/>
                  </a:cubicBezTo>
                  <a:cubicBezTo>
                    <a:pt x="267" y="1174"/>
                    <a:pt x="283" y="1172"/>
                    <a:pt x="300" y="1168"/>
                  </a:cubicBezTo>
                  <a:cubicBezTo>
                    <a:pt x="309" y="1164"/>
                    <a:pt x="320" y="1162"/>
                    <a:pt x="330" y="1160"/>
                  </a:cubicBezTo>
                  <a:cubicBezTo>
                    <a:pt x="385" y="1141"/>
                    <a:pt x="435" y="1109"/>
                    <a:pt x="482"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2"/>
            <p:cNvSpPr/>
            <p:nvPr/>
          </p:nvSpPr>
          <p:spPr>
            <a:xfrm>
              <a:off x="3657246" y="3245065"/>
              <a:ext cx="38293" cy="35015"/>
            </a:xfrm>
            <a:custGeom>
              <a:avLst/>
              <a:gdLst/>
              <a:ahLst/>
              <a:cxnLst/>
              <a:rect l="l" t="t" r="r" b="b"/>
              <a:pathLst>
                <a:path w="1285" h="1175" extrusionOk="0">
                  <a:moveTo>
                    <a:pt x="1033" y="1"/>
                  </a:moveTo>
                  <a:cubicBezTo>
                    <a:pt x="1017" y="1"/>
                    <a:pt x="1001" y="3"/>
                    <a:pt x="985" y="6"/>
                  </a:cubicBezTo>
                  <a:cubicBezTo>
                    <a:pt x="976" y="9"/>
                    <a:pt x="966" y="12"/>
                    <a:pt x="955" y="16"/>
                  </a:cubicBezTo>
                  <a:cubicBezTo>
                    <a:pt x="902" y="33"/>
                    <a:pt x="852" y="66"/>
                    <a:pt x="803" y="102"/>
                  </a:cubicBezTo>
                  <a:cubicBezTo>
                    <a:pt x="525" y="310"/>
                    <a:pt x="340" y="615"/>
                    <a:pt x="182" y="915"/>
                  </a:cubicBezTo>
                  <a:cubicBezTo>
                    <a:pt x="146" y="985"/>
                    <a:pt x="0" y="1174"/>
                    <a:pt x="144" y="1174"/>
                  </a:cubicBezTo>
                  <a:cubicBezTo>
                    <a:pt x="147" y="1174"/>
                    <a:pt x="149" y="1174"/>
                    <a:pt x="152" y="1174"/>
                  </a:cubicBezTo>
                  <a:cubicBezTo>
                    <a:pt x="235" y="1171"/>
                    <a:pt x="324" y="1099"/>
                    <a:pt x="400" y="1059"/>
                  </a:cubicBezTo>
                  <a:cubicBezTo>
                    <a:pt x="553" y="980"/>
                    <a:pt x="703" y="884"/>
                    <a:pt x="842" y="777"/>
                  </a:cubicBezTo>
                  <a:cubicBezTo>
                    <a:pt x="966" y="680"/>
                    <a:pt x="1131" y="558"/>
                    <a:pt x="1213" y="422"/>
                  </a:cubicBezTo>
                  <a:cubicBezTo>
                    <a:pt x="1284" y="306"/>
                    <a:pt x="1279" y="225"/>
                    <a:pt x="1228" y="124"/>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2"/>
            <p:cNvSpPr/>
            <p:nvPr/>
          </p:nvSpPr>
          <p:spPr>
            <a:xfrm>
              <a:off x="3644730" y="3282374"/>
              <a:ext cx="13827" cy="14036"/>
            </a:xfrm>
            <a:custGeom>
              <a:avLst/>
              <a:gdLst/>
              <a:ahLst/>
              <a:cxnLst/>
              <a:rect l="l" t="t" r="r" b="b"/>
              <a:pathLst>
                <a:path w="464" h="471" extrusionOk="0">
                  <a:moveTo>
                    <a:pt x="231" y="1"/>
                  </a:moveTo>
                  <a:cubicBezTo>
                    <a:pt x="215" y="1"/>
                    <a:pt x="198" y="5"/>
                    <a:pt x="181" y="6"/>
                  </a:cubicBezTo>
                  <a:cubicBezTo>
                    <a:pt x="177" y="6"/>
                    <a:pt x="173" y="8"/>
                    <a:pt x="167" y="9"/>
                  </a:cubicBezTo>
                  <a:cubicBezTo>
                    <a:pt x="152" y="15"/>
                    <a:pt x="135" y="21"/>
                    <a:pt x="121" y="29"/>
                  </a:cubicBezTo>
                  <a:cubicBezTo>
                    <a:pt x="107" y="39"/>
                    <a:pt x="94" y="49"/>
                    <a:pt x="81" y="61"/>
                  </a:cubicBezTo>
                  <a:cubicBezTo>
                    <a:pt x="72" y="67"/>
                    <a:pt x="66" y="78"/>
                    <a:pt x="59" y="87"/>
                  </a:cubicBezTo>
                  <a:cubicBezTo>
                    <a:pt x="52" y="97"/>
                    <a:pt x="45" y="105"/>
                    <a:pt x="42" y="114"/>
                  </a:cubicBezTo>
                  <a:cubicBezTo>
                    <a:pt x="41" y="117"/>
                    <a:pt x="38" y="123"/>
                    <a:pt x="36" y="127"/>
                  </a:cubicBezTo>
                  <a:cubicBezTo>
                    <a:pt x="35" y="128"/>
                    <a:pt x="34" y="133"/>
                    <a:pt x="31" y="134"/>
                  </a:cubicBezTo>
                  <a:cubicBezTo>
                    <a:pt x="29" y="137"/>
                    <a:pt x="28" y="141"/>
                    <a:pt x="23" y="145"/>
                  </a:cubicBezTo>
                  <a:cubicBezTo>
                    <a:pt x="19" y="158"/>
                    <a:pt x="12" y="173"/>
                    <a:pt x="8" y="187"/>
                  </a:cubicBezTo>
                  <a:cubicBezTo>
                    <a:pt x="6" y="191"/>
                    <a:pt x="6" y="193"/>
                    <a:pt x="6" y="196"/>
                  </a:cubicBezTo>
                  <a:cubicBezTo>
                    <a:pt x="2" y="210"/>
                    <a:pt x="2" y="224"/>
                    <a:pt x="1" y="239"/>
                  </a:cubicBezTo>
                  <a:lnTo>
                    <a:pt x="1" y="246"/>
                  </a:lnTo>
                  <a:cubicBezTo>
                    <a:pt x="1" y="256"/>
                    <a:pt x="2" y="264"/>
                    <a:pt x="5" y="272"/>
                  </a:cubicBezTo>
                  <a:cubicBezTo>
                    <a:pt x="6" y="279"/>
                    <a:pt x="6" y="289"/>
                    <a:pt x="8" y="296"/>
                  </a:cubicBezTo>
                  <a:cubicBezTo>
                    <a:pt x="12" y="310"/>
                    <a:pt x="19" y="325"/>
                    <a:pt x="23" y="337"/>
                  </a:cubicBezTo>
                  <a:cubicBezTo>
                    <a:pt x="26" y="342"/>
                    <a:pt x="28" y="343"/>
                    <a:pt x="29" y="346"/>
                  </a:cubicBezTo>
                  <a:cubicBezTo>
                    <a:pt x="38" y="359"/>
                    <a:pt x="48" y="372"/>
                    <a:pt x="58" y="385"/>
                  </a:cubicBezTo>
                  <a:cubicBezTo>
                    <a:pt x="59" y="388"/>
                    <a:pt x="64" y="389"/>
                    <a:pt x="65" y="392"/>
                  </a:cubicBezTo>
                  <a:cubicBezTo>
                    <a:pt x="79" y="403"/>
                    <a:pt x="94" y="415"/>
                    <a:pt x="109" y="428"/>
                  </a:cubicBezTo>
                  <a:lnTo>
                    <a:pt x="127" y="438"/>
                  </a:lnTo>
                  <a:cubicBezTo>
                    <a:pt x="142" y="446"/>
                    <a:pt x="158" y="454"/>
                    <a:pt x="177" y="459"/>
                  </a:cubicBezTo>
                  <a:cubicBezTo>
                    <a:pt x="181" y="461"/>
                    <a:pt x="188" y="464"/>
                    <a:pt x="195" y="465"/>
                  </a:cubicBezTo>
                  <a:cubicBezTo>
                    <a:pt x="211" y="466"/>
                    <a:pt x="226" y="471"/>
                    <a:pt x="240" y="471"/>
                  </a:cubicBezTo>
                  <a:cubicBezTo>
                    <a:pt x="242" y="471"/>
                    <a:pt x="244" y="471"/>
                    <a:pt x="246" y="471"/>
                  </a:cubicBezTo>
                  <a:cubicBezTo>
                    <a:pt x="256" y="471"/>
                    <a:pt x="263" y="468"/>
                    <a:pt x="271" y="466"/>
                  </a:cubicBezTo>
                  <a:cubicBezTo>
                    <a:pt x="280" y="465"/>
                    <a:pt x="289" y="465"/>
                    <a:pt x="299" y="464"/>
                  </a:cubicBezTo>
                  <a:cubicBezTo>
                    <a:pt x="314" y="459"/>
                    <a:pt x="330" y="451"/>
                    <a:pt x="344" y="445"/>
                  </a:cubicBezTo>
                  <a:cubicBezTo>
                    <a:pt x="350" y="443"/>
                    <a:pt x="356" y="439"/>
                    <a:pt x="359" y="436"/>
                  </a:cubicBezTo>
                  <a:cubicBezTo>
                    <a:pt x="373" y="425"/>
                    <a:pt x="387" y="416"/>
                    <a:pt x="400" y="403"/>
                  </a:cubicBezTo>
                  <a:cubicBezTo>
                    <a:pt x="412" y="390"/>
                    <a:pt x="422" y="376"/>
                    <a:pt x="430" y="362"/>
                  </a:cubicBezTo>
                  <a:cubicBezTo>
                    <a:pt x="435" y="358"/>
                    <a:pt x="436" y="352"/>
                    <a:pt x="438" y="347"/>
                  </a:cubicBezTo>
                  <a:cubicBezTo>
                    <a:pt x="445" y="330"/>
                    <a:pt x="452" y="315"/>
                    <a:pt x="456" y="299"/>
                  </a:cubicBezTo>
                  <a:cubicBezTo>
                    <a:pt x="459" y="283"/>
                    <a:pt x="462" y="264"/>
                    <a:pt x="463" y="247"/>
                  </a:cubicBezTo>
                  <a:lnTo>
                    <a:pt x="463" y="229"/>
                  </a:lnTo>
                  <a:cubicBezTo>
                    <a:pt x="461" y="213"/>
                    <a:pt x="459" y="194"/>
                    <a:pt x="456" y="178"/>
                  </a:cubicBezTo>
                  <a:cubicBezTo>
                    <a:pt x="452" y="161"/>
                    <a:pt x="443" y="144"/>
                    <a:pt x="436" y="128"/>
                  </a:cubicBezTo>
                  <a:cubicBezTo>
                    <a:pt x="435" y="123"/>
                    <a:pt x="432" y="120"/>
                    <a:pt x="429" y="114"/>
                  </a:cubicBezTo>
                  <a:cubicBezTo>
                    <a:pt x="420" y="100"/>
                    <a:pt x="409" y="84"/>
                    <a:pt x="396" y="71"/>
                  </a:cubicBezTo>
                  <a:cubicBezTo>
                    <a:pt x="390" y="62"/>
                    <a:pt x="379" y="57"/>
                    <a:pt x="370" y="49"/>
                  </a:cubicBezTo>
                  <a:cubicBezTo>
                    <a:pt x="360" y="42"/>
                    <a:pt x="352" y="35"/>
                    <a:pt x="343" y="29"/>
                  </a:cubicBezTo>
                  <a:cubicBezTo>
                    <a:pt x="329" y="21"/>
                    <a:pt x="313" y="15"/>
                    <a:pt x="296" y="9"/>
                  </a:cubicBezTo>
                  <a:cubicBezTo>
                    <a:pt x="291" y="8"/>
                    <a:pt x="286"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2"/>
            <p:cNvSpPr/>
            <p:nvPr/>
          </p:nvSpPr>
          <p:spPr>
            <a:xfrm>
              <a:off x="3844087" y="3281003"/>
              <a:ext cx="48723" cy="16628"/>
            </a:xfrm>
            <a:custGeom>
              <a:avLst/>
              <a:gdLst/>
              <a:ahLst/>
              <a:cxnLst/>
              <a:rect l="l" t="t" r="r" b="b"/>
              <a:pathLst>
                <a:path w="1635" h="558" extrusionOk="0">
                  <a:moveTo>
                    <a:pt x="1099" y="0"/>
                  </a:moveTo>
                  <a:cubicBezTo>
                    <a:pt x="833" y="0"/>
                    <a:pt x="568" y="68"/>
                    <a:pt x="317" y="144"/>
                  </a:cubicBezTo>
                  <a:cubicBezTo>
                    <a:pt x="241" y="167"/>
                    <a:pt x="1" y="196"/>
                    <a:pt x="117" y="305"/>
                  </a:cubicBezTo>
                  <a:cubicBezTo>
                    <a:pt x="178" y="362"/>
                    <a:pt x="292" y="376"/>
                    <a:pt x="372" y="404"/>
                  </a:cubicBezTo>
                  <a:cubicBezTo>
                    <a:pt x="537" y="459"/>
                    <a:pt x="707" y="498"/>
                    <a:pt x="881" y="524"/>
                  </a:cubicBezTo>
                  <a:cubicBezTo>
                    <a:pt x="984" y="538"/>
                    <a:pt x="1109" y="557"/>
                    <a:pt x="1227" y="557"/>
                  </a:cubicBezTo>
                  <a:cubicBezTo>
                    <a:pt x="1284" y="557"/>
                    <a:pt x="1339" y="553"/>
                    <a:pt x="1389" y="541"/>
                  </a:cubicBezTo>
                  <a:cubicBezTo>
                    <a:pt x="1520" y="511"/>
                    <a:pt x="1571" y="451"/>
                    <a:pt x="1606" y="343"/>
                  </a:cubicBezTo>
                  <a:cubicBezTo>
                    <a:pt x="1634" y="252"/>
                    <a:pt x="1604" y="144"/>
                    <a:pt x="1514" y="85"/>
                  </a:cubicBezTo>
                  <a:cubicBezTo>
                    <a:pt x="1505" y="75"/>
                    <a:pt x="1497" y="71"/>
                    <a:pt x="1485" y="65"/>
                  </a:cubicBezTo>
                  <a:cubicBezTo>
                    <a:pt x="1435" y="40"/>
                    <a:pt x="1376" y="25"/>
                    <a:pt x="1319" y="17"/>
                  </a:cubicBezTo>
                  <a:cubicBezTo>
                    <a:pt x="1246"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2"/>
            <p:cNvSpPr/>
            <p:nvPr/>
          </p:nvSpPr>
          <p:spPr>
            <a:xfrm>
              <a:off x="3775250" y="3280914"/>
              <a:ext cx="48723" cy="16628"/>
            </a:xfrm>
            <a:custGeom>
              <a:avLst/>
              <a:gdLst/>
              <a:ahLst/>
              <a:cxnLst/>
              <a:rect l="l" t="t" r="r" b="b"/>
              <a:pathLst>
                <a:path w="1635" h="558" extrusionOk="0">
                  <a:moveTo>
                    <a:pt x="408" y="1"/>
                  </a:moveTo>
                  <a:cubicBezTo>
                    <a:pt x="351" y="1"/>
                    <a:pt x="296" y="5"/>
                    <a:pt x="246" y="17"/>
                  </a:cubicBezTo>
                  <a:cubicBezTo>
                    <a:pt x="116" y="47"/>
                    <a:pt x="63" y="110"/>
                    <a:pt x="30" y="215"/>
                  </a:cubicBezTo>
                  <a:cubicBezTo>
                    <a:pt x="1" y="306"/>
                    <a:pt x="31" y="414"/>
                    <a:pt x="120" y="472"/>
                  </a:cubicBezTo>
                  <a:cubicBezTo>
                    <a:pt x="130" y="482"/>
                    <a:pt x="138" y="490"/>
                    <a:pt x="148" y="492"/>
                  </a:cubicBezTo>
                  <a:cubicBezTo>
                    <a:pt x="199" y="518"/>
                    <a:pt x="259" y="533"/>
                    <a:pt x="316" y="541"/>
                  </a:cubicBezTo>
                  <a:cubicBezTo>
                    <a:pt x="389" y="553"/>
                    <a:pt x="463" y="558"/>
                    <a:pt x="536" y="558"/>
                  </a:cubicBezTo>
                  <a:cubicBezTo>
                    <a:pt x="802" y="558"/>
                    <a:pt x="1067" y="490"/>
                    <a:pt x="1316" y="414"/>
                  </a:cubicBezTo>
                  <a:cubicBezTo>
                    <a:pt x="1394" y="391"/>
                    <a:pt x="1634" y="362"/>
                    <a:pt x="1517" y="253"/>
                  </a:cubicBezTo>
                  <a:cubicBezTo>
                    <a:pt x="1457" y="196"/>
                    <a:pt x="1344" y="182"/>
                    <a:pt x="1263" y="154"/>
                  </a:cubicBezTo>
                  <a:cubicBezTo>
                    <a:pt x="1099" y="98"/>
                    <a:pt x="928" y="58"/>
                    <a:pt x="755"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2"/>
            <p:cNvSpPr/>
            <p:nvPr/>
          </p:nvSpPr>
          <p:spPr>
            <a:xfrm>
              <a:off x="3825313"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5" y="813"/>
                  </a:cubicBezTo>
                  <a:cubicBezTo>
                    <a:pt x="33" y="971"/>
                    <a:pt x="0" y="1176"/>
                    <a:pt x="36" y="1332"/>
                  </a:cubicBezTo>
                  <a:cubicBezTo>
                    <a:pt x="66" y="1467"/>
                    <a:pt x="126" y="1520"/>
                    <a:pt x="231" y="1554"/>
                  </a:cubicBezTo>
                  <a:cubicBezTo>
                    <a:pt x="253" y="1562"/>
                    <a:pt x="276" y="1565"/>
                    <a:pt x="299" y="1565"/>
                  </a:cubicBezTo>
                  <a:cubicBezTo>
                    <a:pt x="369" y="1565"/>
                    <a:pt x="439" y="1530"/>
                    <a:pt x="485" y="1461"/>
                  </a:cubicBezTo>
                  <a:cubicBezTo>
                    <a:pt x="489" y="1451"/>
                    <a:pt x="495" y="1440"/>
                    <a:pt x="500" y="1431"/>
                  </a:cubicBezTo>
                  <a:cubicBezTo>
                    <a:pt x="525" y="1379"/>
                    <a:pt x="539" y="1319"/>
                    <a:pt x="549" y="1261"/>
                  </a:cubicBezTo>
                  <a:cubicBezTo>
                    <a:pt x="602" y="914"/>
                    <a:pt x="520"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2"/>
            <p:cNvSpPr/>
            <p:nvPr/>
          </p:nvSpPr>
          <p:spPr>
            <a:xfrm>
              <a:off x="3824807" y="3229689"/>
              <a:ext cx="17910" cy="46697"/>
            </a:xfrm>
            <a:custGeom>
              <a:avLst/>
              <a:gdLst/>
              <a:ahLst/>
              <a:cxnLst/>
              <a:rect l="l" t="t" r="r" b="b"/>
              <a:pathLst>
                <a:path w="601" h="1567" extrusionOk="0">
                  <a:moveTo>
                    <a:pt x="303" y="1"/>
                  </a:moveTo>
                  <a:cubicBezTo>
                    <a:pt x="232" y="1"/>
                    <a:pt x="162" y="36"/>
                    <a:pt x="118" y="105"/>
                  </a:cubicBezTo>
                  <a:cubicBezTo>
                    <a:pt x="112" y="114"/>
                    <a:pt x="105" y="125"/>
                    <a:pt x="102" y="135"/>
                  </a:cubicBezTo>
                  <a:cubicBezTo>
                    <a:pt x="76" y="188"/>
                    <a:pt x="62" y="247"/>
                    <a:pt x="53" y="306"/>
                  </a:cubicBezTo>
                  <a:cubicBezTo>
                    <a:pt x="0" y="654"/>
                    <a:pt x="82" y="1005"/>
                    <a:pt x="176" y="1329"/>
                  </a:cubicBezTo>
                  <a:cubicBezTo>
                    <a:pt x="196" y="1393"/>
                    <a:pt x="217" y="1567"/>
                    <a:pt x="282" y="1567"/>
                  </a:cubicBezTo>
                  <a:cubicBezTo>
                    <a:pt x="297" y="1567"/>
                    <a:pt x="315" y="1557"/>
                    <a:pt x="335" y="1535"/>
                  </a:cubicBezTo>
                  <a:cubicBezTo>
                    <a:pt x="391" y="1472"/>
                    <a:pt x="406" y="1357"/>
                    <a:pt x="431" y="1274"/>
                  </a:cubicBezTo>
                  <a:cubicBezTo>
                    <a:pt x="484" y="1107"/>
                    <a:pt x="525" y="933"/>
                    <a:pt x="547" y="754"/>
                  </a:cubicBezTo>
                  <a:cubicBezTo>
                    <a:pt x="569" y="597"/>
                    <a:pt x="600" y="390"/>
                    <a:pt x="565" y="234"/>
                  </a:cubicBezTo>
                  <a:cubicBezTo>
                    <a:pt x="535" y="99"/>
                    <a:pt x="476" y="46"/>
                    <a:pt x="370" y="12"/>
                  </a:cubicBezTo>
                  <a:cubicBezTo>
                    <a:pt x="348" y="5"/>
                    <a:pt x="325"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3827220" y="3282284"/>
              <a:ext cx="13857" cy="13797"/>
            </a:xfrm>
            <a:custGeom>
              <a:avLst/>
              <a:gdLst/>
              <a:ahLst/>
              <a:cxnLst/>
              <a:rect l="l" t="t" r="r" b="b"/>
              <a:pathLst>
                <a:path w="465" h="463" extrusionOk="0">
                  <a:moveTo>
                    <a:pt x="234" y="1"/>
                  </a:moveTo>
                  <a:cubicBezTo>
                    <a:pt x="223" y="1"/>
                    <a:pt x="210" y="2"/>
                    <a:pt x="200" y="4"/>
                  </a:cubicBezTo>
                  <a:cubicBezTo>
                    <a:pt x="188" y="7"/>
                    <a:pt x="177" y="7"/>
                    <a:pt x="166"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7"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7" y="303"/>
                  </a:cubicBezTo>
                  <a:cubicBezTo>
                    <a:pt x="19" y="309"/>
                    <a:pt x="19" y="312"/>
                    <a:pt x="21" y="316"/>
                  </a:cubicBezTo>
                  <a:cubicBezTo>
                    <a:pt x="27" y="330"/>
                    <a:pt x="31" y="345"/>
                    <a:pt x="37" y="358"/>
                  </a:cubicBezTo>
                  <a:cubicBezTo>
                    <a:pt x="38" y="359"/>
                    <a:pt x="38" y="362"/>
                    <a:pt x="41" y="365"/>
                  </a:cubicBezTo>
                  <a:cubicBezTo>
                    <a:pt x="48" y="376"/>
                    <a:pt x="58" y="388"/>
                    <a:pt x="67" y="398"/>
                  </a:cubicBezTo>
                  <a:cubicBezTo>
                    <a:pt x="70" y="401"/>
                    <a:pt x="70" y="402"/>
                    <a:pt x="71" y="403"/>
                  </a:cubicBezTo>
                  <a:cubicBezTo>
                    <a:pt x="77" y="409"/>
                    <a:pt x="85" y="416"/>
                    <a:pt x="91" y="419"/>
                  </a:cubicBezTo>
                  <a:cubicBezTo>
                    <a:pt x="95" y="425"/>
                    <a:pt x="102" y="431"/>
                    <a:pt x="110" y="436"/>
                  </a:cubicBezTo>
                  <a:cubicBezTo>
                    <a:pt x="123"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2" y="425"/>
                    <a:pt x="358" y="419"/>
                  </a:cubicBezTo>
                  <a:cubicBezTo>
                    <a:pt x="370" y="409"/>
                    <a:pt x="386" y="401"/>
                    <a:pt x="396" y="388"/>
                  </a:cubicBezTo>
                  <a:cubicBezTo>
                    <a:pt x="402" y="382"/>
                    <a:pt x="408" y="373"/>
                    <a:pt x="413" y="368"/>
                  </a:cubicBezTo>
                  <a:lnTo>
                    <a:pt x="429" y="346"/>
                  </a:lnTo>
                  <a:cubicBezTo>
                    <a:pt x="438" y="332"/>
                    <a:pt x="444" y="316"/>
                    <a:pt x="449" y="299"/>
                  </a:cubicBezTo>
                  <a:cubicBezTo>
                    <a:pt x="451" y="295"/>
                    <a:pt x="452" y="289"/>
                    <a:pt x="452" y="283"/>
                  </a:cubicBezTo>
                  <a:cubicBezTo>
                    <a:pt x="456" y="266"/>
                    <a:pt x="459" y="247"/>
                    <a:pt x="459" y="230"/>
                  </a:cubicBezTo>
                  <a:cubicBezTo>
                    <a:pt x="465" y="217"/>
                    <a:pt x="461" y="200"/>
                    <a:pt x="458" y="181"/>
                  </a:cubicBezTo>
                  <a:cubicBezTo>
                    <a:pt x="456" y="176"/>
                    <a:pt x="456" y="171"/>
                    <a:pt x="454" y="166"/>
                  </a:cubicBezTo>
                  <a:cubicBezTo>
                    <a:pt x="449" y="150"/>
                    <a:pt x="442"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a:off x="4025355" y="3297512"/>
              <a:ext cx="34777" cy="36177"/>
            </a:xfrm>
            <a:custGeom>
              <a:avLst/>
              <a:gdLst/>
              <a:ahLst/>
              <a:cxnLst/>
              <a:rect l="l" t="t" r="r" b="b"/>
              <a:pathLst>
                <a:path w="1167" h="1214" extrusionOk="0">
                  <a:moveTo>
                    <a:pt x="50" y="0"/>
                  </a:moveTo>
                  <a:cubicBezTo>
                    <a:pt x="20" y="0"/>
                    <a:pt x="0" y="19"/>
                    <a:pt x="2" y="73"/>
                  </a:cubicBezTo>
                  <a:cubicBezTo>
                    <a:pt x="6" y="158"/>
                    <a:pt x="76" y="249"/>
                    <a:pt x="114" y="327"/>
                  </a:cubicBezTo>
                  <a:cubicBezTo>
                    <a:pt x="191" y="484"/>
                    <a:pt x="286" y="636"/>
                    <a:pt x="392" y="779"/>
                  </a:cubicBezTo>
                  <a:cubicBezTo>
                    <a:pt x="486" y="907"/>
                    <a:pt x="606" y="1075"/>
                    <a:pt x="738" y="1159"/>
                  </a:cubicBezTo>
                  <a:cubicBezTo>
                    <a:pt x="798" y="1197"/>
                    <a:pt x="848" y="1214"/>
                    <a:pt x="896" y="1214"/>
                  </a:cubicBezTo>
                  <a:cubicBezTo>
                    <a:pt x="940" y="1214"/>
                    <a:pt x="983" y="1200"/>
                    <a:pt x="1031" y="1175"/>
                  </a:cubicBezTo>
                  <a:cubicBezTo>
                    <a:pt x="1115" y="1132"/>
                    <a:pt x="1167" y="1033"/>
                    <a:pt x="1145" y="926"/>
                  </a:cubicBezTo>
                  <a:cubicBezTo>
                    <a:pt x="1141" y="914"/>
                    <a:pt x="1140" y="903"/>
                    <a:pt x="1137" y="893"/>
                  </a:cubicBezTo>
                  <a:cubicBezTo>
                    <a:pt x="1118" y="838"/>
                    <a:pt x="1086" y="787"/>
                    <a:pt x="1052" y="738"/>
                  </a:cubicBezTo>
                  <a:cubicBezTo>
                    <a:pt x="850" y="453"/>
                    <a:pt x="549" y="265"/>
                    <a:pt x="257" y="105"/>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2"/>
            <p:cNvSpPr/>
            <p:nvPr/>
          </p:nvSpPr>
          <p:spPr>
            <a:xfrm>
              <a:off x="3972611" y="3244886"/>
              <a:ext cx="34777" cy="36207"/>
            </a:xfrm>
            <a:custGeom>
              <a:avLst/>
              <a:gdLst/>
              <a:ahLst/>
              <a:cxnLst/>
              <a:rect l="l" t="t" r="r" b="b"/>
              <a:pathLst>
                <a:path w="1167" h="1215" extrusionOk="0">
                  <a:moveTo>
                    <a:pt x="271" y="0"/>
                  </a:moveTo>
                  <a:cubicBezTo>
                    <a:pt x="227" y="0"/>
                    <a:pt x="184" y="15"/>
                    <a:pt x="137" y="39"/>
                  </a:cubicBezTo>
                  <a:cubicBezTo>
                    <a:pt x="52" y="82"/>
                    <a:pt x="1" y="181"/>
                    <a:pt x="22" y="289"/>
                  </a:cubicBezTo>
                  <a:cubicBezTo>
                    <a:pt x="27" y="299"/>
                    <a:pt x="28" y="310"/>
                    <a:pt x="31" y="323"/>
                  </a:cubicBezTo>
                  <a:cubicBezTo>
                    <a:pt x="49" y="376"/>
                    <a:pt x="81" y="428"/>
                    <a:pt x="115" y="476"/>
                  </a:cubicBezTo>
                  <a:cubicBezTo>
                    <a:pt x="317" y="762"/>
                    <a:pt x="618" y="949"/>
                    <a:pt x="911" y="1111"/>
                  </a:cubicBezTo>
                  <a:cubicBezTo>
                    <a:pt x="958" y="1137"/>
                    <a:pt x="1058" y="1215"/>
                    <a:pt x="1117" y="1215"/>
                  </a:cubicBezTo>
                  <a:cubicBezTo>
                    <a:pt x="1147" y="1215"/>
                    <a:pt x="1166" y="1195"/>
                    <a:pt x="1164" y="1141"/>
                  </a:cubicBezTo>
                  <a:cubicBezTo>
                    <a:pt x="1161" y="1057"/>
                    <a:pt x="1091" y="965"/>
                    <a:pt x="1054" y="889"/>
                  </a:cubicBezTo>
                  <a:cubicBezTo>
                    <a:pt x="975" y="730"/>
                    <a:pt x="882" y="578"/>
                    <a:pt x="776" y="435"/>
                  </a:cubicBezTo>
                  <a:cubicBezTo>
                    <a:pt x="681" y="307"/>
                    <a:pt x="561" y="140"/>
                    <a:pt x="429" y="55"/>
                  </a:cubicBezTo>
                  <a:cubicBezTo>
                    <a:pt x="370" y="17"/>
                    <a:pt x="320"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2"/>
            <p:cNvSpPr/>
            <p:nvPr/>
          </p:nvSpPr>
          <p:spPr>
            <a:xfrm>
              <a:off x="3972521" y="3298525"/>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0" y="194"/>
                    <a:pt x="583" y="290"/>
                    <a:pt x="442" y="397"/>
                  </a:cubicBezTo>
                  <a:cubicBezTo>
                    <a:pt x="319" y="495"/>
                    <a:pt x="154" y="616"/>
                    <a:pt x="73" y="753"/>
                  </a:cubicBezTo>
                  <a:cubicBezTo>
                    <a:pt x="1" y="869"/>
                    <a:pt x="5" y="949"/>
                    <a:pt x="55" y="1052"/>
                  </a:cubicBezTo>
                  <a:cubicBezTo>
                    <a:pt x="92" y="1124"/>
                    <a:pt x="165" y="1174"/>
                    <a:pt x="250" y="1174"/>
                  </a:cubicBezTo>
                  <a:cubicBezTo>
                    <a:pt x="266" y="1174"/>
                    <a:pt x="282" y="1172"/>
                    <a:pt x="299" y="1168"/>
                  </a:cubicBezTo>
                  <a:cubicBezTo>
                    <a:pt x="309" y="1164"/>
                    <a:pt x="319" y="1162"/>
                    <a:pt x="330" y="1160"/>
                  </a:cubicBezTo>
                  <a:cubicBezTo>
                    <a:pt x="383" y="1141"/>
                    <a:pt x="434" y="1109"/>
                    <a:pt x="482" y="1074"/>
                  </a:cubicBezTo>
                  <a:cubicBezTo>
                    <a:pt x="760" y="864"/>
                    <a:pt x="944"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2"/>
            <p:cNvSpPr/>
            <p:nvPr/>
          </p:nvSpPr>
          <p:spPr>
            <a:xfrm>
              <a:off x="4021928" y="3245065"/>
              <a:ext cx="38293" cy="35015"/>
            </a:xfrm>
            <a:custGeom>
              <a:avLst/>
              <a:gdLst/>
              <a:ahLst/>
              <a:cxnLst/>
              <a:rect l="l" t="t" r="r" b="b"/>
              <a:pathLst>
                <a:path w="1285" h="1175" extrusionOk="0">
                  <a:moveTo>
                    <a:pt x="1034" y="1"/>
                  </a:moveTo>
                  <a:cubicBezTo>
                    <a:pt x="1018" y="1"/>
                    <a:pt x="1002" y="3"/>
                    <a:pt x="985" y="6"/>
                  </a:cubicBezTo>
                  <a:cubicBezTo>
                    <a:pt x="977" y="9"/>
                    <a:pt x="966" y="12"/>
                    <a:pt x="955" y="16"/>
                  </a:cubicBezTo>
                  <a:cubicBezTo>
                    <a:pt x="902" y="33"/>
                    <a:pt x="852" y="66"/>
                    <a:pt x="803" y="102"/>
                  </a:cubicBezTo>
                  <a:cubicBezTo>
                    <a:pt x="525" y="310"/>
                    <a:pt x="342" y="615"/>
                    <a:pt x="183" y="915"/>
                  </a:cubicBezTo>
                  <a:cubicBezTo>
                    <a:pt x="146" y="985"/>
                    <a:pt x="0" y="1174"/>
                    <a:pt x="144" y="1174"/>
                  </a:cubicBezTo>
                  <a:cubicBezTo>
                    <a:pt x="147" y="1174"/>
                    <a:pt x="150" y="1174"/>
                    <a:pt x="153" y="1174"/>
                  </a:cubicBezTo>
                  <a:cubicBezTo>
                    <a:pt x="236" y="1171"/>
                    <a:pt x="325" y="1099"/>
                    <a:pt x="401" y="1059"/>
                  </a:cubicBezTo>
                  <a:cubicBezTo>
                    <a:pt x="554" y="980"/>
                    <a:pt x="703" y="884"/>
                    <a:pt x="843" y="777"/>
                  </a:cubicBezTo>
                  <a:cubicBezTo>
                    <a:pt x="966" y="680"/>
                    <a:pt x="1131" y="558"/>
                    <a:pt x="1213" y="422"/>
                  </a:cubicBezTo>
                  <a:cubicBezTo>
                    <a:pt x="1285" y="306"/>
                    <a:pt x="1279" y="225"/>
                    <a:pt x="1229" y="124"/>
                  </a:cubicBezTo>
                  <a:cubicBezTo>
                    <a:pt x="1192"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4009502" y="3282374"/>
              <a:ext cx="13797" cy="14036"/>
            </a:xfrm>
            <a:custGeom>
              <a:avLst/>
              <a:gdLst/>
              <a:ahLst/>
              <a:cxnLst/>
              <a:rect l="l" t="t" r="r" b="b"/>
              <a:pathLst>
                <a:path w="463" h="471" extrusionOk="0">
                  <a:moveTo>
                    <a:pt x="231" y="1"/>
                  </a:moveTo>
                  <a:cubicBezTo>
                    <a:pt x="216" y="1"/>
                    <a:pt x="197" y="5"/>
                    <a:pt x="181" y="6"/>
                  </a:cubicBezTo>
                  <a:cubicBezTo>
                    <a:pt x="176" y="6"/>
                    <a:pt x="173" y="8"/>
                    <a:pt x="167" y="9"/>
                  </a:cubicBezTo>
                  <a:cubicBezTo>
                    <a:pt x="153" y="15"/>
                    <a:pt x="134" y="21"/>
                    <a:pt x="120" y="29"/>
                  </a:cubicBezTo>
                  <a:cubicBezTo>
                    <a:pt x="105" y="39"/>
                    <a:pt x="94" y="49"/>
                    <a:pt x="81" y="61"/>
                  </a:cubicBezTo>
                  <a:cubicBezTo>
                    <a:pt x="72" y="67"/>
                    <a:pt x="67" y="78"/>
                    <a:pt x="60" y="87"/>
                  </a:cubicBezTo>
                  <a:cubicBezTo>
                    <a:pt x="52" y="97"/>
                    <a:pt x="45" y="105"/>
                    <a:pt x="42" y="114"/>
                  </a:cubicBezTo>
                  <a:cubicBezTo>
                    <a:pt x="39" y="117"/>
                    <a:pt x="38" y="123"/>
                    <a:pt x="37" y="127"/>
                  </a:cubicBezTo>
                  <a:cubicBezTo>
                    <a:pt x="34" y="128"/>
                    <a:pt x="32" y="133"/>
                    <a:pt x="31" y="134"/>
                  </a:cubicBezTo>
                  <a:cubicBezTo>
                    <a:pt x="29" y="137"/>
                    <a:pt x="27" y="141"/>
                    <a:pt x="24" y="145"/>
                  </a:cubicBezTo>
                  <a:cubicBezTo>
                    <a:pt x="18" y="158"/>
                    <a:pt x="11" y="173"/>
                    <a:pt x="8" y="187"/>
                  </a:cubicBezTo>
                  <a:cubicBezTo>
                    <a:pt x="6" y="191"/>
                    <a:pt x="6" y="193"/>
                    <a:pt x="6" y="196"/>
                  </a:cubicBezTo>
                  <a:cubicBezTo>
                    <a:pt x="2" y="210"/>
                    <a:pt x="2" y="224"/>
                    <a:pt x="1" y="239"/>
                  </a:cubicBezTo>
                  <a:lnTo>
                    <a:pt x="1" y="246"/>
                  </a:lnTo>
                  <a:cubicBezTo>
                    <a:pt x="1" y="256"/>
                    <a:pt x="2" y="264"/>
                    <a:pt x="4" y="272"/>
                  </a:cubicBezTo>
                  <a:cubicBezTo>
                    <a:pt x="6" y="279"/>
                    <a:pt x="6" y="289"/>
                    <a:pt x="8" y="296"/>
                  </a:cubicBezTo>
                  <a:cubicBezTo>
                    <a:pt x="11" y="310"/>
                    <a:pt x="18" y="325"/>
                    <a:pt x="24" y="337"/>
                  </a:cubicBezTo>
                  <a:cubicBezTo>
                    <a:pt x="25" y="342"/>
                    <a:pt x="27" y="343"/>
                    <a:pt x="29" y="346"/>
                  </a:cubicBezTo>
                  <a:cubicBezTo>
                    <a:pt x="38" y="359"/>
                    <a:pt x="47" y="372"/>
                    <a:pt x="58" y="385"/>
                  </a:cubicBezTo>
                  <a:cubicBezTo>
                    <a:pt x="60" y="388"/>
                    <a:pt x="62" y="389"/>
                    <a:pt x="65" y="392"/>
                  </a:cubicBezTo>
                  <a:cubicBezTo>
                    <a:pt x="80" y="403"/>
                    <a:pt x="94" y="415"/>
                    <a:pt x="110" y="428"/>
                  </a:cubicBezTo>
                  <a:lnTo>
                    <a:pt x="125" y="438"/>
                  </a:lnTo>
                  <a:cubicBezTo>
                    <a:pt x="141" y="446"/>
                    <a:pt x="158" y="454"/>
                    <a:pt x="176" y="459"/>
                  </a:cubicBezTo>
                  <a:cubicBezTo>
                    <a:pt x="181" y="461"/>
                    <a:pt x="188" y="464"/>
                    <a:pt x="196" y="465"/>
                  </a:cubicBezTo>
                  <a:cubicBezTo>
                    <a:pt x="210" y="466"/>
                    <a:pt x="226" y="471"/>
                    <a:pt x="240" y="471"/>
                  </a:cubicBezTo>
                  <a:cubicBezTo>
                    <a:pt x="242" y="471"/>
                    <a:pt x="244" y="471"/>
                    <a:pt x="246" y="471"/>
                  </a:cubicBezTo>
                  <a:cubicBezTo>
                    <a:pt x="254" y="471"/>
                    <a:pt x="262" y="468"/>
                    <a:pt x="270" y="466"/>
                  </a:cubicBezTo>
                  <a:cubicBezTo>
                    <a:pt x="280" y="465"/>
                    <a:pt x="289" y="465"/>
                    <a:pt x="297" y="464"/>
                  </a:cubicBezTo>
                  <a:cubicBezTo>
                    <a:pt x="313" y="459"/>
                    <a:pt x="330" y="451"/>
                    <a:pt x="345" y="445"/>
                  </a:cubicBezTo>
                  <a:cubicBezTo>
                    <a:pt x="349" y="443"/>
                    <a:pt x="355" y="439"/>
                    <a:pt x="359" y="436"/>
                  </a:cubicBezTo>
                  <a:cubicBezTo>
                    <a:pt x="373" y="425"/>
                    <a:pt x="388" y="416"/>
                    <a:pt x="401" y="403"/>
                  </a:cubicBezTo>
                  <a:cubicBezTo>
                    <a:pt x="409" y="390"/>
                    <a:pt x="419" y="376"/>
                    <a:pt x="431" y="362"/>
                  </a:cubicBezTo>
                  <a:cubicBezTo>
                    <a:pt x="433" y="358"/>
                    <a:pt x="436" y="352"/>
                    <a:pt x="438" y="347"/>
                  </a:cubicBezTo>
                  <a:cubicBezTo>
                    <a:pt x="445" y="330"/>
                    <a:pt x="452" y="315"/>
                    <a:pt x="455" y="299"/>
                  </a:cubicBezTo>
                  <a:cubicBezTo>
                    <a:pt x="459" y="283"/>
                    <a:pt x="461" y="264"/>
                    <a:pt x="462" y="247"/>
                  </a:cubicBezTo>
                  <a:lnTo>
                    <a:pt x="462" y="229"/>
                  </a:lnTo>
                  <a:cubicBezTo>
                    <a:pt x="461" y="213"/>
                    <a:pt x="459" y="194"/>
                    <a:pt x="455" y="178"/>
                  </a:cubicBezTo>
                  <a:cubicBezTo>
                    <a:pt x="452" y="161"/>
                    <a:pt x="444" y="144"/>
                    <a:pt x="436" y="128"/>
                  </a:cubicBezTo>
                  <a:cubicBezTo>
                    <a:pt x="433" y="123"/>
                    <a:pt x="432" y="120"/>
                    <a:pt x="429" y="114"/>
                  </a:cubicBezTo>
                  <a:cubicBezTo>
                    <a:pt x="419" y="100"/>
                    <a:pt x="409" y="84"/>
                    <a:pt x="396" y="71"/>
                  </a:cubicBezTo>
                  <a:cubicBezTo>
                    <a:pt x="389" y="62"/>
                    <a:pt x="379" y="57"/>
                    <a:pt x="369" y="49"/>
                  </a:cubicBezTo>
                  <a:cubicBezTo>
                    <a:pt x="360" y="42"/>
                    <a:pt x="352" y="35"/>
                    <a:pt x="343" y="29"/>
                  </a:cubicBezTo>
                  <a:cubicBezTo>
                    <a:pt x="329" y="21"/>
                    <a:pt x="312" y="15"/>
                    <a:pt x="296" y="9"/>
                  </a:cubicBezTo>
                  <a:cubicBezTo>
                    <a:pt x="290" y="8"/>
                    <a:pt x="284" y="6"/>
                    <a:pt x="280" y="6"/>
                  </a:cubicBezTo>
                  <a:cubicBezTo>
                    <a:pt x="264"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4208799"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6" y="498"/>
                    <a:pt x="880" y="524"/>
                  </a:cubicBezTo>
                  <a:cubicBezTo>
                    <a:pt x="984" y="538"/>
                    <a:pt x="1109" y="557"/>
                    <a:pt x="1227" y="557"/>
                  </a:cubicBezTo>
                  <a:cubicBezTo>
                    <a:pt x="1284" y="557"/>
                    <a:pt x="1339" y="553"/>
                    <a:pt x="1389" y="541"/>
                  </a:cubicBezTo>
                  <a:cubicBezTo>
                    <a:pt x="1519" y="511"/>
                    <a:pt x="1572" y="451"/>
                    <a:pt x="1605" y="343"/>
                  </a:cubicBezTo>
                  <a:cubicBezTo>
                    <a:pt x="1634" y="252"/>
                    <a:pt x="1603"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4139963"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199" y="518"/>
                    <a:pt x="258" y="533"/>
                    <a:pt x="315" y="541"/>
                  </a:cubicBezTo>
                  <a:cubicBezTo>
                    <a:pt x="389" y="553"/>
                    <a:pt x="462" y="558"/>
                    <a:pt x="535" y="558"/>
                  </a:cubicBezTo>
                  <a:cubicBezTo>
                    <a:pt x="802" y="558"/>
                    <a:pt x="1066"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2"/>
            <p:cNvSpPr/>
            <p:nvPr/>
          </p:nvSpPr>
          <p:spPr>
            <a:xfrm>
              <a:off x="4189996" y="3302220"/>
              <a:ext cx="17969" cy="46667"/>
            </a:xfrm>
            <a:custGeom>
              <a:avLst/>
              <a:gdLst/>
              <a:ahLst/>
              <a:cxnLst/>
              <a:rect l="l" t="t" r="r" b="b"/>
              <a:pathLst>
                <a:path w="603" h="1566" extrusionOk="0">
                  <a:moveTo>
                    <a:pt x="320" y="1"/>
                  </a:moveTo>
                  <a:cubicBezTo>
                    <a:pt x="304" y="1"/>
                    <a:pt x="287" y="10"/>
                    <a:pt x="266" y="33"/>
                  </a:cubicBezTo>
                  <a:cubicBezTo>
                    <a:pt x="211" y="94"/>
                    <a:pt x="197" y="209"/>
                    <a:pt x="171" y="292"/>
                  </a:cubicBezTo>
                  <a:cubicBezTo>
                    <a:pt x="118" y="460"/>
                    <a:pt x="78" y="634"/>
                    <a:pt x="55" y="813"/>
                  </a:cubicBezTo>
                  <a:cubicBezTo>
                    <a:pt x="34" y="971"/>
                    <a:pt x="1" y="1176"/>
                    <a:pt x="36" y="1332"/>
                  </a:cubicBezTo>
                  <a:cubicBezTo>
                    <a:pt x="68" y="1467"/>
                    <a:pt x="127" y="1520"/>
                    <a:pt x="233" y="1554"/>
                  </a:cubicBezTo>
                  <a:cubicBezTo>
                    <a:pt x="254" y="1562"/>
                    <a:pt x="277" y="1565"/>
                    <a:pt x="300" y="1565"/>
                  </a:cubicBezTo>
                  <a:cubicBezTo>
                    <a:pt x="370" y="1565"/>
                    <a:pt x="441" y="1530"/>
                    <a:pt x="485" y="1461"/>
                  </a:cubicBezTo>
                  <a:cubicBezTo>
                    <a:pt x="491" y="1451"/>
                    <a:pt x="498" y="1440"/>
                    <a:pt x="501" y="1431"/>
                  </a:cubicBezTo>
                  <a:cubicBezTo>
                    <a:pt x="525" y="1379"/>
                    <a:pt x="541" y="1319"/>
                    <a:pt x="549" y="1261"/>
                  </a:cubicBezTo>
                  <a:cubicBezTo>
                    <a:pt x="602" y="914"/>
                    <a:pt x="521" y="563"/>
                    <a:pt x="426" y="237"/>
                  </a:cubicBezTo>
                  <a:cubicBezTo>
                    <a:pt x="406" y="174"/>
                    <a:pt x="386"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4189489"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3" y="247"/>
                    <a:pt x="53" y="306"/>
                  </a:cubicBezTo>
                  <a:cubicBezTo>
                    <a:pt x="0"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599" y="390"/>
                    <a:pt x="566" y="234"/>
                  </a:cubicBezTo>
                  <a:cubicBezTo>
                    <a:pt x="536" y="99"/>
                    <a:pt x="476" y="46"/>
                    <a:pt x="372" y="12"/>
                  </a:cubicBezTo>
                  <a:cubicBezTo>
                    <a:pt x="349"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4192052" y="3282284"/>
              <a:ext cx="13738" cy="13797"/>
            </a:xfrm>
            <a:custGeom>
              <a:avLst/>
              <a:gdLst/>
              <a:ahLst/>
              <a:cxnLst/>
              <a:rect l="l" t="t" r="r" b="b"/>
              <a:pathLst>
                <a:path w="461" h="463" extrusionOk="0">
                  <a:moveTo>
                    <a:pt x="232" y="1"/>
                  </a:moveTo>
                  <a:cubicBezTo>
                    <a:pt x="222"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0"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6" y="448"/>
                    <a:pt x="149" y="454"/>
                  </a:cubicBezTo>
                  <a:cubicBezTo>
                    <a:pt x="152" y="455"/>
                    <a:pt x="157" y="455"/>
                    <a:pt x="158" y="458"/>
                  </a:cubicBezTo>
                  <a:cubicBezTo>
                    <a:pt x="172" y="461"/>
                    <a:pt x="188" y="462"/>
                    <a:pt x="204" y="462"/>
                  </a:cubicBezTo>
                  <a:lnTo>
                    <a:pt x="215" y="462"/>
                  </a:lnTo>
                  <a:cubicBezTo>
                    <a:pt x="232" y="462"/>
                    <a:pt x="253" y="459"/>
                    <a:pt x="271" y="455"/>
                  </a:cubicBezTo>
                  <a:cubicBezTo>
                    <a:pt x="275" y="454"/>
                    <a:pt x="283" y="454"/>
                    <a:pt x="288" y="452"/>
                  </a:cubicBezTo>
                  <a:cubicBezTo>
                    <a:pt x="307" y="446"/>
                    <a:pt x="323" y="439"/>
                    <a:pt x="339" y="431"/>
                  </a:cubicBezTo>
                  <a:cubicBezTo>
                    <a:pt x="344" y="426"/>
                    <a:pt x="351"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0" y="217"/>
                    <a:pt x="457" y="200"/>
                    <a:pt x="455" y="181"/>
                  </a:cubicBezTo>
                  <a:cubicBezTo>
                    <a:pt x="453" y="176"/>
                    <a:pt x="453" y="171"/>
                    <a:pt x="452" y="166"/>
                  </a:cubicBezTo>
                  <a:cubicBezTo>
                    <a:pt x="446" y="150"/>
                    <a:pt x="439"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4390068" y="3297512"/>
              <a:ext cx="34777" cy="36177"/>
            </a:xfrm>
            <a:custGeom>
              <a:avLst/>
              <a:gdLst/>
              <a:ahLst/>
              <a:cxnLst/>
              <a:rect l="l" t="t" r="r" b="b"/>
              <a:pathLst>
                <a:path w="1167" h="1214" extrusionOk="0">
                  <a:moveTo>
                    <a:pt x="50" y="0"/>
                  </a:moveTo>
                  <a:cubicBezTo>
                    <a:pt x="20" y="0"/>
                    <a:pt x="1" y="19"/>
                    <a:pt x="3" y="73"/>
                  </a:cubicBezTo>
                  <a:cubicBezTo>
                    <a:pt x="5" y="158"/>
                    <a:pt x="76" y="249"/>
                    <a:pt x="113" y="327"/>
                  </a:cubicBezTo>
                  <a:cubicBezTo>
                    <a:pt x="192" y="484"/>
                    <a:pt x="285" y="636"/>
                    <a:pt x="391" y="779"/>
                  </a:cubicBezTo>
                  <a:cubicBezTo>
                    <a:pt x="485" y="907"/>
                    <a:pt x="606" y="1075"/>
                    <a:pt x="738" y="1159"/>
                  </a:cubicBezTo>
                  <a:cubicBezTo>
                    <a:pt x="797" y="1197"/>
                    <a:pt x="847" y="1214"/>
                    <a:pt x="895" y="1214"/>
                  </a:cubicBezTo>
                  <a:cubicBezTo>
                    <a:pt x="940" y="1214"/>
                    <a:pt x="982" y="1200"/>
                    <a:pt x="1030" y="1175"/>
                  </a:cubicBezTo>
                  <a:cubicBezTo>
                    <a:pt x="1114" y="1132"/>
                    <a:pt x="1166" y="1033"/>
                    <a:pt x="1145" y="926"/>
                  </a:cubicBezTo>
                  <a:cubicBezTo>
                    <a:pt x="1143" y="914"/>
                    <a:pt x="1139" y="903"/>
                    <a:pt x="1136" y="893"/>
                  </a:cubicBezTo>
                  <a:cubicBezTo>
                    <a:pt x="1117" y="838"/>
                    <a:pt x="1086" y="787"/>
                    <a:pt x="1051" y="738"/>
                  </a:cubicBezTo>
                  <a:cubicBezTo>
                    <a:pt x="849" y="453"/>
                    <a:pt x="548"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4337383" y="3244886"/>
              <a:ext cx="34777" cy="36207"/>
            </a:xfrm>
            <a:custGeom>
              <a:avLst/>
              <a:gdLst/>
              <a:ahLst/>
              <a:cxnLst/>
              <a:rect l="l" t="t" r="r" b="b"/>
              <a:pathLst>
                <a:path w="1167" h="1215" extrusionOk="0">
                  <a:moveTo>
                    <a:pt x="270" y="0"/>
                  </a:moveTo>
                  <a:cubicBezTo>
                    <a:pt x="226" y="0"/>
                    <a:pt x="184" y="15"/>
                    <a:pt x="137" y="39"/>
                  </a:cubicBezTo>
                  <a:cubicBezTo>
                    <a:pt x="53" y="82"/>
                    <a:pt x="1" y="181"/>
                    <a:pt x="22" y="289"/>
                  </a:cubicBezTo>
                  <a:cubicBezTo>
                    <a:pt x="24" y="299"/>
                    <a:pt x="27" y="310"/>
                    <a:pt x="31" y="323"/>
                  </a:cubicBezTo>
                  <a:cubicBezTo>
                    <a:pt x="48" y="376"/>
                    <a:pt x="81" y="428"/>
                    <a:pt x="116" y="476"/>
                  </a:cubicBezTo>
                  <a:cubicBezTo>
                    <a:pt x="318" y="762"/>
                    <a:pt x="619" y="949"/>
                    <a:pt x="911" y="1111"/>
                  </a:cubicBezTo>
                  <a:cubicBezTo>
                    <a:pt x="957" y="1137"/>
                    <a:pt x="1057" y="1215"/>
                    <a:pt x="1117" y="1215"/>
                  </a:cubicBezTo>
                  <a:cubicBezTo>
                    <a:pt x="1147" y="1215"/>
                    <a:pt x="1166" y="1195"/>
                    <a:pt x="1164" y="1141"/>
                  </a:cubicBezTo>
                  <a:cubicBezTo>
                    <a:pt x="1162" y="1057"/>
                    <a:pt x="1091" y="965"/>
                    <a:pt x="1054" y="889"/>
                  </a:cubicBezTo>
                  <a:cubicBezTo>
                    <a:pt x="977" y="730"/>
                    <a:pt x="881" y="578"/>
                    <a:pt x="776" y="435"/>
                  </a:cubicBezTo>
                  <a:cubicBezTo>
                    <a:pt x="682" y="307"/>
                    <a:pt x="561" y="140"/>
                    <a:pt x="428"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4337234" y="3298525"/>
              <a:ext cx="38293" cy="34985"/>
            </a:xfrm>
            <a:custGeom>
              <a:avLst/>
              <a:gdLst/>
              <a:ahLst/>
              <a:cxnLst/>
              <a:rect l="l" t="t" r="r" b="b"/>
              <a:pathLst>
                <a:path w="1285" h="1174" extrusionOk="0">
                  <a:moveTo>
                    <a:pt x="1140"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0" y="1174"/>
                  </a:cubicBezTo>
                  <a:cubicBezTo>
                    <a:pt x="266" y="1174"/>
                    <a:pt x="283" y="1172"/>
                    <a:pt x="300" y="1168"/>
                  </a:cubicBezTo>
                  <a:cubicBezTo>
                    <a:pt x="308" y="1164"/>
                    <a:pt x="318" y="1162"/>
                    <a:pt x="330" y="1160"/>
                  </a:cubicBezTo>
                  <a:cubicBezTo>
                    <a:pt x="383" y="1141"/>
                    <a:pt x="433" y="1109"/>
                    <a:pt x="482"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4386700" y="3245065"/>
              <a:ext cx="38293" cy="35015"/>
            </a:xfrm>
            <a:custGeom>
              <a:avLst/>
              <a:gdLst/>
              <a:ahLst/>
              <a:cxnLst/>
              <a:rect l="l" t="t" r="r" b="b"/>
              <a:pathLst>
                <a:path w="1285" h="1175" extrusionOk="0">
                  <a:moveTo>
                    <a:pt x="1034" y="1"/>
                  </a:moveTo>
                  <a:cubicBezTo>
                    <a:pt x="1018" y="1"/>
                    <a:pt x="1002" y="3"/>
                    <a:pt x="985" y="6"/>
                  </a:cubicBezTo>
                  <a:cubicBezTo>
                    <a:pt x="977" y="9"/>
                    <a:pt x="965" y="12"/>
                    <a:pt x="955" y="16"/>
                  </a:cubicBezTo>
                  <a:cubicBezTo>
                    <a:pt x="901" y="33"/>
                    <a:pt x="851" y="66"/>
                    <a:pt x="803" y="102"/>
                  </a:cubicBezTo>
                  <a:cubicBezTo>
                    <a:pt x="525" y="310"/>
                    <a:pt x="341" y="615"/>
                    <a:pt x="183" y="915"/>
                  </a:cubicBezTo>
                  <a:cubicBezTo>
                    <a:pt x="146" y="985"/>
                    <a:pt x="1" y="1174"/>
                    <a:pt x="145" y="1174"/>
                  </a:cubicBezTo>
                  <a:cubicBezTo>
                    <a:pt x="147" y="1174"/>
                    <a:pt x="150" y="1174"/>
                    <a:pt x="153" y="1174"/>
                  </a:cubicBezTo>
                  <a:cubicBezTo>
                    <a:pt x="234" y="1171"/>
                    <a:pt x="325" y="1099"/>
                    <a:pt x="399" y="1059"/>
                  </a:cubicBezTo>
                  <a:cubicBezTo>
                    <a:pt x="554" y="980"/>
                    <a:pt x="703" y="884"/>
                    <a:pt x="842" y="777"/>
                  </a:cubicBezTo>
                  <a:cubicBezTo>
                    <a:pt x="965" y="680"/>
                    <a:pt x="1130"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4374214" y="3282374"/>
              <a:ext cx="13797" cy="14036"/>
            </a:xfrm>
            <a:custGeom>
              <a:avLst/>
              <a:gdLst/>
              <a:ahLst/>
              <a:cxnLst/>
              <a:rect l="l" t="t" r="r" b="b"/>
              <a:pathLst>
                <a:path w="463" h="471" extrusionOk="0">
                  <a:moveTo>
                    <a:pt x="231" y="1"/>
                  </a:moveTo>
                  <a:cubicBezTo>
                    <a:pt x="215" y="1"/>
                    <a:pt x="198" y="5"/>
                    <a:pt x="181" y="6"/>
                  </a:cubicBezTo>
                  <a:cubicBezTo>
                    <a:pt x="176" y="6"/>
                    <a:pt x="172" y="8"/>
                    <a:pt x="166" y="9"/>
                  </a:cubicBezTo>
                  <a:cubicBezTo>
                    <a:pt x="152" y="15"/>
                    <a:pt x="135" y="21"/>
                    <a:pt x="120" y="29"/>
                  </a:cubicBezTo>
                  <a:cubicBezTo>
                    <a:pt x="106" y="39"/>
                    <a:pt x="93" y="49"/>
                    <a:pt x="80" y="61"/>
                  </a:cubicBezTo>
                  <a:cubicBezTo>
                    <a:pt x="72" y="67"/>
                    <a:pt x="66" y="78"/>
                    <a:pt x="59" y="87"/>
                  </a:cubicBezTo>
                  <a:cubicBezTo>
                    <a:pt x="52" y="97"/>
                    <a:pt x="44" y="105"/>
                    <a:pt x="42" y="114"/>
                  </a:cubicBezTo>
                  <a:cubicBezTo>
                    <a:pt x="39" y="117"/>
                    <a:pt x="37" y="123"/>
                    <a:pt x="36" y="127"/>
                  </a:cubicBezTo>
                  <a:cubicBezTo>
                    <a:pt x="34"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4" y="342"/>
                    <a:pt x="27" y="343"/>
                    <a:pt x="29" y="346"/>
                  </a:cubicBezTo>
                  <a:cubicBezTo>
                    <a:pt x="37" y="359"/>
                    <a:pt x="46" y="372"/>
                    <a:pt x="57"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3" y="471"/>
                    <a:pt x="245" y="471"/>
                  </a:cubicBezTo>
                  <a:cubicBezTo>
                    <a:pt x="254" y="471"/>
                    <a:pt x="261" y="468"/>
                    <a:pt x="271" y="466"/>
                  </a:cubicBezTo>
                  <a:cubicBezTo>
                    <a:pt x="279" y="465"/>
                    <a:pt x="288" y="465"/>
                    <a:pt x="297" y="464"/>
                  </a:cubicBezTo>
                  <a:cubicBezTo>
                    <a:pt x="314" y="459"/>
                    <a:pt x="330" y="451"/>
                    <a:pt x="344" y="445"/>
                  </a:cubicBezTo>
                  <a:cubicBezTo>
                    <a:pt x="350" y="443"/>
                    <a:pt x="355" y="439"/>
                    <a:pt x="358" y="436"/>
                  </a:cubicBezTo>
                  <a:cubicBezTo>
                    <a:pt x="373" y="425"/>
                    <a:pt x="387" y="416"/>
                    <a:pt x="400" y="403"/>
                  </a:cubicBezTo>
                  <a:cubicBezTo>
                    <a:pt x="410" y="390"/>
                    <a:pt x="421" y="376"/>
                    <a:pt x="430" y="362"/>
                  </a:cubicBezTo>
                  <a:cubicBezTo>
                    <a:pt x="434" y="358"/>
                    <a:pt x="436" y="352"/>
                    <a:pt x="437" y="347"/>
                  </a:cubicBezTo>
                  <a:cubicBezTo>
                    <a:pt x="444" y="330"/>
                    <a:pt x="451" y="315"/>
                    <a:pt x="456" y="299"/>
                  </a:cubicBezTo>
                  <a:cubicBezTo>
                    <a:pt x="459" y="283"/>
                    <a:pt x="460" y="264"/>
                    <a:pt x="463" y="247"/>
                  </a:cubicBezTo>
                  <a:lnTo>
                    <a:pt x="463" y="229"/>
                  </a:lnTo>
                  <a:cubicBezTo>
                    <a:pt x="460" y="213"/>
                    <a:pt x="459" y="194"/>
                    <a:pt x="456" y="178"/>
                  </a:cubicBezTo>
                  <a:cubicBezTo>
                    <a:pt x="451" y="161"/>
                    <a:pt x="443" y="144"/>
                    <a:pt x="436" y="128"/>
                  </a:cubicBezTo>
                  <a:cubicBezTo>
                    <a:pt x="433" y="123"/>
                    <a:pt x="431" y="120"/>
                    <a:pt x="429" y="114"/>
                  </a:cubicBezTo>
                  <a:cubicBezTo>
                    <a:pt x="420" y="100"/>
                    <a:pt x="408" y="84"/>
                    <a:pt x="396" y="71"/>
                  </a:cubicBezTo>
                  <a:cubicBezTo>
                    <a:pt x="388" y="62"/>
                    <a:pt x="378" y="57"/>
                    <a:pt x="370" y="49"/>
                  </a:cubicBezTo>
                  <a:cubicBezTo>
                    <a:pt x="360" y="42"/>
                    <a:pt x="351" y="35"/>
                    <a:pt x="343" y="29"/>
                  </a:cubicBezTo>
                  <a:cubicBezTo>
                    <a:pt x="328" y="21"/>
                    <a:pt x="312" y="15"/>
                    <a:pt x="295" y="9"/>
                  </a:cubicBezTo>
                  <a:cubicBezTo>
                    <a:pt x="290" y="8"/>
                    <a:pt x="285" y="6"/>
                    <a:pt x="279"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4573571" y="3281003"/>
              <a:ext cx="48693" cy="16628"/>
            </a:xfrm>
            <a:custGeom>
              <a:avLst/>
              <a:gdLst/>
              <a:ahLst/>
              <a:cxnLst/>
              <a:rect l="l" t="t" r="r" b="b"/>
              <a:pathLst>
                <a:path w="1634" h="558" extrusionOk="0">
                  <a:moveTo>
                    <a:pt x="1098" y="0"/>
                  </a:moveTo>
                  <a:cubicBezTo>
                    <a:pt x="831" y="0"/>
                    <a:pt x="568" y="68"/>
                    <a:pt x="317" y="144"/>
                  </a:cubicBezTo>
                  <a:cubicBezTo>
                    <a:pt x="240" y="167"/>
                    <a:pt x="0" y="196"/>
                    <a:pt x="116" y="305"/>
                  </a:cubicBezTo>
                  <a:cubicBezTo>
                    <a:pt x="178" y="362"/>
                    <a:pt x="290" y="376"/>
                    <a:pt x="371" y="404"/>
                  </a:cubicBezTo>
                  <a:cubicBezTo>
                    <a:pt x="536" y="459"/>
                    <a:pt x="705" y="498"/>
                    <a:pt x="880" y="524"/>
                  </a:cubicBezTo>
                  <a:cubicBezTo>
                    <a:pt x="983" y="538"/>
                    <a:pt x="1108" y="557"/>
                    <a:pt x="1226" y="557"/>
                  </a:cubicBezTo>
                  <a:cubicBezTo>
                    <a:pt x="1283" y="557"/>
                    <a:pt x="1338" y="553"/>
                    <a:pt x="1389" y="541"/>
                  </a:cubicBezTo>
                  <a:cubicBezTo>
                    <a:pt x="1519" y="511"/>
                    <a:pt x="1571" y="451"/>
                    <a:pt x="1605" y="343"/>
                  </a:cubicBezTo>
                  <a:cubicBezTo>
                    <a:pt x="1634" y="252"/>
                    <a:pt x="1604" y="144"/>
                    <a:pt x="1513"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2"/>
            <p:cNvSpPr/>
            <p:nvPr/>
          </p:nvSpPr>
          <p:spPr>
            <a:xfrm>
              <a:off x="4504645"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6"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2"/>
            <p:cNvSpPr/>
            <p:nvPr/>
          </p:nvSpPr>
          <p:spPr>
            <a:xfrm>
              <a:off x="4554827" y="3302220"/>
              <a:ext cx="17910" cy="46667"/>
            </a:xfrm>
            <a:custGeom>
              <a:avLst/>
              <a:gdLst/>
              <a:ahLst/>
              <a:cxnLst/>
              <a:rect l="l" t="t" r="r" b="b"/>
              <a:pathLst>
                <a:path w="601" h="1566" extrusionOk="0">
                  <a:moveTo>
                    <a:pt x="318" y="1"/>
                  </a:moveTo>
                  <a:cubicBezTo>
                    <a:pt x="302" y="1"/>
                    <a:pt x="285" y="10"/>
                    <a:pt x="264" y="33"/>
                  </a:cubicBezTo>
                  <a:cubicBezTo>
                    <a:pt x="208" y="94"/>
                    <a:pt x="194" y="209"/>
                    <a:pt x="169" y="292"/>
                  </a:cubicBezTo>
                  <a:cubicBezTo>
                    <a:pt x="115" y="460"/>
                    <a:pt x="76" y="634"/>
                    <a:pt x="52" y="813"/>
                  </a:cubicBezTo>
                  <a:cubicBezTo>
                    <a:pt x="30" y="971"/>
                    <a:pt x="0" y="1176"/>
                    <a:pt x="35" y="1332"/>
                  </a:cubicBezTo>
                  <a:cubicBezTo>
                    <a:pt x="65" y="1467"/>
                    <a:pt x="123" y="1520"/>
                    <a:pt x="229" y="1554"/>
                  </a:cubicBezTo>
                  <a:cubicBezTo>
                    <a:pt x="252" y="1562"/>
                    <a:pt x="274" y="1565"/>
                    <a:pt x="297" y="1565"/>
                  </a:cubicBezTo>
                  <a:cubicBezTo>
                    <a:pt x="368" y="1565"/>
                    <a:pt x="437" y="1530"/>
                    <a:pt x="482" y="1461"/>
                  </a:cubicBezTo>
                  <a:cubicBezTo>
                    <a:pt x="487" y="1451"/>
                    <a:pt x="493" y="1440"/>
                    <a:pt x="499" y="1431"/>
                  </a:cubicBezTo>
                  <a:cubicBezTo>
                    <a:pt x="523" y="1379"/>
                    <a:pt x="538" y="1319"/>
                    <a:pt x="546" y="1261"/>
                  </a:cubicBezTo>
                  <a:cubicBezTo>
                    <a:pt x="601" y="914"/>
                    <a:pt x="517" y="563"/>
                    <a:pt x="423" y="237"/>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4554172" y="3229689"/>
              <a:ext cx="17940" cy="46697"/>
            </a:xfrm>
            <a:custGeom>
              <a:avLst/>
              <a:gdLst/>
              <a:ahLst/>
              <a:cxnLst/>
              <a:rect l="l" t="t" r="r" b="b"/>
              <a:pathLst>
                <a:path w="602" h="1567" extrusionOk="0">
                  <a:moveTo>
                    <a:pt x="304" y="1"/>
                  </a:moveTo>
                  <a:cubicBezTo>
                    <a:pt x="234" y="1"/>
                    <a:pt x="164" y="36"/>
                    <a:pt x="120" y="105"/>
                  </a:cubicBezTo>
                  <a:cubicBezTo>
                    <a:pt x="114" y="114"/>
                    <a:pt x="108" y="125"/>
                    <a:pt x="102" y="135"/>
                  </a:cubicBezTo>
                  <a:cubicBezTo>
                    <a:pt x="78" y="188"/>
                    <a:pt x="64" y="247"/>
                    <a:pt x="55" y="306"/>
                  </a:cubicBezTo>
                  <a:cubicBezTo>
                    <a:pt x="1" y="654"/>
                    <a:pt x="84" y="1005"/>
                    <a:pt x="178" y="1329"/>
                  </a:cubicBezTo>
                  <a:cubicBezTo>
                    <a:pt x="197" y="1393"/>
                    <a:pt x="218" y="1567"/>
                    <a:pt x="284" y="1567"/>
                  </a:cubicBezTo>
                  <a:cubicBezTo>
                    <a:pt x="299" y="1567"/>
                    <a:pt x="317" y="1557"/>
                    <a:pt x="337" y="1535"/>
                  </a:cubicBezTo>
                  <a:cubicBezTo>
                    <a:pt x="393" y="1472"/>
                    <a:pt x="408" y="1357"/>
                    <a:pt x="432" y="1274"/>
                  </a:cubicBezTo>
                  <a:cubicBezTo>
                    <a:pt x="486" y="1107"/>
                    <a:pt x="525" y="933"/>
                    <a:pt x="550" y="754"/>
                  </a:cubicBezTo>
                  <a:cubicBezTo>
                    <a:pt x="571" y="597"/>
                    <a:pt x="601"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4556734" y="3282284"/>
              <a:ext cx="13827" cy="13797"/>
            </a:xfrm>
            <a:custGeom>
              <a:avLst/>
              <a:gdLst/>
              <a:ahLst/>
              <a:cxnLst/>
              <a:rect l="l" t="t" r="r" b="b"/>
              <a:pathLst>
                <a:path w="464" h="463" extrusionOk="0">
                  <a:moveTo>
                    <a:pt x="234" y="1"/>
                  </a:moveTo>
                  <a:cubicBezTo>
                    <a:pt x="223" y="1"/>
                    <a:pt x="210" y="2"/>
                    <a:pt x="200" y="4"/>
                  </a:cubicBezTo>
                  <a:cubicBezTo>
                    <a:pt x="188" y="7"/>
                    <a:pt x="177" y="7"/>
                    <a:pt x="165"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6"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6" y="303"/>
                  </a:cubicBezTo>
                  <a:cubicBezTo>
                    <a:pt x="19" y="309"/>
                    <a:pt x="19" y="312"/>
                    <a:pt x="21" y="316"/>
                  </a:cubicBezTo>
                  <a:cubicBezTo>
                    <a:pt x="26" y="330"/>
                    <a:pt x="31" y="345"/>
                    <a:pt x="37" y="358"/>
                  </a:cubicBezTo>
                  <a:cubicBezTo>
                    <a:pt x="38" y="359"/>
                    <a:pt x="38" y="362"/>
                    <a:pt x="41" y="365"/>
                  </a:cubicBezTo>
                  <a:cubicBezTo>
                    <a:pt x="48" y="376"/>
                    <a:pt x="58" y="388"/>
                    <a:pt x="67" y="398"/>
                  </a:cubicBezTo>
                  <a:cubicBezTo>
                    <a:pt x="69" y="401"/>
                    <a:pt x="69" y="402"/>
                    <a:pt x="71" y="403"/>
                  </a:cubicBezTo>
                  <a:cubicBezTo>
                    <a:pt x="77" y="409"/>
                    <a:pt x="85" y="416"/>
                    <a:pt x="91" y="419"/>
                  </a:cubicBezTo>
                  <a:cubicBezTo>
                    <a:pt x="95" y="425"/>
                    <a:pt x="102" y="431"/>
                    <a:pt x="110" y="436"/>
                  </a:cubicBezTo>
                  <a:cubicBezTo>
                    <a:pt x="122"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0" y="425"/>
                    <a:pt x="357" y="419"/>
                  </a:cubicBezTo>
                  <a:cubicBezTo>
                    <a:pt x="370" y="409"/>
                    <a:pt x="386" y="401"/>
                    <a:pt x="396" y="388"/>
                  </a:cubicBezTo>
                  <a:cubicBezTo>
                    <a:pt x="402" y="382"/>
                    <a:pt x="408" y="373"/>
                    <a:pt x="413" y="368"/>
                  </a:cubicBezTo>
                  <a:lnTo>
                    <a:pt x="429" y="346"/>
                  </a:lnTo>
                  <a:cubicBezTo>
                    <a:pt x="438" y="332"/>
                    <a:pt x="443" y="316"/>
                    <a:pt x="449" y="299"/>
                  </a:cubicBezTo>
                  <a:cubicBezTo>
                    <a:pt x="451" y="295"/>
                    <a:pt x="452" y="289"/>
                    <a:pt x="452" y="283"/>
                  </a:cubicBezTo>
                  <a:cubicBezTo>
                    <a:pt x="456" y="266"/>
                    <a:pt x="459" y="247"/>
                    <a:pt x="459" y="230"/>
                  </a:cubicBezTo>
                  <a:cubicBezTo>
                    <a:pt x="464" y="217"/>
                    <a:pt x="459" y="200"/>
                    <a:pt x="456" y="181"/>
                  </a:cubicBezTo>
                  <a:cubicBezTo>
                    <a:pt x="453" y="176"/>
                    <a:pt x="453" y="171"/>
                    <a:pt x="452" y="166"/>
                  </a:cubicBezTo>
                  <a:cubicBezTo>
                    <a:pt x="446" y="150"/>
                    <a:pt x="439"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4862295" y="3280914"/>
              <a:ext cx="48693" cy="16628"/>
            </a:xfrm>
            <a:custGeom>
              <a:avLst/>
              <a:gdLst/>
              <a:ahLst/>
              <a:cxnLst/>
              <a:rect l="l" t="t" r="r" b="b"/>
              <a:pathLst>
                <a:path w="1634" h="558" extrusionOk="0">
                  <a:moveTo>
                    <a:pt x="408" y="1"/>
                  </a:moveTo>
                  <a:cubicBezTo>
                    <a:pt x="351" y="1"/>
                    <a:pt x="296" y="5"/>
                    <a:pt x="245" y="17"/>
                  </a:cubicBezTo>
                  <a:cubicBezTo>
                    <a:pt x="115" y="47"/>
                    <a:pt x="64" y="110"/>
                    <a:pt x="29" y="215"/>
                  </a:cubicBezTo>
                  <a:cubicBezTo>
                    <a:pt x="0" y="306"/>
                    <a:pt x="31" y="414"/>
                    <a:pt x="121" y="472"/>
                  </a:cubicBezTo>
                  <a:cubicBezTo>
                    <a:pt x="129" y="482"/>
                    <a:pt x="138" y="490"/>
                    <a:pt x="149"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8" y="196"/>
                    <a:pt x="1345" y="182"/>
                    <a:pt x="1263" y="154"/>
                  </a:cubicBezTo>
                  <a:cubicBezTo>
                    <a:pt x="1098" y="98"/>
                    <a:pt x="929" y="58"/>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4912388"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3" y="813"/>
                  </a:cubicBezTo>
                  <a:cubicBezTo>
                    <a:pt x="32" y="971"/>
                    <a:pt x="0" y="1176"/>
                    <a:pt x="36" y="1332"/>
                  </a:cubicBezTo>
                  <a:cubicBezTo>
                    <a:pt x="66" y="1467"/>
                    <a:pt x="125" y="1520"/>
                    <a:pt x="231" y="1554"/>
                  </a:cubicBezTo>
                  <a:cubicBezTo>
                    <a:pt x="253" y="1562"/>
                    <a:pt x="276" y="1565"/>
                    <a:pt x="299" y="1565"/>
                  </a:cubicBezTo>
                  <a:cubicBezTo>
                    <a:pt x="369" y="1565"/>
                    <a:pt x="439" y="1530"/>
                    <a:pt x="483" y="1461"/>
                  </a:cubicBezTo>
                  <a:cubicBezTo>
                    <a:pt x="489" y="1451"/>
                    <a:pt x="495" y="1440"/>
                    <a:pt x="499" y="1431"/>
                  </a:cubicBezTo>
                  <a:cubicBezTo>
                    <a:pt x="525" y="1379"/>
                    <a:pt x="539" y="1319"/>
                    <a:pt x="548" y="1261"/>
                  </a:cubicBezTo>
                  <a:cubicBezTo>
                    <a:pt x="602" y="914"/>
                    <a:pt x="519"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4912805" y="3244171"/>
              <a:ext cx="15615" cy="32244"/>
            </a:xfrm>
            <a:custGeom>
              <a:avLst/>
              <a:gdLst/>
              <a:ahLst/>
              <a:cxnLst/>
              <a:rect l="l" t="t" r="r" b="b"/>
              <a:pathLst>
                <a:path w="524" h="1082" extrusionOk="0">
                  <a:moveTo>
                    <a:pt x="9" y="0"/>
                  </a:moveTo>
                  <a:cubicBezTo>
                    <a:pt x="1" y="290"/>
                    <a:pt x="68" y="573"/>
                    <a:pt x="147" y="843"/>
                  </a:cubicBezTo>
                  <a:cubicBezTo>
                    <a:pt x="164" y="907"/>
                    <a:pt x="188" y="1081"/>
                    <a:pt x="252" y="1081"/>
                  </a:cubicBezTo>
                  <a:cubicBezTo>
                    <a:pt x="267" y="1081"/>
                    <a:pt x="285" y="1072"/>
                    <a:pt x="304" y="1049"/>
                  </a:cubicBezTo>
                  <a:cubicBezTo>
                    <a:pt x="360" y="988"/>
                    <a:pt x="375" y="873"/>
                    <a:pt x="402" y="788"/>
                  </a:cubicBezTo>
                  <a:cubicBezTo>
                    <a:pt x="453" y="622"/>
                    <a:pt x="493" y="449"/>
                    <a:pt x="516" y="270"/>
                  </a:cubicBezTo>
                  <a:lnTo>
                    <a:pt x="524" y="221"/>
                  </a:lnTo>
                  <a:cubicBezTo>
                    <a:pt x="352" y="148"/>
                    <a:pt x="180" y="72"/>
                    <a:pt x="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4914355" y="3282284"/>
              <a:ext cx="13797" cy="13797"/>
            </a:xfrm>
            <a:custGeom>
              <a:avLst/>
              <a:gdLst/>
              <a:ahLst/>
              <a:cxnLst/>
              <a:rect l="l" t="t" r="r" b="b"/>
              <a:pathLst>
                <a:path w="463" h="463" extrusionOk="0">
                  <a:moveTo>
                    <a:pt x="232" y="1"/>
                  </a:moveTo>
                  <a:cubicBezTo>
                    <a:pt x="222" y="1"/>
                    <a:pt x="209" y="2"/>
                    <a:pt x="199" y="4"/>
                  </a:cubicBezTo>
                  <a:cubicBezTo>
                    <a:pt x="188" y="7"/>
                    <a:pt x="175" y="7"/>
                    <a:pt x="165" y="9"/>
                  </a:cubicBezTo>
                  <a:cubicBezTo>
                    <a:pt x="149" y="15"/>
                    <a:pt x="132" y="22"/>
                    <a:pt x="118" y="30"/>
                  </a:cubicBezTo>
                  <a:cubicBezTo>
                    <a:pt x="113" y="31"/>
                    <a:pt x="109" y="35"/>
                    <a:pt x="103" y="38"/>
                  </a:cubicBezTo>
                  <a:cubicBezTo>
                    <a:pt x="92" y="47"/>
                    <a:pt x="78" y="58"/>
                    <a:pt x="65" y="68"/>
                  </a:cubicBezTo>
                  <a:cubicBezTo>
                    <a:pt x="52" y="81"/>
                    <a:pt x="43" y="95"/>
                    <a:pt x="32" y="108"/>
                  </a:cubicBezTo>
                  <a:cubicBezTo>
                    <a:pt x="29" y="111"/>
                    <a:pt x="27" y="117"/>
                    <a:pt x="25" y="121"/>
                  </a:cubicBezTo>
                  <a:cubicBezTo>
                    <a:pt x="17" y="136"/>
                    <a:pt x="10" y="151"/>
                    <a:pt x="7" y="167"/>
                  </a:cubicBezTo>
                  <a:cubicBezTo>
                    <a:pt x="3" y="183"/>
                    <a:pt x="2" y="200"/>
                    <a:pt x="0" y="216"/>
                  </a:cubicBezTo>
                  <a:cubicBezTo>
                    <a:pt x="0" y="226"/>
                    <a:pt x="2" y="239"/>
                    <a:pt x="3" y="250"/>
                  </a:cubicBezTo>
                  <a:cubicBezTo>
                    <a:pt x="6" y="260"/>
                    <a:pt x="6" y="272"/>
                    <a:pt x="9" y="282"/>
                  </a:cubicBezTo>
                  <a:cubicBezTo>
                    <a:pt x="10" y="286"/>
                    <a:pt x="13" y="290"/>
                    <a:pt x="14" y="295"/>
                  </a:cubicBezTo>
                  <a:cubicBezTo>
                    <a:pt x="14" y="297"/>
                    <a:pt x="14" y="300"/>
                    <a:pt x="16" y="303"/>
                  </a:cubicBezTo>
                  <a:cubicBezTo>
                    <a:pt x="17" y="309"/>
                    <a:pt x="17" y="312"/>
                    <a:pt x="20" y="316"/>
                  </a:cubicBezTo>
                  <a:cubicBezTo>
                    <a:pt x="25" y="330"/>
                    <a:pt x="30" y="345"/>
                    <a:pt x="36" y="358"/>
                  </a:cubicBezTo>
                  <a:cubicBezTo>
                    <a:pt x="37" y="359"/>
                    <a:pt x="37" y="362"/>
                    <a:pt x="39" y="365"/>
                  </a:cubicBezTo>
                  <a:cubicBezTo>
                    <a:pt x="46" y="376"/>
                    <a:pt x="57" y="388"/>
                    <a:pt x="66" y="398"/>
                  </a:cubicBezTo>
                  <a:cubicBezTo>
                    <a:pt x="69" y="401"/>
                    <a:pt x="69" y="402"/>
                    <a:pt x="70" y="403"/>
                  </a:cubicBezTo>
                  <a:cubicBezTo>
                    <a:pt x="75" y="409"/>
                    <a:pt x="85" y="416"/>
                    <a:pt x="90" y="419"/>
                  </a:cubicBezTo>
                  <a:cubicBezTo>
                    <a:pt x="95" y="425"/>
                    <a:pt x="102" y="431"/>
                    <a:pt x="112" y="436"/>
                  </a:cubicBezTo>
                  <a:cubicBezTo>
                    <a:pt x="123" y="442"/>
                    <a:pt x="138" y="448"/>
                    <a:pt x="151" y="454"/>
                  </a:cubicBezTo>
                  <a:cubicBezTo>
                    <a:pt x="155" y="455"/>
                    <a:pt x="158" y="455"/>
                    <a:pt x="159" y="458"/>
                  </a:cubicBezTo>
                  <a:cubicBezTo>
                    <a:pt x="174" y="461"/>
                    <a:pt x="191" y="462"/>
                    <a:pt x="206" y="462"/>
                  </a:cubicBezTo>
                  <a:lnTo>
                    <a:pt x="217" y="462"/>
                  </a:lnTo>
                  <a:cubicBezTo>
                    <a:pt x="235" y="462"/>
                    <a:pt x="255" y="459"/>
                    <a:pt x="272" y="455"/>
                  </a:cubicBezTo>
                  <a:cubicBezTo>
                    <a:pt x="278" y="454"/>
                    <a:pt x="285" y="454"/>
                    <a:pt x="291" y="452"/>
                  </a:cubicBezTo>
                  <a:cubicBezTo>
                    <a:pt x="308" y="446"/>
                    <a:pt x="324" y="439"/>
                    <a:pt x="341" y="431"/>
                  </a:cubicBezTo>
                  <a:cubicBezTo>
                    <a:pt x="345" y="426"/>
                    <a:pt x="353" y="425"/>
                    <a:pt x="358" y="419"/>
                  </a:cubicBezTo>
                  <a:cubicBezTo>
                    <a:pt x="371" y="409"/>
                    <a:pt x="387" y="401"/>
                    <a:pt x="398" y="388"/>
                  </a:cubicBezTo>
                  <a:cubicBezTo>
                    <a:pt x="403" y="382"/>
                    <a:pt x="409" y="373"/>
                    <a:pt x="414" y="368"/>
                  </a:cubicBezTo>
                  <a:lnTo>
                    <a:pt x="430" y="346"/>
                  </a:lnTo>
                  <a:cubicBezTo>
                    <a:pt x="439" y="332"/>
                    <a:pt x="444" y="316"/>
                    <a:pt x="450" y="299"/>
                  </a:cubicBezTo>
                  <a:cubicBezTo>
                    <a:pt x="452" y="295"/>
                    <a:pt x="453" y="289"/>
                    <a:pt x="453" y="283"/>
                  </a:cubicBezTo>
                  <a:cubicBezTo>
                    <a:pt x="457" y="266"/>
                    <a:pt x="460" y="247"/>
                    <a:pt x="460" y="230"/>
                  </a:cubicBezTo>
                  <a:cubicBezTo>
                    <a:pt x="463" y="217"/>
                    <a:pt x="459" y="200"/>
                    <a:pt x="457" y="181"/>
                  </a:cubicBezTo>
                  <a:cubicBezTo>
                    <a:pt x="456" y="176"/>
                    <a:pt x="456" y="171"/>
                    <a:pt x="453" y="166"/>
                  </a:cubicBezTo>
                  <a:cubicBezTo>
                    <a:pt x="449" y="150"/>
                    <a:pt x="440" y="133"/>
                    <a:pt x="431" y="117"/>
                  </a:cubicBezTo>
                  <a:cubicBezTo>
                    <a:pt x="423" y="103"/>
                    <a:pt x="411" y="88"/>
                    <a:pt x="401" y="75"/>
                  </a:cubicBezTo>
                  <a:cubicBezTo>
                    <a:pt x="397" y="71"/>
                    <a:pt x="393" y="67"/>
                    <a:pt x="388" y="64"/>
                  </a:cubicBezTo>
                  <a:cubicBezTo>
                    <a:pt x="376" y="52"/>
                    <a:pt x="364" y="42"/>
                    <a:pt x="350" y="32"/>
                  </a:cubicBezTo>
                  <a:cubicBezTo>
                    <a:pt x="335" y="24"/>
                    <a:pt x="317" y="17"/>
                    <a:pt x="301" y="11"/>
                  </a:cubicBezTo>
                  <a:cubicBezTo>
                    <a:pt x="295" y="9"/>
                    <a:pt x="292"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4754750" y="3297512"/>
              <a:ext cx="34777" cy="36177"/>
            </a:xfrm>
            <a:custGeom>
              <a:avLst/>
              <a:gdLst/>
              <a:ahLst/>
              <a:cxnLst/>
              <a:rect l="l" t="t" r="r" b="b"/>
              <a:pathLst>
                <a:path w="1167" h="1214" extrusionOk="0">
                  <a:moveTo>
                    <a:pt x="50" y="0"/>
                  </a:moveTo>
                  <a:cubicBezTo>
                    <a:pt x="21" y="0"/>
                    <a:pt x="1" y="19"/>
                    <a:pt x="3" y="73"/>
                  </a:cubicBezTo>
                  <a:cubicBezTo>
                    <a:pt x="6" y="158"/>
                    <a:pt x="76" y="249"/>
                    <a:pt x="113" y="327"/>
                  </a:cubicBezTo>
                  <a:cubicBezTo>
                    <a:pt x="191" y="484"/>
                    <a:pt x="285" y="636"/>
                    <a:pt x="391" y="779"/>
                  </a:cubicBezTo>
                  <a:cubicBezTo>
                    <a:pt x="486" y="907"/>
                    <a:pt x="606" y="1075"/>
                    <a:pt x="738" y="1159"/>
                  </a:cubicBezTo>
                  <a:cubicBezTo>
                    <a:pt x="798" y="1197"/>
                    <a:pt x="848" y="1214"/>
                    <a:pt x="896" y="1214"/>
                  </a:cubicBezTo>
                  <a:cubicBezTo>
                    <a:pt x="940" y="1214"/>
                    <a:pt x="983" y="1200"/>
                    <a:pt x="1030" y="1175"/>
                  </a:cubicBezTo>
                  <a:cubicBezTo>
                    <a:pt x="1115" y="1132"/>
                    <a:pt x="1166" y="1033"/>
                    <a:pt x="1145" y="926"/>
                  </a:cubicBezTo>
                  <a:cubicBezTo>
                    <a:pt x="1143" y="914"/>
                    <a:pt x="1141" y="903"/>
                    <a:pt x="1136" y="893"/>
                  </a:cubicBezTo>
                  <a:cubicBezTo>
                    <a:pt x="1119" y="838"/>
                    <a:pt x="1086" y="787"/>
                    <a:pt x="1052" y="738"/>
                  </a:cubicBezTo>
                  <a:cubicBezTo>
                    <a:pt x="850" y="453"/>
                    <a:pt x="549" y="265"/>
                    <a:pt x="256"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4702095" y="3244886"/>
              <a:ext cx="34747" cy="36207"/>
            </a:xfrm>
            <a:custGeom>
              <a:avLst/>
              <a:gdLst/>
              <a:ahLst/>
              <a:cxnLst/>
              <a:rect l="l" t="t" r="r" b="b"/>
              <a:pathLst>
                <a:path w="1166" h="1215" extrusionOk="0">
                  <a:moveTo>
                    <a:pt x="271" y="0"/>
                  </a:moveTo>
                  <a:cubicBezTo>
                    <a:pt x="227" y="0"/>
                    <a:pt x="184" y="15"/>
                    <a:pt x="136" y="39"/>
                  </a:cubicBezTo>
                  <a:cubicBezTo>
                    <a:pt x="52" y="82"/>
                    <a:pt x="0" y="181"/>
                    <a:pt x="22" y="289"/>
                  </a:cubicBezTo>
                  <a:cubicBezTo>
                    <a:pt x="25" y="299"/>
                    <a:pt x="27" y="310"/>
                    <a:pt x="30" y="323"/>
                  </a:cubicBezTo>
                  <a:cubicBezTo>
                    <a:pt x="49" y="376"/>
                    <a:pt x="80"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3" y="889"/>
                  </a:cubicBezTo>
                  <a:cubicBezTo>
                    <a:pt x="976" y="730"/>
                    <a:pt x="881" y="578"/>
                    <a:pt x="775"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4701946" y="3298525"/>
              <a:ext cx="38323" cy="34985"/>
            </a:xfrm>
            <a:custGeom>
              <a:avLst/>
              <a:gdLst/>
              <a:ahLst/>
              <a:cxnLst/>
              <a:rect l="l" t="t" r="r" b="b"/>
              <a:pathLst>
                <a:path w="1286" h="1174" extrusionOk="0">
                  <a:moveTo>
                    <a:pt x="1141" y="0"/>
                  </a:moveTo>
                  <a:cubicBezTo>
                    <a:pt x="1139" y="0"/>
                    <a:pt x="1136" y="0"/>
                    <a:pt x="1133" y="0"/>
                  </a:cubicBezTo>
                  <a:cubicBezTo>
                    <a:pt x="1051" y="3"/>
                    <a:pt x="961" y="75"/>
                    <a:pt x="886" y="115"/>
                  </a:cubicBezTo>
                  <a:cubicBezTo>
                    <a:pt x="732" y="194"/>
                    <a:pt x="584" y="290"/>
                    <a:pt x="444" y="397"/>
                  </a:cubicBezTo>
                  <a:cubicBezTo>
                    <a:pt x="320" y="495"/>
                    <a:pt x="156" y="616"/>
                    <a:pt x="73" y="753"/>
                  </a:cubicBezTo>
                  <a:cubicBezTo>
                    <a:pt x="1" y="869"/>
                    <a:pt x="7" y="949"/>
                    <a:pt x="57" y="1052"/>
                  </a:cubicBezTo>
                  <a:cubicBezTo>
                    <a:pt x="93" y="1124"/>
                    <a:pt x="166" y="1174"/>
                    <a:pt x="251" y="1174"/>
                  </a:cubicBezTo>
                  <a:cubicBezTo>
                    <a:pt x="267" y="1174"/>
                    <a:pt x="284" y="1172"/>
                    <a:pt x="300" y="1168"/>
                  </a:cubicBezTo>
                  <a:cubicBezTo>
                    <a:pt x="308" y="1164"/>
                    <a:pt x="320" y="1162"/>
                    <a:pt x="331" y="1160"/>
                  </a:cubicBezTo>
                  <a:cubicBezTo>
                    <a:pt x="385" y="1141"/>
                    <a:pt x="435" y="1109"/>
                    <a:pt x="484"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4751383" y="3245065"/>
              <a:ext cx="38323" cy="35015"/>
            </a:xfrm>
            <a:custGeom>
              <a:avLst/>
              <a:gdLst/>
              <a:ahLst/>
              <a:cxnLst/>
              <a:rect l="l" t="t" r="r" b="b"/>
              <a:pathLst>
                <a:path w="1286" h="1175" extrusionOk="0">
                  <a:moveTo>
                    <a:pt x="1034" y="1"/>
                  </a:moveTo>
                  <a:cubicBezTo>
                    <a:pt x="1018" y="1"/>
                    <a:pt x="1002" y="3"/>
                    <a:pt x="986" y="6"/>
                  </a:cubicBezTo>
                  <a:cubicBezTo>
                    <a:pt x="977" y="9"/>
                    <a:pt x="967" y="12"/>
                    <a:pt x="956" y="16"/>
                  </a:cubicBezTo>
                  <a:cubicBezTo>
                    <a:pt x="903" y="33"/>
                    <a:pt x="852" y="66"/>
                    <a:pt x="804" y="102"/>
                  </a:cubicBezTo>
                  <a:cubicBezTo>
                    <a:pt x="526" y="310"/>
                    <a:pt x="341" y="615"/>
                    <a:pt x="183" y="915"/>
                  </a:cubicBezTo>
                  <a:cubicBezTo>
                    <a:pt x="147" y="985"/>
                    <a:pt x="1" y="1174"/>
                    <a:pt x="145" y="1174"/>
                  </a:cubicBezTo>
                  <a:cubicBezTo>
                    <a:pt x="148" y="1174"/>
                    <a:pt x="150" y="1174"/>
                    <a:pt x="153" y="1174"/>
                  </a:cubicBezTo>
                  <a:cubicBezTo>
                    <a:pt x="236" y="1171"/>
                    <a:pt x="325" y="1099"/>
                    <a:pt x="400" y="1059"/>
                  </a:cubicBezTo>
                  <a:cubicBezTo>
                    <a:pt x="554" y="980"/>
                    <a:pt x="703" y="884"/>
                    <a:pt x="842" y="777"/>
                  </a:cubicBezTo>
                  <a:cubicBezTo>
                    <a:pt x="966" y="680"/>
                    <a:pt x="1132" y="558"/>
                    <a:pt x="1213" y="422"/>
                  </a:cubicBezTo>
                  <a:cubicBezTo>
                    <a:pt x="1285" y="306"/>
                    <a:pt x="1279" y="225"/>
                    <a:pt x="1229" y="124"/>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4738986" y="3282374"/>
              <a:ext cx="13768" cy="14036"/>
            </a:xfrm>
            <a:custGeom>
              <a:avLst/>
              <a:gdLst/>
              <a:ahLst/>
              <a:cxnLst/>
              <a:rect l="l" t="t" r="r" b="b"/>
              <a:pathLst>
                <a:path w="462" h="471" extrusionOk="0">
                  <a:moveTo>
                    <a:pt x="231" y="1"/>
                  </a:moveTo>
                  <a:cubicBezTo>
                    <a:pt x="215" y="1"/>
                    <a:pt x="197" y="5"/>
                    <a:pt x="181" y="6"/>
                  </a:cubicBezTo>
                  <a:cubicBezTo>
                    <a:pt x="175" y="6"/>
                    <a:pt x="172" y="8"/>
                    <a:pt x="166" y="9"/>
                  </a:cubicBezTo>
                  <a:cubicBezTo>
                    <a:pt x="152" y="15"/>
                    <a:pt x="134" y="21"/>
                    <a:pt x="119" y="29"/>
                  </a:cubicBezTo>
                  <a:cubicBezTo>
                    <a:pt x="105" y="39"/>
                    <a:pt x="93" y="49"/>
                    <a:pt x="81" y="61"/>
                  </a:cubicBezTo>
                  <a:cubicBezTo>
                    <a:pt x="72" y="67"/>
                    <a:pt x="66" y="78"/>
                    <a:pt x="59" y="87"/>
                  </a:cubicBezTo>
                  <a:cubicBezTo>
                    <a:pt x="52" y="97"/>
                    <a:pt x="45" y="105"/>
                    <a:pt x="40" y="114"/>
                  </a:cubicBezTo>
                  <a:cubicBezTo>
                    <a:pt x="39" y="117"/>
                    <a:pt x="38" y="123"/>
                    <a:pt x="36" y="127"/>
                  </a:cubicBezTo>
                  <a:cubicBezTo>
                    <a:pt x="33" y="128"/>
                    <a:pt x="32" y="133"/>
                    <a:pt x="30" y="134"/>
                  </a:cubicBezTo>
                  <a:cubicBezTo>
                    <a:pt x="29" y="137"/>
                    <a:pt x="26" y="141"/>
                    <a:pt x="23" y="145"/>
                  </a:cubicBezTo>
                  <a:cubicBezTo>
                    <a:pt x="17" y="158"/>
                    <a:pt x="10" y="173"/>
                    <a:pt x="7" y="187"/>
                  </a:cubicBezTo>
                  <a:cubicBezTo>
                    <a:pt x="5" y="191"/>
                    <a:pt x="5" y="193"/>
                    <a:pt x="5" y="196"/>
                  </a:cubicBezTo>
                  <a:cubicBezTo>
                    <a:pt x="2" y="210"/>
                    <a:pt x="2" y="224"/>
                    <a:pt x="0" y="239"/>
                  </a:cubicBezTo>
                  <a:lnTo>
                    <a:pt x="0" y="246"/>
                  </a:lnTo>
                  <a:cubicBezTo>
                    <a:pt x="0" y="256"/>
                    <a:pt x="2" y="264"/>
                    <a:pt x="3" y="272"/>
                  </a:cubicBezTo>
                  <a:cubicBezTo>
                    <a:pt x="5" y="279"/>
                    <a:pt x="5" y="289"/>
                    <a:pt x="7" y="296"/>
                  </a:cubicBezTo>
                  <a:cubicBezTo>
                    <a:pt x="10" y="310"/>
                    <a:pt x="17" y="325"/>
                    <a:pt x="23" y="337"/>
                  </a:cubicBezTo>
                  <a:cubicBezTo>
                    <a:pt x="25" y="342"/>
                    <a:pt x="26" y="343"/>
                    <a:pt x="29" y="346"/>
                  </a:cubicBezTo>
                  <a:cubicBezTo>
                    <a:pt x="38" y="359"/>
                    <a:pt x="46" y="372"/>
                    <a:pt x="58" y="385"/>
                  </a:cubicBezTo>
                  <a:cubicBezTo>
                    <a:pt x="59" y="388"/>
                    <a:pt x="62" y="389"/>
                    <a:pt x="65" y="392"/>
                  </a:cubicBezTo>
                  <a:cubicBezTo>
                    <a:pt x="79" y="403"/>
                    <a:pt x="93" y="415"/>
                    <a:pt x="109" y="428"/>
                  </a:cubicBezTo>
                  <a:lnTo>
                    <a:pt x="125" y="438"/>
                  </a:lnTo>
                  <a:cubicBezTo>
                    <a:pt x="141"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0" y="466"/>
                  </a:cubicBezTo>
                  <a:cubicBezTo>
                    <a:pt x="280" y="465"/>
                    <a:pt x="288" y="465"/>
                    <a:pt x="297" y="464"/>
                  </a:cubicBezTo>
                  <a:cubicBezTo>
                    <a:pt x="313" y="459"/>
                    <a:pt x="330" y="451"/>
                    <a:pt x="344" y="445"/>
                  </a:cubicBezTo>
                  <a:cubicBezTo>
                    <a:pt x="348" y="443"/>
                    <a:pt x="354" y="439"/>
                    <a:pt x="358" y="436"/>
                  </a:cubicBezTo>
                  <a:cubicBezTo>
                    <a:pt x="371" y="425"/>
                    <a:pt x="387" y="416"/>
                    <a:pt x="399" y="403"/>
                  </a:cubicBezTo>
                  <a:cubicBezTo>
                    <a:pt x="407" y="390"/>
                    <a:pt x="419" y="376"/>
                    <a:pt x="430" y="362"/>
                  </a:cubicBezTo>
                  <a:cubicBezTo>
                    <a:pt x="433" y="358"/>
                    <a:pt x="434" y="352"/>
                    <a:pt x="437" y="347"/>
                  </a:cubicBezTo>
                  <a:cubicBezTo>
                    <a:pt x="443" y="330"/>
                    <a:pt x="450" y="315"/>
                    <a:pt x="454" y="299"/>
                  </a:cubicBezTo>
                  <a:cubicBezTo>
                    <a:pt x="459" y="283"/>
                    <a:pt x="460" y="264"/>
                    <a:pt x="462" y="247"/>
                  </a:cubicBezTo>
                  <a:lnTo>
                    <a:pt x="462" y="229"/>
                  </a:lnTo>
                  <a:cubicBezTo>
                    <a:pt x="460" y="213"/>
                    <a:pt x="457" y="194"/>
                    <a:pt x="454" y="178"/>
                  </a:cubicBezTo>
                  <a:cubicBezTo>
                    <a:pt x="450" y="161"/>
                    <a:pt x="442" y="144"/>
                    <a:pt x="434" y="128"/>
                  </a:cubicBezTo>
                  <a:cubicBezTo>
                    <a:pt x="433" y="123"/>
                    <a:pt x="432" y="120"/>
                    <a:pt x="427" y="114"/>
                  </a:cubicBezTo>
                  <a:cubicBezTo>
                    <a:pt x="419" y="100"/>
                    <a:pt x="407" y="84"/>
                    <a:pt x="396" y="71"/>
                  </a:cubicBezTo>
                  <a:cubicBezTo>
                    <a:pt x="389" y="62"/>
                    <a:pt x="377" y="57"/>
                    <a:pt x="369" y="49"/>
                  </a:cubicBezTo>
                  <a:cubicBezTo>
                    <a:pt x="360" y="42"/>
                    <a:pt x="351" y="35"/>
                    <a:pt x="341" y="29"/>
                  </a:cubicBezTo>
                  <a:cubicBezTo>
                    <a:pt x="327" y="21"/>
                    <a:pt x="311" y="15"/>
                    <a:pt x="295" y="9"/>
                  </a:cubicBezTo>
                  <a:cubicBezTo>
                    <a:pt x="290" y="8"/>
                    <a:pt x="284" y="6"/>
                    <a:pt x="280" y="6"/>
                  </a:cubicBezTo>
                  <a:cubicBezTo>
                    <a:pt x="262"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2929817" y="3441532"/>
              <a:ext cx="48723" cy="16628"/>
            </a:xfrm>
            <a:custGeom>
              <a:avLst/>
              <a:gdLst/>
              <a:ahLst/>
              <a:cxnLst/>
              <a:rect l="l" t="t" r="r" b="b"/>
              <a:pathLst>
                <a:path w="1635" h="558" extrusionOk="0">
                  <a:moveTo>
                    <a:pt x="1098" y="1"/>
                  </a:moveTo>
                  <a:cubicBezTo>
                    <a:pt x="831" y="1"/>
                    <a:pt x="567" y="68"/>
                    <a:pt x="317" y="145"/>
                  </a:cubicBezTo>
                  <a:cubicBezTo>
                    <a:pt x="240" y="168"/>
                    <a:pt x="1" y="196"/>
                    <a:pt x="117" y="305"/>
                  </a:cubicBezTo>
                  <a:cubicBezTo>
                    <a:pt x="177" y="363"/>
                    <a:pt x="290" y="377"/>
                    <a:pt x="370" y="404"/>
                  </a:cubicBezTo>
                  <a:cubicBezTo>
                    <a:pt x="535" y="460"/>
                    <a:pt x="706" y="499"/>
                    <a:pt x="879" y="525"/>
                  </a:cubicBezTo>
                  <a:cubicBezTo>
                    <a:pt x="983" y="539"/>
                    <a:pt x="1109" y="558"/>
                    <a:pt x="1226" y="558"/>
                  </a:cubicBezTo>
                  <a:cubicBezTo>
                    <a:pt x="1283" y="558"/>
                    <a:pt x="1338" y="553"/>
                    <a:pt x="1388" y="542"/>
                  </a:cubicBezTo>
                  <a:cubicBezTo>
                    <a:pt x="1520" y="512"/>
                    <a:pt x="1571" y="449"/>
                    <a:pt x="1606" y="344"/>
                  </a:cubicBezTo>
                  <a:cubicBezTo>
                    <a:pt x="1634" y="252"/>
                    <a:pt x="1603" y="145"/>
                    <a:pt x="1514" y="86"/>
                  </a:cubicBezTo>
                  <a:cubicBezTo>
                    <a:pt x="1504" y="76"/>
                    <a:pt x="1495" y="72"/>
                    <a:pt x="1485" y="66"/>
                  </a:cubicBezTo>
                  <a:cubicBezTo>
                    <a:pt x="1435" y="40"/>
                    <a:pt x="1376" y="26"/>
                    <a:pt x="1319" y="17"/>
                  </a:cubicBezTo>
                  <a:cubicBezTo>
                    <a:pt x="1245" y="6"/>
                    <a:pt x="1172" y="1"/>
                    <a:pt x="109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2"/>
            <p:cNvSpPr/>
            <p:nvPr/>
          </p:nvSpPr>
          <p:spPr>
            <a:xfrm>
              <a:off x="2860951"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1" y="414"/>
                    <a:pt x="121" y="473"/>
                  </a:cubicBezTo>
                  <a:cubicBezTo>
                    <a:pt x="129" y="483"/>
                    <a:pt x="138" y="488"/>
                    <a:pt x="149" y="493"/>
                  </a:cubicBezTo>
                  <a:cubicBezTo>
                    <a:pt x="200" y="518"/>
                    <a:pt x="258" y="533"/>
                    <a:pt x="316" y="541"/>
                  </a:cubicBezTo>
                  <a:cubicBezTo>
                    <a:pt x="390" y="553"/>
                    <a:pt x="464" y="558"/>
                    <a:pt x="538" y="558"/>
                  </a:cubicBezTo>
                  <a:cubicBezTo>
                    <a:pt x="804" y="558"/>
                    <a:pt x="1067" y="490"/>
                    <a:pt x="1317" y="414"/>
                  </a:cubicBezTo>
                  <a:cubicBezTo>
                    <a:pt x="1395" y="391"/>
                    <a:pt x="1634" y="362"/>
                    <a:pt x="1518" y="253"/>
                  </a:cubicBezTo>
                  <a:cubicBezTo>
                    <a:pt x="1456" y="196"/>
                    <a:pt x="1343"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2"/>
            <p:cNvSpPr/>
            <p:nvPr/>
          </p:nvSpPr>
          <p:spPr>
            <a:xfrm>
              <a:off x="2911044" y="3462779"/>
              <a:ext cx="17969" cy="46637"/>
            </a:xfrm>
            <a:custGeom>
              <a:avLst/>
              <a:gdLst/>
              <a:ahLst/>
              <a:cxnLst/>
              <a:rect l="l" t="t" r="r" b="b"/>
              <a:pathLst>
                <a:path w="603" h="1565" extrusionOk="0">
                  <a:moveTo>
                    <a:pt x="319" y="0"/>
                  </a:moveTo>
                  <a:cubicBezTo>
                    <a:pt x="304" y="0"/>
                    <a:pt x="286" y="10"/>
                    <a:pt x="265" y="32"/>
                  </a:cubicBezTo>
                  <a:cubicBezTo>
                    <a:pt x="209" y="94"/>
                    <a:pt x="195" y="208"/>
                    <a:pt x="169" y="292"/>
                  </a:cubicBezTo>
                  <a:cubicBezTo>
                    <a:pt x="116" y="459"/>
                    <a:pt x="76" y="634"/>
                    <a:pt x="53" y="813"/>
                  </a:cubicBezTo>
                  <a:cubicBezTo>
                    <a:pt x="32" y="971"/>
                    <a:pt x="0" y="1176"/>
                    <a:pt x="36" y="1332"/>
                  </a:cubicBezTo>
                  <a:cubicBezTo>
                    <a:pt x="66" y="1467"/>
                    <a:pt x="125" y="1520"/>
                    <a:pt x="231" y="1554"/>
                  </a:cubicBezTo>
                  <a:cubicBezTo>
                    <a:pt x="253" y="1561"/>
                    <a:pt x="275" y="1565"/>
                    <a:pt x="298" y="1565"/>
                  </a:cubicBezTo>
                  <a:cubicBezTo>
                    <a:pt x="368" y="1565"/>
                    <a:pt x="439" y="1530"/>
                    <a:pt x="483" y="1461"/>
                  </a:cubicBezTo>
                  <a:cubicBezTo>
                    <a:pt x="489" y="1451"/>
                    <a:pt x="496" y="1441"/>
                    <a:pt x="499" y="1431"/>
                  </a:cubicBezTo>
                  <a:cubicBezTo>
                    <a:pt x="525" y="1379"/>
                    <a:pt x="539" y="1319"/>
                    <a:pt x="548" y="1260"/>
                  </a:cubicBezTo>
                  <a:cubicBezTo>
                    <a:pt x="602" y="913"/>
                    <a:pt x="519" y="562"/>
                    <a:pt x="424" y="237"/>
                  </a:cubicBezTo>
                  <a:cubicBezTo>
                    <a:pt x="406" y="173"/>
                    <a:pt x="384"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2910478" y="3390247"/>
              <a:ext cx="17969" cy="46697"/>
            </a:xfrm>
            <a:custGeom>
              <a:avLst/>
              <a:gdLst/>
              <a:ahLst/>
              <a:cxnLst/>
              <a:rect l="l" t="t" r="r" b="b"/>
              <a:pathLst>
                <a:path w="603" h="1567" extrusionOk="0">
                  <a:moveTo>
                    <a:pt x="304" y="1"/>
                  </a:moveTo>
                  <a:cubicBezTo>
                    <a:pt x="233" y="1"/>
                    <a:pt x="164" y="36"/>
                    <a:pt x="118" y="105"/>
                  </a:cubicBezTo>
                  <a:cubicBezTo>
                    <a:pt x="114" y="116"/>
                    <a:pt x="108" y="125"/>
                    <a:pt x="102" y="135"/>
                  </a:cubicBezTo>
                  <a:cubicBezTo>
                    <a:pt x="78" y="186"/>
                    <a:pt x="64" y="247"/>
                    <a:pt x="55" y="305"/>
                  </a:cubicBezTo>
                  <a:cubicBezTo>
                    <a:pt x="1" y="652"/>
                    <a:pt x="84" y="1005"/>
                    <a:pt x="178" y="1328"/>
                  </a:cubicBezTo>
                  <a:cubicBezTo>
                    <a:pt x="197" y="1392"/>
                    <a:pt x="218" y="1566"/>
                    <a:pt x="284" y="1566"/>
                  </a:cubicBezTo>
                  <a:cubicBezTo>
                    <a:pt x="299" y="1566"/>
                    <a:pt x="317" y="1557"/>
                    <a:pt x="337" y="1535"/>
                  </a:cubicBezTo>
                  <a:cubicBezTo>
                    <a:pt x="393" y="1472"/>
                    <a:pt x="408" y="1357"/>
                    <a:pt x="432" y="1274"/>
                  </a:cubicBezTo>
                  <a:cubicBezTo>
                    <a:pt x="486" y="1106"/>
                    <a:pt x="525" y="933"/>
                    <a:pt x="548" y="754"/>
                  </a:cubicBezTo>
                  <a:cubicBezTo>
                    <a:pt x="569" y="596"/>
                    <a:pt x="602" y="390"/>
                    <a:pt x="567" y="234"/>
                  </a:cubicBezTo>
                  <a:cubicBezTo>
                    <a:pt x="536" y="99"/>
                    <a:pt x="476" y="46"/>
                    <a:pt x="372" y="12"/>
                  </a:cubicBezTo>
                  <a:cubicBezTo>
                    <a:pt x="350"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2913011" y="3442873"/>
              <a:ext cx="13768" cy="13887"/>
            </a:xfrm>
            <a:custGeom>
              <a:avLst/>
              <a:gdLst/>
              <a:ahLst/>
              <a:cxnLst/>
              <a:rect l="l" t="t" r="r" b="b"/>
              <a:pathLst>
                <a:path w="462" h="466" extrusionOk="0">
                  <a:moveTo>
                    <a:pt x="232" y="1"/>
                  </a:moveTo>
                  <a:cubicBezTo>
                    <a:pt x="222" y="1"/>
                    <a:pt x="209" y="2"/>
                    <a:pt x="199" y="5"/>
                  </a:cubicBezTo>
                  <a:cubicBezTo>
                    <a:pt x="188" y="7"/>
                    <a:pt x="175" y="7"/>
                    <a:pt x="165" y="10"/>
                  </a:cubicBezTo>
                  <a:cubicBezTo>
                    <a:pt x="149" y="15"/>
                    <a:pt x="132" y="22"/>
                    <a:pt x="118" y="30"/>
                  </a:cubicBezTo>
                  <a:cubicBezTo>
                    <a:pt x="113" y="31"/>
                    <a:pt x="109" y="35"/>
                    <a:pt x="103" y="38"/>
                  </a:cubicBezTo>
                  <a:cubicBezTo>
                    <a:pt x="92" y="48"/>
                    <a:pt x="77" y="58"/>
                    <a:pt x="65" y="70"/>
                  </a:cubicBezTo>
                  <a:cubicBezTo>
                    <a:pt x="52" y="81"/>
                    <a:pt x="43" y="96"/>
                    <a:pt x="32" y="108"/>
                  </a:cubicBezTo>
                  <a:cubicBezTo>
                    <a:pt x="29" y="113"/>
                    <a:pt x="27" y="117"/>
                    <a:pt x="24" y="121"/>
                  </a:cubicBezTo>
                  <a:cubicBezTo>
                    <a:pt x="17" y="136"/>
                    <a:pt x="10" y="151"/>
                    <a:pt x="7" y="167"/>
                  </a:cubicBezTo>
                  <a:cubicBezTo>
                    <a:pt x="3" y="184"/>
                    <a:pt x="2" y="200"/>
                    <a:pt x="0" y="216"/>
                  </a:cubicBezTo>
                  <a:cubicBezTo>
                    <a:pt x="0" y="227"/>
                    <a:pt x="2" y="239"/>
                    <a:pt x="3" y="250"/>
                  </a:cubicBezTo>
                  <a:cubicBezTo>
                    <a:pt x="6" y="260"/>
                    <a:pt x="6" y="272"/>
                    <a:pt x="9" y="282"/>
                  </a:cubicBezTo>
                  <a:cubicBezTo>
                    <a:pt x="10" y="286"/>
                    <a:pt x="13" y="292"/>
                    <a:pt x="14" y="295"/>
                  </a:cubicBezTo>
                  <a:cubicBezTo>
                    <a:pt x="14" y="299"/>
                    <a:pt x="14" y="300"/>
                    <a:pt x="16" y="303"/>
                  </a:cubicBezTo>
                  <a:cubicBezTo>
                    <a:pt x="17" y="308"/>
                    <a:pt x="17" y="313"/>
                    <a:pt x="20" y="316"/>
                  </a:cubicBezTo>
                  <a:cubicBezTo>
                    <a:pt x="24" y="331"/>
                    <a:pt x="30" y="345"/>
                    <a:pt x="36" y="358"/>
                  </a:cubicBezTo>
                  <a:cubicBezTo>
                    <a:pt x="37" y="359"/>
                    <a:pt x="37" y="363"/>
                    <a:pt x="39" y="365"/>
                  </a:cubicBezTo>
                  <a:cubicBezTo>
                    <a:pt x="46" y="378"/>
                    <a:pt x="57" y="388"/>
                    <a:pt x="66" y="399"/>
                  </a:cubicBezTo>
                  <a:cubicBezTo>
                    <a:pt x="67" y="401"/>
                    <a:pt x="67" y="402"/>
                    <a:pt x="70" y="404"/>
                  </a:cubicBezTo>
                  <a:cubicBezTo>
                    <a:pt x="75" y="409"/>
                    <a:pt x="85" y="416"/>
                    <a:pt x="89" y="421"/>
                  </a:cubicBezTo>
                  <a:cubicBezTo>
                    <a:pt x="95" y="425"/>
                    <a:pt x="102" y="431"/>
                    <a:pt x="109" y="437"/>
                  </a:cubicBezTo>
                  <a:cubicBezTo>
                    <a:pt x="122" y="444"/>
                    <a:pt x="136" y="449"/>
                    <a:pt x="149" y="454"/>
                  </a:cubicBezTo>
                  <a:cubicBezTo>
                    <a:pt x="152" y="457"/>
                    <a:pt x="156" y="457"/>
                    <a:pt x="158" y="458"/>
                  </a:cubicBezTo>
                  <a:cubicBezTo>
                    <a:pt x="172" y="461"/>
                    <a:pt x="188" y="464"/>
                    <a:pt x="204" y="465"/>
                  </a:cubicBezTo>
                  <a:lnTo>
                    <a:pt x="215" y="465"/>
                  </a:lnTo>
                  <a:cubicBezTo>
                    <a:pt x="232" y="465"/>
                    <a:pt x="252" y="461"/>
                    <a:pt x="271" y="458"/>
                  </a:cubicBezTo>
                  <a:cubicBezTo>
                    <a:pt x="275" y="457"/>
                    <a:pt x="282" y="457"/>
                    <a:pt x="288" y="454"/>
                  </a:cubicBezTo>
                  <a:cubicBezTo>
                    <a:pt x="307" y="449"/>
                    <a:pt x="323" y="442"/>
                    <a:pt x="338" y="432"/>
                  </a:cubicBezTo>
                  <a:cubicBezTo>
                    <a:pt x="344" y="429"/>
                    <a:pt x="351" y="428"/>
                    <a:pt x="357" y="422"/>
                  </a:cubicBezTo>
                  <a:cubicBezTo>
                    <a:pt x="368" y="411"/>
                    <a:pt x="386" y="402"/>
                    <a:pt x="396" y="389"/>
                  </a:cubicBezTo>
                  <a:cubicBezTo>
                    <a:pt x="401" y="385"/>
                    <a:pt x="407" y="375"/>
                    <a:pt x="411" y="371"/>
                  </a:cubicBezTo>
                  <a:lnTo>
                    <a:pt x="429" y="349"/>
                  </a:lnTo>
                  <a:cubicBezTo>
                    <a:pt x="437" y="335"/>
                    <a:pt x="443" y="318"/>
                    <a:pt x="447" y="302"/>
                  </a:cubicBezTo>
                  <a:cubicBezTo>
                    <a:pt x="450" y="296"/>
                    <a:pt x="451" y="290"/>
                    <a:pt x="451" y="286"/>
                  </a:cubicBezTo>
                  <a:cubicBezTo>
                    <a:pt x="454" y="267"/>
                    <a:pt x="459" y="250"/>
                    <a:pt x="459" y="232"/>
                  </a:cubicBezTo>
                  <a:cubicBezTo>
                    <a:pt x="461" y="216"/>
                    <a:pt x="459" y="199"/>
                    <a:pt x="456" y="181"/>
                  </a:cubicBezTo>
                  <a:cubicBezTo>
                    <a:pt x="454" y="177"/>
                    <a:pt x="454" y="171"/>
                    <a:pt x="453" y="166"/>
                  </a:cubicBezTo>
                  <a:cubicBezTo>
                    <a:pt x="447" y="150"/>
                    <a:pt x="440" y="134"/>
                    <a:pt x="431" y="117"/>
                  </a:cubicBezTo>
                  <a:cubicBezTo>
                    <a:pt x="423" y="103"/>
                    <a:pt x="411" y="88"/>
                    <a:pt x="401" y="77"/>
                  </a:cubicBezTo>
                  <a:cubicBezTo>
                    <a:pt x="397" y="71"/>
                    <a:pt x="393" y="67"/>
                    <a:pt x="388" y="64"/>
                  </a:cubicBezTo>
                  <a:cubicBezTo>
                    <a:pt x="376" y="53"/>
                    <a:pt x="364" y="43"/>
                    <a:pt x="350" y="34"/>
                  </a:cubicBezTo>
                  <a:cubicBezTo>
                    <a:pt x="335" y="24"/>
                    <a:pt x="317" y="17"/>
                    <a:pt x="301" y="12"/>
                  </a:cubicBezTo>
                  <a:cubicBezTo>
                    <a:pt x="295" y="10"/>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3111056" y="3458040"/>
              <a:ext cx="34777" cy="36207"/>
            </a:xfrm>
            <a:custGeom>
              <a:avLst/>
              <a:gdLst/>
              <a:ahLst/>
              <a:cxnLst/>
              <a:rect l="l" t="t" r="r" b="b"/>
              <a:pathLst>
                <a:path w="1167" h="1215" extrusionOk="0">
                  <a:moveTo>
                    <a:pt x="50" y="1"/>
                  </a:moveTo>
                  <a:cubicBezTo>
                    <a:pt x="20" y="1"/>
                    <a:pt x="1" y="20"/>
                    <a:pt x="3" y="74"/>
                  </a:cubicBezTo>
                  <a:cubicBezTo>
                    <a:pt x="6" y="158"/>
                    <a:pt x="76" y="250"/>
                    <a:pt x="113" y="327"/>
                  </a:cubicBezTo>
                  <a:cubicBezTo>
                    <a:pt x="192" y="485"/>
                    <a:pt x="285" y="637"/>
                    <a:pt x="391" y="780"/>
                  </a:cubicBezTo>
                  <a:cubicBezTo>
                    <a:pt x="486" y="908"/>
                    <a:pt x="606" y="1075"/>
                    <a:pt x="739" y="1160"/>
                  </a:cubicBezTo>
                  <a:cubicBezTo>
                    <a:pt x="799" y="1198"/>
                    <a:pt x="849" y="1215"/>
                    <a:pt x="897" y="1215"/>
                  </a:cubicBezTo>
                  <a:cubicBezTo>
                    <a:pt x="941" y="1215"/>
                    <a:pt x="983" y="1200"/>
                    <a:pt x="1030" y="1176"/>
                  </a:cubicBezTo>
                  <a:cubicBezTo>
                    <a:pt x="1115" y="1133"/>
                    <a:pt x="1166" y="1034"/>
                    <a:pt x="1145" y="926"/>
                  </a:cubicBezTo>
                  <a:cubicBezTo>
                    <a:pt x="1143" y="915"/>
                    <a:pt x="1140" y="903"/>
                    <a:pt x="1136" y="893"/>
                  </a:cubicBezTo>
                  <a:cubicBezTo>
                    <a:pt x="1119" y="839"/>
                    <a:pt x="1086" y="787"/>
                    <a:pt x="1052" y="739"/>
                  </a:cubicBezTo>
                  <a:cubicBezTo>
                    <a:pt x="850" y="453"/>
                    <a:pt x="549"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3058401" y="3405475"/>
              <a:ext cx="34747" cy="36207"/>
            </a:xfrm>
            <a:custGeom>
              <a:avLst/>
              <a:gdLst/>
              <a:ahLst/>
              <a:cxnLst/>
              <a:rect l="l" t="t" r="r" b="b"/>
              <a:pathLst>
                <a:path w="1166" h="1215" extrusionOk="0">
                  <a:moveTo>
                    <a:pt x="271" y="0"/>
                  </a:moveTo>
                  <a:cubicBezTo>
                    <a:pt x="226" y="0"/>
                    <a:pt x="184" y="15"/>
                    <a:pt x="136" y="39"/>
                  </a:cubicBezTo>
                  <a:cubicBezTo>
                    <a:pt x="52" y="82"/>
                    <a:pt x="0" y="181"/>
                    <a:pt x="22" y="289"/>
                  </a:cubicBezTo>
                  <a:cubicBezTo>
                    <a:pt x="23" y="300"/>
                    <a:pt x="27" y="310"/>
                    <a:pt x="30" y="322"/>
                  </a:cubicBezTo>
                  <a:cubicBezTo>
                    <a:pt x="49" y="375"/>
                    <a:pt x="80" y="426"/>
                    <a:pt x="115" y="476"/>
                  </a:cubicBezTo>
                  <a:cubicBezTo>
                    <a:pt x="317" y="762"/>
                    <a:pt x="618" y="949"/>
                    <a:pt x="910" y="1111"/>
                  </a:cubicBezTo>
                  <a:cubicBezTo>
                    <a:pt x="956" y="1137"/>
                    <a:pt x="1056" y="1215"/>
                    <a:pt x="1116" y="1215"/>
                  </a:cubicBezTo>
                  <a:cubicBezTo>
                    <a:pt x="1146" y="1215"/>
                    <a:pt x="1166" y="1196"/>
                    <a:pt x="1164" y="1141"/>
                  </a:cubicBezTo>
                  <a:cubicBezTo>
                    <a:pt x="1161" y="1057"/>
                    <a:pt x="1091" y="965"/>
                    <a:pt x="1053" y="889"/>
                  </a:cubicBezTo>
                  <a:cubicBezTo>
                    <a:pt x="974" y="732"/>
                    <a:pt x="881" y="578"/>
                    <a:pt x="775" y="435"/>
                  </a:cubicBezTo>
                  <a:cubicBezTo>
                    <a:pt x="681" y="309"/>
                    <a:pt x="560"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3058222" y="3459054"/>
              <a:ext cx="38293" cy="35015"/>
            </a:xfrm>
            <a:custGeom>
              <a:avLst/>
              <a:gdLst/>
              <a:ahLst/>
              <a:cxnLst/>
              <a:rect l="l" t="t" r="r" b="b"/>
              <a:pathLst>
                <a:path w="1285" h="1175" extrusionOk="0">
                  <a:moveTo>
                    <a:pt x="1141"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1" y="1174"/>
                  </a:cubicBezTo>
                  <a:cubicBezTo>
                    <a:pt x="267" y="1174"/>
                    <a:pt x="283" y="1172"/>
                    <a:pt x="300" y="1169"/>
                  </a:cubicBezTo>
                  <a:cubicBezTo>
                    <a:pt x="308" y="1167"/>
                    <a:pt x="320" y="1163"/>
                    <a:pt x="330" y="1160"/>
                  </a:cubicBezTo>
                  <a:cubicBezTo>
                    <a:pt x="384" y="1142"/>
                    <a:pt x="435" y="1110"/>
                    <a:pt x="482" y="1074"/>
                  </a:cubicBezTo>
                  <a:cubicBezTo>
                    <a:pt x="760" y="866"/>
                    <a:pt x="945" y="560"/>
                    <a:pt x="1102"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3107689"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4" y="102"/>
                  </a:cubicBezTo>
                  <a:cubicBezTo>
                    <a:pt x="526"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2" y="557"/>
                    <a:pt x="1213" y="421"/>
                  </a:cubicBezTo>
                  <a:cubicBezTo>
                    <a:pt x="1285" y="305"/>
                    <a:pt x="1279" y="225"/>
                    <a:pt x="1229" y="123"/>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3095203" y="3442932"/>
              <a:ext cx="13827" cy="14036"/>
            </a:xfrm>
            <a:custGeom>
              <a:avLst/>
              <a:gdLst/>
              <a:ahLst/>
              <a:cxnLst/>
              <a:rect l="l" t="t" r="r" b="b"/>
              <a:pathLst>
                <a:path w="464" h="471" extrusionOk="0">
                  <a:moveTo>
                    <a:pt x="232" y="0"/>
                  </a:moveTo>
                  <a:cubicBezTo>
                    <a:pt x="215" y="0"/>
                    <a:pt x="198" y="5"/>
                    <a:pt x="182" y="6"/>
                  </a:cubicBezTo>
                  <a:cubicBezTo>
                    <a:pt x="176" y="6"/>
                    <a:pt x="172" y="8"/>
                    <a:pt x="168" y="10"/>
                  </a:cubicBezTo>
                  <a:cubicBezTo>
                    <a:pt x="152" y="15"/>
                    <a:pt x="135" y="20"/>
                    <a:pt x="121"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5" y="128"/>
                    <a:pt x="33" y="132"/>
                    <a:pt x="30" y="134"/>
                  </a:cubicBezTo>
                  <a:cubicBezTo>
                    <a:pt x="29" y="137"/>
                    <a:pt x="27" y="141"/>
                    <a:pt x="25" y="145"/>
                  </a:cubicBezTo>
                  <a:cubicBezTo>
                    <a:pt x="19" y="158"/>
                    <a:pt x="12" y="172"/>
                    <a:pt x="7" y="187"/>
                  </a:cubicBezTo>
                  <a:cubicBezTo>
                    <a:pt x="6" y="191"/>
                    <a:pt x="6" y="192"/>
                    <a:pt x="6" y="195"/>
                  </a:cubicBezTo>
                  <a:cubicBezTo>
                    <a:pt x="3" y="210"/>
                    <a:pt x="3" y="225"/>
                    <a:pt x="0" y="238"/>
                  </a:cubicBezTo>
                  <a:lnTo>
                    <a:pt x="0" y="245"/>
                  </a:lnTo>
                  <a:cubicBezTo>
                    <a:pt x="0" y="255"/>
                    <a:pt x="3" y="264"/>
                    <a:pt x="5" y="271"/>
                  </a:cubicBezTo>
                  <a:cubicBezTo>
                    <a:pt x="6" y="278"/>
                    <a:pt x="6" y="288"/>
                    <a:pt x="7" y="296"/>
                  </a:cubicBezTo>
                  <a:cubicBezTo>
                    <a:pt x="12" y="310"/>
                    <a:pt x="19" y="324"/>
                    <a:pt x="23" y="337"/>
                  </a:cubicBezTo>
                  <a:cubicBezTo>
                    <a:pt x="26" y="341"/>
                    <a:pt x="27" y="343"/>
                    <a:pt x="29" y="346"/>
                  </a:cubicBezTo>
                  <a:cubicBezTo>
                    <a:pt x="38" y="359"/>
                    <a:pt x="48" y="372"/>
                    <a:pt x="58"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4" y="471"/>
                    <a:pt x="245" y="470"/>
                  </a:cubicBezTo>
                  <a:cubicBezTo>
                    <a:pt x="255" y="470"/>
                    <a:pt x="262" y="468"/>
                    <a:pt x="271" y="466"/>
                  </a:cubicBezTo>
                  <a:cubicBezTo>
                    <a:pt x="280" y="465"/>
                    <a:pt x="288" y="465"/>
                    <a:pt x="298" y="463"/>
                  </a:cubicBezTo>
                  <a:cubicBezTo>
                    <a:pt x="314" y="459"/>
                    <a:pt x="330" y="450"/>
                    <a:pt x="344" y="445"/>
                  </a:cubicBezTo>
                  <a:cubicBezTo>
                    <a:pt x="350" y="443"/>
                    <a:pt x="356" y="439"/>
                    <a:pt x="358" y="436"/>
                  </a:cubicBezTo>
                  <a:cubicBezTo>
                    <a:pt x="373" y="425"/>
                    <a:pt x="387" y="416"/>
                    <a:pt x="400" y="403"/>
                  </a:cubicBezTo>
                  <a:cubicBezTo>
                    <a:pt x="411" y="392"/>
                    <a:pt x="422" y="376"/>
                    <a:pt x="430" y="361"/>
                  </a:cubicBezTo>
                  <a:cubicBezTo>
                    <a:pt x="434" y="357"/>
                    <a:pt x="436" y="351"/>
                    <a:pt x="437" y="347"/>
                  </a:cubicBezTo>
                  <a:cubicBezTo>
                    <a:pt x="444" y="330"/>
                    <a:pt x="452" y="314"/>
                    <a:pt x="456" y="298"/>
                  </a:cubicBezTo>
                  <a:cubicBezTo>
                    <a:pt x="459" y="283"/>
                    <a:pt x="462" y="264"/>
                    <a:pt x="463" y="247"/>
                  </a:cubicBezTo>
                  <a:lnTo>
                    <a:pt x="463" y="228"/>
                  </a:lnTo>
                  <a:cubicBezTo>
                    <a:pt x="460" y="212"/>
                    <a:pt x="459" y="194"/>
                    <a:pt x="456" y="178"/>
                  </a:cubicBezTo>
                  <a:cubicBezTo>
                    <a:pt x="452" y="161"/>
                    <a:pt x="443" y="144"/>
                    <a:pt x="436" y="128"/>
                  </a:cubicBezTo>
                  <a:cubicBezTo>
                    <a:pt x="434" y="122"/>
                    <a:pt x="433" y="119"/>
                    <a:pt x="429" y="114"/>
                  </a:cubicBezTo>
                  <a:cubicBezTo>
                    <a:pt x="420" y="99"/>
                    <a:pt x="409" y="83"/>
                    <a:pt x="397" y="71"/>
                  </a:cubicBezTo>
                  <a:cubicBezTo>
                    <a:pt x="390" y="62"/>
                    <a:pt x="379" y="56"/>
                    <a:pt x="370" y="49"/>
                  </a:cubicBezTo>
                  <a:cubicBezTo>
                    <a:pt x="361" y="42"/>
                    <a:pt x="351" y="35"/>
                    <a:pt x="343" y="29"/>
                  </a:cubicBezTo>
                  <a:cubicBezTo>
                    <a:pt x="328" y="20"/>
                    <a:pt x="313"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3294560" y="3441532"/>
              <a:ext cx="48693" cy="16628"/>
            </a:xfrm>
            <a:custGeom>
              <a:avLst/>
              <a:gdLst/>
              <a:ahLst/>
              <a:cxnLst/>
              <a:rect l="l" t="t" r="r" b="b"/>
              <a:pathLst>
                <a:path w="1634" h="558" extrusionOk="0">
                  <a:moveTo>
                    <a:pt x="1099" y="1"/>
                  </a:moveTo>
                  <a:cubicBezTo>
                    <a:pt x="833" y="1"/>
                    <a:pt x="568" y="68"/>
                    <a:pt x="317" y="145"/>
                  </a:cubicBezTo>
                  <a:cubicBezTo>
                    <a:pt x="241" y="168"/>
                    <a:pt x="0" y="196"/>
                    <a:pt x="116" y="305"/>
                  </a:cubicBezTo>
                  <a:cubicBezTo>
                    <a:pt x="178" y="363"/>
                    <a:pt x="291" y="377"/>
                    <a:pt x="372"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4" y="86"/>
                  </a:cubicBezTo>
                  <a:cubicBezTo>
                    <a:pt x="1505" y="76"/>
                    <a:pt x="1495"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2"/>
            <p:cNvSpPr/>
            <p:nvPr/>
          </p:nvSpPr>
          <p:spPr>
            <a:xfrm>
              <a:off x="3225634" y="3441502"/>
              <a:ext cx="48723" cy="16658"/>
            </a:xfrm>
            <a:custGeom>
              <a:avLst/>
              <a:gdLst/>
              <a:ahLst/>
              <a:cxnLst/>
              <a:rect l="l" t="t" r="r" b="b"/>
              <a:pathLst>
                <a:path w="1635" h="559" extrusionOk="0">
                  <a:moveTo>
                    <a:pt x="409" y="1"/>
                  </a:moveTo>
                  <a:cubicBezTo>
                    <a:pt x="352" y="1"/>
                    <a:pt x="297" y="5"/>
                    <a:pt x="247" y="17"/>
                  </a:cubicBezTo>
                  <a:cubicBezTo>
                    <a:pt x="115" y="47"/>
                    <a:pt x="64" y="109"/>
                    <a:pt x="29" y="216"/>
                  </a:cubicBezTo>
                  <a:cubicBezTo>
                    <a:pt x="1" y="306"/>
                    <a:pt x="32" y="414"/>
                    <a:pt x="121" y="473"/>
                  </a:cubicBezTo>
                  <a:cubicBezTo>
                    <a:pt x="130" y="483"/>
                    <a:pt x="141" y="488"/>
                    <a:pt x="150" y="493"/>
                  </a:cubicBezTo>
                  <a:cubicBezTo>
                    <a:pt x="200" y="518"/>
                    <a:pt x="259" y="533"/>
                    <a:pt x="316" y="541"/>
                  </a:cubicBezTo>
                  <a:cubicBezTo>
                    <a:pt x="390" y="553"/>
                    <a:pt x="464" y="558"/>
                    <a:pt x="538" y="558"/>
                  </a:cubicBezTo>
                  <a:cubicBezTo>
                    <a:pt x="805" y="558"/>
                    <a:pt x="1069" y="490"/>
                    <a:pt x="1318" y="414"/>
                  </a:cubicBezTo>
                  <a:cubicBezTo>
                    <a:pt x="1395" y="391"/>
                    <a:pt x="1634" y="362"/>
                    <a:pt x="1518" y="253"/>
                  </a:cubicBezTo>
                  <a:cubicBezTo>
                    <a:pt x="1458" y="196"/>
                    <a:pt x="1345" y="182"/>
                    <a:pt x="1265" y="154"/>
                  </a:cubicBezTo>
                  <a:cubicBezTo>
                    <a:pt x="1100" y="99"/>
                    <a:pt x="929" y="60"/>
                    <a:pt x="756" y="34"/>
                  </a:cubicBezTo>
                  <a:cubicBezTo>
                    <a:pt x="652"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2"/>
            <p:cNvSpPr/>
            <p:nvPr/>
          </p:nvSpPr>
          <p:spPr>
            <a:xfrm>
              <a:off x="3275756" y="3462779"/>
              <a:ext cx="17969" cy="46637"/>
            </a:xfrm>
            <a:custGeom>
              <a:avLst/>
              <a:gdLst/>
              <a:ahLst/>
              <a:cxnLst/>
              <a:rect l="l" t="t" r="r" b="b"/>
              <a:pathLst>
                <a:path w="603" h="1565" extrusionOk="0">
                  <a:moveTo>
                    <a:pt x="320" y="0"/>
                  </a:moveTo>
                  <a:cubicBezTo>
                    <a:pt x="304" y="0"/>
                    <a:pt x="287" y="10"/>
                    <a:pt x="266" y="32"/>
                  </a:cubicBezTo>
                  <a:cubicBezTo>
                    <a:pt x="210" y="94"/>
                    <a:pt x="196" y="208"/>
                    <a:pt x="171" y="292"/>
                  </a:cubicBezTo>
                  <a:cubicBezTo>
                    <a:pt x="117" y="459"/>
                    <a:pt x="78" y="634"/>
                    <a:pt x="55" y="813"/>
                  </a:cubicBezTo>
                  <a:cubicBezTo>
                    <a:pt x="34" y="971"/>
                    <a:pt x="1" y="1176"/>
                    <a:pt x="37" y="1332"/>
                  </a:cubicBezTo>
                  <a:cubicBezTo>
                    <a:pt x="67" y="1467"/>
                    <a:pt x="127" y="1520"/>
                    <a:pt x="232" y="1554"/>
                  </a:cubicBezTo>
                  <a:cubicBezTo>
                    <a:pt x="254" y="1561"/>
                    <a:pt x="277" y="1565"/>
                    <a:pt x="299" y="1565"/>
                  </a:cubicBezTo>
                  <a:cubicBezTo>
                    <a:pt x="370" y="1565"/>
                    <a:pt x="440" y="1530"/>
                    <a:pt x="485" y="1461"/>
                  </a:cubicBezTo>
                  <a:cubicBezTo>
                    <a:pt x="490" y="1451"/>
                    <a:pt x="495" y="1441"/>
                    <a:pt x="501" y="1431"/>
                  </a:cubicBezTo>
                  <a:cubicBezTo>
                    <a:pt x="525" y="1379"/>
                    <a:pt x="540" y="1319"/>
                    <a:pt x="550" y="1260"/>
                  </a:cubicBezTo>
                  <a:cubicBezTo>
                    <a:pt x="603" y="913"/>
                    <a:pt x="521" y="562"/>
                    <a:pt x="425" y="237"/>
                  </a:cubicBezTo>
                  <a:cubicBezTo>
                    <a:pt x="407"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3275160" y="3390247"/>
              <a:ext cx="17969" cy="46697"/>
            </a:xfrm>
            <a:custGeom>
              <a:avLst/>
              <a:gdLst/>
              <a:ahLst/>
              <a:cxnLst/>
              <a:rect l="l" t="t" r="r" b="b"/>
              <a:pathLst>
                <a:path w="603" h="1567" extrusionOk="0">
                  <a:moveTo>
                    <a:pt x="305" y="1"/>
                  </a:moveTo>
                  <a:cubicBezTo>
                    <a:pt x="235" y="1"/>
                    <a:pt x="164" y="36"/>
                    <a:pt x="120" y="105"/>
                  </a:cubicBezTo>
                  <a:cubicBezTo>
                    <a:pt x="114" y="116"/>
                    <a:pt x="108" y="125"/>
                    <a:pt x="104" y="135"/>
                  </a:cubicBezTo>
                  <a:cubicBezTo>
                    <a:pt x="78" y="186"/>
                    <a:pt x="64" y="247"/>
                    <a:pt x="55" y="305"/>
                  </a:cubicBezTo>
                  <a:cubicBezTo>
                    <a:pt x="1" y="652"/>
                    <a:pt x="84" y="1005"/>
                    <a:pt x="179" y="1328"/>
                  </a:cubicBezTo>
                  <a:cubicBezTo>
                    <a:pt x="197" y="1392"/>
                    <a:pt x="219" y="1566"/>
                    <a:pt x="284" y="1566"/>
                  </a:cubicBezTo>
                  <a:cubicBezTo>
                    <a:pt x="300" y="1566"/>
                    <a:pt x="317" y="1557"/>
                    <a:pt x="338" y="1535"/>
                  </a:cubicBezTo>
                  <a:cubicBezTo>
                    <a:pt x="394" y="1472"/>
                    <a:pt x="408" y="1357"/>
                    <a:pt x="434" y="1274"/>
                  </a:cubicBezTo>
                  <a:cubicBezTo>
                    <a:pt x="487" y="1106"/>
                    <a:pt x="525" y="933"/>
                    <a:pt x="550" y="754"/>
                  </a:cubicBezTo>
                  <a:cubicBezTo>
                    <a:pt x="571" y="596"/>
                    <a:pt x="603" y="390"/>
                    <a:pt x="567" y="234"/>
                  </a:cubicBezTo>
                  <a:cubicBezTo>
                    <a:pt x="537" y="99"/>
                    <a:pt x="478" y="46"/>
                    <a:pt x="372" y="12"/>
                  </a:cubicBezTo>
                  <a:cubicBezTo>
                    <a:pt x="350" y="4"/>
                    <a:pt x="328" y="1"/>
                    <a:pt x="3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3277723" y="3442873"/>
              <a:ext cx="13827" cy="13887"/>
            </a:xfrm>
            <a:custGeom>
              <a:avLst/>
              <a:gdLst/>
              <a:ahLst/>
              <a:cxnLst/>
              <a:rect l="l" t="t" r="r" b="b"/>
              <a:pathLst>
                <a:path w="464" h="466" extrusionOk="0">
                  <a:moveTo>
                    <a:pt x="234" y="1"/>
                  </a:moveTo>
                  <a:cubicBezTo>
                    <a:pt x="223" y="1"/>
                    <a:pt x="211" y="2"/>
                    <a:pt x="200" y="5"/>
                  </a:cubicBezTo>
                  <a:cubicBezTo>
                    <a:pt x="190" y="7"/>
                    <a:pt x="177" y="7"/>
                    <a:pt x="166" y="10"/>
                  </a:cubicBezTo>
                  <a:cubicBezTo>
                    <a:pt x="150" y="15"/>
                    <a:pt x="134" y="22"/>
                    <a:pt x="120" y="30"/>
                  </a:cubicBezTo>
                  <a:cubicBezTo>
                    <a:pt x="114" y="31"/>
                    <a:pt x="111" y="35"/>
                    <a:pt x="105" y="38"/>
                  </a:cubicBezTo>
                  <a:cubicBezTo>
                    <a:pt x="93" y="48"/>
                    <a:pt x="78" y="58"/>
                    <a:pt x="65" y="70"/>
                  </a:cubicBezTo>
                  <a:cubicBezTo>
                    <a:pt x="54" y="81"/>
                    <a:pt x="44" y="96"/>
                    <a:pt x="34" y="108"/>
                  </a:cubicBezTo>
                  <a:cubicBezTo>
                    <a:pt x="30" y="113"/>
                    <a:pt x="28" y="117"/>
                    <a:pt x="27" y="121"/>
                  </a:cubicBezTo>
                  <a:cubicBezTo>
                    <a:pt x="19" y="136"/>
                    <a:pt x="12" y="151"/>
                    <a:pt x="8" y="167"/>
                  </a:cubicBezTo>
                  <a:cubicBezTo>
                    <a:pt x="5" y="184"/>
                    <a:pt x="4" y="200"/>
                    <a:pt x="1" y="216"/>
                  </a:cubicBezTo>
                  <a:cubicBezTo>
                    <a:pt x="1" y="227"/>
                    <a:pt x="4" y="239"/>
                    <a:pt x="5" y="250"/>
                  </a:cubicBezTo>
                  <a:cubicBezTo>
                    <a:pt x="7" y="260"/>
                    <a:pt x="7" y="272"/>
                    <a:pt x="11" y="282"/>
                  </a:cubicBezTo>
                  <a:cubicBezTo>
                    <a:pt x="12" y="286"/>
                    <a:pt x="14" y="292"/>
                    <a:pt x="15" y="295"/>
                  </a:cubicBezTo>
                  <a:cubicBezTo>
                    <a:pt x="15" y="299"/>
                    <a:pt x="15" y="300"/>
                    <a:pt x="18" y="303"/>
                  </a:cubicBezTo>
                  <a:cubicBezTo>
                    <a:pt x="19" y="308"/>
                    <a:pt x="19" y="313"/>
                    <a:pt x="21" y="316"/>
                  </a:cubicBezTo>
                  <a:cubicBezTo>
                    <a:pt x="27" y="331"/>
                    <a:pt x="32" y="345"/>
                    <a:pt x="37" y="358"/>
                  </a:cubicBezTo>
                  <a:cubicBezTo>
                    <a:pt x="40" y="359"/>
                    <a:pt x="40" y="363"/>
                    <a:pt x="41" y="365"/>
                  </a:cubicBezTo>
                  <a:cubicBezTo>
                    <a:pt x="48" y="378"/>
                    <a:pt x="58" y="388"/>
                    <a:pt x="68" y="399"/>
                  </a:cubicBezTo>
                  <a:cubicBezTo>
                    <a:pt x="70" y="401"/>
                    <a:pt x="70" y="402"/>
                    <a:pt x="71" y="404"/>
                  </a:cubicBezTo>
                  <a:cubicBezTo>
                    <a:pt x="77" y="409"/>
                    <a:pt x="85" y="416"/>
                    <a:pt x="91" y="421"/>
                  </a:cubicBezTo>
                  <a:cubicBezTo>
                    <a:pt x="97" y="425"/>
                    <a:pt x="104" y="431"/>
                    <a:pt x="111" y="437"/>
                  </a:cubicBezTo>
                  <a:cubicBezTo>
                    <a:pt x="123" y="444"/>
                    <a:pt x="137" y="449"/>
                    <a:pt x="150" y="454"/>
                  </a:cubicBezTo>
                  <a:cubicBezTo>
                    <a:pt x="154" y="457"/>
                    <a:pt x="157" y="457"/>
                    <a:pt x="158" y="458"/>
                  </a:cubicBezTo>
                  <a:cubicBezTo>
                    <a:pt x="173" y="461"/>
                    <a:pt x="190" y="464"/>
                    <a:pt x="206" y="465"/>
                  </a:cubicBezTo>
                  <a:lnTo>
                    <a:pt x="216" y="465"/>
                  </a:lnTo>
                  <a:cubicBezTo>
                    <a:pt x="234" y="465"/>
                    <a:pt x="254" y="461"/>
                    <a:pt x="272" y="458"/>
                  </a:cubicBezTo>
                  <a:cubicBezTo>
                    <a:pt x="277" y="457"/>
                    <a:pt x="285" y="457"/>
                    <a:pt x="290" y="454"/>
                  </a:cubicBezTo>
                  <a:cubicBezTo>
                    <a:pt x="308" y="449"/>
                    <a:pt x="323" y="442"/>
                    <a:pt x="340" y="432"/>
                  </a:cubicBezTo>
                  <a:cubicBezTo>
                    <a:pt x="345" y="429"/>
                    <a:pt x="352" y="428"/>
                    <a:pt x="358" y="422"/>
                  </a:cubicBezTo>
                  <a:cubicBezTo>
                    <a:pt x="371" y="411"/>
                    <a:pt x="386" y="402"/>
                    <a:pt x="398" y="389"/>
                  </a:cubicBezTo>
                  <a:cubicBezTo>
                    <a:pt x="402" y="385"/>
                    <a:pt x="408" y="375"/>
                    <a:pt x="414" y="371"/>
                  </a:cubicBezTo>
                  <a:lnTo>
                    <a:pt x="429" y="349"/>
                  </a:lnTo>
                  <a:cubicBezTo>
                    <a:pt x="438" y="335"/>
                    <a:pt x="444" y="318"/>
                    <a:pt x="449" y="302"/>
                  </a:cubicBezTo>
                  <a:cubicBezTo>
                    <a:pt x="451" y="296"/>
                    <a:pt x="452" y="290"/>
                    <a:pt x="452" y="286"/>
                  </a:cubicBezTo>
                  <a:cubicBezTo>
                    <a:pt x="457" y="267"/>
                    <a:pt x="459" y="250"/>
                    <a:pt x="459" y="232"/>
                  </a:cubicBezTo>
                  <a:cubicBezTo>
                    <a:pt x="464" y="216"/>
                    <a:pt x="459" y="199"/>
                    <a:pt x="457" y="181"/>
                  </a:cubicBezTo>
                  <a:cubicBezTo>
                    <a:pt x="455" y="177"/>
                    <a:pt x="455" y="171"/>
                    <a:pt x="452" y="166"/>
                  </a:cubicBezTo>
                  <a:cubicBezTo>
                    <a:pt x="448" y="150"/>
                    <a:pt x="441" y="134"/>
                    <a:pt x="434" y="117"/>
                  </a:cubicBezTo>
                  <a:cubicBezTo>
                    <a:pt x="424" y="103"/>
                    <a:pt x="414" y="88"/>
                    <a:pt x="402" y="77"/>
                  </a:cubicBezTo>
                  <a:cubicBezTo>
                    <a:pt x="399" y="71"/>
                    <a:pt x="393" y="67"/>
                    <a:pt x="391" y="64"/>
                  </a:cubicBezTo>
                  <a:cubicBezTo>
                    <a:pt x="378" y="53"/>
                    <a:pt x="365" y="43"/>
                    <a:pt x="350" y="34"/>
                  </a:cubicBezTo>
                  <a:cubicBezTo>
                    <a:pt x="336" y="24"/>
                    <a:pt x="319" y="17"/>
                    <a:pt x="302" y="12"/>
                  </a:cubicBezTo>
                  <a:cubicBezTo>
                    <a:pt x="297" y="10"/>
                    <a:pt x="293" y="8"/>
                    <a:pt x="287" y="8"/>
                  </a:cubicBezTo>
                  <a:cubicBezTo>
                    <a:pt x="270" y="5"/>
                    <a:pt x="252"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3475769" y="3458040"/>
              <a:ext cx="34777" cy="36207"/>
            </a:xfrm>
            <a:custGeom>
              <a:avLst/>
              <a:gdLst/>
              <a:ahLst/>
              <a:cxnLst/>
              <a:rect l="l" t="t" r="r" b="b"/>
              <a:pathLst>
                <a:path w="1167" h="1215" extrusionOk="0">
                  <a:moveTo>
                    <a:pt x="50" y="1"/>
                  </a:moveTo>
                  <a:cubicBezTo>
                    <a:pt x="20" y="1"/>
                    <a:pt x="0" y="20"/>
                    <a:pt x="2" y="74"/>
                  </a:cubicBezTo>
                  <a:cubicBezTo>
                    <a:pt x="6" y="158"/>
                    <a:pt x="75" y="250"/>
                    <a:pt x="114" y="327"/>
                  </a:cubicBezTo>
                  <a:cubicBezTo>
                    <a:pt x="193" y="485"/>
                    <a:pt x="286" y="637"/>
                    <a:pt x="390" y="780"/>
                  </a:cubicBezTo>
                  <a:cubicBezTo>
                    <a:pt x="486" y="908"/>
                    <a:pt x="605" y="1075"/>
                    <a:pt x="739" y="1160"/>
                  </a:cubicBezTo>
                  <a:cubicBezTo>
                    <a:pt x="798" y="1198"/>
                    <a:pt x="848" y="1215"/>
                    <a:pt x="896" y="1215"/>
                  </a:cubicBezTo>
                  <a:cubicBezTo>
                    <a:pt x="941" y="1215"/>
                    <a:pt x="983" y="1200"/>
                    <a:pt x="1031" y="1176"/>
                  </a:cubicBezTo>
                  <a:cubicBezTo>
                    <a:pt x="1114" y="1133"/>
                    <a:pt x="1167" y="1034"/>
                    <a:pt x="1145" y="926"/>
                  </a:cubicBezTo>
                  <a:cubicBezTo>
                    <a:pt x="1143" y="915"/>
                    <a:pt x="1140" y="903"/>
                    <a:pt x="1135" y="893"/>
                  </a:cubicBezTo>
                  <a:cubicBezTo>
                    <a:pt x="1118" y="839"/>
                    <a:pt x="1085" y="787"/>
                    <a:pt x="1052" y="739"/>
                  </a:cubicBezTo>
                  <a:cubicBezTo>
                    <a:pt x="849" y="453"/>
                    <a:pt x="548" y="266"/>
                    <a:pt x="257" y="105"/>
                  </a:cubicBezTo>
                  <a:cubicBezTo>
                    <a:pt x="210" y="78"/>
                    <a:pt x="109"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3423084" y="3405475"/>
              <a:ext cx="34777" cy="36207"/>
            </a:xfrm>
            <a:custGeom>
              <a:avLst/>
              <a:gdLst/>
              <a:ahLst/>
              <a:cxnLst/>
              <a:rect l="l" t="t" r="r" b="b"/>
              <a:pathLst>
                <a:path w="1167" h="1215" extrusionOk="0">
                  <a:moveTo>
                    <a:pt x="271" y="0"/>
                  </a:moveTo>
                  <a:cubicBezTo>
                    <a:pt x="227" y="0"/>
                    <a:pt x="184" y="15"/>
                    <a:pt x="137" y="39"/>
                  </a:cubicBezTo>
                  <a:cubicBezTo>
                    <a:pt x="52" y="82"/>
                    <a:pt x="0" y="181"/>
                    <a:pt x="22" y="289"/>
                  </a:cubicBezTo>
                  <a:cubicBezTo>
                    <a:pt x="26" y="300"/>
                    <a:pt x="28" y="310"/>
                    <a:pt x="31"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4" y="889"/>
                  </a:cubicBezTo>
                  <a:cubicBezTo>
                    <a:pt x="975" y="732"/>
                    <a:pt x="882" y="578"/>
                    <a:pt x="776"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3422994" y="3459054"/>
              <a:ext cx="38293" cy="35015"/>
            </a:xfrm>
            <a:custGeom>
              <a:avLst/>
              <a:gdLst/>
              <a:ahLst/>
              <a:cxnLst/>
              <a:rect l="l" t="t" r="r" b="b"/>
              <a:pathLst>
                <a:path w="1285" h="1175" extrusionOk="0">
                  <a:moveTo>
                    <a:pt x="1141" y="1"/>
                  </a:moveTo>
                  <a:cubicBezTo>
                    <a:pt x="1138" y="1"/>
                    <a:pt x="1135" y="1"/>
                    <a:pt x="1133" y="1"/>
                  </a:cubicBezTo>
                  <a:cubicBezTo>
                    <a:pt x="1049" y="4"/>
                    <a:pt x="961" y="76"/>
                    <a:pt x="885" y="116"/>
                  </a:cubicBezTo>
                  <a:cubicBezTo>
                    <a:pt x="731" y="194"/>
                    <a:pt x="582" y="290"/>
                    <a:pt x="442" y="398"/>
                  </a:cubicBezTo>
                  <a:cubicBezTo>
                    <a:pt x="319" y="495"/>
                    <a:pt x="154" y="617"/>
                    <a:pt x="72" y="753"/>
                  </a:cubicBezTo>
                  <a:cubicBezTo>
                    <a:pt x="1" y="869"/>
                    <a:pt x="5" y="950"/>
                    <a:pt x="55" y="1053"/>
                  </a:cubicBezTo>
                  <a:cubicBezTo>
                    <a:pt x="91" y="1125"/>
                    <a:pt x="165" y="1174"/>
                    <a:pt x="250" y="1174"/>
                  </a:cubicBezTo>
                  <a:cubicBezTo>
                    <a:pt x="266" y="1174"/>
                    <a:pt x="282" y="1172"/>
                    <a:pt x="299" y="1169"/>
                  </a:cubicBezTo>
                  <a:cubicBezTo>
                    <a:pt x="309" y="1167"/>
                    <a:pt x="319"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3472401" y="3405624"/>
              <a:ext cx="38293" cy="34985"/>
            </a:xfrm>
            <a:custGeom>
              <a:avLst/>
              <a:gdLst/>
              <a:ahLst/>
              <a:cxnLst/>
              <a:rect l="l" t="t" r="r" b="b"/>
              <a:pathLst>
                <a:path w="1285" h="1174" extrusionOk="0">
                  <a:moveTo>
                    <a:pt x="1033" y="1"/>
                  </a:moveTo>
                  <a:cubicBezTo>
                    <a:pt x="1018" y="1"/>
                    <a:pt x="1001" y="2"/>
                    <a:pt x="985" y="6"/>
                  </a:cubicBezTo>
                  <a:cubicBezTo>
                    <a:pt x="976" y="9"/>
                    <a:pt x="966" y="12"/>
                    <a:pt x="955" y="16"/>
                  </a:cubicBezTo>
                  <a:cubicBezTo>
                    <a:pt x="902" y="33"/>
                    <a:pt x="852" y="66"/>
                    <a:pt x="803" y="102"/>
                  </a:cubicBezTo>
                  <a:cubicBezTo>
                    <a:pt x="525" y="310"/>
                    <a:pt x="341" y="615"/>
                    <a:pt x="184" y="914"/>
                  </a:cubicBezTo>
                  <a:cubicBezTo>
                    <a:pt x="146" y="985"/>
                    <a:pt x="0" y="1174"/>
                    <a:pt x="144" y="1174"/>
                  </a:cubicBezTo>
                  <a:cubicBezTo>
                    <a:pt x="147" y="1174"/>
                    <a:pt x="149" y="1174"/>
                    <a:pt x="152" y="1174"/>
                  </a:cubicBezTo>
                  <a:cubicBezTo>
                    <a:pt x="235" y="1171"/>
                    <a:pt x="324" y="1099"/>
                    <a:pt x="400" y="1059"/>
                  </a:cubicBezTo>
                  <a:cubicBezTo>
                    <a:pt x="554" y="980"/>
                    <a:pt x="703" y="884"/>
                    <a:pt x="843" y="777"/>
                  </a:cubicBezTo>
                  <a:cubicBezTo>
                    <a:pt x="966" y="679"/>
                    <a:pt x="1131" y="557"/>
                    <a:pt x="1213" y="421"/>
                  </a:cubicBezTo>
                  <a:cubicBezTo>
                    <a:pt x="1284" y="305"/>
                    <a:pt x="1280" y="225"/>
                    <a:pt x="1230" y="123"/>
                  </a:cubicBezTo>
                  <a:cubicBezTo>
                    <a:pt x="1194"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3459975" y="3442932"/>
              <a:ext cx="13768" cy="14036"/>
            </a:xfrm>
            <a:custGeom>
              <a:avLst/>
              <a:gdLst/>
              <a:ahLst/>
              <a:cxnLst/>
              <a:rect l="l" t="t" r="r" b="b"/>
              <a:pathLst>
                <a:path w="462" h="471" extrusionOk="0">
                  <a:moveTo>
                    <a:pt x="231" y="0"/>
                  </a:moveTo>
                  <a:cubicBezTo>
                    <a:pt x="215" y="0"/>
                    <a:pt x="197" y="5"/>
                    <a:pt x="181" y="6"/>
                  </a:cubicBezTo>
                  <a:cubicBezTo>
                    <a:pt x="175" y="6"/>
                    <a:pt x="172" y="8"/>
                    <a:pt x="167" y="10"/>
                  </a:cubicBezTo>
                  <a:cubicBezTo>
                    <a:pt x="152" y="15"/>
                    <a:pt x="134" y="20"/>
                    <a:pt x="119" y="29"/>
                  </a:cubicBezTo>
                  <a:cubicBezTo>
                    <a:pt x="105" y="39"/>
                    <a:pt x="94" y="49"/>
                    <a:pt x="81" y="61"/>
                  </a:cubicBezTo>
                  <a:cubicBezTo>
                    <a:pt x="72" y="66"/>
                    <a:pt x="66" y="78"/>
                    <a:pt x="59" y="86"/>
                  </a:cubicBezTo>
                  <a:cubicBezTo>
                    <a:pt x="52" y="96"/>
                    <a:pt x="45" y="105"/>
                    <a:pt x="41" y="114"/>
                  </a:cubicBezTo>
                  <a:cubicBezTo>
                    <a:pt x="39" y="118"/>
                    <a:pt x="38" y="122"/>
                    <a:pt x="36" y="126"/>
                  </a:cubicBezTo>
                  <a:cubicBezTo>
                    <a:pt x="33" y="128"/>
                    <a:pt x="32" y="132"/>
                    <a:pt x="31" y="134"/>
                  </a:cubicBezTo>
                  <a:cubicBezTo>
                    <a:pt x="29" y="137"/>
                    <a:pt x="26" y="141"/>
                    <a:pt x="23" y="145"/>
                  </a:cubicBezTo>
                  <a:cubicBezTo>
                    <a:pt x="18" y="158"/>
                    <a:pt x="10" y="172"/>
                    <a:pt x="8" y="187"/>
                  </a:cubicBezTo>
                  <a:cubicBezTo>
                    <a:pt x="5" y="191"/>
                    <a:pt x="5" y="192"/>
                    <a:pt x="5" y="195"/>
                  </a:cubicBezTo>
                  <a:cubicBezTo>
                    <a:pt x="2" y="210"/>
                    <a:pt x="2" y="225"/>
                    <a:pt x="0" y="238"/>
                  </a:cubicBezTo>
                  <a:lnTo>
                    <a:pt x="0" y="245"/>
                  </a:lnTo>
                  <a:cubicBezTo>
                    <a:pt x="0" y="255"/>
                    <a:pt x="2" y="264"/>
                    <a:pt x="3" y="271"/>
                  </a:cubicBezTo>
                  <a:cubicBezTo>
                    <a:pt x="5" y="278"/>
                    <a:pt x="5" y="288"/>
                    <a:pt x="8" y="296"/>
                  </a:cubicBezTo>
                  <a:cubicBezTo>
                    <a:pt x="10" y="310"/>
                    <a:pt x="18" y="324"/>
                    <a:pt x="23" y="337"/>
                  </a:cubicBezTo>
                  <a:cubicBezTo>
                    <a:pt x="25" y="341"/>
                    <a:pt x="26" y="343"/>
                    <a:pt x="29" y="346"/>
                  </a:cubicBezTo>
                  <a:cubicBezTo>
                    <a:pt x="38" y="359"/>
                    <a:pt x="46" y="372"/>
                    <a:pt x="58" y="384"/>
                  </a:cubicBezTo>
                  <a:cubicBezTo>
                    <a:pt x="59" y="387"/>
                    <a:pt x="62" y="389"/>
                    <a:pt x="65" y="392"/>
                  </a:cubicBezTo>
                  <a:cubicBezTo>
                    <a:pt x="79" y="403"/>
                    <a:pt x="94" y="414"/>
                    <a:pt x="109" y="427"/>
                  </a:cubicBezTo>
                  <a:lnTo>
                    <a:pt x="125" y="437"/>
                  </a:lnTo>
                  <a:cubicBezTo>
                    <a:pt x="141" y="446"/>
                    <a:pt x="158" y="453"/>
                    <a:pt x="175" y="459"/>
                  </a:cubicBezTo>
                  <a:cubicBezTo>
                    <a:pt x="181" y="460"/>
                    <a:pt x="188" y="463"/>
                    <a:pt x="195" y="465"/>
                  </a:cubicBezTo>
                  <a:cubicBezTo>
                    <a:pt x="209" y="466"/>
                    <a:pt x="226"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9" y="443"/>
                    <a:pt x="354" y="439"/>
                    <a:pt x="359" y="436"/>
                  </a:cubicBezTo>
                  <a:cubicBezTo>
                    <a:pt x="373" y="425"/>
                    <a:pt x="387" y="416"/>
                    <a:pt x="399" y="403"/>
                  </a:cubicBezTo>
                  <a:cubicBezTo>
                    <a:pt x="409" y="392"/>
                    <a:pt x="419" y="376"/>
                    <a:pt x="430" y="361"/>
                  </a:cubicBezTo>
                  <a:cubicBezTo>
                    <a:pt x="433" y="357"/>
                    <a:pt x="436" y="351"/>
                    <a:pt x="437" y="347"/>
                  </a:cubicBezTo>
                  <a:cubicBezTo>
                    <a:pt x="445" y="330"/>
                    <a:pt x="452" y="314"/>
                    <a:pt x="455" y="298"/>
                  </a:cubicBezTo>
                  <a:cubicBezTo>
                    <a:pt x="459" y="283"/>
                    <a:pt x="460" y="264"/>
                    <a:pt x="462" y="247"/>
                  </a:cubicBezTo>
                  <a:lnTo>
                    <a:pt x="462" y="228"/>
                  </a:lnTo>
                  <a:cubicBezTo>
                    <a:pt x="460" y="212"/>
                    <a:pt x="459" y="194"/>
                    <a:pt x="455" y="178"/>
                  </a:cubicBezTo>
                  <a:cubicBezTo>
                    <a:pt x="452" y="161"/>
                    <a:pt x="443" y="144"/>
                    <a:pt x="435" y="128"/>
                  </a:cubicBezTo>
                  <a:cubicBezTo>
                    <a:pt x="433" y="122"/>
                    <a:pt x="432" y="119"/>
                    <a:pt x="429" y="114"/>
                  </a:cubicBezTo>
                  <a:cubicBezTo>
                    <a:pt x="419" y="99"/>
                    <a:pt x="409" y="83"/>
                    <a:pt x="396" y="71"/>
                  </a:cubicBezTo>
                  <a:cubicBezTo>
                    <a:pt x="389" y="62"/>
                    <a:pt x="377" y="56"/>
                    <a:pt x="369" y="49"/>
                  </a:cubicBezTo>
                  <a:cubicBezTo>
                    <a:pt x="360" y="42"/>
                    <a:pt x="352" y="35"/>
                    <a:pt x="341" y="29"/>
                  </a:cubicBezTo>
                  <a:cubicBezTo>
                    <a:pt x="327" y="20"/>
                    <a:pt x="311" y="15"/>
                    <a:pt x="296"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3659242"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2" y="377"/>
                    <a:pt x="372" y="404"/>
                  </a:cubicBezTo>
                  <a:cubicBezTo>
                    <a:pt x="537" y="460"/>
                    <a:pt x="707" y="499"/>
                    <a:pt x="881" y="525"/>
                  </a:cubicBezTo>
                  <a:cubicBezTo>
                    <a:pt x="985" y="539"/>
                    <a:pt x="1110" y="558"/>
                    <a:pt x="1227" y="558"/>
                  </a:cubicBezTo>
                  <a:cubicBezTo>
                    <a:pt x="1284" y="558"/>
                    <a:pt x="1339" y="553"/>
                    <a:pt x="1389" y="542"/>
                  </a:cubicBezTo>
                  <a:cubicBezTo>
                    <a:pt x="1520" y="512"/>
                    <a:pt x="1571" y="449"/>
                    <a:pt x="1606" y="344"/>
                  </a:cubicBezTo>
                  <a:cubicBezTo>
                    <a:pt x="1634" y="252"/>
                    <a:pt x="1604" y="145"/>
                    <a:pt x="1515" y="86"/>
                  </a:cubicBezTo>
                  <a:cubicBezTo>
                    <a:pt x="1505" y="76"/>
                    <a:pt x="1497" y="72"/>
                    <a:pt x="1487" y="66"/>
                  </a:cubicBezTo>
                  <a:cubicBezTo>
                    <a:pt x="1437"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3590406" y="3441502"/>
              <a:ext cx="48723" cy="16658"/>
            </a:xfrm>
            <a:custGeom>
              <a:avLst/>
              <a:gdLst/>
              <a:ahLst/>
              <a:cxnLst/>
              <a:rect l="l" t="t" r="r" b="b"/>
              <a:pathLst>
                <a:path w="1635" h="559" extrusionOk="0">
                  <a:moveTo>
                    <a:pt x="408" y="1"/>
                  </a:moveTo>
                  <a:cubicBezTo>
                    <a:pt x="351" y="1"/>
                    <a:pt x="296" y="5"/>
                    <a:pt x="246" y="17"/>
                  </a:cubicBezTo>
                  <a:cubicBezTo>
                    <a:pt x="116" y="47"/>
                    <a:pt x="64" y="109"/>
                    <a:pt x="30" y="216"/>
                  </a:cubicBezTo>
                  <a:cubicBezTo>
                    <a:pt x="1" y="306"/>
                    <a:pt x="31" y="414"/>
                    <a:pt x="121" y="473"/>
                  </a:cubicBezTo>
                  <a:cubicBezTo>
                    <a:pt x="130" y="483"/>
                    <a:pt x="138" y="488"/>
                    <a:pt x="150" y="493"/>
                  </a:cubicBezTo>
                  <a:cubicBezTo>
                    <a:pt x="200" y="518"/>
                    <a:pt x="259" y="533"/>
                    <a:pt x="316" y="541"/>
                  </a:cubicBezTo>
                  <a:cubicBezTo>
                    <a:pt x="390" y="553"/>
                    <a:pt x="464" y="558"/>
                    <a:pt x="538" y="558"/>
                  </a:cubicBezTo>
                  <a:cubicBezTo>
                    <a:pt x="804" y="558"/>
                    <a:pt x="1068" y="490"/>
                    <a:pt x="1318" y="414"/>
                  </a:cubicBezTo>
                  <a:cubicBezTo>
                    <a:pt x="1394" y="391"/>
                    <a:pt x="1634" y="362"/>
                    <a:pt x="1517" y="253"/>
                  </a:cubicBezTo>
                  <a:cubicBezTo>
                    <a:pt x="1457" y="196"/>
                    <a:pt x="1344" y="182"/>
                    <a:pt x="1263" y="154"/>
                  </a:cubicBezTo>
                  <a:cubicBezTo>
                    <a:pt x="1099" y="99"/>
                    <a:pt x="928" y="60"/>
                    <a:pt x="755" y="34"/>
                  </a:cubicBezTo>
                  <a:cubicBezTo>
                    <a:pt x="652"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3640469" y="3462779"/>
              <a:ext cx="17969" cy="46637"/>
            </a:xfrm>
            <a:custGeom>
              <a:avLst/>
              <a:gdLst/>
              <a:ahLst/>
              <a:cxnLst/>
              <a:rect l="l" t="t" r="r" b="b"/>
              <a:pathLst>
                <a:path w="603" h="1565" extrusionOk="0">
                  <a:moveTo>
                    <a:pt x="320" y="0"/>
                  </a:moveTo>
                  <a:cubicBezTo>
                    <a:pt x="304" y="0"/>
                    <a:pt x="286" y="10"/>
                    <a:pt x="265" y="32"/>
                  </a:cubicBezTo>
                  <a:cubicBezTo>
                    <a:pt x="211" y="94"/>
                    <a:pt x="197" y="208"/>
                    <a:pt x="171" y="292"/>
                  </a:cubicBezTo>
                  <a:cubicBezTo>
                    <a:pt x="118" y="459"/>
                    <a:pt x="78" y="634"/>
                    <a:pt x="55" y="813"/>
                  </a:cubicBezTo>
                  <a:cubicBezTo>
                    <a:pt x="33" y="971"/>
                    <a:pt x="0" y="1176"/>
                    <a:pt x="36" y="1332"/>
                  </a:cubicBezTo>
                  <a:cubicBezTo>
                    <a:pt x="68" y="1467"/>
                    <a:pt x="126" y="1520"/>
                    <a:pt x="232" y="1554"/>
                  </a:cubicBezTo>
                  <a:cubicBezTo>
                    <a:pt x="254" y="1561"/>
                    <a:pt x="277" y="1565"/>
                    <a:pt x="300" y="1565"/>
                  </a:cubicBezTo>
                  <a:cubicBezTo>
                    <a:pt x="370" y="1565"/>
                    <a:pt x="440" y="1530"/>
                    <a:pt x="485" y="1461"/>
                  </a:cubicBezTo>
                  <a:cubicBezTo>
                    <a:pt x="490" y="1451"/>
                    <a:pt x="495" y="1441"/>
                    <a:pt x="500" y="1431"/>
                  </a:cubicBezTo>
                  <a:cubicBezTo>
                    <a:pt x="526" y="1379"/>
                    <a:pt x="540" y="1319"/>
                    <a:pt x="549" y="1260"/>
                  </a:cubicBezTo>
                  <a:cubicBezTo>
                    <a:pt x="602" y="913"/>
                    <a:pt x="520" y="562"/>
                    <a:pt x="426" y="237"/>
                  </a:cubicBezTo>
                  <a:cubicBezTo>
                    <a:pt x="406"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3639962" y="3390247"/>
              <a:ext cx="17910" cy="46697"/>
            </a:xfrm>
            <a:custGeom>
              <a:avLst/>
              <a:gdLst/>
              <a:ahLst/>
              <a:cxnLst/>
              <a:rect l="l" t="t" r="r" b="b"/>
              <a:pathLst>
                <a:path w="601" h="1567" extrusionOk="0">
                  <a:moveTo>
                    <a:pt x="303" y="1"/>
                  </a:moveTo>
                  <a:cubicBezTo>
                    <a:pt x="233" y="1"/>
                    <a:pt x="163" y="36"/>
                    <a:pt x="118" y="105"/>
                  </a:cubicBezTo>
                  <a:cubicBezTo>
                    <a:pt x="113" y="116"/>
                    <a:pt x="108" y="125"/>
                    <a:pt x="102" y="135"/>
                  </a:cubicBezTo>
                  <a:cubicBezTo>
                    <a:pt x="77" y="186"/>
                    <a:pt x="63" y="247"/>
                    <a:pt x="53" y="305"/>
                  </a:cubicBezTo>
                  <a:cubicBezTo>
                    <a:pt x="0" y="652"/>
                    <a:pt x="82" y="1005"/>
                    <a:pt x="178" y="1328"/>
                  </a:cubicBezTo>
                  <a:cubicBezTo>
                    <a:pt x="196" y="1392"/>
                    <a:pt x="218" y="1566"/>
                    <a:pt x="284" y="1566"/>
                  </a:cubicBezTo>
                  <a:cubicBezTo>
                    <a:pt x="299" y="1566"/>
                    <a:pt x="316" y="1557"/>
                    <a:pt x="337" y="1535"/>
                  </a:cubicBezTo>
                  <a:cubicBezTo>
                    <a:pt x="393" y="1472"/>
                    <a:pt x="407" y="1357"/>
                    <a:pt x="431" y="1274"/>
                  </a:cubicBezTo>
                  <a:cubicBezTo>
                    <a:pt x="486" y="1106"/>
                    <a:pt x="525" y="933"/>
                    <a:pt x="547" y="754"/>
                  </a:cubicBezTo>
                  <a:cubicBezTo>
                    <a:pt x="569" y="596"/>
                    <a:pt x="600" y="390"/>
                    <a:pt x="566" y="234"/>
                  </a:cubicBezTo>
                  <a:cubicBezTo>
                    <a:pt x="536" y="99"/>
                    <a:pt x="476" y="46"/>
                    <a:pt x="371"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3642465" y="3442873"/>
              <a:ext cx="13797" cy="13887"/>
            </a:xfrm>
            <a:custGeom>
              <a:avLst/>
              <a:gdLst/>
              <a:ahLst/>
              <a:cxnLst/>
              <a:rect l="l" t="t" r="r" b="b"/>
              <a:pathLst>
                <a:path w="463" h="466" extrusionOk="0">
                  <a:moveTo>
                    <a:pt x="233" y="1"/>
                  </a:moveTo>
                  <a:cubicBezTo>
                    <a:pt x="223" y="1"/>
                    <a:pt x="210" y="2"/>
                    <a:pt x="198" y="5"/>
                  </a:cubicBezTo>
                  <a:cubicBezTo>
                    <a:pt x="188" y="7"/>
                    <a:pt x="175" y="7"/>
                    <a:pt x="165" y="10"/>
                  </a:cubicBezTo>
                  <a:cubicBezTo>
                    <a:pt x="148" y="15"/>
                    <a:pt x="132" y="22"/>
                    <a:pt x="118" y="30"/>
                  </a:cubicBezTo>
                  <a:cubicBezTo>
                    <a:pt x="112" y="31"/>
                    <a:pt x="110" y="35"/>
                    <a:pt x="104" y="38"/>
                  </a:cubicBezTo>
                  <a:cubicBezTo>
                    <a:pt x="91" y="48"/>
                    <a:pt x="77" y="58"/>
                    <a:pt x="65" y="70"/>
                  </a:cubicBezTo>
                  <a:cubicBezTo>
                    <a:pt x="52" y="81"/>
                    <a:pt x="44" y="96"/>
                    <a:pt x="32" y="108"/>
                  </a:cubicBezTo>
                  <a:cubicBezTo>
                    <a:pt x="29" y="113"/>
                    <a:pt x="26" y="117"/>
                    <a:pt x="25" y="121"/>
                  </a:cubicBezTo>
                  <a:cubicBezTo>
                    <a:pt x="18" y="136"/>
                    <a:pt x="11" y="151"/>
                    <a:pt x="8" y="167"/>
                  </a:cubicBezTo>
                  <a:cubicBezTo>
                    <a:pt x="3" y="184"/>
                    <a:pt x="2" y="200"/>
                    <a:pt x="1" y="216"/>
                  </a:cubicBezTo>
                  <a:cubicBezTo>
                    <a:pt x="1" y="227"/>
                    <a:pt x="2" y="239"/>
                    <a:pt x="3" y="250"/>
                  </a:cubicBezTo>
                  <a:cubicBezTo>
                    <a:pt x="5" y="260"/>
                    <a:pt x="5" y="272"/>
                    <a:pt x="9" y="282"/>
                  </a:cubicBezTo>
                  <a:cubicBezTo>
                    <a:pt x="11" y="286"/>
                    <a:pt x="12" y="292"/>
                    <a:pt x="15" y="295"/>
                  </a:cubicBezTo>
                  <a:cubicBezTo>
                    <a:pt x="15" y="299"/>
                    <a:pt x="15" y="300"/>
                    <a:pt x="16" y="303"/>
                  </a:cubicBezTo>
                  <a:cubicBezTo>
                    <a:pt x="18" y="308"/>
                    <a:pt x="18" y="313"/>
                    <a:pt x="19" y="316"/>
                  </a:cubicBezTo>
                  <a:cubicBezTo>
                    <a:pt x="25" y="331"/>
                    <a:pt x="31" y="345"/>
                    <a:pt x="36" y="358"/>
                  </a:cubicBezTo>
                  <a:cubicBezTo>
                    <a:pt x="38" y="359"/>
                    <a:pt x="38" y="363"/>
                    <a:pt x="39" y="365"/>
                  </a:cubicBezTo>
                  <a:cubicBezTo>
                    <a:pt x="46" y="378"/>
                    <a:pt x="58" y="388"/>
                    <a:pt x="67" y="399"/>
                  </a:cubicBezTo>
                  <a:cubicBezTo>
                    <a:pt x="68" y="401"/>
                    <a:pt x="68" y="402"/>
                    <a:pt x="69" y="404"/>
                  </a:cubicBezTo>
                  <a:cubicBezTo>
                    <a:pt x="75" y="409"/>
                    <a:pt x="84" y="416"/>
                    <a:pt x="89" y="421"/>
                  </a:cubicBezTo>
                  <a:cubicBezTo>
                    <a:pt x="95" y="425"/>
                    <a:pt x="102" y="431"/>
                    <a:pt x="110" y="437"/>
                  </a:cubicBezTo>
                  <a:cubicBezTo>
                    <a:pt x="122" y="444"/>
                    <a:pt x="137" y="449"/>
                    <a:pt x="148" y="454"/>
                  </a:cubicBezTo>
                  <a:cubicBezTo>
                    <a:pt x="153" y="457"/>
                    <a:pt x="155" y="457"/>
                    <a:pt x="158" y="458"/>
                  </a:cubicBezTo>
                  <a:cubicBezTo>
                    <a:pt x="173" y="461"/>
                    <a:pt x="188" y="464"/>
                    <a:pt x="204" y="465"/>
                  </a:cubicBezTo>
                  <a:lnTo>
                    <a:pt x="216" y="465"/>
                  </a:lnTo>
                  <a:cubicBezTo>
                    <a:pt x="233" y="465"/>
                    <a:pt x="253" y="461"/>
                    <a:pt x="270" y="458"/>
                  </a:cubicBezTo>
                  <a:cubicBezTo>
                    <a:pt x="276" y="457"/>
                    <a:pt x="283" y="457"/>
                    <a:pt x="289" y="454"/>
                  </a:cubicBezTo>
                  <a:cubicBezTo>
                    <a:pt x="306" y="449"/>
                    <a:pt x="323" y="442"/>
                    <a:pt x="339" y="432"/>
                  </a:cubicBezTo>
                  <a:cubicBezTo>
                    <a:pt x="345" y="429"/>
                    <a:pt x="352" y="428"/>
                    <a:pt x="356" y="422"/>
                  </a:cubicBezTo>
                  <a:cubicBezTo>
                    <a:pt x="369" y="411"/>
                    <a:pt x="385" y="402"/>
                    <a:pt x="396" y="389"/>
                  </a:cubicBezTo>
                  <a:cubicBezTo>
                    <a:pt x="402" y="385"/>
                    <a:pt x="406" y="375"/>
                    <a:pt x="412" y="371"/>
                  </a:cubicBezTo>
                  <a:lnTo>
                    <a:pt x="428" y="349"/>
                  </a:lnTo>
                  <a:cubicBezTo>
                    <a:pt x="438" y="335"/>
                    <a:pt x="442" y="318"/>
                    <a:pt x="448" y="302"/>
                  </a:cubicBezTo>
                  <a:cubicBezTo>
                    <a:pt x="449" y="296"/>
                    <a:pt x="452" y="290"/>
                    <a:pt x="452" y="286"/>
                  </a:cubicBezTo>
                  <a:cubicBezTo>
                    <a:pt x="455" y="267"/>
                    <a:pt x="459" y="250"/>
                    <a:pt x="459" y="232"/>
                  </a:cubicBezTo>
                  <a:cubicBezTo>
                    <a:pt x="462" y="216"/>
                    <a:pt x="459" y="199"/>
                    <a:pt x="456" y="181"/>
                  </a:cubicBezTo>
                  <a:cubicBezTo>
                    <a:pt x="455" y="177"/>
                    <a:pt x="455" y="171"/>
                    <a:pt x="453" y="166"/>
                  </a:cubicBezTo>
                  <a:cubicBezTo>
                    <a:pt x="448" y="150"/>
                    <a:pt x="441" y="134"/>
                    <a:pt x="432" y="117"/>
                  </a:cubicBezTo>
                  <a:cubicBezTo>
                    <a:pt x="423" y="103"/>
                    <a:pt x="412" y="88"/>
                    <a:pt x="402" y="77"/>
                  </a:cubicBezTo>
                  <a:cubicBezTo>
                    <a:pt x="398" y="71"/>
                    <a:pt x="392" y="67"/>
                    <a:pt x="389" y="64"/>
                  </a:cubicBezTo>
                  <a:cubicBezTo>
                    <a:pt x="376" y="53"/>
                    <a:pt x="363" y="43"/>
                    <a:pt x="349" y="34"/>
                  </a:cubicBezTo>
                  <a:cubicBezTo>
                    <a:pt x="334" y="24"/>
                    <a:pt x="317" y="17"/>
                    <a:pt x="302" y="12"/>
                  </a:cubicBezTo>
                  <a:cubicBezTo>
                    <a:pt x="296" y="10"/>
                    <a:pt x="291" y="8"/>
                    <a:pt x="287" y="8"/>
                  </a:cubicBezTo>
                  <a:cubicBezTo>
                    <a:pt x="269"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3840541" y="3458040"/>
              <a:ext cx="34747" cy="36207"/>
            </a:xfrm>
            <a:custGeom>
              <a:avLst/>
              <a:gdLst/>
              <a:ahLst/>
              <a:cxnLst/>
              <a:rect l="l" t="t" r="r" b="b"/>
              <a:pathLst>
                <a:path w="1166" h="1215" extrusionOk="0">
                  <a:moveTo>
                    <a:pt x="49" y="1"/>
                  </a:moveTo>
                  <a:cubicBezTo>
                    <a:pt x="20" y="1"/>
                    <a:pt x="0" y="20"/>
                    <a:pt x="2" y="74"/>
                  </a:cubicBezTo>
                  <a:cubicBezTo>
                    <a:pt x="5" y="158"/>
                    <a:pt x="75" y="250"/>
                    <a:pt x="113" y="327"/>
                  </a:cubicBezTo>
                  <a:cubicBezTo>
                    <a:pt x="191" y="485"/>
                    <a:pt x="285" y="637"/>
                    <a:pt x="391" y="780"/>
                  </a:cubicBezTo>
                  <a:cubicBezTo>
                    <a:pt x="485" y="908"/>
                    <a:pt x="605" y="1075"/>
                    <a:pt x="737" y="1160"/>
                  </a:cubicBezTo>
                  <a:cubicBezTo>
                    <a:pt x="797" y="1198"/>
                    <a:pt x="847" y="1215"/>
                    <a:pt x="895" y="1215"/>
                  </a:cubicBezTo>
                  <a:cubicBezTo>
                    <a:pt x="939" y="1215"/>
                    <a:pt x="982" y="1200"/>
                    <a:pt x="1030" y="1176"/>
                  </a:cubicBezTo>
                  <a:cubicBezTo>
                    <a:pt x="1114" y="1133"/>
                    <a:pt x="1166" y="1034"/>
                    <a:pt x="1144" y="926"/>
                  </a:cubicBezTo>
                  <a:cubicBezTo>
                    <a:pt x="1143" y="915"/>
                    <a:pt x="1139" y="903"/>
                    <a:pt x="1136" y="893"/>
                  </a:cubicBezTo>
                  <a:cubicBezTo>
                    <a:pt x="1117" y="839"/>
                    <a:pt x="1086" y="787"/>
                    <a:pt x="1051" y="739"/>
                  </a:cubicBezTo>
                  <a:cubicBezTo>
                    <a:pt x="849" y="453"/>
                    <a:pt x="548" y="266"/>
                    <a:pt x="256" y="105"/>
                  </a:cubicBezTo>
                  <a:cubicBezTo>
                    <a:pt x="209" y="78"/>
                    <a:pt x="109"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3787826" y="3405475"/>
              <a:ext cx="34806" cy="36207"/>
            </a:xfrm>
            <a:custGeom>
              <a:avLst/>
              <a:gdLst/>
              <a:ahLst/>
              <a:cxnLst/>
              <a:rect l="l" t="t" r="r" b="b"/>
              <a:pathLst>
                <a:path w="1168" h="1215" extrusionOk="0">
                  <a:moveTo>
                    <a:pt x="271" y="0"/>
                  </a:moveTo>
                  <a:cubicBezTo>
                    <a:pt x="227" y="0"/>
                    <a:pt x="184" y="15"/>
                    <a:pt x="138" y="39"/>
                  </a:cubicBezTo>
                  <a:cubicBezTo>
                    <a:pt x="53" y="82"/>
                    <a:pt x="0" y="181"/>
                    <a:pt x="23" y="289"/>
                  </a:cubicBezTo>
                  <a:cubicBezTo>
                    <a:pt x="25" y="300"/>
                    <a:pt x="27" y="310"/>
                    <a:pt x="32" y="322"/>
                  </a:cubicBezTo>
                  <a:cubicBezTo>
                    <a:pt x="49" y="375"/>
                    <a:pt x="82" y="426"/>
                    <a:pt x="116" y="476"/>
                  </a:cubicBezTo>
                  <a:cubicBezTo>
                    <a:pt x="318" y="762"/>
                    <a:pt x="619" y="949"/>
                    <a:pt x="910" y="1111"/>
                  </a:cubicBezTo>
                  <a:cubicBezTo>
                    <a:pt x="957" y="1137"/>
                    <a:pt x="1058" y="1215"/>
                    <a:pt x="1118" y="1215"/>
                  </a:cubicBezTo>
                  <a:cubicBezTo>
                    <a:pt x="1147" y="1215"/>
                    <a:pt x="1167" y="1196"/>
                    <a:pt x="1165" y="1141"/>
                  </a:cubicBezTo>
                  <a:cubicBezTo>
                    <a:pt x="1161" y="1057"/>
                    <a:pt x="1092" y="965"/>
                    <a:pt x="1053" y="889"/>
                  </a:cubicBezTo>
                  <a:cubicBezTo>
                    <a:pt x="977" y="732"/>
                    <a:pt x="881" y="578"/>
                    <a:pt x="777" y="435"/>
                  </a:cubicBezTo>
                  <a:cubicBezTo>
                    <a:pt x="681" y="309"/>
                    <a:pt x="562"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2"/>
            <p:cNvSpPr/>
            <p:nvPr/>
          </p:nvSpPr>
          <p:spPr>
            <a:xfrm>
              <a:off x="3787677" y="3459054"/>
              <a:ext cx="38323" cy="35015"/>
            </a:xfrm>
            <a:custGeom>
              <a:avLst/>
              <a:gdLst/>
              <a:ahLst/>
              <a:cxnLst/>
              <a:rect l="l" t="t" r="r" b="b"/>
              <a:pathLst>
                <a:path w="1286" h="1175" extrusionOk="0">
                  <a:moveTo>
                    <a:pt x="1141" y="1"/>
                  </a:moveTo>
                  <a:cubicBezTo>
                    <a:pt x="1138" y="1"/>
                    <a:pt x="1136" y="1"/>
                    <a:pt x="1133" y="1"/>
                  </a:cubicBezTo>
                  <a:cubicBezTo>
                    <a:pt x="1050" y="4"/>
                    <a:pt x="961" y="76"/>
                    <a:pt x="885" y="116"/>
                  </a:cubicBezTo>
                  <a:cubicBezTo>
                    <a:pt x="732" y="194"/>
                    <a:pt x="583" y="290"/>
                    <a:pt x="444" y="398"/>
                  </a:cubicBezTo>
                  <a:cubicBezTo>
                    <a:pt x="319" y="495"/>
                    <a:pt x="154" y="617"/>
                    <a:pt x="73" y="753"/>
                  </a:cubicBezTo>
                  <a:cubicBezTo>
                    <a:pt x="1" y="869"/>
                    <a:pt x="7" y="950"/>
                    <a:pt x="57" y="1053"/>
                  </a:cubicBezTo>
                  <a:cubicBezTo>
                    <a:pt x="93" y="1125"/>
                    <a:pt x="166" y="1174"/>
                    <a:pt x="251" y="1174"/>
                  </a:cubicBezTo>
                  <a:cubicBezTo>
                    <a:pt x="267" y="1174"/>
                    <a:pt x="284" y="1172"/>
                    <a:pt x="300" y="1169"/>
                  </a:cubicBezTo>
                  <a:cubicBezTo>
                    <a:pt x="309" y="1167"/>
                    <a:pt x="319" y="1163"/>
                    <a:pt x="330" y="1160"/>
                  </a:cubicBezTo>
                  <a:cubicBezTo>
                    <a:pt x="383" y="1142"/>
                    <a:pt x="434"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2"/>
            <p:cNvSpPr/>
            <p:nvPr/>
          </p:nvSpPr>
          <p:spPr>
            <a:xfrm>
              <a:off x="3837173" y="3405624"/>
              <a:ext cx="38293" cy="34985"/>
            </a:xfrm>
            <a:custGeom>
              <a:avLst/>
              <a:gdLst/>
              <a:ahLst/>
              <a:cxnLst/>
              <a:rect l="l" t="t" r="r" b="b"/>
              <a:pathLst>
                <a:path w="1285" h="1174" extrusionOk="0">
                  <a:moveTo>
                    <a:pt x="1033" y="1"/>
                  </a:moveTo>
                  <a:cubicBezTo>
                    <a:pt x="1018" y="1"/>
                    <a:pt x="1001" y="2"/>
                    <a:pt x="985" y="6"/>
                  </a:cubicBezTo>
                  <a:cubicBezTo>
                    <a:pt x="976" y="9"/>
                    <a:pt x="965" y="12"/>
                    <a:pt x="955" y="16"/>
                  </a:cubicBezTo>
                  <a:cubicBezTo>
                    <a:pt x="900" y="33"/>
                    <a:pt x="850" y="66"/>
                    <a:pt x="803" y="102"/>
                  </a:cubicBezTo>
                  <a:cubicBezTo>
                    <a:pt x="525" y="310"/>
                    <a:pt x="340" y="615"/>
                    <a:pt x="183" y="914"/>
                  </a:cubicBezTo>
                  <a:cubicBezTo>
                    <a:pt x="146" y="985"/>
                    <a:pt x="0" y="1174"/>
                    <a:pt x="144" y="1174"/>
                  </a:cubicBezTo>
                  <a:cubicBezTo>
                    <a:pt x="147" y="1174"/>
                    <a:pt x="150" y="1174"/>
                    <a:pt x="152" y="1174"/>
                  </a:cubicBezTo>
                  <a:cubicBezTo>
                    <a:pt x="234" y="1171"/>
                    <a:pt x="324" y="1099"/>
                    <a:pt x="399" y="1059"/>
                  </a:cubicBezTo>
                  <a:cubicBezTo>
                    <a:pt x="554" y="980"/>
                    <a:pt x="703" y="884"/>
                    <a:pt x="842" y="777"/>
                  </a:cubicBezTo>
                  <a:cubicBezTo>
                    <a:pt x="965" y="679"/>
                    <a:pt x="1130" y="557"/>
                    <a:pt x="1213" y="421"/>
                  </a:cubicBezTo>
                  <a:cubicBezTo>
                    <a:pt x="1284" y="305"/>
                    <a:pt x="1279" y="225"/>
                    <a:pt x="1229" y="123"/>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2"/>
            <p:cNvSpPr/>
            <p:nvPr/>
          </p:nvSpPr>
          <p:spPr>
            <a:xfrm>
              <a:off x="3824658" y="3442932"/>
              <a:ext cx="13797" cy="14036"/>
            </a:xfrm>
            <a:custGeom>
              <a:avLst/>
              <a:gdLst/>
              <a:ahLst/>
              <a:cxnLst/>
              <a:rect l="l" t="t" r="r" b="b"/>
              <a:pathLst>
                <a:path w="463" h="471" extrusionOk="0">
                  <a:moveTo>
                    <a:pt x="231" y="0"/>
                  </a:moveTo>
                  <a:cubicBezTo>
                    <a:pt x="216" y="0"/>
                    <a:pt x="199" y="5"/>
                    <a:pt x="181" y="6"/>
                  </a:cubicBezTo>
                  <a:cubicBezTo>
                    <a:pt x="176" y="6"/>
                    <a:pt x="173" y="8"/>
                    <a:pt x="167" y="10"/>
                  </a:cubicBezTo>
                  <a:cubicBezTo>
                    <a:pt x="153" y="15"/>
                    <a:pt x="135" y="20"/>
                    <a:pt x="121" y="29"/>
                  </a:cubicBezTo>
                  <a:cubicBezTo>
                    <a:pt x="107" y="39"/>
                    <a:pt x="94" y="49"/>
                    <a:pt x="81" y="61"/>
                  </a:cubicBezTo>
                  <a:cubicBezTo>
                    <a:pt x="72" y="66"/>
                    <a:pt x="67" y="78"/>
                    <a:pt x="60" y="86"/>
                  </a:cubicBezTo>
                  <a:cubicBezTo>
                    <a:pt x="52" y="96"/>
                    <a:pt x="45" y="105"/>
                    <a:pt x="42" y="114"/>
                  </a:cubicBezTo>
                  <a:cubicBezTo>
                    <a:pt x="39" y="118"/>
                    <a:pt x="38" y="122"/>
                    <a:pt x="37" y="126"/>
                  </a:cubicBezTo>
                  <a:cubicBezTo>
                    <a:pt x="35" y="128"/>
                    <a:pt x="32" y="132"/>
                    <a:pt x="31" y="134"/>
                  </a:cubicBezTo>
                  <a:cubicBezTo>
                    <a:pt x="29" y="137"/>
                    <a:pt x="28" y="141"/>
                    <a:pt x="24" y="145"/>
                  </a:cubicBezTo>
                  <a:cubicBezTo>
                    <a:pt x="18" y="158"/>
                    <a:pt x="12" y="172"/>
                    <a:pt x="8" y="187"/>
                  </a:cubicBezTo>
                  <a:cubicBezTo>
                    <a:pt x="6" y="191"/>
                    <a:pt x="6" y="192"/>
                    <a:pt x="6" y="195"/>
                  </a:cubicBezTo>
                  <a:cubicBezTo>
                    <a:pt x="2" y="210"/>
                    <a:pt x="2" y="225"/>
                    <a:pt x="1" y="238"/>
                  </a:cubicBezTo>
                  <a:lnTo>
                    <a:pt x="1" y="245"/>
                  </a:lnTo>
                  <a:cubicBezTo>
                    <a:pt x="1" y="255"/>
                    <a:pt x="2" y="264"/>
                    <a:pt x="4" y="271"/>
                  </a:cubicBezTo>
                  <a:cubicBezTo>
                    <a:pt x="6" y="278"/>
                    <a:pt x="6" y="288"/>
                    <a:pt x="8" y="296"/>
                  </a:cubicBezTo>
                  <a:cubicBezTo>
                    <a:pt x="11" y="310"/>
                    <a:pt x="18" y="324"/>
                    <a:pt x="24" y="337"/>
                  </a:cubicBezTo>
                  <a:cubicBezTo>
                    <a:pt x="25" y="341"/>
                    <a:pt x="28" y="343"/>
                    <a:pt x="29" y="346"/>
                  </a:cubicBezTo>
                  <a:cubicBezTo>
                    <a:pt x="38" y="359"/>
                    <a:pt x="47" y="372"/>
                    <a:pt x="58" y="384"/>
                  </a:cubicBezTo>
                  <a:cubicBezTo>
                    <a:pt x="60" y="387"/>
                    <a:pt x="64" y="389"/>
                    <a:pt x="65" y="392"/>
                  </a:cubicBezTo>
                  <a:cubicBezTo>
                    <a:pt x="80" y="403"/>
                    <a:pt x="94" y="414"/>
                    <a:pt x="110" y="427"/>
                  </a:cubicBezTo>
                  <a:lnTo>
                    <a:pt x="125" y="437"/>
                  </a:lnTo>
                  <a:cubicBezTo>
                    <a:pt x="143" y="446"/>
                    <a:pt x="158" y="453"/>
                    <a:pt x="176" y="459"/>
                  </a:cubicBezTo>
                  <a:cubicBezTo>
                    <a:pt x="181" y="460"/>
                    <a:pt x="188" y="463"/>
                    <a:pt x="196" y="465"/>
                  </a:cubicBezTo>
                  <a:cubicBezTo>
                    <a:pt x="210" y="466"/>
                    <a:pt x="226" y="471"/>
                    <a:pt x="241" y="471"/>
                  </a:cubicBezTo>
                  <a:cubicBezTo>
                    <a:pt x="242" y="471"/>
                    <a:pt x="244" y="471"/>
                    <a:pt x="246" y="470"/>
                  </a:cubicBezTo>
                  <a:cubicBezTo>
                    <a:pt x="254" y="470"/>
                    <a:pt x="262" y="468"/>
                    <a:pt x="272" y="466"/>
                  </a:cubicBezTo>
                  <a:cubicBezTo>
                    <a:pt x="280" y="465"/>
                    <a:pt x="289" y="465"/>
                    <a:pt x="297" y="463"/>
                  </a:cubicBezTo>
                  <a:cubicBezTo>
                    <a:pt x="315" y="459"/>
                    <a:pt x="330" y="450"/>
                    <a:pt x="345" y="445"/>
                  </a:cubicBezTo>
                  <a:cubicBezTo>
                    <a:pt x="350" y="443"/>
                    <a:pt x="355" y="439"/>
                    <a:pt x="359" y="436"/>
                  </a:cubicBezTo>
                  <a:cubicBezTo>
                    <a:pt x="373" y="425"/>
                    <a:pt x="388" y="416"/>
                    <a:pt x="401" y="403"/>
                  </a:cubicBezTo>
                  <a:cubicBezTo>
                    <a:pt x="411" y="392"/>
                    <a:pt x="422" y="376"/>
                    <a:pt x="431" y="361"/>
                  </a:cubicBezTo>
                  <a:cubicBezTo>
                    <a:pt x="435" y="357"/>
                    <a:pt x="436" y="351"/>
                    <a:pt x="438" y="347"/>
                  </a:cubicBezTo>
                  <a:cubicBezTo>
                    <a:pt x="445" y="330"/>
                    <a:pt x="452" y="314"/>
                    <a:pt x="456" y="298"/>
                  </a:cubicBezTo>
                  <a:cubicBezTo>
                    <a:pt x="459" y="283"/>
                    <a:pt x="461" y="264"/>
                    <a:pt x="462" y="247"/>
                  </a:cubicBezTo>
                  <a:lnTo>
                    <a:pt x="462" y="228"/>
                  </a:lnTo>
                  <a:cubicBezTo>
                    <a:pt x="461" y="212"/>
                    <a:pt x="459" y="194"/>
                    <a:pt x="456" y="178"/>
                  </a:cubicBezTo>
                  <a:cubicBezTo>
                    <a:pt x="452" y="161"/>
                    <a:pt x="444" y="144"/>
                    <a:pt x="436" y="128"/>
                  </a:cubicBezTo>
                  <a:cubicBezTo>
                    <a:pt x="434" y="122"/>
                    <a:pt x="432" y="119"/>
                    <a:pt x="429" y="114"/>
                  </a:cubicBezTo>
                  <a:cubicBezTo>
                    <a:pt x="421" y="99"/>
                    <a:pt x="409" y="83"/>
                    <a:pt x="396" y="71"/>
                  </a:cubicBezTo>
                  <a:cubicBezTo>
                    <a:pt x="389" y="62"/>
                    <a:pt x="379" y="56"/>
                    <a:pt x="370" y="49"/>
                  </a:cubicBezTo>
                  <a:cubicBezTo>
                    <a:pt x="360" y="42"/>
                    <a:pt x="352" y="35"/>
                    <a:pt x="343" y="29"/>
                  </a:cubicBezTo>
                  <a:cubicBezTo>
                    <a:pt x="329" y="20"/>
                    <a:pt x="313" y="15"/>
                    <a:pt x="296" y="10"/>
                  </a:cubicBezTo>
                  <a:cubicBezTo>
                    <a:pt x="290" y="8"/>
                    <a:pt x="286"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p:nvPr/>
          </p:nvSpPr>
          <p:spPr>
            <a:xfrm>
              <a:off x="4024014" y="3441532"/>
              <a:ext cx="48723" cy="16628"/>
            </a:xfrm>
            <a:custGeom>
              <a:avLst/>
              <a:gdLst/>
              <a:ahLst/>
              <a:cxnLst/>
              <a:rect l="l" t="t" r="r" b="b"/>
              <a:pathLst>
                <a:path w="1635" h="558" extrusionOk="0">
                  <a:moveTo>
                    <a:pt x="1099" y="1"/>
                  </a:moveTo>
                  <a:cubicBezTo>
                    <a:pt x="832" y="1"/>
                    <a:pt x="567" y="68"/>
                    <a:pt x="318" y="145"/>
                  </a:cubicBezTo>
                  <a:cubicBezTo>
                    <a:pt x="240" y="168"/>
                    <a:pt x="1" y="196"/>
                    <a:pt x="117" y="305"/>
                  </a:cubicBezTo>
                  <a:cubicBezTo>
                    <a:pt x="179" y="363"/>
                    <a:pt x="290" y="377"/>
                    <a:pt x="372" y="404"/>
                  </a:cubicBezTo>
                  <a:cubicBezTo>
                    <a:pt x="537" y="460"/>
                    <a:pt x="706" y="499"/>
                    <a:pt x="881" y="525"/>
                  </a:cubicBezTo>
                  <a:cubicBezTo>
                    <a:pt x="984" y="539"/>
                    <a:pt x="1109" y="558"/>
                    <a:pt x="1226" y="558"/>
                  </a:cubicBezTo>
                  <a:cubicBezTo>
                    <a:pt x="1283" y="558"/>
                    <a:pt x="1338" y="553"/>
                    <a:pt x="1388" y="542"/>
                  </a:cubicBezTo>
                  <a:cubicBezTo>
                    <a:pt x="1520" y="512"/>
                    <a:pt x="1571" y="449"/>
                    <a:pt x="1606" y="344"/>
                  </a:cubicBezTo>
                  <a:cubicBezTo>
                    <a:pt x="1634" y="252"/>
                    <a:pt x="1603" y="145"/>
                    <a:pt x="1514" y="86"/>
                  </a:cubicBezTo>
                  <a:cubicBezTo>
                    <a:pt x="1505" y="76"/>
                    <a:pt x="1494" y="72"/>
                    <a:pt x="1485" y="66"/>
                  </a:cubicBezTo>
                  <a:cubicBezTo>
                    <a:pt x="1435" y="40"/>
                    <a:pt x="1377"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2"/>
            <p:cNvSpPr/>
            <p:nvPr/>
          </p:nvSpPr>
          <p:spPr>
            <a:xfrm>
              <a:off x="3955118"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0" y="414"/>
                    <a:pt x="121" y="473"/>
                  </a:cubicBezTo>
                  <a:cubicBezTo>
                    <a:pt x="129" y="483"/>
                    <a:pt x="141" y="488"/>
                    <a:pt x="149" y="493"/>
                  </a:cubicBezTo>
                  <a:cubicBezTo>
                    <a:pt x="199" y="518"/>
                    <a:pt x="258" y="533"/>
                    <a:pt x="315" y="541"/>
                  </a:cubicBezTo>
                  <a:cubicBezTo>
                    <a:pt x="390" y="553"/>
                    <a:pt x="464" y="558"/>
                    <a:pt x="538" y="558"/>
                  </a:cubicBezTo>
                  <a:cubicBezTo>
                    <a:pt x="804" y="558"/>
                    <a:pt x="1067" y="490"/>
                    <a:pt x="1317" y="414"/>
                  </a:cubicBezTo>
                  <a:cubicBezTo>
                    <a:pt x="1394" y="391"/>
                    <a:pt x="1634" y="362"/>
                    <a:pt x="1518" y="253"/>
                  </a:cubicBezTo>
                  <a:cubicBezTo>
                    <a:pt x="1456" y="196"/>
                    <a:pt x="1344"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2"/>
            <p:cNvSpPr/>
            <p:nvPr/>
          </p:nvSpPr>
          <p:spPr>
            <a:xfrm>
              <a:off x="4005271" y="3462779"/>
              <a:ext cx="17940" cy="46637"/>
            </a:xfrm>
            <a:custGeom>
              <a:avLst/>
              <a:gdLst/>
              <a:ahLst/>
              <a:cxnLst/>
              <a:rect l="l" t="t" r="r" b="b"/>
              <a:pathLst>
                <a:path w="602" h="1565" extrusionOk="0">
                  <a:moveTo>
                    <a:pt x="318" y="0"/>
                  </a:moveTo>
                  <a:cubicBezTo>
                    <a:pt x="303" y="0"/>
                    <a:pt x="285" y="10"/>
                    <a:pt x="265" y="32"/>
                  </a:cubicBezTo>
                  <a:cubicBezTo>
                    <a:pt x="209" y="94"/>
                    <a:pt x="194" y="208"/>
                    <a:pt x="170" y="292"/>
                  </a:cubicBezTo>
                  <a:cubicBezTo>
                    <a:pt x="116" y="459"/>
                    <a:pt x="77" y="634"/>
                    <a:pt x="52" y="813"/>
                  </a:cubicBezTo>
                  <a:cubicBezTo>
                    <a:pt x="31" y="971"/>
                    <a:pt x="1" y="1176"/>
                    <a:pt x="35" y="1332"/>
                  </a:cubicBezTo>
                  <a:cubicBezTo>
                    <a:pt x="65" y="1467"/>
                    <a:pt x="124" y="1520"/>
                    <a:pt x="230" y="1554"/>
                  </a:cubicBezTo>
                  <a:cubicBezTo>
                    <a:pt x="252" y="1561"/>
                    <a:pt x="275" y="1565"/>
                    <a:pt x="298" y="1565"/>
                  </a:cubicBezTo>
                  <a:cubicBezTo>
                    <a:pt x="368" y="1565"/>
                    <a:pt x="438" y="1530"/>
                    <a:pt x="482" y="1461"/>
                  </a:cubicBezTo>
                  <a:cubicBezTo>
                    <a:pt x="488" y="1451"/>
                    <a:pt x="494" y="1441"/>
                    <a:pt x="500" y="1431"/>
                  </a:cubicBezTo>
                  <a:cubicBezTo>
                    <a:pt x="524" y="1379"/>
                    <a:pt x="538" y="1319"/>
                    <a:pt x="547" y="1260"/>
                  </a:cubicBezTo>
                  <a:cubicBezTo>
                    <a:pt x="601" y="913"/>
                    <a:pt x="518" y="562"/>
                    <a:pt x="424" y="237"/>
                  </a:cubicBezTo>
                  <a:cubicBezTo>
                    <a:pt x="405" y="173"/>
                    <a:pt x="384"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2"/>
            <p:cNvSpPr/>
            <p:nvPr/>
          </p:nvSpPr>
          <p:spPr>
            <a:xfrm>
              <a:off x="4004645" y="3390247"/>
              <a:ext cx="17910" cy="46697"/>
            </a:xfrm>
            <a:custGeom>
              <a:avLst/>
              <a:gdLst/>
              <a:ahLst/>
              <a:cxnLst/>
              <a:rect l="l" t="t" r="r" b="b"/>
              <a:pathLst>
                <a:path w="601" h="1567" extrusionOk="0">
                  <a:moveTo>
                    <a:pt x="304" y="1"/>
                  </a:moveTo>
                  <a:cubicBezTo>
                    <a:pt x="233" y="1"/>
                    <a:pt x="163" y="36"/>
                    <a:pt x="118" y="105"/>
                  </a:cubicBezTo>
                  <a:cubicBezTo>
                    <a:pt x="114" y="116"/>
                    <a:pt x="108" y="125"/>
                    <a:pt x="102" y="135"/>
                  </a:cubicBezTo>
                  <a:cubicBezTo>
                    <a:pt x="78" y="186"/>
                    <a:pt x="63" y="247"/>
                    <a:pt x="55" y="305"/>
                  </a:cubicBezTo>
                  <a:cubicBezTo>
                    <a:pt x="0" y="652"/>
                    <a:pt x="84" y="1005"/>
                    <a:pt x="178" y="1328"/>
                  </a:cubicBezTo>
                  <a:cubicBezTo>
                    <a:pt x="197" y="1392"/>
                    <a:pt x="218" y="1566"/>
                    <a:pt x="284" y="1566"/>
                  </a:cubicBezTo>
                  <a:cubicBezTo>
                    <a:pt x="299" y="1566"/>
                    <a:pt x="317" y="1557"/>
                    <a:pt x="337" y="1535"/>
                  </a:cubicBezTo>
                  <a:cubicBezTo>
                    <a:pt x="393" y="1472"/>
                    <a:pt x="407" y="1357"/>
                    <a:pt x="432" y="1274"/>
                  </a:cubicBezTo>
                  <a:cubicBezTo>
                    <a:pt x="486" y="1106"/>
                    <a:pt x="525" y="933"/>
                    <a:pt x="548" y="754"/>
                  </a:cubicBezTo>
                  <a:cubicBezTo>
                    <a:pt x="569" y="596"/>
                    <a:pt x="601" y="390"/>
                    <a:pt x="566" y="234"/>
                  </a:cubicBezTo>
                  <a:cubicBezTo>
                    <a:pt x="536" y="99"/>
                    <a:pt x="476" y="46"/>
                    <a:pt x="372" y="12"/>
                  </a:cubicBezTo>
                  <a:cubicBezTo>
                    <a:pt x="349"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p:nvPr/>
          </p:nvSpPr>
          <p:spPr>
            <a:xfrm>
              <a:off x="4007207" y="3442873"/>
              <a:ext cx="13738" cy="13887"/>
            </a:xfrm>
            <a:custGeom>
              <a:avLst/>
              <a:gdLst/>
              <a:ahLst/>
              <a:cxnLst/>
              <a:rect l="l" t="t" r="r" b="b"/>
              <a:pathLst>
                <a:path w="461" h="466" extrusionOk="0">
                  <a:moveTo>
                    <a:pt x="234" y="1"/>
                  </a:moveTo>
                  <a:cubicBezTo>
                    <a:pt x="222" y="1"/>
                    <a:pt x="210" y="2"/>
                    <a:pt x="200" y="5"/>
                  </a:cubicBezTo>
                  <a:cubicBezTo>
                    <a:pt x="188" y="7"/>
                    <a:pt x="177" y="7"/>
                    <a:pt x="165" y="10"/>
                  </a:cubicBezTo>
                  <a:cubicBezTo>
                    <a:pt x="149" y="15"/>
                    <a:pt x="134" y="22"/>
                    <a:pt x="119" y="30"/>
                  </a:cubicBezTo>
                  <a:cubicBezTo>
                    <a:pt x="114" y="31"/>
                    <a:pt x="109" y="35"/>
                    <a:pt x="105" y="38"/>
                  </a:cubicBezTo>
                  <a:cubicBezTo>
                    <a:pt x="92" y="48"/>
                    <a:pt x="78" y="58"/>
                    <a:pt x="65" y="70"/>
                  </a:cubicBezTo>
                  <a:cubicBezTo>
                    <a:pt x="52" y="81"/>
                    <a:pt x="43" y="96"/>
                    <a:pt x="33" y="108"/>
                  </a:cubicBezTo>
                  <a:cubicBezTo>
                    <a:pt x="29" y="113"/>
                    <a:pt x="28" y="117"/>
                    <a:pt x="26" y="121"/>
                  </a:cubicBezTo>
                  <a:cubicBezTo>
                    <a:pt x="19" y="136"/>
                    <a:pt x="12" y="151"/>
                    <a:pt x="8" y="167"/>
                  </a:cubicBezTo>
                  <a:cubicBezTo>
                    <a:pt x="5" y="184"/>
                    <a:pt x="2" y="200"/>
                    <a:pt x="0" y="216"/>
                  </a:cubicBezTo>
                  <a:cubicBezTo>
                    <a:pt x="0" y="227"/>
                    <a:pt x="2" y="239"/>
                    <a:pt x="5" y="250"/>
                  </a:cubicBezTo>
                  <a:cubicBezTo>
                    <a:pt x="6" y="260"/>
                    <a:pt x="6" y="272"/>
                    <a:pt x="9" y="282"/>
                  </a:cubicBezTo>
                  <a:cubicBezTo>
                    <a:pt x="12" y="286"/>
                    <a:pt x="13" y="292"/>
                    <a:pt x="15" y="295"/>
                  </a:cubicBezTo>
                  <a:cubicBezTo>
                    <a:pt x="15" y="299"/>
                    <a:pt x="15" y="300"/>
                    <a:pt x="16" y="303"/>
                  </a:cubicBezTo>
                  <a:cubicBezTo>
                    <a:pt x="19" y="308"/>
                    <a:pt x="19" y="313"/>
                    <a:pt x="20" y="316"/>
                  </a:cubicBezTo>
                  <a:cubicBezTo>
                    <a:pt x="26" y="331"/>
                    <a:pt x="30" y="345"/>
                    <a:pt x="36" y="358"/>
                  </a:cubicBezTo>
                  <a:cubicBezTo>
                    <a:pt x="38" y="359"/>
                    <a:pt x="38" y="363"/>
                    <a:pt x="40" y="365"/>
                  </a:cubicBezTo>
                  <a:cubicBezTo>
                    <a:pt x="48" y="378"/>
                    <a:pt x="58" y="388"/>
                    <a:pt x="66" y="399"/>
                  </a:cubicBezTo>
                  <a:cubicBezTo>
                    <a:pt x="69" y="401"/>
                    <a:pt x="69" y="402"/>
                    <a:pt x="71" y="404"/>
                  </a:cubicBezTo>
                  <a:cubicBezTo>
                    <a:pt x="76" y="409"/>
                    <a:pt x="85" y="416"/>
                    <a:pt x="91" y="421"/>
                  </a:cubicBezTo>
                  <a:cubicBezTo>
                    <a:pt x="95" y="425"/>
                    <a:pt x="102" y="431"/>
                    <a:pt x="109" y="437"/>
                  </a:cubicBezTo>
                  <a:cubicBezTo>
                    <a:pt x="122" y="444"/>
                    <a:pt x="137" y="449"/>
                    <a:pt x="149" y="454"/>
                  </a:cubicBezTo>
                  <a:cubicBezTo>
                    <a:pt x="152" y="457"/>
                    <a:pt x="157" y="457"/>
                    <a:pt x="158" y="458"/>
                  </a:cubicBezTo>
                  <a:cubicBezTo>
                    <a:pt x="172" y="461"/>
                    <a:pt x="188" y="464"/>
                    <a:pt x="205" y="465"/>
                  </a:cubicBezTo>
                  <a:lnTo>
                    <a:pt x="215" y="465"/>
                  </a:lnTo>
                  <a:cubicBezTo>
                    <a:pt x="234" y="465"/>
                    <a:pt x="253" y="461"/>
                    <a:pt x="271" y="458"/>
                  </a:cubicBezTo>
                  <a:cubicBezTo>
                    <a:pt x="277" y="457"/>
                    <a:pt x="284" y="457"/>
                    <a:pt x="288" y="454"/>
                  </a:cubicBezTo>
                  <a:cubicBezTo>
                    <a:pt x="307" y="449"/>
                    <a:pt x="323" y="442"/>
                    <a:pt x="339" y="432"/>
                  </a:cubicBezTo>
                  <a:cubicBezTo>
                    <a:pt x="344" y="429"/>
                    <a:pt x="350" y="428"/>
                    <a:pt x="357" y="422"/>
                  </a:cubicBezTo>
                  <a:cubicBezTo>
                    <a:pt x="370" y="411"/>
                    <a:pt x="386" y="402"/>
                    <a:pt x="396" y="389"/>
                  </a:cubicBezTo>
                  <a:cubicBezTo>
                    <a:pt x="402" y="385"/>
                    <a:pt x="407" y="375"/>
                    <a:pt x="413" y="371"/>
                  </a:cubicBezTo>
                  <a:lnTo>
                    <a:pt x="429" y="349"/>
                  </a:lnTo>
                  <a:cubicBezTo>
                    <a:pt x="437" y="335"/>
                    <a:pt x="443" y="318"/>
                    <a:pt x="449" y="302"/>
                  </a:cubicBezTo>
                  <a:cubicBezTo>
                    <a:pt x="450" y="296"/>
                    <a:pt x="452" y="290"/>
                    <a:pt x="452" y="286"/>
                  </a:cubicBezTo>
                  <a:cubicBezTo>
                    <a:pt x="456" y="267"/>
                    <a:pt x="459" y="250"/>
                    <a:pt x="459" y="232"/>
                  </a:cubicBezTo>
                  <a:cubicBezTo>
                    <a:pt x="460" y="216"/>
                    <a:pt x="459" y="199"/>
                    <a:pt x="456" y="181"/>
                  </a:cubicBezTo>
                  <a:cubicBezTo>
                    <a:pt x="453" y="177"/>
                    <a:pt x="453" y="171"/>
                    <a:pt x="452" y="166"/>
                  </a:cubicBezTo>
                  <a:cubicBezTo>
                    <a:pt x="446" y="150"/>
                    <a:pt x="439" y="134"/>
                    <a:pt x="432" y="117"/>
                  </a:cubicBezTo>
                  <a:cubicBezTo>
                    <a:pt x="423" y="103"/>
                    <a:pt x="412" y="88"/>
                    <a:pt x="402" y="77"/>
                  </a:cubicBezTo>
                  <a:cubicBezTo>
                    <a:pt x="399" y="71"/>
                    <a:pt x="393" y="67"/>
                    <a:pt x="389" y="64"/>
                  </a:cubicBezTo>
                  <a:cubicBezTo>
                    <a:pt x="377" y="53"/>
                    <a:pt x="364" y="43"/>
                    <a:pt x="350" y="34"/>
                  </a:cubicBezTo>
                  <a:cubicBezTo>
                    <a:pt x="336" y="24"/>
                    <a:pt x="317" y="17"/>
                    <a:pt x="301" y="12"/>
                  </a:cubicBezTo>
                  <a:cubicBezTo>
                    <a:pt x="296"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2"/>
            <p:cNvSpPr/>
            <p:nvPr/>
          </p:nvSpPr>
          <p:spPr>
            <a:xfrm>
              <a:off x="4205223" y="3458040"/>
              <a:ext cx="34777" cy="36207"/>
            </a:xfrm>
            <a:custGeom>
              <a:avLst/>
              <a:gdLst/>
              <a:ahLst/>
              <a:cxnLst/>
              <a:rect l="l" t="t" r="r" b="b"/>
              <a:pathLst>
                <a:path w="1167" h="1215" extrusionOk="0">
                  <a:moveTo>
                    <a:pt x="50" y="1"/>
                  </a:moveTo>
                  <a:cubicBezTo>
                    <a:pt x="20" y="1"/>
                    <a:pt x="1" y="20"/>
                    <a:pt x="3" y="74"/>
                  </a:cubicBezTo>
                  <a:cubicBezTo>
                    <a:pt x="5" y="158"/>
                    <a:pt x="76" y="250"/>
                    <a:pt x="113" y="327"/>
                  </a:cubicBezTo>
                  <a:cubicBezTo>
                    <a:pt x="192" y="485"/>
                    <a:pt x="285" y="637"/>
                    <a:pt x="391" y="780"/>
                  </a:cubicBezTo>
                  <a:cubicBezTo>
                    <a:pt x="485" y="908"/>
                    <a:pt x="606" y="1075"/>
                    <a:pt x="739" y="1160"/>
                  </a:cubicBezTo>
                  <a:cubicBezTo>
                    <a:pt x="799" y="1198"/>
                    <a:pt x="849" y="1215"/>
                    <a:pt x="897" y="1215"/>
                  </a:cubicBezTo>
                  <a:cubicBezTo>
                    <a:pt x="941" y="1215"/>
                    <a:pt x="983" y="1200"/>
                    <a:pt x="1030" y="1176"/>
                  </a:cubicBezTo>
                  <a:cubicBezTo>
                    <a:pt x="1114" y="1133"/>
                    <a:pt x="1166" y="1034"/>
                    <a:pt x="1145" y="926"/>
                  </a:cubicBezTo>
                  <a:cubicBezTo>
                    <a:pt x="1143" y="915"/>
                    <a:pt x="1140" y="903"/>
                    <a:pt x="1136" y="893"/>
                  </a:cubicBezTo>
                  <a:cubicBezTo>
                    <a:pt x="1119" y="839"/>
                    <a:pt x="1086" y="787"/>
                    <a:pt x="1051" y="739"/>
                  </a:cubicBezTo>
                  <a:cubicBezTo>
                    <a:pt x="849" y="453"/>
                    <a:pt x="548"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2"/>
            <p:cNvSpPr/>
            <p:nvPr/>
          </p:nvSpPr>
          <p:spPr>
            <a:xfrm>
              <a:off x="4152538" y="3405475"/>
              <a:ext cx="34777" cy="36207"/>
            </a:xfrm>
            <a:custGeom>
              <a:avLst/>
              <a:gdLst/>
              <a:ahLst/>
              <a:cxnLst/>
              <a:rect l="l" t="t" r="r" b="b"/>
              <a:pathLst>
                <a:path w="1167" h="1215" extrusionOk="0">
                  <a:moveTo>
                    <a:pt x="272" y="0"/>
                  </a:moveTo>
                  <a:cubicBezTo>
                    <a:pt x="227" y="0"/>
                    <a:pt x="184" y="15"/>
                    <a:pt x="137" y="39"/>
                  </a:cubicBezTo>
                  <a:cubicBezTo>
                    <a:pt x="53" y="82"/>
                    <a:pt x="1" y="181"/>
                    <a:pt x="22" y="289"/>
                  </a:cubicBezTo>
                  <a:cubicBezTo>
                    <a:pt x="24" y="300"/>
                    <a:pt x="28" y="310"/>
                    <a:pt x="31" y="322"/>
                  </a:cubicBezTo>
                  <a:cubicBezTo>
                    <a:pt x="50" y="375"/>
                    <a:pt x="81" y="426"/>
                    <a:pt x="116" y="476"/>
                  </a:cubicBezTo>
                  <a:cubicBezTo>
                    <a:pt x="318" y="762"/>
                    <a:pt x="619" y="949"/>
                    <a:pt x="911" y="1111"/>
                  </a:cubicBezTo>
                  <a:cubicBezTo>
                    <a:pt x="957" y="1137"/>
                    <a:pt x="1057" y="1215"/>
                    <a:pt x="1117" y="1215"/>
                  </a:cubicBezTo>
                  <a:cubicBezTo>
                    <a:pt x="1147" y="1215"/>
                    <a:pt x="1166" y="1196"/>
                    <a:pt x="1164" y="1141"/>
                  </a:cubicBezTo>
                  <a:cubicBezTo>
                    <a:pt x="1162" y="1057"/>
                    <a:pt x="1091" y="965"/>
                    <a:pt x="1054" y="889"/>
                  </a:cubicBezTo>
                  <a:cubicBezTo>
                    <a:pt x="977" y="732"/>
                    <a:pt x="882" y="578"/>
                    <a:pt x="776" y="435"/>
                  </a:cubicBezTo>
                  <a:cubicBezTo>
                    <a:pt x="682" y="309"/>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2"/>
            <p:cNvSpPr/>
            <p:nvPr/>
          </p:nvSpPr>
          <p:spPr>
            <a:xfrm>
              <a:off x="4152389" y="3459054"/>
              <a:ext cx="38293" cy="35015"/>
            </a:xfrm>
            <a:custGeom>
              <a:avLst/>
              <a:gdLst/>
              <a:ahLst/>
              <a:cxnLst/>
              <a:rect l="l" t="t" r="r" b="b"/>
              <a:pathLst>
                <a:path w="1285" h="1175" extrusionOk="0">
                  <a:moveTo>
                    <a:pt x="1140"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0" y="1174"/>
                  </a:cubicBezTo>
                  <a:cubicBezTo>
                    <a:pt x="266" y="1174"/>
                    <a:pt x="283" y="1172"/>
                    <a:pt x="300" y="1169"/>
                  </a:cubicBezTo>
                  <a:cubicBezTo>
                    <a:pt x="308" y="1167"/>
                    <a:pt x="320" y="1163"/>
                    <a:pt x="330" y="1160"/>
                  </a:cubicBezTo>
                  <a:cubicBezTo>
                    <a:pt x="384" y="1142"/>
                    <a:pt x="434" y="1110"/>
                    <a:pt x="482" y="1074"/>
                  </a:cubicBezTo>
                  <a:cubicBezTo>
                    <a:pt x="760" y="866"/>
                    <a:pt x="944" y="560"/>
                    <a:pt x="1102" y="260"/>
                  </a:cubicBezTo>
                  <a:cubicBezTo>
                    <a:pt x="1139" y="190"/>
                    <a:pt x="1284" y="1"/>
                    <a:pt x="114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2"/>
            <p:cNvSpPr/>
            <p:nvPr/>
          </p:nvSpPr>
          <p:spPr>
            <a:xfrm>
              <a:off x="4201856"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3" y="102"/>
                  </a:cubicBezTo>
                  <a:cubicBezTo>
                    <a:pt x="525"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1" y="557"/>
                    <a:pt x="1213" y="421"/>
                  </a:cubicBezTo>
                  <a:cubicBezTo>
                    <a:pt x="1285" y="305"/>
                    <a:pt x="1279" y="225"/>
                    <a:pt x="1229" y="123"/>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2"/>
            <p:cNvSpPr/>
            <p:nvPr/>
          </p:nvSpPr>
          <p:spPr>
            <a:xfrm>
              <a:off x="4189370" y="3442932"/>
              <a:ext cx="13797" cy="14036"/>
            </a:xfrm>
            <a:custGeom>
              <a:avLst/>
              <a:gdLst/>
              <a:ahLst/>
              <a:cxnLst/>
              <a:rect l="l" t="t" r="r" b="b"/>
              <a:pathLst>
                <a:path w="463" h="471" extrusionOk="0">
                  <a:moveTo>
                    <a:pt x="232" y="0"/>
                  </a:moveTo>
                  <a:cubicBezTo>
                    <a:pt x="215" y="0"/>
                    <a:pt x="198" y="5"/>
                    <a:pt x="182" y="6"/>
                  </a:cubicBezTo>
                  <a:cubicBezTo>
                    <a:pt x="176" y="6"/>
                    <a:pt x="172" y="8"/>
                    <a:pt x="168" y="10"/>
                  </a:cubicBezTo>
                  <a:cubicBezTo>
                    <a:pt x="152" y="15"/>
                    <a:pt x="135" y="20"/>
                    <a:pt x="120"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4" y="128"/>
                    <a:pt x="33" y="132"/>
                    <a:pt x="30" y="134"/>
                  </a:cubicBezTo>
                  <a:cubicBezTo>
                    <a:pt x="29" y="137"/>
                    <a:pt x="27" y="141"/>
                    <a:pt x="24" y="145"/>
                  </a:cubicBezTo>
                  <a:cubicBezTo>
                    <a:pt x="19" y="158"/>
                    <a:pt x="12" y="172"/>
                    <a:pt x="7" y="187"/>
                  </a:cubicBezTo>
                  <a:cubicBezTo>
                    <a:pt x="6" y="191"/>
                    <a:pt x="6" y="192"/>
                    <a:pt x="6" y="195"/>
                  </a:cubicBezTo>
                  <a:cubicBezTo>
                    <a:pt x="3" y="210"/>
                    <a:pt x="3" y="225"/>
                    <a:pt x="0" y="238"/>
                  </a:cubicBezTo>
                  <a:lnTo>
                    <a:pt x="0" y="245"/>
                  </a:lnTo>
                  <a:cubicBezTo>
                    <a:pt x="0" y="255"/>
                    <a:pt x="3" y="264"/>
                    <a:pt x="4" y="271"/>
                  </a:cubicBezTo>
                  <a:cubicBezTo>
                    <a:pt x="6" y="278"/>
                    <a:pt x="6" y="288"/>
                    <a:pt x="7" y="296"/>
                  </a:cubicBezTo>
                  <a:cubicBezTo>
                    <a:pt x="12" y="310"/>
                    <a:pt x="19" y="324"/>
                    <a:pt x="23" y="337"/>
                  </a:cubicBezTo>
                  <a:cubicBezTo>
                    <a:pt x="26" y="341"/>
                    <a:pt x="27" y="343"/>
                    <a:pt x="29" y="346"/>
                  </a:cubicBezTo>
                  <a:cubicBezTo>
                    <a:pt x="37" y="359"/>
                    <a:pt x="47" y="372"/>
                    <a:pt x="57"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3" y="471"/>
                    <a:pt x="245" y="470"/>
                  </a:cubicBezTo>
                  <a:cubicBezTo>
                    <a:pt x="255" y="470"/>
                    <a:pt x="262" y="468"/>
                    <a:pt x="271" y="466"/>
                  </a:cubicBezTo>
                  <a:cubicBezTo>
                    <a:pt x="280" y="465"/>
                    <a:pt x="288" y="465"/>
                    <a:pt x="298" y="463"/>
                  </a:cubicBezTo>
                  <a:cubicBezTo>
                    <a:pt x="314" y="459"/>
                    <a:pt x="330" y="450"/>
                    <a:pt x="344" y="445"/>
                  </a:cubicBezTo>
                  <a:cubicBezTo>
                    <a:pt x="350" y="443"/>
                    <a:pt x="355" y="439"/>
                    <a:pt x="358" y="436"/>
                  </a:cubicBezTo>
                  <a:cubicBezTo>
                    <a:pt x="373" y="425"/>
                    <a:pt x="387" y="416"/>
                    <a:pt x="400" y="403"/>
                  </a:cubicBezTo>
                  <a:cubicBezTo>
                    <a:pt x="411" y="392"/>
                    <a:pt x="421" y="376"/>
                    <a:pt x="430" y="361"/>
                  </a:cubicBezTo>
                  <a:cubicBezTo>
                    <a:pt x="434" y="357"/>
                    <a:pt x="436" y="351"/>
                    <a:pt x="437" y="347"/>
                  </a:cubicBezTo>
                  <a:cubicBezTo>
                    <a:pt x="444" y="330"/>
                    <a:pt x="451" y="314"/>
                    <a:pt x="456" y="298"/>
                  </a:cubicBezTo>
                  <a:cubicBezTo>
                    <a:pt x="459" y="283"/>
                    <a:pt x="461" y="264"/>
                    <a:pt x="463" y="247"/>
                  </a:cubicBezTo>
                  <a:lnTo>
                    <a:pt x="463" y="228"/>
                  </a:lnTo>
                  <a:cubicBezTo>
                    <a:pt x="460" y="212"/>
                    <a:pt x="459" y="194"/>
                    <a:pt x="456" y="178"/>
                  </a:cubicBezTo>
                  <a:cubicBezTo>
                    <a:pt x="451" y="161"/>
                    <a:pt x="443" y="144"/>
                    <a:pt x="436" y="128"/>
                  </a:cubicBezTo>
                  <a:cubicBezTo>
                    <a:pt x="434" y="122"/>
                    <a:pt x="433" y="119"/>
                    <a:pt x="429" y="114"/>
                  </a:cubicBezTo>
                  <a:cubicBezTo>
                    <a:pt x="420" y="99"/>
                    <a:pt x="408" y="83"/>
                    <a:pt x="397" y="71"/>
                  </a:cubicBezTo>
                  <a:cubicBezTo>
                    <a:pt x="390" y="62"/>
                    <a:pt x="378" y="56"/>
                    <a:pt x="370" y="49"/>
                  </a:cubicBezTo>
                  <a:cubicBezTo>
                    <a:pt x="361" y="42"/>
                    <a:pt x="351" y="35"/>
                    <a:pt x="343" y="29"/>
                  </a:cubicBezTo>
                  <a:cubicBezTo>
                    <a:pt x="328" y="20"/>
                    <a:pt x="312"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2"/>
            <p:cNvSpPr/>
            <p:nvPr/>
          </p:nvSpPr>
          <p:spPr>
            <a:xfrm>
              <a:off x="4388727" y="3441532"/>
              <a:ext cx="48693" cy="16628"/>
            </a:xfrm>
            <a:custGeom>
              <a:avLst/>
              <a:gdLst/>
              <a:ahLst/>
              <a:cxnLst/>
              <a:rect l="l" t="t" r="r" b="b"/>
              <a:pathLst>
                <a:path w="1634" h="558" extrusionOk="0">
                  <a:moveTo>
                    <a:pt x="1099" y="1"/>
                  </a:moveTo>
                  <a:cubicBezTo>
                    <a:pt x="832" y="1"/>
                    <a:pt x="568" y="68"/>
                    <a:pt x="317" y="145"/>
                  </a:cubicBezTo>
                  <a:cubicBezTo>
                    <a:pt x="241" y="168"/>
                    <a:pt x="0" y="196"/>
                    <a:pt x="116" y="305"/>
                  </a:cubicBezTo>
                  <a:cubicBezTo>
                    <a:pt x="178" y="363"/>
                    <a:pt x="291" y="377"/>
                    <a:pt x="371"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3" y="86"/>
                  </a:cubicBezTo>
                  <a:cubicBezTo>
                    <a:pt x="1505" y="76"/>
                    <a:pt x="1496"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2"/>
            <p:cNvSpPr/>
            <p:nvPr/>
          </p:nvSpPr>
          <p:spPr>
            <a:xfrm>
              <a:off x="4319890" y="3441502"/>
              <a:ext cx="48693" cy="16658"/>
            </a:xfrm>
            <a:custGeom>
              <a:avLst/>
              <a:gdLst/>
              <a:ahLst/>
              <a:cxnLst/>
              <a:rect l="l" t="t" r="r" b="b"/>
              <a:pathLst>
                <a:path w="1634" h="559" extrusionOk="0">
                  <a:moveTo>
                    <a:pt x="407" y="1"/>
                  </a:moveTo>
                  <a:cubicBezTo>
                    <a:pt x="350" y="1"/>
                    <a:pt x="295" y="5"/>
                    <a:pt x="245" y="17"/>
                  </a:cubicBezTo>
                  <a:cubicBezTo>
                    <a:pt x="115" y="47"/>
                    <a:pt x="62" y="109"/>
                    <a:pt x="29" y="216"/>
                  </a:cubicBezTo>
                  <a:cubicBezTo>
                    <a:pt x="0" y="306"/>
                    <a:pt x="31" y="414"/>
                    <a:pt x="119" y="473"/>
                  </a:cubicBezTo>
                  <a:cubicBezTo>
                    <a:pt x="129" y="483"/>
                    <a:pt x="138" y="488"/>
                    <a:pt x="148" y="493"/>
                  </a:cubicBezTo>
                  <a:cubicBezTo>
                    <a:pt x="198" y="518"/>
                    <a:pt x="258" y="533"/>
                    <a:pt x="316" y="541"/>
                  </a:cubicBezTo>
                  <a:cubicBezTo>
                    <a:pt x="389" y="553"/>
                    <a:pt x="463" y="558"/>
                    <a:pt x="537" y="558"/>
                  </a:cubicBezTo>
                  <a:cubicBezTo>
                    <a:pt x="803" y="558"/>
                    <a:pt x="1067" y="490"/>
                    <a:pt x="1316" y="414"/>
                  </a:cubicBezTo>
                  <a:cubicBezTo>
                    <a:pt x="1393" y="391"/>
                    <a:pt x="1634" y="362"/>
                    <a:pt x="1516" y="253"/>
                  </a:cubicBezTo>
                  <a:cubicBezTo>
                    <a:pt x="1456" y="196"/>
                    <a:pt x="1343" y="182"/>
                    <a:pt x="1263" y="154"/>
                  </a:cubicBezTo>
                  <a:cubicBezTo>
                    <a:pt x="1098" y="99"/>
                    <a:pt x="928" y="60"/>
                    <a:pt x="754" y="34"/>
                  </a:cubicBezTo>
                  <a:cubicBezTo>
                    <a:pt x="650" y="20"/>
                    <a:pt x="525" y="1"/>
                    <a:pt x="4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2"/>
            <p:cNvSpPr/>
            <p:nvPr/>
          </p:nvSpPr>
          <p:spPr>
            <a:xfrm>
              <a:off x="4369983" y="3462779"/>
              <a:ext cx="17910" cy="46637"/>
            </a:xfrm>
            <a:custGeom>
              <a:avLst/>
              <a:gdLst/>
              <a:ahLst/>
              <a:cxnLst/>
              <a:rect l="l" t="t" r="r" b="b"/>
              <a:pathLst>
                <a:path w="601" h="1565" extrusionOk="0">
                  <a:moveTo>
                    <a:pt x="318" y="0"/>
                  </a:moveTo>
                  <a:cubicBezTo>
                    <a:pt x="302" y="0"/>
                    <a:pt x="285" y="10"/>
                    <a:pt x="264" y="32"/>
                  </a:cubicBezTo>
                  <a:cubicBezTo>
                    <a:pt x="208" y="94"/>
                    <a:pt x="194" y="208"/>
                    <a:pt x="169" y="292"/>
                  </a:cubicBezTo>
                  <a:cubicBezTo>
                    <a:pt x="115" y="459"/>
                    <a:pt x="76" y="634"/>
                    <a:pt x="53" y="813"/>
                  </a:cubicBezTo>
                  <a:cubicBezTo>
                    <a:pt x="32" y="971"/>
                    <a:pt x="0" y="1176"/>
                    <a:pt x="35" y="1332"/>
                  </a:cubicBezTo>
                  <a:cubicBezTo>
                    <a:pt x="65" y="1467"/>
                    <a:pt x="125" y="1520"/>
                    <a:pt x="229" y="1554"/>
                  </a:cubicBezTo>
                  <a:cubicBezTo>
                    <a:pt x="252" y="1561"/>
                    <a:pt x="274" y="1565"/>
                    <a:pt x="297" y="1565"/>
                  </a:cubicBezTo>
                  <a:cubicBezTo>
                    <a:pt x="368" y="1565"/>
                    <a:pt x="438" y="1530"/>
                    <a:pt x="483" y="1461"/>
                  </a:cubicBezTo>
                  <a:cubicBezTo>
                    <a:pt x="487" y="1451"/>
                    <a:pt x="493" y="1441"/>
                    <a:pt x="499" y="1431"/>
                  </a:cubicBezTo>
                  <a:cubicBezTo>
                    <a:pt x="523" y="1379"/>
                    <a:pt x="538" y="1319"/>
                    <a:pt x="548" y="1260"/>
                  </a:cubicBezTo>
                  <a:cubicBezTo>
                    <a:pt x="601" y="913"/>
                    <a:pt x="519" y="562"/>
                    <a:pt x="423" y="237"/>
                  </a:cubicBezTo>
                  <a:cubicBezTo>
                    <a:pt x="404" y="173"/>
                    <a:pt x="383"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2"/>
            <p:cNvSpPr/>
            <p:nvPr/>
          </p:nvSpPr>
          <p:spPr>
            <a:xfrm>
              <a:off x="4369417" y="3390247"/>
              <a:ext cx="17969" cy="46697"/>
            </a:xfrm>
            <a:custGeom>
              <a:avLst/>
              <a:gdLst/>
              <a:ahLst/>
              <a:cxnLst/>
              <a:rect l="l" t="t" r="r" b="b"/>
              <a:pathLst>
                <a:path w="603" h="1567" extrusionOk="0">
                  <a:moveTo>
                    <a:pt x="303" y="1"/>
                  </a:moveTo>
                  <a:cubicBezTo>
                    <a:pt x="233" y="1"/>
                    <a:pt x="162" y="36"/>
                    <a:pt x="118" y="105"/>
                  </a:cubicBezTo>
                  <a:cubicBezTo>
                    <a:pt x="112" y="116"/>
                    <a:pt x="108" y="125"/>
                    <a:pt x="102" y="135"/>
                  </a:cubicBezTo>
                  <a:cubicBezTo>
                    <a:pt x="77" y="186"/>
                    <a:pt x="62" y="247"/>
                    <a:pt x="54" y="305"/>
                  </a:cubicBezTo>
                  <a:cubicBezTo>
                    <a:pt x="1" y="652"/>
                    <a:pt x="82" y="1005"/>
                    <a:pt x="177" y="1328"/>
                  </a:cubicBezTo>
                  <a:cubicBezTo>
                    <a:pt x="197" y="1392"/>
                    <a:pt x="217" y="1566"/>
                    <a:pt x="284" y="1566"/>
                  </a:cubicBezTo>
                  <a:cubicBezTo>
                    <a:pt x="299" y="1566"/>
                    <a:pt x="317" y="1557"/>
                    <a:pt x="337" y="1535"/>
                  </a:cubicBezTo>
                  <a:cubicBezTo>
                    <a:pt x="392" y="1472"/>
                    <a:pt x="406" y="1357"/>
                    <a:pt x="432" y="1274"/>
                  </a:cubicBezTo>
                  <a:cubicBezTo>
                    <a:pt x="485" y="1106"/>
                    <a:pt x="525" y="933"/>
                    <a:pt x="548" y="754"/>
                  </a:cubicBezTo>
                  <a:cubicBezTo>
                    <a:pt x="569" y="596"/>
                    <a:pt x="602" y="390"/>
                    <a:pt x="567" y="234"/>
                  </a:cubicBezTo>
                  <a:cubicBezTo>
                    <a:pt x="535" y="99"/>
                    <a:pt x="476" y="46"/>
                    <a:pt x="370"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2"/>
            <p:cNvSpPr/>
            <p:nvPr/>
          </p:nvSpPr>
          <p:spPr>
            <a:xfrm>
              <a:off x="4371890" y="3442873"/>
              <a:ext cx="13827" cy="13887"/>
            </a:xfrm>
            <a:custGeom>
              <a:avLst/>
              <a:gdLst/>
              <a:ahLst/>
              <a:cxnLst/>
              <a:rect l="l" t="t" r="r" b="b"/>
              <a:pathLst>
                <a:path w="464" h="466" extrusionOk="0">
                  <a:moveTo>
                    <a:pt x="234" y="1"/>
                  </a:moveTo>
                  <a:cubicBezTo>
                    <a:pt x="223" y="1"/>
                    <a:pt x="211" y="2"/>
                    <a:pt x="200" y="5"/>
                  </a:cubicBezTo>
                  <a:cubicBezTo>
                    <a:pt x="190" y="7"/>
                    <a:pt x="177" y="7"/>
                    <a:pt x="165" y="10"/>
                  </a:cubicBezTo>
                  <a:cubicBezTo>
                    <a:pt x="150" y="15"/>
                    <a:pt x="134" y="22"/>
                    <a:pt x="120" y="30"/>
                  </a:cubicBezTo>
                  <a:cubicBezTo>
                    <a:pt x="114" y="31"/>
                    <a:pt x="111" y="35"/>
                    <a:pt x="105" y="38"/>
                  </a:cubicBezTo>
                  <a:cubicBezTo>
                    <a:pt x="92" y="48"/>
                    <a:pt x="78" y="58"/>
                    <a:pt x="65" y="70"/>
                  </a:cubicBezTo>
                  <a:cubicBezTo>
                    <a:pt x="54" y="81"/>
                    <a:pt x="44" y="96"/>
                    <a:pt x="34" y="108"/>
                  </a:cubicBezTo>
                  <a:cubicBezTo>
                    <a:pt x="29" y="113"/>
                    <a:pt x="28" y="117"/>
                    <a:pt x="26" y="121"/>
                  </a:cubicBezTo>
                  <a:cubicBezTo>
                    <a:pt x="19" y="136"/>
                    <a:pt x="12" y="151"/>
                    <a:pt x="8" y="167"/>
                  </a:cubicBezTo>
                  <a:cubicBezTo>
                    <a:pt x="5" y="184"/>
                    <a:pt x="4" y="200"/>
                    <a:pt x="1" y="216"/>
                  </a:cubicBezTo>
                  <a:cubicBezTo>
                    <a:pt x="1" y="227"/>
                    <a:pt x="4" y="239"/>
                    <a:pt x="5" y="250"/>
                  </a:cubicBezTo>
                  <a:cubicBezTo>
                    <a:pt x="6" y="260"/>
                    <a:pt x="6" y="272"/>
                    <a:pt x="11" y="282"/>
                  </a:cubicBezTo>
                  <a:cubicBezTo>
                    <a:pt x="12" y="286"/>
                    <a:pt x="14" y="292"/>
                    <a:pt x="15" y="295"/>
                  </a:cubicBezTo>
                  <a:cubicBezTo>
                    <a:pt x="15" y="299"/>
                    <a:pt x="15" y="300"/>
                    <a:pt x="18" y="303"/>
                  </a:cubicBezTo>
                  <a:cubicBezTo>
                    <a:pt x="19" y="308"/>
                    <a:pt x="19" y="313"/>
                    <a:pt x="21" y="316"/>
                  </a:cubicBezTo>
                  <a:cubicBezTo>
                    <a:pt x="26" y="331"/>
                    <a:pt x="32" y="345"/>
                    <a:pt x="37" y="358"/>
                  </a:cubicBezTo>
                  <a:cubicBezTo>
                    <a:pt x="39" y="359"/>
                    <a:pt x="39" y="363"/>
                    <a:pt x="41" y="365"/>
                  </a:cubicBezTo>
                  <a:cubicBezTo>
                    <a:pt x="48" y="378"/>
                    <a:pt x="58" y="388"/>
                    <a:pt x="68" y="399"/>
                  </a:cubicBezTo>
                  <a:cubicBezTo>
                    <a:pt x="69" y="401"/>
                    <a:pt x="69" y="402"/>
                    <a:pt x="71" y="404"/>
                  </a:cubicBezTo>
                  <a:cubicBezTo>
                    <a:pt x="77" y="409"/>
                    <a:pt x="85" y="416"/>
                    <a:pt x="91" y="421"/>
                  </a:cubicBezTo>
                  <a:cubicBezTo>
                    <a:pt x="97" y="425"/>
                    <a:pt x="104" y="431"/>
                    <a:pt x="112" y="437"/>
                  </a:cubicBezTo>
                  <a:cubicBezTo>
                    <a:pt x="125" y="444"/>
                    <a:pt x="140" y="449"/>
                    <a:pt x="151" y="454"/>
                  </a:cubicBezTo>
                  <a:cubicBezTo>
                    <a:pt x="155" y="457"/>
                    <a:pt x="158" y="457"/>
                    <a:pt x="161" y="458"/>
                  </a:cubicBezTo>
                  <a:cubicBezTo>
                    <a:pt x="176" y="461"/>
                    <a:pt x="191" y="464"/>
                    <a:pt x="207" y="465"/>
                  </a:cubicBezTo>
                  <a:lnTo>
                    <a:pt x="219" y="465"/>
                  </a:lnTo>
                  <a:cubicBezTo>
                    <a:pt x="236" y="465"/>
                    <a:pt x="256" y="461"/>
                    <a:pt x="273" y="458"/>
                  </a:cubicBezTo>
                  <a:cubicBezTo>
                    <a:pt x="279" y="457"/>
                    <a:pt x="286" y="457"/>
                    <a:pt x="292" y="454"/>
                  </a:cubicBezTo>
                  <a:cubicBezTo>
                    <a:pt x="309" y="449"/>
                    <a:pt x="326" y="442"/>
                    <a:pt x="342" y="432"/>
                  </a:cubicBezTo>
                  <a:cubicBezTo>
                    <a:pt x="347" y="429"/>
                    <a:pt x="355" y="428"/>
                    <a:pt x="359" y="422"/>
                  </a:cubicBezTo>
                  <a:cubicBezTo>
                    <a:pt x="372" y="411"/>
                    <a:pt x="388" y="402"/>
                    <a:pt x="399" y="389"/>
                  </a:cubicBezTo>
                  <a:cubicBezTo>
                    <a:pt x="405" y="385"/>
                    <a:pt x="409" y="375"/>
                    <a:pt x="415" y="371"/>
                  </a:cubicBezTo>
                  <a:lnTo>
                    <a:pt x="431" y="349"/>
                  </a:lnTo>
                  <a:cubicBezTo>
                    <a:pt x="441" y="335"/>
                    <a:pt x="445" y="318"/>
                    <a:pt x="451" y="302"/>
                  </a:cubicBezTo>
                  <a:cubicBezTo>
                    <a:pt x="452" y="296"/>
                    <a:pt x="455" y="290"/>
                    <a:pt x="455" y="286"/>
                  </a:cubicBezTo>
                  <a:cubicBezTo>
                    <a:pt x="458" y="267"/>
                    <a:pt x="462" y="250"/>
                    <a:pt x="462" y="232"/>
                  </a:cubicBezTo>
                  <a:cubicBezTo>
                    <a:pt x="464" y="216"/>
                    <a:pt x="459" y="199"/>
                    <a:pt x="456" y="181"/>
                  </a:cubicBezTo>
                  <a:cubicBezTo>
                    <a:pt x="455" y="177"/>
                    <a:pt x="455" y="171"/>
                    <a:pt x="452" y="166"/>
                  </a:cubicBezTo>
                  <a:cubicBezTo>
                    <a:pt x="448" y="150"/>
                    <a:pt x="441" y="134"/>
                    <a:pt x="433" y="117"/>
                  </a:cubicBezTo>
                  <a:cubicBezTo>
                    <a:pt x="423" y="103"/>
                    <a:pt x="413" y="88"/>
                    <a:pt x="402" y="77"/>
                  </a:cubicBezTo>
                  <a:cubicBezTo>
                    <a:pt x="399" y="71"/>
                    <a:pt x="393" y="67"/>
                    <a:pt x="390" y="64"/>
                  </a:cubicBezTo>
                  <a:cubicBezTo>
                    <a:pt x="378" y="53"/>
                    <a:pt x="365" y="43"/>
                    <a:pt x="350" y="34"/>
                  </a:cubicBezTo>
                  <a:cubicBezTo>
                    <a:pt x="336" y="24"/>
                    <a:pt x="319" y="17"/>
                    <a:pt x="302" y="12"/>
                  </a:cubicBezTo>
                  <a:cubicBezTo>
                    <a:pt x="297"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2"/>
            <p:cNvSpPr/>
            <p:nvPr/>
          </p:nvSpPr>
          <p:spPr>
            <a:xfrm>
              <a:off x="4569965" y="3458040"/>
              <a:ext cx="34806" cy="36207"/>
            </a:xfrm>
            <a:custGeom>
              <a:avLst/>
              <a:gdLst/>
              <a:ahLst/>
              <a:cxnLst/>
              <a:rect l="l" t="t" r="r" b="b"/>
              <a:pathLst>
                <a:path w="1168" h="1215" extrusionOk="0">
                  <a:moveTo>
                    <a:pt x="50" y="1"/>
                  </a:moveTo>
                  <a:cubicBezTo>
                    <a:pt x="20" y="1"/>
                    <a:pt x="0" y="20"/>
                    <a:pt x="2" y="74"/>
                  </a:cubicBezTo>
                  <a:cubicBezTo>
                    <a:pt x="7" y="158"/>
                    <a:pt x="77" y="250"/>
                    <a:pt x="114" y="327"/>
                  </a:cubicBezTo>
                  <a:cubicBezTo>
                    <a:pt x="190" y="485"/>
                    <a:pt x="286" y="637"/>
                    <a:pt x="391" y="780"/>
                  </a:cubicBezTo>
                  <a:cubicBezTo>
                    <a:pt x="487" y="908"/>
                    <a:pt x="606" y="1075"/>
                    <a:pt x="739" y="1160"/>
                  </a:cubicBezTo>
                  <a:cubicBezTo>
                    <a:pt x="798" y="1198"/>
                    <a:pt x="848" y="1215"/>
                    <a:pt x="897" y="1215"/>
                  </a:cubicBezTo>
                  <a:cubicBezTo>
                    <a:pt x="941" y="1215"/>
                    <a:pt x="984" y="1200"/>
                    <a:pt x="1031" y="1176"/>
                  </a:cubicBezTo>
                  <a:cubicBezTo>
                    <a:pt x="1114" y="1133"/>
                    <a:pt x="1167" y="1034"/>
                    <a:pt x="1146" y="926"/>
                  </a:cubicBezTo>
                  <a:cubicBezTo>
                    <a:pt x="1141" y="915"/>
                    <a:pt x="1140" y="903"/>
                    <a:pt x="1136" y="893"/>
                  </a:cubicBezTo>
                  <a:cubicBezTo>
                    <a:pt x="1119" y="839"/>
                    <a:pt x="1087" y="787"/>
                    <a:pt x="1053" y="739"/>
                  </a:cubicBezTo>
                  <a:cubicBezTo>
                    <a:pt x="849" y="453"/>
                    <a:pt x="548" y="266"/>
                    <a:pt x="257"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2"/>
            <p:cNvSpPr/>
            <p:nvPr/>
          </p:nvSpPr>
          <p:spPr>
            <a:xfrm>
              <a:off x="4517251" y="3405475"/>
              <a:ext cx="34777" cy="36207"/>
            </a:xfrm>
            <a:custGeom>
              <a:avLst/>
              <a:gdLst/>
              <a:ahLst/>
              <a:cxnLst/>
              <a:rect l="l" t="t" r="r" b="b"/>
              <a:pathLst>
                <a:path w="1167" h="1215" extrusionOk="0">
                  <a:moveTo>
                    <a:pt x="271" y="0"/>
                  </a:moveTo>
                  <a:cubicBezTo>
                    <a:pt x="227" y="0"/>
                    <a:pt x="184" y="15"/>
                    <a:pt x="136" y="39"/>
                  </a:cubicBezTo>
                  <a:cubicBezTo>
                    <a:pt x="52" y="82"/>
                    <a:pt x="0" y="181"/>
                    <a:pt x="22" y="289"/>
                  </a:cubicBezTo>
                  <a:cubicBezTo>
                    <a:pt x="26" y="300"/>
                    <a:pt x="27" y="310"/>
                    <a:pt x="30"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3" y="889"/>
                  </a:cubicBezTo>
                  <a:cubicBezTo>
                    <a:pt x="975" y="732"/>
                    <a:pt x="881" y="578"/>
                    <a:pt x="775"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2"/>
            <p:cNvSpPr/>
            <p:nvPr/>
          </p:nvSpPr>
          <p:spPr>
            <a:xfrm>
              <a:off x="4517161" y="3459054"/>
              <a:ext cx="38293" cy="35015"/>
            </a:xfrm>
            <a:custGeom>
              <a:avLst/>
              <a:gdLst/>
              <a:ahLst/>
              <a:cxnLst/>
              <a:rect l="l" t="t" r="r" b="b"/>
              <a:pathLst>
                <a:path w="1285" h="1175" extrusionOk="0">
                  <a:moveTo>
                    <a:pt x="1141" y="1"/>
                  </a:moveTo>
                  <a:cubicBezTo>
                    <a:pt x="1138" y="1"/>
                    <a:pt x="1135" y="1"/>
                    <a:pt x="1132" y="1"/>
                  </a:cubicBezTo>
                  <a:cubicBezTo>
                    <a:pt x="1049" y="4"/>
                    <a:pt x="960" y="76"/>
                    <a:pt x="884" y="116"/>
                  </a:cubicBezTo>
                  <a:cubicBezTo>
                    <a:pt x="731" y="194"/>
                    <a:pt x="582" y="290"/>
                    <a:pt x="442" y="398"/>
                  </a:cubicBezTo>
                  <a:cubicBezTo>
                    <a:pt x="318" y="495"/>
                    <a:pt x="154" y="617"/>
                    <a:pt x="72" y="753"/>
                  </a:cubicBezTo>
                  <a:cubicBezTo>
                    <a:pt x="0" y="869"/>
                    <a:pt x="5" y="950"/>
                    <a:pt x="55" y="1053"/>
                  </a:cubicBezTo>
                  <a:cubicBezTo>
                    <a:pt x="91" y="1125"/>
                    <a:pt x="165" y="1174"/>
                    <a:pt x="250" y="1174"/>
                  </a:cubicBezTo>
                  <a:cubicBezTo>
                    <a:pt x="266" y="1174"/>
                    <a:pt x="282" y="1172"/>
                    <a:pt x="298" y="1169"/>
                  </a:cubicBezTo>
                  <a:cubicBezTo>
                    <a:pt x="308" y="1167"/>
                    <a:pt x="318"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2"/>
            <p:cNvSpPr/>
            <p:nvPr/>
          </p:nvSpPr>
          <p:spPr>
            <a:xfrm>
              <a:off x="4566538" y="3405624"/>
              <a:ext cx="38323" cy="34985"/>
            </a:xfrm>
            <a:custGeom>
              <a:avLst/>
              <a:gdLst/>
              <a:ahLst/>
              <a:cxnLst/>
              <a:rect l="l" t="t" r="r" b="b"/>
              <a:pathLst>
                <a:path w="1286" h="1174" extrusionOk="0">
                  <a:moveTo>
                    <a:pt x="1035" y="1"/>
                  </a:moveTo>
                  <a:cubicBezTo>
                    <a:pt x="1019" y="1"/>
                    <a:pt x="1003" y="2"/>
                    <a:pt x="987" y="6"/>
                  </a:cubicBezTo>
                  <a:cubicBezTo>
                    <a:pt x="977" y="9"/>
                    <a:pt x="967" y="12"/>
                    <a:pt x="956" y="16"/>
                  </a:cubicBezTo>
                  <a:cubicBezTo>
                    <a:pt x="903" y="33"/>
                    <a:pt x="852" y="66"/>
                    <a:pt x="804" y="102"/>
                  </a:cubicBezTo>
                  <a:cubicBezTo>
                    <a:pt x="526" y="310"/>
                    <a:pt x="341" y="615"/>
                    <a:pt x="183" y="914"/>
                  </a:cubicBezTo>
                  <a:cubicBezTo>
                    <a:pt x="147" y="985"/>
                    <a:pt x="1" y="1174"/>
                    <a:pt x="145" y="1174"/>
                  </a:cubicBezTo>
                  <a:cubicBezTo>
                    <a:pt x="148" y="1174"/>
                    <a:pt x="150" y="1174"/>
                    <a:pt x="153" y="1174"/>
                  </a:cubicBezTo>
                  <a:cubicBezTo>
                    <a:pt x="236" y="1171"/>
                    <a:pt x="325" y="1099"/>
                    <a:pt x="401" y="1059"/>
                  </a:cubicBezTo>
                  <a:cubicBezTo>
                    <a:pt x="554" y="980"/>
                    <a:pt x="703" y="884"/>
                    <a:pt x="844" y="777"/>
                  </a:cubicBezTo>
                  <a:cubicBezTo>
                    <a:pt x="967" y="679"/>
                    <a:pt x="1132" y="557"/>
                    <a:pt x="1213" y="421"/>
                  </a:cubicBezTo>
                  <a:cubicBezTo>
                    <a:pt x="1285" y="305"/>
                    <a:pt x="1281" y="225"/>
                    <a:pt x="1231" y="123"/>
                  </a:cubicBezTo>
                  <a:cubicBezTo>
                    <a:pt x="1194" y="51"/>
                    <a:pt x="1120" y="1"/>
                    <a:pt x="103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2"/>
            <p:cNvSpPr/>
            <p:nvPr/>
          </p:nvSpPr>
          <p:spPr>
            <a:xfrm>
              <a:off x="4554142" y="3442932"/>
              <a:ext cx="13768" cy="14036"/>
            </a:xfrm>
            <a:custGeom>
              <a:avLst/>
              <a:gdLst/>
              <a:ahLst/>
              <a:cxnLst/>
              <a:rect l="l" t="t" r="r" b="b"/>
              <a:pathLst>
                <a:path w="462" h="471" extrusionOk="0">
                  <a:moveTo>
                    <a:pt x="231" y="0"/>
                  </a:moveTo>
                  <a:cubicBezTo>
                    <a:pt x="215" y="0"/>
                    <a:pt x="197" y="5"/>
                    <a:pt x="181" y="6"/>
                  </a:cubicBezTo>
                  <a:cubicBezTo>
                    <a:pt x="175" y="6"/>
                    <a:pt x="172" y="8"/>
                    <a:pt x="166" y="10"/>
                  </a:cubicBezTo>
                  <a:cubicBezTo>
                    <a:pt x="152" y="15"/>
                    <a:pt x="134" y="20"/>
                    <a:pt x="119" y="29"/>
                  </a:cubicBezTo>
                  <a:cubicBezTo>
                    <a:pt x="105" y="39"/>
                    <a:pt x="93" y="49"/>
                    <a:pt x="81" y="61"/>
                  </a:cubicBezTo>
                  <a:cubicBezTo>
                    <a:pt x="72" y="66"/>
                    <a:pt x="66" y="78"/>
                    <a:pt x="59" y="86"/>
                  </a:cubicBezTo>
                  <a:cubicBezTo>
                    <a:pt x="52" y="96"/>
                    <a:pt x="45" y="105"/>
                    <a:pt x="40" y="114"/>
                  </a:cubicBezTo>
                  <a:cubicBezTo>
                    <a:pt x="39" y="118"/>
                    <a:pt x="38" y="122"/>
                    <a:pt x="36" y="126"/>
                  </a:cubicBezTo>
                  <a:cubicBezTo>
                    <a:pt x="33" y="128"/>
                    <a:pt x="32" y="132"/>
                    <a:pt x="30" y="134"/>
                  </a:cubicBezTo>
                  <a:cubicBezTo>
                    <a:pt x="29" y="137"/>
                    <a:pt x="26" y="141"/>
                    <a:pt x="23" y="145"/>
                  </a:cubicBezTo>
                  <a:cubicBezTo>
                    <a:pt x="17" y="158"/>
                    <a:pt x="10" y="172"/>
                    <a:pt x="7" y="187"/>
                  </a:cubicBezTo>
                  <a:cubicBezTo>
                    <a:pt x="5" y="191"/>
                    <a:pt x="5" y="192"/>
                    <a:pt x="5" y="195"/>
                  </a:cubicBezTo>
                  <a:cubicBezTo>
                    <a:pt x="2" y="210"/>
                    <a:pt x="2" y="225"/>
                    <a:pt x="0" y="238"/>
                  </a:cubicBezTo>
                  <a:lnTo>
                    <a:pt x="0" y="245"/>
                  </a:lnTo>
                  <a:cubicBezTo>
                    <a:pt x="0" y="255"/>
                    <a:pt x="2" y="264"/>
                    <a:pt x="3" y="271"/>
                  </a:cubicBezTo>
                  <a:cubicBezTo>
                    <a:pt x="5" y="278"/>
                    <a:pt x="5" y="288"/>
                    <a:pt x="7" y="296"/>
                  </a:cubicBezTo>
                  <a:cubicBezTo>
                    <a:pt x="10" y="310"/>
                    <a:pt x="17" y="324"/>
                    <a:pt x="23" y="337"/>
                  </a:cubicBezTo>
                  <a:cubicBezTo>
                    <a:pt x="25" y="341"/>
                    <a:pt x="26" y="343"/>
                    <a:pt x="29" y="346"/>
                  </a:cubicBezTo>
                  <a:cubicBezTo>
                    <a:pt x="38" y="359"/>
                    <a:pt x="46" y="372"/>
                    <a:pt x="58" y="384"/>
                  </a:cubicBezTo>
                  <a:cubicBezTo>
                    <a:pt x="59" y="387"/>
                    <a:pt x="62" y="389"/>
                    <a:pt x="65" y="392"/>
                  </a:cubicBezTo>
                  <a:cubicBezTo>
                    <a:pt x="79" y="403"/>
                    <a:pt x="93" y="414"/>
                    <a:pt x="109" y="427"/>
                  </a:cubicBezTo>
                  <a:lnTo>
                    <a:pt x="125" y="437"/>
                  </a:lnTo>
                  <a:cubicBezTo>
                    <a:pt x="141" y="446"/>
                    <a:pt x="158" y="453"/>
                    <a:pt x="175" y="459"/>
                  </a:cubicBezTo>
                  <a:cubicBezTo>
                    <a:pt x="181" y="460"/>
                    <a:pt x="188" y="463"/>
                    <a:pt x="195" y="465"/>
                  </a:cubicBezTo>
                  <a:cubicBezTo>
                    <a:pt x="209" y="466"/>
                    <a:pt x="225"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8" y="443"/>
                    <a:pt x="354" y="439"/>
                    <a:pt x="359" y="436"/>
                  </a:cubicBezTo>
                  <a:cubicBezTo>
                    <a:pt x="373" y="425"/>
                    <a:pt x="387" y="416"/>
                    <a:pt x="399" y="403"/>
                  </a:cubicBezTo>
                  <a:cubicBezTo>
                    <a:pt x="410" y="392"/>
                    <a:pt x="419" y="376"/>
                    <a:pt x="430" y="361"/>
                  </a:cubicBezTo>
                  <a:cubicBezTo>
                    <a:pt x="433" y="357"/>
                    <a:pt x="436" y="351"/>
                    <a:pt x="437" y="347"/>
                  </a:cubicBezTo>
                  <a:cubicBezTo>
                    <a:pt x="444" y="330"/>
                    <a:pt x="452" y="314"/>
                    <a:pt x="455" y="298"/>
                  </a:cubicBezTo>
                  <a:cubicBezTo>
                    <a:pt x="459" y="283"/>
                    <a:pt x="460" y="264"/>
                    <a:pt x="462" y="247"/>
                  </a:cubicBezTo>
                  <a:lnTo>
                    <a:pt x="462" y="228"/>
                  </a:lnTo>
                  <a:cubicBezTo>
                    <a:pt x="460" y="212"/>
                    <a:pt x="459" y="194"/>
                    <a:pt x="455" y="178"/>
                  </a:cubicBezTo>
                  <a:cubicBezTo>
                    <a:pt x="452" y="161"/>
                    <a:pt x="443" y="144"/>
                    <a:pt x="434" y="128"/>
                  </a:cubicBezTo>
                  <a:cubicBezTo>
                    <a:pt x="433" y="122"/>
                    <a:pt x="432" y="119"/>
                    <a:pt x="429" y="114"/>
                  </a:cubicBezTo>
                  <a:cubicBezTo>
                    <a:pt x="419" y="99"/>
                    <a:pt x="409" y="83"/>
                    <a:pt x="396" y="71"/>
                  </a:cubicBezTo>
                  <a:cubicBezTo>
                    <a:pt x="389" y="62"/>
                    <a:pt x="377" y="56"/>
                    <a:pt x="369" y="49"/>
                  </a:cubicBezTo>
                  <a:cubicBezTo>
                    <a:pt x="360" y="42"/>
                    <a:pt x="351" y="35"/>
                    <a:pt x="341" y="29"/>
                  </a:cubicBezTo>
                  <a:cubicBezTo>
                    <a:pt x="327" y="20"/>
                    <a:pt x="311" y="15"/>
                    <a:pt x="295"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2"/>
            <p:cNvSpPr/>
            <p:nvPr/>
          </p:nvSpPr>
          <p:spPr>
            <a:xfrm>
              <a:off x="4753409"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1" y="377"/>
                    <a:pt x="372" y="404"/>
                  </a:cubicBezTo>
                  <a:cubicBezTo>
                    <a:pt x="536" y="460"/>
                    <a:pt x="707" y="499"/>
                    <a:pt x="880" y="525"/>
                  </a:cubicBezTo>
                  <a:cubicBezTo>
                    <a:pt x="984" y="539"/>
                    <a:pt x="1110" y="558"/>
                    <a:pt x="1227" y="558"/>
                  </a:cubicBezTo>
                  <a:cubicBezTo>
                    <a:pt x="1284" y="558"/>
                    <a:pt x="1339" y="553"/>
                    <a:pt x="1389" y="542"/>
                  </a:cubicBezTo>
                  <a:cubicBezTo>
                    <a:pt x="1519" y="512"/>
                    <a:pt x="1572" y="449"/>
                    <a:pt x="1605" y="344"/>
                  </a:cubicBezTo>
                  <a:cubicBezTo>
                    <a:pt x="1634" y="252"/>
                    <a:pt x="1604" y="145"/>
                    <a:pt x="1515" y="86"/>
                  </a:cubicBezTo>
                  <a:cubicBezTo>
                    <a:pt x="1508" y="76"/>
                    <a:pt x="1497" y="72"/>
                    <a:pt x="1486" y="66"/>
                  </a:cubicBezTo>
                  <a:cubicBezTo>
                    <a:pt x="1436"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p:nvPr/>
          </p:nvSpPr>
          <p:spPr>
            <a:xfrm>
              <a:off x="4684573" y="3441502"/>
              <a:ext cx="48723" cy="16658"/>
            </a:xfrm>
            <a:custGeom>
              <a:avLst/>
              <a:gdLst/>
              <a:ahLst/>
              <a:cxnLst/>
              <a:rect l="l" t="t" r="r" b="b"/>
              <a:pathLst>
                <a:path w="1635" h="559" extrusionOk="0">
                  <a:moveTo>
                    <a:pt x="408" y="1"/>
                  </a:moveTo>
                  <a:cubicBezTo>
                    <a:pt x="351" y="1"/>
                    <a:pt x="296" y="5"/>
                    <a:pt x="246" y="17"/>
                  </a:cubicBezTo>
                  <a:cubicBezTo>
                    <a:pt x="115" y="47"/>
                    <a:pt x="62" y="109"/>
                    <a:pt x="29" y="216"/>
                  </a:cubicBezTo>
                  <a:cubicBezTo>
                    <a:pt x="1" y="306"/>
                    <a:pt x="31" y="414"/>
                    <a:pt x="120" y="473"/>
                  </a:cubicBezTo>
                  <a:cubicBezTo>
                    <a:pt x="130" y="483"/>
                    <a:pt x="138" y="488"/>
                    <a:pt x="150" y="493"/>
                  </a:cubicBezTo>
                  <a:cubicBezTo>
                    <a:pt x="199" y="518"/>
                    <a:pt x="259" y="533"/>
                    <a:pt x="316" y="541"/>
                  </a:cubicBezTo>
                  <a:cubicBezTo>
                    <a:pt x="390" y="553"/>
                    <a:pt x="464" y="558"/>
                    <a:pt x="538" y="558"/>
                  </a:cubicBezTo>
                  <a:cubicBezTo>
                    <a:pt x="803" y="558"/>
                    <a:pt x="1067" y="490"/>
                    <a:pt x="1316" y="414"/>
                  </a:cubicBezTo>
                  <a:cubicBezTo>
                    <a:pt x="1394" y="391"/>
                    <a:pt x="1634" y="362"/>
                    <a:pt x="1517" y="253"/>
                  </a:cubicBezTo>
                  <a:cubicBezTo>
                    <a:pt x="1457" y="196"/>
                    <a:pt x="1343" y="182"/>
                    <a:pt x="1263" y="154"/>
                  </a:cubicBezTo>
                  <a:cubicBezTo>
                    <a:pt x="1098" y="99"/>
                    <a:pt x="928" y="60"/>
                    <a:pt x="754" y="34"/>
                  </a:cubicBezTo>
                  <a:cubicBezTo>
                    <a:pt x="650"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2"/>
            <p:cNvSpPr/>
            <p:nvPr/>
          </p:nvSpPr>
          <p:spPr>
            <a:xfrm>
              <a:off x="4734695" y="3462779"/>
              <a:ext cx="17880" cy="46637"/>
            </a:xfrm>
            <a:custGeom>
              <a:avLst/>
              <a:gdLst/>
              <a:ahLst/>
              <a:cxnLst/>
              <a:rect l="l" t="t" r="r" b="b"/>
              <a:pathLst>
                <a:path w="600" h="1565" extrusionOk="0">
                  <a:moveTo>
                    <a:pt x="319" y="0"/>
                  </a:moveTo>
                  <a:cubicBezTo>
                    <a:pt x="304" y="0"/>
                    <a:pt x="286" y="10"/>
                    <a:pt x="266" y="32"/>
                  </a:cubicBezTo>
                  <a:cubicBezTo>
                    <a:pt x="210" y="94"/>
                    <a:pt x="196" y="208"/>
                    <a:pt x="170" y="292"/>
                  </a:cubicBezTo>
                  <a:cubicBezTo>
                    <a:pt x="117" y="459"/>
                    <a:pt x="77" y="634"/>
                    <a:pt x="54" y="813"/>
                  </a:cubicBezTo>
                  <a:cubicBezTo>
                    <a:pt x="32" y="971"/>
                    <a:pt x="1" y="1176"/>
                    <a:pt x="37" y="1332"/>
                  </a:cubicBezTo>
                  <a:cubicBezTo>
                    <a:pt x="67" y="1467"/>
                    <a:pt x="126" y="1520"/>
                    <a:pt x="232" y="1554"/>
                  </a:cubicBezTo>
                  <a:cubicBezTo>
                    <a:pt x="253" y="1561"/>
                    <a:pt x="276" y="1565"/>
                    <a:pt x="299" y="1565"/>
                  </a:cubicBezTo>
                  <a:cubicBezTo>
                    <a:pt x="369" y="1565"/>
                    <a:pt x="439" y="1530"/>
                    <a:pt x="484" y="1461"/>
                  </a:cubicBezTo>
                  <a:cubicBezTo>
                    <a:pt x="490" y="1451"/>
                    <a:pt x="495" y="1441"/>
                    <a:pt x="498" y="1431"/>
                  </a:cubicBezTo>
                  <a:cubicBezTo>
                    <a:pt x="523" y="1379"/>
                    <a:pt x="538" y="1319"/>
                    <a:pt x="547" y="1260"/>
                  </a:cubicBezTo>
                  <a:cubicBezTo>
                    <a:pt x="600" y="913"/>
                    <a:pt x="518" y="562"/>
                    <a:pt x="424" y="237"/>
                  </a:cubicBezTo>
                  <a:cubicBezTo>
                    <a:pt x="404" y="173"/>
                    <a:pt x="383"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2"/>
            <p:cNvSpPr/>
            <p:nvPr/>
          </p:nvSpPr>
          <p:spPr>
            <a:xfrm>
              <a:off x="4734099" y="3390247"/>
              <a:ext cx="17880" cy="46697"/>
            </a:xfrm>
            <a:custGeom>
              <a:avLst/>
              <a:gdLst/>
              <a:ahLst/>
              <a:cxnLst/>
              <a:rect l="l" t="t" r="r" b="b"/>
              <a:pathLst>
                <a:path w="600" h="1567" extrusionOk="0">
                  <a:moveTo>
                    <a:pt x="302" y="1"/>
                  </a:moveTo>
                  <a:cubicBezTo>
                    <a:pt x="232" y="1"/>
                    <a:pt x="161" y="36"/>
                    <a:pt x="117" y="105"/>
                  </a:cubicBezTo>
                  <a:cubicBezTo>
                    <a:pt x="114" y="116"/>
                    <a:pt x="108" y="125"/>
                    <a:pt x="103" y="135"/>
                  </a:cubicBezTo>
                  <a:cubicBezTo>
                    <a:pt x="78" y="186"/>
                    <a:pt x="64" y="247"/>
                    <a:pt x="54" y="305"/>
                  </a:cubicBezTo>
                  <a:cubicBezTo>
                    <a:pt x="1" y="652"/>
                    <a:pt x="83" y="1005"/>
                    <a:pt x="177" y="1328"/>
                  </a:cubicBezTo>
                  <a:cubicBezTo>
                    <a:pt x="197" y="1392"/>
                    <a:pt x="218" y="1566"/>
                    <a:pt x="282" y="1566"/>
                  </a:cubicBezTo>
                  <a:cubicBezTo>
                    <a:pt x="297" y="1566"/>
                    <a:pt x="315" y="1557"/>
                    <a:pt x="335" y="1535"/>
                  </a:cubicBezTo>
                  <a:cubicBezTo>
                    <a:pt x="391" y="1472"/>
                    <a:pt x="405" y="1357"/>
                    <a:pt x="431" y="1274"/>
                  </a:cubicBezTo>
                  <a:cubicBezTo>
                    <a:pt x="484" y="1106"/>
                    <a:pt x="524" y="933"/>
                    <a:pt x="547" y="754"/>
                  </a:cubicBezTo>
                  <a:cubicBezTo>
                    <a:pt x="568" y="596"/>
                    <a:pt x="600" y="390"/>
                    <a:pt x="564" y="234"/>
                  </a:cubicBezTo>
                  <a:cubicBezTo>
                    <a:pt x="534" y="99"/>
                    <a:pt x="475" y="46"/>
                    <a:pt x="369" y="12"/>
                  </a:cubicBezTo>
                  <a:cubicBezTo>
                    <a:pt x="347" y="4"/>
                    <a:pt x="325" y="1"/>
                    <a:pt x="3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2"/>
            <p:cNvSpPr/>
            <p:nvPr/>
          </p:nvSpPr>
          <p:spPr>
            <a:xfrm>
              <a:off x="4736602" y="3442873"/>
              <a:ext cx="13797" cy="13887"/>
            </a:xfrm>
            <a:custGeom>
              <a:avLst/>
              <a:gdLst/>
              <a:ahLst/>
              <a:cxnLst/>
              <a:rect l="l" t="t" r="r" b="b"/>
              <a:pathLst>
                <a:path w="463" h="466" extrusionOk="0">
                  <a:moveTo>
                    <a:pt x="234" y="1"/>
                  </a:moveTo>
                  <a:cubicBezTo>
                    <a:pt x="222" y="1"/>
                    <a:pt x="211" y="2"/>
                    <a:pt x="199" y="5"/>
                  </a:cubicBezTo>
                  <a:cubicBezTo>
                    <a:pt x="189" y="7"/>
                    <a:pt x="176" y="7"/>
                    <a:pt x="165" y="10"/>
                  </a:cubicBezTo>
                  <a:cubicBezTo>
                    <a:pt x="149" y="15"/>
                    <a:pt x="133" y="22"/>
                    <a:pt x="119" y="30"/>
                  </a:cubicBezTo>
                  <a:cubicBezTo>
                    <a:pt x="113" y="31"/>
                    <a:pt x="110" y="35"/>
                    <a:pt x="105" y="38"/>
                  </a:cubicBezTo>
                  <a:cubicBezTo>
                    <a:pt x="92" y="48"/>
                    <a:pt x="77" y="58"/>
                    <a:pt x="65" y="70"/>
                  </a:cubicBezTo>
                  <a:cubicBezTo>
                    <a:pt x="53" y="81"/>
                    <a:pt x="43" y="96"/>
                    <a:pt x="33" y="108"/>
                  </a:cubicBezTo>
                  <a:cubicBezTo>
                    <a:pt x="29" y="113"/>
                    <a:pt x="27" y="117"/>
                    <a:pt x="26" y="121"/>
                  </a:cubicBezTo>
                  <a:cubicBezTo>
                    <a:pt x="19" y="136"/>
                    <a:pt x="11" y="151"/>
                    <a:pt x="7" y="167"/>
                  </a:cubicBezTo>
                  <a:cubicBezTo>
                    <a:pt x="4" y="184"/>
                    <a:pt x="3" y="200"/>
                    <a:pt x="0" y="216"/>
                  </a:cubicBezTo>
                  <a:cubicBezTo>
                    <a:pt x="0" y="227"/>
                    <a:pt x="3" y="239"/>
                    <a:pt x="4" y="250"/>
                  </a:cubicBezTo>
                  <a:cubicBezTo>
                    <a:pt x="6" y="260"/>
                    <a:pt x="6" y="272"/>
                    <a:pt x="10" y="282"/>
                  </a:cubicBezTo>
                  <a:cubicBezTo>
                    <a:pt x="11" y="286"/>
                    <a:pt x="13" y="292"/>
                    <a:pt x="14" y="295"/>
                  </a:cubicBezTo>
                  <a:cubicBezTo>
                    <a:pt x="14" y="299"/>
                    <a:pt x="14" y="300"/>
                    <a:pt x="17" y="303"/>
                  </a:cubicBezTo>
                  <a:cubicBezTo>
                    <a:pt x="19" y="308"/>
                    <a:pt x="19" y="313"/>
                    <a:pt x="20" y="316"/>
                  </a:cubicBezTo>
                  <a:cubicBezTo>
                    <a:pt x="26" y="331"/>
                    <a:pt x="32" y="345"/>
                    <a:pt x="36" y="358"/>
                  </a:cubicBezTo>
                  <a:cubicBezTo>
                    <a:pt x="39" y="359"/>
                    <a:pt x="39" y="363"/>
                    <a:pt x="40" y="365"/>
                  </a:cubicBezTo>
                  <a:cubicBezTo>
                    <a:pt x="47" y="378"/>
                    <a:pt x="57" y="388"/>
                    <a:pt x="67" y="399"/>
                  </a:cubicBezTo>
                  <a:cubicBezTo>
                    <a:pt x="69" y="401"/>
                    <a:pt x="69" y="402"/>
                    <a:pt x="70" y="404"/>
                  </a:cubicBezTo>
                  <a:cubicBezTo>
                    <a:pt x="76" y="409"/>
                    <a:pt x="85" y="416"/>
                    <a:pt x="90" y="421"/>
                  </a:cubicBezTo>
                  <a:cubicBezTo>
                    <a:pt x="96" y="425"/>
                    <a:pt x="103" y="431"/>
                    <a:pt x="110" y="437"/>
                  </a:cubicBezTo>
                  <a:cubicBezTo>
                    <a:pt x="123" y="444"/>
                    <a:pt x="138" y="449"/>
                    <a:pt x="149" y="454"/>
                  </a:cubicBezTo>
                  <a:cubicBezTo>
                    <a:pt x="153" y="457"/>
                    <a:pt x="156" y="457"/>
                    <a:pt x="159" y="458"/>
                  </a:cubicBezTo>
                  <a:cubicBezTo>
                    <a:pt x="173" y="461"/>
                    <a:pt x="189" y="464"/>
                    <a:pt x="205" y="465"/>
                  </a:cubicBezTo>
                  <a:lnTo>
                    <a:pt x="216" y="465"/>
                  </a:lnTo>
                  <a:cubicBezTo>
                    <a:pt x="234" y="465"/>
                    <a:pt x="254" y="461"/>
                    <a:pt x="271" y="458"/>
                  </a:cubicBezTo>
                  <a:cubicBezTo>
                    <a:pt x="277" y="457"/>
                    <a:pt x="284" y="457"/>
                    <a:pt x="289" y="454"/>
                  </a:cubicBezTo>
                  <a:cubicBezTo>
                    <a:pt x="307" y="449"/>
                    <a:pt x="324" y="442"/>
                    <a:pt x="340" y="432"/>
                  </a:cubicBezTo>
                  <a:cubicBezTo>
                    <a:pt x="345" y="429"/>
                    <a:pt x="353" y="428"/>
                    <a:pt x="357" y="422"/>
                  </a:cubicBezTo>
                  <a:cubicBezTo>
                    <a:pt x="370" y="411"/>
                    <a:pt x="385" y="402"/>
                    <a:pt x="397" y="389"/>
                  </a:cubicBezTo>
                  <a:cubicBezTo>
                    <a:pt x="403" y="385"/>
                    <a:pt x="407" y="375"/>
                    <a:pt x="413" y="371"/>
                  </a:cubicBezTo>
                  <a:lnTo>
                    <a:pt x="428" y="349"/>
                  </a:lnTo>
                  <a:cubicBezTo>
                    <a:pt x="438" y="335"/>
                    <a:pt x="443" y="318"/>
                    <a:pt x="449" y="302"/>
                  </a:cubicBezTo>
                  <a:cubicBezTo>
                    <a:pt x="450" y="296"/>
                    <a:pt x="453" y="290"/>
                    <a:pt x="453" y="286"/>
                  </a:cubicBezTo>
                  <a:cubicBezTo>
                    <a:pt x="456" y="267"/>
                    <a:pt x="460" y="250"/>
                    <a:pt x="460" y="232"/>
                  </a:cubicBezTo>
                  <a:cubicBezTo>
                    <a:pt x="463" y="216"/>
                    <a:pt x="460" y="199"/>
                    <a:pt x="457" y="181"/>
                  </a:cubicBezTo>
                  <a:cubicBezTo>
                    <a:pt x="456" y="177"/>
                    <a:pt x="456" y="171"/>
                    <a:pt x="454" y="166"/>
                  </a:cubicBezTo>
                  <a:cubicBezTo>
                    <a:pt x="449" y="150"/>
                    <a:pt x="441" y="134"/>
                    <a:pt x="433" y="117"/>
                  </a:cubicBezTo>
                  <a:cubicBezTo>
                    <a:pt x="423" y="103"/>
                    <a:pt x="413" y="88"/>
                    <a:pt x="401" y="77"/>
                  </a:cubicBezTo>
                  <a:cubicBezTo>
                    <a:pt x="398" y="71"/>
                    <a:pt x="393" y="67"/>
                    <a:pt x="390" y="64"/>
                  </a:cubicBezTo>
                  <a:cubicBezTo>
                    <a:pt x="377" y="53"/>
                    <a:pt x="364" y="43"/>
                    <a:pt x="350" y="34"/>
                  </a:cubicBezTo>
                  <a:cubicBezTo>
                    <a:pt x="335" y="24"/>
                    <a:pt x="318" y="17"/>
                    <a:pt x="301" y="12"/>
                  </a:cubicBezTo>
                  <a:cubicBezTo>
                    <a:pt x="297" y="10"/>
                    <a:pt x="292" y="8"/>
                    <a:pt x="287" y="8"/>
                  </a:cubicBezTo>
                  <a:cubicBezTo>
                    <a:pt x="269"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2"/>
            <p:cNvSpPr/>
            <p:nvPr/>
          </p:nvSpPr>
          <p:spPr>
            <a:xfrm>
              <a:off x="4882023" y="3405475"/>
              <a:ext cx="34747" cy="36207"/>
            </a:xfrm>
            <a:custGeom>
              <a:avLst/>
              <a:gdLst/>
              <a:ahLst/>
              <a:cxnLst/>
              <a:rect l="l" t="t" r="r" b="b"/>
              <a:pathLst>
                <a:path w="1166" h="1215" extrusionOk="0">
                  <a:moveTo>
                    <a:pt x="270" y="0"/>
                  </a:moveTo>
                  <a:cubicBezTo>
                    <a:pt x="226" y="0"/>
                    <a:pt x="183" y="15"/>
                    <a:pt x="137" y="39"/>
                  </a:cubicBezTo>
                  <a:cubicBezTo>
                    <a:pt x="52" y="82"/>
                    <a:pt x="0" y="181"/>
                    <a:pt x="22" y="289"/>
                  </a:cubicBezTo>
                  <a:cubicBezTo>
                    <a:pt x="23" y="300"/>
                    <a:pt x="26" y="310"/>
                    <a:pt x="31" y="322"/>
                  </a:cubicBezTo>
                  <a:cubicBezTo>
                    <a:pt x="48" y="375"/>
                    <a:pt x="81" y="426"/>
                    <a:pt x="115" y="476"/>
                  </a:cubicBezTo>
                  <a:cubicBezTo>
                    <a:pt x="317" y="762"/>
                    <a:pt x="618" y="949"/>
                    <a:pt x="910" y="1111"/>
                  </a:cubicBezTo>
                  <a:cubicBezTo>
                    <a:pt x="956" y="1137"/>
                    <a:pt x="1057" y="1215"/>
                    <a:pt x="1116" y="1215"/>
                  </a:cubicBezTo>
                  <a:cubicBezTo>
                    <a:pt x="1146" y="1215"/>
                    <a:pt x="1166" y="1196"/>
                    <a:pt x="1164" y="1141"/>
                  </a:cubicBezTo>
                  <a:cubicBezTo>
                    <a:pt x="1161" y="1057"/>
                    <a:pt x="1091" y="965"/>
                    <a:pt x="1054" y="889"/>
                  </a:cubicBezTo>
                  <a:cubicBezTo>
                    <a:pt x="975" y="732"/>
                    <a:pt x="882" y="578"/>
                    <a:pt x="776" y="435"/>
                  </a:cubicBezTo>
                  <a:cubicBezTo>
                    <a:pt x="681" y="309"/>
                    <a:pt x="561" y="140"/>
                    <a:pt x="427"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p:nvPr/>
          </p:nvSpPr>
          <p:spPr>
            <a:xfrm>
              <a:off x="4881844" y="3459054"/>
              <a:ext cx="38293" cy="35015"/>
            </a:xfrm>
            <a:custGeom>
              <a:avLst/>
              <a:gdLst/>
              <a:ahLst/>
              <a:cxnLst/>
              <a:rect l="l" t="t" r="r" b="b"/>
              <a:pathLst>
                <a:path w="1285" h="1175" extrusionOk="0">
                  <a:moveTo>
                    <a:pt x="1141" y="1"/>
                  </a:moveTo>
                  <a:cubicBezTo>
                    <a:pt x="1138" y="1"/>
                    <a:pt x="1136" y="1"/>
                    <a:pt x="1133" y="1"/>
                  </a:cubicBezTo>
                  <a:cubicBezTo>
                    <a:pt x="1050" y="4"/>
                    <a:pt x="961" y="76"/>
                    <a:pt x="885" y="116"/>
                  </a:cubicBezTo>
                  <a:cubicBezTo>
                    <a:pt x="731" y="194"/>
                    <a:pt x="582" y="290"/>
                    <a:pt x="443" y="398"/>
                  </a:cubicBezTo>
                  <a:cubicBezTo>
                    <a:pt x="319" y="495"/>
                    <a:pt x="154" y="617"/>
                    <a:pt x="72" y="753"/>
                  </a:cubicBezTo>
                  <a:cubicBezTo>
                    <a:pt x="1" y="869"/>
                    <a:pt x="6" y="950"/>
                    <a:pt x="57" y="1053"/>
                  </a:cubicBezTo>
                  <a:cubicBezTo>
                    <a:pt x="93" y="1125"/>
                    <a:pt x="166" y="1174"/>
                    <a:pt x="251" y="1174"/>
                  </a:cubicBezTo>
                  <a:cubicBezTo>
                    <a:pt x="267" y="1174"/>
                    <a:pt x="283" y="1172"/>
                    <a:pt x="300" y="1169"/>
                  </a:cubicBezTo>
                  <a:cubicBezTo>
                    <a:pt x="309" y="1167"/>
                    <a:pt x="319" y="1163"/>
                    <a:pt x="330" y="1160"/>
                  </a:cubicBezTo>
                  <a:cubicBezTo>
                    <a:pt x="383" y="1142"/>
                    <a:pt x="433"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2"/>
            <p:cNvSpPr/>
            <p:nvPr/>
          </p:nvSpPr>
          <p:spPr>
            <a:xfrm>
              <a:off x="2931129" y="3618599"/>
              <a:ext cx="32124" cy="23006"/>
            </a:xfrm>
            <a:custGeom>
              <a:avLst/>
              <a:gdLst/>
              <a:ahLst/>
              <a:cxnLst/>
              <a:rect l="l" t="t" r="r" b="b"/>
              <a:pathLst>
                <a:path w="1078" h="772" extrusionOk="0">
                  <a:moveTo>
                    <a:pt x="50" y="0"/>
                  </a:moveTo>
                  <a:cubicBezTo>
                    <a:pt x="20" y="0"/>
                    <a:pt x="1" y="19"/>
                    <a:pt x="3" y="72"/>
                  </a:cubicBezTo>
                  <a:cubicBezTo>
                    <a:pt x="7" y="158"/>
                    <a:pt x="78" y="248"/>
                    <a:pt x="116" y="324"/>
                  </a:cubicBezTo>
                  <a:cubicBezTo>
                    <a:pt x="187" y="475"/>
                    <a:pt x="276" y="616"/>
                    <a:pt x="374" y="753"/>
                  </a:cubicBezTo>
                  <a:cubicBezTo>
                    <a:pt x="606" y="760"/>
                    <a:pt x="842" y="765"/>
                    <a:pt x="1077" y="771"/>
                  </a:cubicBezTo>
                  <a:cubicBezTo>
                    <a:pt x="1070" y="760"/>
                    <a:pt x="1061" y="750"/>
                    <a:pt x="1054" y="737"/>
                  </a:cubicBezTo>
                  <a:cubicBezTo>
                    <a:pt x="852" y="456"/>
                    <a:pt x="551" y="267"/>
                    <a:pt x="259" y="105"/>
                  </a:cubicBezTo>
                  <a:cubicBezTo>
                    <a:pt x="212"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2"/>
            <p:cNvSpPr/>
            <p:nvPr/>
          </p:nvSpPr>
          <p:spPr>
            <a:xfrm>
              <a:off x="2878444" y="3565973"/>
              <a:ext cx="34777" cy="36207"/>
            </a:xfrm>
            <a:custGeom>
              <a:avLst/>
              <a:gdLst/>
              <a:ahLst/>
              <a:cxnLst/>
              <a:rect l="l" t="t" r="r" b="b"/>
              <a:pathLst>
                <a:path w="1167" h="1215" extrusionOk="0">
                  <a:moveTo>
                    <a:pt x="272" y="1"/>
                  </a:moveTo>
                  <a:cubicBezTo>
                    <a:pt x="227" y="1"/>
                    <a:pt x="184" y="15"/>
                    <a:pt x="137" y="40"/>
                  </a:cubicBezTo>
                  <a:cubicBezTo>
                    <a:pt x="52" y="83"/>
                    <a:pt x="1" y="182"/>
                    <a:pt x="22" y="289"/>
                  </a:cubicBezTo>
                  <a:cubicBezTo>
                    <a:pt x="24" y="302"/>
                    <a:pt x="28" y="312"/>
                    <a:pt x="31" y="323"/>
                  </a:cubicBezTo>
                  <a:cubicBezTo>
                    <a:pt x="50" y="376"/>
                    <a:pt x="81" y="428"/>
                    <a:pt x="116" y="477"/>
                  </a:cubicBezTo>
                  <a:cubicBezTo>
                    <a:pt x="318" y="762"/>
                    <a:pt x="618" y="950"/>
                    <a:pt x="911" y="1111"/>
                  </a:cubicBezTo>
                  <a:cubicBezTo>
                    <a:pt x="958" y="1137"/>
                    <a:pt x="1058" y="1215"/>
                    <a:pt x="1117" y="1215"/>
                  </a:cubicBezTo>
                  <a:cubicBezTo>
                    <a:pt x="1147" y="1215"/>
                    <a:pt x="1166" y="1196"/>
                    <a:pt x="1164" y="1142"/>
                  </a:cubicBezTo>
                  <a:cubicBezTo>
                    <a:pt x="1162" y="1057"/>
                    <a:pt x="1091" y="965"/>
                    <a:pt x="1054" y="889"/>
                  </a:cubicBezTo>
                  <a:cubicBezTo>
                    <a:pt x="975" y="732"/>
                    <a:pt x="882" y="578"/>
                    <a:pt x="776" y="435"/>
                  </a:cubicBezTo>
                  <a:cubicBezTo>
                    <a:pt x="682" y="308"/>
                    <a:pt x="561" y="140"/>
                    <a:pt x="429" y="55"/>
                  </a:cubicBezTo>
                  <a:cubicBezTo>
                    <a:pt x="370" y="17"/>
                    <a:pt x="320" y="1"/>
                    <a:pt x="2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2"/>
            <p:cNvSpPr/>
            <p:nvPr/>
          </p:nvSpPr>
          <p:spPr>
            <a:xfrm>
              <a:off x="2882258" y="3619612"/>
              <a:ext cx="34449" cy="20413"/>
            </a:xfrm>
            <a:custGeom>
              <a:avLst/>
              <a:gdLst/>
              <a:ahLst/>
              <a:cxnLst/>
              <a:rect l="l" t="t" r="r" b="b"/>
              <a:pathLst>
                <a:path w="1156" h="685" extrusionOk="0">
                  <a:moveTo>
                    <a:pt x="1006" y="1"/>
                  </a:moveTo>
                  <a:cubicBezTo>
                    <a:pt x="1004" y="1"/>
                    <a:pt x="1001" y="1"/>
                    <a:pt x="999" y="1"/>
                  </a:cubicBezTo>
                  <a:cubicBezTo>
                    <a:pt x="915" y="4"/>
                    <a:pt x="827" y="78"/>
                    <a:pt x="751" y="115"/>
                  </a:cubicBezTo>
                  <a:cubicBezTo>
                    <a:pt x="597" y="194"/>
                    <a:pt x="447" y="289"/>
                    <a:pt x="310" y="398"/>
                  </a:cubicBezTo>
                  <a:cubicBezTo>
                    <a:pt x="212" y="475"/>
                    <a:pt x="89" y="565"/>
                    <a:pt x="0" y="667"/>
                  </a:cubicBezTo>
                  <a:cubicBezTo>
                    <a:pt x="238" y="674"/>
                    <a:pt x="475" y="680"/>
                    <a:pt x="713" y="684"/>
                  </a:cubicBezTo>
                  <a:cubicBezTo>
                    <a:pt x="811" y="551"/>
                    <a:pt x="892" y="405"/>
                    <a:pt x="969" y="260"/>
                  </a:cubicBezTo>
                  <a:cubicBezTo>
                    <a:pt x="1006" y="191"/>
                    <a:pt x="1155" y="1"/>
                    <a:pt x="100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2"/>
            <p:cNvSpPr/>
            <p:nvPr/>
          </p:nvSpPr>
          <p:spPr>
            <a:xfrm>
              <a:off x="2927761" y="3566182"/>
              <a:ext cx="38293" cy="34985"/>
            </a:xfrm>
            <a:custGeom>
              <a:avLst/>
              <a:gdLst/>
              <a:ahLst/>
              <a:cxnLst/>
              <a:rect l="l" t="t" r="r" b="b"/>
              <a:pathLst>
                <a:path w="1285" h="1174" extrusionOk="0">
                  <a:moveTo>
                    <a:pt x="1034" y="0"/>
                  </a:moveTo>
                  <a:cubicBezTo>
                    <a:pt x="1018" y="0"/>
                    <a:pt x="1002" y="2"/>
                    <a:pt x="985" y="5"/>
                  </a:cubicBezTo>
                  <a:cubicBezTo>
                    <a:pt x="977" y="10"/>
                    <a:pt x="967" y="11"/>
                    <a:pt x="955" y="15"/>
                  </a:cubicBezTo>
                  <a:cubicBezTo>
                    <a:pt x="902" y="33"/>
                    <a:pt x="852" y="66"/>
                    <a:pt x="803" y="101"/>
                  </a:cubicBezTo>
                  <a:cubicBezTo>
                    <a:pt x="525" y="309"/>
                    <a:pt x="340" y="614"/>
                    <a:pt x="183" y="914"/>
                  </a:cubicBezTo>
                  <a:cubicBezTo>
                    <a:pt x="146" y="984"/>
                    <a:pt x="1" y="1173"/>
                    <a:pt x="145" y="1173"/>
                  </a:cubicBezTo>
                  <a:cubicBezTo>
                    <a:pt x="147" y="1173"/>
                    <a:pt x="150" y="1173"/>
                    <a:pt x="153" y="1173"/>
                  </a:cubicBezTo>
                  <a:cubicBezTo>
                    <a:pt x="236" y="1170"/>
                    <a:pt x="325" y="1099"/>
                    <a:pt x="401" y="1059"/>
                  </a:cubicBezTo>
                  <a:cubicBezTo>
                    <a:pt x="554" y="980"/>
                    <a:pt x="703" y="884"/>
                    <a:pt x="842" y="776"/>
                  </a:cubicBezTo>
                  <a:cubicBezTo>
                    <a:pt x="967" y="679"/>
                    <a:pt x="1131"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2"/>
            <p:cNvSpPr/>
            <p:nvPr/>
          </p:nvSpPr>
          <p:spPr>
            <a:xfrm>
              <a:off x="2915275" y="3603491"/>
              <a:ext cx="13797" cy="14036"/>
            </a:xfrm>
            <a:custGeom>
              <a:avLst/>
              <a:gdLst/>
              <a:ahLst/>
              <a:cxnLst/>
              <a:rect l="l" t="t" r="r" b="b"/>
              <a:pathLst>
                <a:path w="463" h="471" extrusionOk="0">
                  <a:moveTo>
                    <a:pt x="232" y="0"/>
                  </a:moveTo>
                  <a:cubicBezTo>
                    <a:pt x="216" y="0"/>
                    <a:pt x="198" y="4"/>
                    <a:pt x="182" y="6"/>
                  </a:cubicBezTo>
                  <a:cubicBezTo>
                    <a:pt x="176" y="6"/>
                    <a:pt x="172" y="7"/>
                    <a:pt x="168" y="10"/>
                  </a:cubicBezTo>
                  <a:cubicBezTo>
                    <a:pt x="153" y="14"/>
                    <a:pt x="135" y="20"/>
                    <a:pt x="120" y="29"/>
                  </a:cubicBezTo>
                  <a:cubicBezTo>
                    <a:pt x="106" y="39"/>
                    <a:pt x="93" y="49"/>
                    <a:pt x="82" y="60"/>
                  </a:cubicBezTo>
                  <a:cubicBezTo>
                    <a:pt x="72" y="67"/>
                    <a:pt x="67" y="77"/>
                    <a:pt x="60" y="86"/>
                  </a:cubicBezTo>
                  <a:cubicBezTo>
                    <a:pt x="53" y="96"/>
                    <a:pt x="46" y="105"/>
                    <a:pt x="42" y="113"/>
                  </a:cubicBezTo>
                  <a:cubicBezTo>
                    <a:pt x="40" y="118"/>
                    <a:pt x="39" y="122"/>
                    <a:pt x="36" y="126"/>
                  </a:cubicBezTo>
                  <a:cubicBezTo>
                    <a:pt x="34" y="128"/>
                    <a:pt x="33" y="132"/>
                    <a:pt x="32" y="133"/>
                  </a:cubicBezTo>
                  <a:cubicBezTo>
                    <a:pt x="29" y="136"/>
                    <a:pt x="27" y="140"/>
                    <a:pt x="24" y="145"/>
                  </a:cubicBezTo>
                  <a:cubicBezTo>
                    <a:pt x="19" y="158"/>
                    <a:pt x="12" y="172"/>
                    <a:pt x="7" y="186"/>
                  </a:cubicBezTo>
                  <a:cubicBezTo>
                    <a:pt x="6" y="191"/>
                    <a:pt x="6" y="192"/>
                    <a:pt x="6" y="195"/>
                  </a:cubicBezTo>
                  <a:cubicBezTo>
                    <a:pt x="3" y="211"/>
                    <a:pt x="3" y="225"/>
                    <a:pt x="0" y="238"/>
                  </a:cubicBezTo>
                  <a:lnTo>
                    <a:pt x="0" y="245"/>
                  </a:lnTo>
                  <a:cubicBezTo>
                    <a:pt x="0" y="255"/>
                    <a:pt x="3" y="264"/>
                    <a:pt x="4" y="271"/>
                  </a:cubicBezTo>
                  <a:cubicBezTo>
                    <a:pt x="6" y="278"/>
                    <a:pt x="6" y="288"/>
                    <a:pt x="7" y="295"/>
                  </a:cubicBezTo>
                  <a:cubicBezTo>
                    <a:pt x="12" y="310"/>
                    <a:pt x="19" y="324"/>
                    <a:pt x="24" y="337"/>
                  </a:cubicBezTo>
                  <a:cubicBezTo>
                    <a:pt x="26" y="341"/>
                    <a:pt x="27" y="343"/>
                    <a:pt x="29" y="345"/>
                  </a:cubicBezTo>
                  <a:cubicBezTo>
                    <a:pt x="39" y="358"/>
                    <a:pt x="47" y="371"/>
                    <a:pt x="57" y="384"/>
                  </a:cubicBezTo>
                  <a:cubicBezTo>
                    <a:pt x="60" y="387"/>
                    <a:pt x="63" y="388"/>
                    <a:pt x="65" y="391"/>
                  </a:cubicBezTo>
                  <a:cubicBezTo>
                    <a:pt x="79" y="403"/>
                    <a:pt x="93" y="414"/>
                    <a:pt x="110" y="427"/>
                  </a:cubicBezTo>
                  <a:lnTo>
                    <a:pt x="126" y="437"/>
                  </a:lnTo>
                  <a:cubicBezTo>
                    <a:pt x="142" y="446"/>
                    <a:pt x="158" y="453"/>
                    <a:pt x="176" y="459"/>
                  </a:cubicBezTo>
                  <a:cubicBezTo>
                    <a:pt x="182" y="460"/>
                    <a:pt x="189" y="463"/>
                    <a:pt x="196" y="464"/>
                  </a:cubicBezTo>
                  <a:cubicBezTo>
                    <a:pt x="210" y="466"/>
                    <a:pt x="226" y="470"/>
                    <a:pt x="241" y="470"/>
                  </a:cubicBezTo>
                  <a:cubicBezTo>
                    <a:pt x="243" y="470"/>
                    <a:pt x="245" y="470"/>
                    <a:pt x="247" y="470"/>
                  </a:cubicBezTo>
                  <a:cubicBezTo>
                    <a:pt x="255" y="470"/>
                    <a:pt x="262" y="467"/>
                    <a:pt x="271" y="466"/>
                  </a:cubicBezTo>
                  <a:cubicBezTo>
                    <a:pt x="279" y="464"/>
                    <a:pt x="289" y="464"/>
                    <a:pt x="298" y="463"/>
                  </a:cubicBezTo>
                  <a:cubicBezTo>
                    <a:pt x="314" y="459"/>
                    <a:pt x="330" y="450"/>
                    <a:pt x="344" y="444"/>
                  </a:cubicBezTo>
                  <a:cubicBezTo>
                    <a:pt x="350" y="443"/>
                    <a:pt x="355" y="439"/>
                    <a:pt x="358" y="436"/>
                  </a:cubicBezTo>
                  <a:cubicBezTo>
                    <a:pt x="373" y="424"/>
                    <a:pt x="387" y="416"/>
                    <a:pt x="400" y="403"/>
                  </a:cubicBezTo>
                  <a:cubicBezTo>
                    <a:pt x="411" y="391"/>
                    <a:pt x="421" y="375"/>
                    <a:pt x="431" y="361"/>
                  </a:cubicBezTo>
                  <a:cubicBezTo>
                    <a:pt x="434" y="357"/>
                    <a:pt x="436" y="351"/>
                    <a:pt x="437" y="347"/>
                  </a:cubicBezTo>
                  <a:cubicBezTo>
                    <a:pt x="444" y="330"/>
                    <a:pt x="451" y="314"/>
                    <a:pt x="456" y="298"/>
                  </a:cubicBezTo>
                  <a:cubicBezTo>
                    <a:pt x="459" y="282"/>
                    <a:pt x="461" y="264"/>
                    <a:pt x="463" y="247"/>
                  </a:cubicBezTo>
                  <a:lnTo>
                    <a:pt x="463" y="228"/>
                  </a:lnTo>
                  <a:cubicBezTo>
                    <a:pt x="461" y="212"/>
                    <a:pt x="459" y="193"/>
                    <a:pt x="456" y="178"/>
                  </a:cubicBezTo>
                  <a:cubicBezTo>
                    <a:pt x="451" y="161"/>
                    <a:pt x="443" y="143"/>
                    <a:pt x="436" y="128"/>
                  </a:cubicBezTo>
                  <a:cubicBezTo>
                    <a:pt x="434" y="122"/>
                    <a:pt x="433" y="119"/>
                    <a:pt x="428" y="113"/>
                  </a:cubicBezTo>
                  <a:cubicBezTo>
                    <a:pt x="420" y="99"/>
                    <a:pt x="408" y="83"/>
                    <a:pt x="397" y="70"/>
                  </a:cubicBezTo>
                  <a:cubicBezTo>
                    <a:pt x="390" y="62"/>
                    <a:pt x="378" y="56"/>
                    <a:pt x="370" y="49"/>
                  </a:cubicBezTo>
                  <a:cubicBezTo>
                    <a:pt x="361" y="42"/>
                    <a:pt x="351" y="34"/>
                    <a:pt x="343" y="29"/>
                  </a:cubicBezTo>
                  <a:cubicBezTo>
                    <a:pt x="328" y="20"/>
                    <a:pt x="312" y="14"/>
                    <a:pt x="297" y="10"/>
                  </a:cubicBezTo>
                  <a:cubicBezTo>
                    <a:pt x="291" y="7"/>
                    <a:pt x="285" y="6"/>
                    <a:pt x="279"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2"/>
            <p:cNvSpPr/>
            <p:nvPr/>
          </p:nvSpPr>
          <p:spPr>
            <a:xfrm>
              <a:off x="3114632"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7" y="499"/>
                    <a:pt x="880" y="524"/>
                  </a:cubicBezTo>
                  <a:cubicBezTo>
                    <a:pt x="985" y="538"/>
                    <a:pt x="1112" y="558"/>
                    <a:pt x="1231" y="558"/>
                  </a:cubicBezTo>
                  <a:cubicBezTo>
                    <a:pt x="1286" y="558"/>
                    <a:pt x="1340" y="554"/>
                    <a:pt x="1389" y="542"/>
                  </a:cubicBezTo>
                  <a:cubicBezTo>
                    <a:pt x="1519" y="511"/>
                    <a:pt x="1572" y="451"/>
                    <a:pt x="1605" y="343"/>
                  </a:cubicBezTo>
                  <a:cubicBezTo>
                    <a:pt x="1634" y="251"/>
                    <a:pt x="1604"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p:nvPr/>
          </p:nvSpPr>
          <p:spPr>
            <a:xfrm>
              <a:off x="3045796"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200" y="518"/>
                    <a:pt x="258" y="532"/>
                    <a:pt x="316"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2"/>
            <p:cNvSpPr/>
            <p:nvPr/>
          </p:nvSpPr>
          <p:spPr>
            <a:xfrm>
              <a:off x="3097855" y="3623247"/>
              <a:ext cx="14185" cy="22201"/>
            </a:xfrm>
            <a:custGeom>
              <a:avLst/>
              <a:gdLst/>
              <a:ahLst/>
              <a:cxnLst/>
              <a:rect l="l" t="t" r="r" b="b"/>
              <a:pathLst>
                <a:path w="476" h="745" extrusionOk="0">
                  <a:moveTo>
                    <a:pt x="251" y="1"/>
                  </a:moveTo>
                  <a:cubicBezTo>
                    <a:pt x="236" y="1"/>
                    <a:pt x="218" y="10"/>
                    <a:pt x="198" y="32"/>
                  </a:cubicBezTo>
                  <a:cubicBezTo>
                    <a:pt x="141" y="95"/>
                    <a:pt x="130" y="211"/>
                    <a:pt x="103" y="293"/>
                  </a:cubicBezTo>
                  <a:cubicBezTo>
                    <a:pt x="59" y="433"/>
                    <a:pt x="24" y="581"/>
                    <a:pt x="0" y="730"/>
                  </a:cubicBezTo>
                  <a:cubicBezTo>
                    <a:pt x="158" y="734"/>
                    <a:pt x="315" y="738"/>
                    <a:pt x="476" y="744"/>
                  </a:cubicBezTo>
                  <a:cubicBezTo>
                    <a:pt x="449" y="572"/>
                    <a:pt x="404" y="403"/>
                    <a:pt x="355" y="238"/>
                  </a:cubicBezTo>
                  <a:cubicBezTo>
                    <a:pt x="338" y="175"/>
                    <a:pt x="318" y="1"/>
                    <a:pt x="25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2"/>
            <p:cNvSpPr/>
            <p:nvPr/>
          </p:nvSpPr>
          <p:spPr>
            <a:xfrm>
              <a:off x="3095322"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4" y="246"/>
                    <a:pt x="54" y="305"/>
                  </a:cubicBezTo>
                  <a:cubicBezTo>
                    <a:pt x="1"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600" y="390"/>
                    <a:pt x="567" y="233"/>
                  </a:cubicBezTo>
                  <a:cubicBezTo>
                    <a:pt x="536" y="99"/>
                    <a:pt x="476"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2"/>
            <p:cNvSpPr/>
            <p:nvPr/>
          </p:nvSpPr>
          <p:spPr>
            <a:xfrm>
              <a:off x="3097766" y="3603431"/>
              <a:ext cx="13857" cy="13827"/>
            </a:xfrm>
            <a:custGeom>
              <a:avLst/>
              <a:gdLst/>
              <a:ahLst/>
              <a:cxnLst/>
              <a:rect l="l" t="t" r="r" b="b"/>
              <a:pathLst>
                <a:path w="465" h="464" extrusionOk="0">
                  <a:moveTo>
                    <a:pt x="234" y="1"/>
                  </a:moveTo>
                  <a:cubicBezTo>
                    <a:pt x="222" y="1"/>
                    <a:pt x="211" y="2"/>
                    <a:pt x="199" y="5"/>
                  </a:cubicBezTo>
                  <a:cubicBezTo>
                    <a:pt x="189" y="6"/>
                    <a:pt x="176" y="6"/>
                    <a:pt x="165" y="9"/>
                  </a:cubicBezTo>
                  <a:cubicBezTo>
                    <a:pt x="149" y="15"/>
                    <a:pt x="133" y="22"/>
                    <a:pt x="119" y="29"/>
                  </a:cubicBezTo>
                  <a:cubicBezTo>
                    <a:pt x="113" y="31"/>
                    <a:pt x="111" y="35"/>
                    <a:pt x="105" y="38"/>
                  </a:cubicBezTo>
                  <a:cubicBezTo>
                    <a:pt x="92" y="48"/>
                    <a:pt x="78" y="58"/>
                    <a:pt x="65" y="69"/>
                  </a:cubicBezTo>
                  <a:cubicBezTo>
                    <a:pt x="53" y="81"/>
                    <a:pt x="43" y="95"/>
                    <a:pt x="33" y="108"/>
                  </a:cubicBezTo>
                  <a:cubicBezTo>
                    <a:pt x="29" y="112"/>
                    <a:pt x="27" y="117"/>
                    <a:pt x="26" y="121"/>
                  </a:cubicBezTo>
                  <a:cubicBezTo>
                    <a:pt x="19" y="135"/>
                    <a:pt x="12" y="151"/>
                    <a:pt x="7" y="167"/>
                  </a:cubicBezTo>
                  <a:cubicBezTo>
                    <a:pt x="5" y="184"/>
                    <a:pt x="3" y="200"/>
                    <a:pt x="0" y="216"/>
                  </a:cubicBezTo>
                  <a:cubicBezTo>
                    <a:pt x="0" y="227"/>
                    <a:pt x="3" y="238"/>
                    <a:pt x="5" y="250"/>
                  </a:cubicBezTo>
                  <a:cubicBezTo>
                    <a:pt x="6" y="260"/>
                    <a:pt x="6" y="271"/>
                    <a:pt x="10" y="281"/>
                  </a:cubicBezTo>
                  <a:cubicBezTo>
                    <a:pt x="12" y="286"/>
                    <a:pt x="13" y="291"/>
                    <a:pt x="15" y="294"/>
                  </a:cubicBezTo>
                  <a:cubicBezTo>
                    <a:pt x="15" y="299"/>
                    <a:pt x="15" y="300"/>
                    <a:pt x="17" y="303"/>
                  </a:cubicBezTo>
                  <a:cubicBezTo>
                    <a:pt x="19" y="309"/>
                    <a:pt x="19" y="313"/>
                    <a:pt x="20" y="316"/>
                  </a:cubicBezTo>
                  <a:cubicBezTo>
                    <a:pt x="26" y="330"/>
                    <a:pt x="32" y="345"/>
                    <a:pt x="36" y="357"/>
                  </a:cubicBezTo>
                  <a:cubicBezTo>
                    <a:pt x="39" y="359"/>
                    <a:pt x="39" y="363"/>
                    <a:pt x="40" y="365"/>
                  </a:cubicBezTo>
                  <a:cubicBezTo>
                    <a:pt x="48" y="377"/>
                    <a:pt x="58" y="388"/>
                    <a:pt x="68" y="399"/>
                  </a:cubicBezTo>
                  <a:cubicBezTo>
                    <a:pt x="69" y="400"/>
                    <a:pt x="69" y="402"/>
                    <a:pt x="70" y="403"/>
                  </a:cubicBezTo>
                  <a:cubicBezTo>
                    <a:pt x="76" y="409"/>
                    <a:pt x="85" y="416"/>
                    <a:pt x="90" y="420"/>
                  </a:cubicBezTo>
                  <a:cubicBezTo>
                    <a:pt x="96" y="425"/>
                    <a:pt x="103" y="430"/>
                    <a:pt x="111" y="436"/>
                  </a:cubicBezTo>
                  <a:cubicBezTo>
                    <a:pt x="122" y="443"/>
                    <a:pt x="136" y="448"/>
                    <a:pt x="149" y="453"/>
                  </a:cubicBezTo>
                  <a:cubicBezTo>
                    <a:pt x="154" y="456"/>
                    <a:pt x="156" y="456"/>
                    <a:pt x="158" y="458"/>
                  </a:cubicBezTo>
                  <a:cubicBezTo>
                    <a:pt x="172" y="461"/>
                    <a:pt x="189" y="463"/>
                    <a:pt x="205" y="463"/>
                  </a:cubicBezTo>
                  <a:lnTo>
                    <a:pt x="215" y="463"/>
                  </a:lnTo>
                  <a:cubicBezTo>
                    <a:pt x="234" y="463"/>
                    <a:pt x="254" y="459"/>
                    <a:pt x="271" y="456"/>
                  </a:cubicBezTo>
                  <a:cubicBezTo>
                    <a:pt x="277" y="453"/>
                    <a:pt x="284" y="453"/>
                    <a:pt x="290" y="452"/>
                  </a:cubicBezTo>
                  <a:cubicBezTo>
                    <a:pt x="307" y="446"/>
                    <a:pt x="323" y="439"/>
                    <a:pt x="340" y="430"/>
                  </a:cubicBezTo>
                  <a:cubicBezTo>
                    <a:pt x="344" y="428"/>
                    <a:pt x="351" y="425"/>
                    <a:pt x="357" y="420"/>
                  </a:cubicBezTo>
                  <a:cubicBezTo>
                    <a:pt x="370" y="409"/>
                    <a:pt x="386" y="400"/>
                    <a:pt x="397" y="388"/>
                  </a:cubicBezTo>
                  <a:cubicBezTo>
                    <a:pt x="401" y="382"/>
                    <a:pt x="407" y="373"/>
                    <a:pt x="413" y="367"/>
                  </a:cubicBezTo>
                  <a:lnTo>
                    <a:pt x="429" y="346"/>
                  </a:lnTo>
                  <a:cubicBezTo>
                    <a:pt x="437" y="332"/>
                    <a:pt x="443" y="316"/>
                    <a:pt x="449" y="300"/>
                  </a:cubicBezTo>
                  <a:cubicBezTo>
                    <a:pt x="450" y="294"/>
                    <a:pt x="452" y="289"/>
                    <a:pt x="452" y="284"/>
                  </a:cubicBezTo>
                  <a:cubicBezTo>
                    <a:pt x="456" y="266"/>
                    <a:pt x="459" y="249"/>
                    <a:pt x="459" y="230"/>
                  </a:cubicBezTo>
                  <a:cubicBezTo>
                    <a:pt x="464" y="217"/>
                    <a:pt x="462" y="200"/>
                    <a:pt x="457" y="181"/>
                  </a:cubicBezTo>
                  <a:cubicBezTo>
                    <a:pt x="456" y="177"/>
                    <a:pt x="456" y="171"/>
                    <a:pt x="454" y="165"/>
                  </a:cubicBezTo>
                  <a:cubicBezTo>
                    <a:pt x="449" y="150"/>
                    <a:pt x="442" y="134"/>
                    <a:pt x="433" y="117"/>
                  </a:cubicBezTo>
                  <a:cubicBezTo>
                    <a:pt x="423" y="102"/>
                    <a:pt x="413" y="88"/>
                    <a:pt x="401" y="77"/>
                  </a:cubicBezTo>
                  <a:cubicBezTo>
                    <a:pt x="399" y="71"/>
                    <a:pt x="393" y="67"/>
                    <a:pt x="390" y="64"/>
                  </a:cubicBezTo>
                  <a:cubicBezTo>
                    <a:pt x="377" y="52"/>
                    <a:pt x="364" y="42"/>
                    <a:pt x="350" y="34"/>
                  </a:cubicBezTo>
                  <a:cubicBezTo>
                    <a:pt x="336" y="24"/>
                    <a:pt x="318" y="16"/>
                    <a:pt x="301" y="12"/>
                  </a:cubicBezTo>
                  <a:cubicBezTo>
                    <a:pt x="297"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2"/>
            <p:cNvSpPr/>
            <p:nvPr/>
          </p:nvSpPr>
          <p:spPr>
            <a:xfrm>
              <a:off x="3295930" y="3618629"/>
              <a:ext cx="34300" cy="30128"/>
            </a:xfrm>
            <a:custGeom>
              <a:avLst/>
              <a:gdLst/>
              <a:ahLst/>
              <a:cxnLst/>
              <a:rect l="l" t="t" r="r" b="b"/>
              <a:pathLst>
                <a:path w="1151" h="1011" extrusionOk="0">
                  <a:moveTo>
                    <a:pt x="49" y="1"/>
                  </a:moveTo>
                  <a:cubicBezTo>
                    <a:pt x="20" y="1"/>
                    <a:pt x="1" y="19"/>
                    <a:pt x="3" y="72"/>
                  </a:cubicBezTo>
                  <a:cubicBezTo>
                    <a:pt x="5" y="158"/>
                    <a:pt x="76" y="249"/>
                    <a:pt x="113" y="326"/>
                  </a:cubicBezTo>
                  <a:cubicBezTo>
                    <a:pt x="192" y="484"/>
                    <a:pt x="285" y="634"/>
                    <a:pt x="391" y="777"/>
                  </a:cubicBezTo>
                  <a:cubicBezTo>
                    <a:pt x="446" y="850"/>
                    <a:pt x="508" y="936"/>
                    <a:pt x="575" y="1011"/>
                  </a:cubicBezTo>
                  <a:cubicBezTo>
                    <a:pt x="764" y="1011"/>
                    <a:pt x="955" y="1008"/>
                    <a:pt x="1144" y="1007"/>
                  </a:cubicBezTo>
                  <a:cubicBezTo>
                    <a:pt x="1151" y="982"/>
                    <a:pt x="1151" y="954"/>
                    <a:pt x="1144" y="925"/>
                  </a:cubicBezTo>
                  <a:cubicBezTo>
                    <a:pt x="1141" y="915"/>
                    <a:pt x="1138" y="903"/>
                    <a:pt x="1135" y="893"/>
                  </a:cubicBezTo>
                  <a:cubicBezTo>
                    <a:pt x="1116" y="839"/>
                    <a:pt x="1085" y="787"/>
                    <a:pt x="1051" y="737"/>
                  </a:cubicBezTo>
                  <a:cubicBezTo>
                    <a:pt x="849" y="456"/>
                    <a:pt x="548" y="269"/>
                    <a:pt x="255" y="105"/>
                  </a:cubicBezTo>
                  <a:cubicBezTo>
                    <a:pt x="208" y="78"/>
                    <a:pt x="108"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2"/>
            <p:cNvSpPr/>
            <p:nvPr/>
          </p:nvSpPr>
          <p:spPr>
            <a:xfrm>
              <a:off x="3243245" y="3565973"/>
              <a:ext cx="34747" cy="36207"/>
            </a:xfrm>
            <a:custGeom>
              <a:avLst/>
              <a:gdLst/>
              <a:ahLst/>
              <a:cxnLst/>
              <a:rect l="l" t="t" r="r" b="b"/>
              <a:pathLst>
                <a:path w="1166" h="1215" extrusionOk="0">
                  <a:moveTo>
                    <a:pt x="270" y="1"/>
                  </a:moveTo>
                  <a:cubicBezTo>
                    <a:pt x="225" y="1"/>
                    <a:pt x="183" y="15"/>
                    <a:pt x="136" y="40"/>
                  </a:cubicBezTo>
                  <a:cubicBezTo>
                    <a:pt x="52" y="83"/>
                    <a:pt x="0" y="182"/>
                    <a:pt x="22" y="289"/>
                  </a:cubicBezTo>
                  <a:cubicBezTo>
                    <a:pt x="23" y="302"/>
                    <a:pt x="26" y="312"/>
                    <a:pt x="30" y="323"/>
                  </a:cubicBezTo>
                  <a:cubicBezTo>
                    <a:pt x="47" y="376"/>
                    <a:pt x="80" y="428"/>
                    <a:pt x="115" y="477"/>
                  </a:cubicBezTo>
                  <a:cubicBezTo>
                    <a:pt x="317" y="762"/>
                    <a:pt x="618" y="950"/>
                    <a:pt x="910" y="1111"/>
                  </a:cubicBezTo>
                  <a:cubicBezTo>
                    <a:pt x="956" y="1137"/>
                    <a:pt x="1056" y="1215"/>
                    <a:pt x="1116" y="1215"/>
                  </a:cubicBezTo>
                  <a:cubicBezTo>
                    <a:pt x="1146" y="1215"/>
                    <a:pt x="1165" y="1196"/>
                    <a:pt x="1164" y="1142"/>
                  </a:cubicBezTo>
                  <a:cubicBezTo>
                    <a:pt x="1161" y="1057"/>
                    <a:pt x="1091" y="965"/>
                    <a:pt x="1053" y="889"/>
                  </a:cubicBezTo>
                  <a:cubicBezTo>
                    <a:pt x="974" y="732"/>
                    <a:pt x="880" y="578"/>
                    <a:pt x="775" y="435"/>
                  </a:cubicBezTo>
                  <a:cubicBezTo>
                    <a:pt x="681" y="308"/>
                    <a:pt x="560" y="140"/>
                    <a:pt x="427" y="55"/>
                  </a:cubicBezTo>
                  <a:cubicBezTo>
                    <a:pt x="367"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2"/>
            <p:cNvSpPr/>
            <p:nvPr/>
          </p:nvSpPr>
          <p:spPr>
            <a:xfrm>
              <a:off x="3243275" y="3619612"/>
              <a:ext cx="38114" cy="29085"/>
            </a:xfrm>
            <a:custGeom>
              <a:avLst/>
              <a:gdLst/>
              <a:ahLst/>
              <a:cxnLst/>
              <a:rect l="l" t="t" r="r" b="b"/>
              <a:pathLst>
                <a:path w="1279" h="976" extrusionOk="0">
                  <a:moveTo>
                    <a:pt x="1132" y="1"/>
                  </a:moveTo>
                  <a:cubicBezTo>
                    <a:pt x="1130" y="1"/>
                    <a:pt x="1128" y="1"/>
                    <a:pt x="1125" y="1"/>
                  </a:cubicBezTo>
                  <a:cubicBezTo>
                    <a:pt x="1041" y="4"/>
                    <a:pt x="953" y="78"/>
                    <a:pt x="877" y="115"/>
                  </a:cubicBezTo>
                  <a:cubicBezTo>
                    <a:pt x="726" y="194"/>
                    <a:pt x="575" y="289"/>
                    <a:pt x="435" y="398"/>
                  </a:cubicBezTo>
                  <a:cubicBezTo>
                    <a:pt x="311" y="495"/>
                    <a:pt x="145" y="617"/>
                    <a:pt x="65" y="753"/>
                  </a:cubicBezTo>
                  <a:cubicBezTo>
                    <a:pt x="11" y="837"/>
                    <a:pt x="1" y="899"/>
                    <a:pt x="16" y="966"/>
                  </a:cubicBezTo>
                  <a:cubicBezTo>
                    <a:pt x="210" y="969"/>
                    <a:pt x="400" y="974"/>
                    <a:pt x="591" y="975"/>
                  </a:cubicBezTo>
                  <a:cubicBezTo>
                    <a:pt x="804" y="774"/>
                    <a:pt x="959" y="512"/>
                    <a:pt x="1095" y="260"/>
                  </a:cubicBezTo>
                  <a:cubicBezTo>
                    <a:pt x="1132" y="191"/>
                    <a:pt x="1279" y="1"/>
                    <a:pt x="11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2"/>
            <p:cNvSpPr/>
            <p:nvPr/>
          </p:nvSpPr>
          <p:spPr>
            <a:xfrm>
              <a:off x="3292503" y="3566182"/>
              <a:ext cx="38293" cy="34985"/>
            </a:xfrm>
            <a:custGeom>
              <a:avLst/>
              <a:gdLst/>
              <a:ahLst/>
              <a:cxnLst/>
              <a:rect l="l" t="t" r="r" b="b"/>
              <a:pathLst>
                <a:path w="1285" h="1174" extrusionOk="0">
                  <a:moveTo>
                    <a:pt x="1033" y="0"/>
                  </a:moveTo>
                  <a:cubicBezTo>
                    <a:pt x="1017" y="0"/>
                    <a:pt x="1001" y="2"/>
                    <a:pt x="985" y="5"/>
                  </a:cubicBezTo>
                  <a:cubicBezTo>
                    <a:pt x="976" y="10"/>
                    <a:pt x="965" y="11"/>
                    <a:pt x="955" y="15"/>
                  </a:cubicBezTo>
                  <a:cubicBezTo>
                    <a:pt x="900" y="33"/>
                    <a:pt x="850" y="66"/>
                    <a:pt x="802" y="101"/>
                  </a:cubicBezTo>
                  <a:cubicBezTo>
                    <a:pt x="525" y="309"/>
                    <a:pt x="340" y="614"/>
                    <a:pt x="183" y="914"/>
                  </a:cubicBezTo>
                  <a:cubicBezTo>
                    <a:pt x="145" y="984"/>
                    <a:pt x="0" y="1173"/>
                    <a:pt x="144" y="1173"/>
                  </a:cubicBezTo>
                  <a:cubicBezTo>
                    <a:pt x="147" y="1173"/>
                    <a:pt x="150" y="1173"/>
                    <a:pt x="153" y="1173"/>
                  </a:cubicBezTo>
                  <a:cubicBezTo>
                    <a:pt x="234" y="1170"/>
                    <a:pt x="324" y="1099"/>
                    <a:pt x="399" y="1059"/>
                  </a:cubicBezTo>
                  <a:cubicBezTo>
                    <a:pt x="554" y="980"/>
                    <a:pt x="701" y="884"/>
                    <a:pt x="842" y="776"/>
                  </a:cubicBezTo>
                  <a:cubicBezTo>
                    <a:pt x="965" y="679"/>
                    <a:pt x="1130" y="557"/>
                    <a:pt x="1213" y="421"/>
                  </a:cubicBezTo>
                  <a:cubicBezTo>
                    <a:pt x="1285" y="305"/>
                    <a:pt x="1279" y="225"/>
                    <a:pt x="1229" y="123"/>
                  </a:cubicBezTo>
                  <a:cubicBezTo>
                    <a:pt x="1192" y="50"/>
                    <a:pt x="1118"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2"/>
            <p:cNvSpPr/>
            <p:nvPr/>
          </p:nvSpPr>
          <p:spPr>
            <a:xfrm>
              <a:off x="3280047" y="3603491"/>
              <a:ext cx="13827" cy="14036"/>
            </a:xfrm>
            <a:custGeom>
              <a:avLst/>
              <a:gdLst/>
              <a:ahLst/>
              <a:cxnLst/>
              <a:rect l="l" t="t" r="r" b="b"/>
              <a:pathLst>
                <a:path w="464" h="471" extrusionOk="0">
                  <a:moveTo>
                    <a:pt x="231" y="0"/>
                  </a:moveTo>
                  <a:cubicBezTo>
                    <a:pt x="215" y="0"/>
                    <a:pt x="198" y="4"/>
                    <a:pt x="181" y="6"/>
                  </a:cubicBezTo>
                  <a:cubicBezTo>
                    <a:pt x="176" y="6"/>
                    <a:pt x="172" y="7"/>
                    <a:pt x="166" y="10"/>
                  </a:cubicBezTo>
                  <a:cubicBezTo>
                    <a:pt x="152" y="14"/>
                    <a:pt x="135" y="20"/>
                    <a:pt x="121" y="29"/>
                  </a:cubicBezTo>
                  <a:cubicBezTo>
                    <a:pt x="106" y="39"/>
                    <a:pt x="93" y="49"/>
                    <a:pt x="80" y="60"/>
                  </a:cubicBezTo>
                  <a:cubicBezTo>
                    <a:pt x="72" y="67"/>
                    <a:pt x="66" y="77"/>
                    <a:pt x="59" y="86"/>
                  </a:cubicBezTo>
                  <a:cubicBezTo>
                    <a:pt x="52" y="96"/>
                    <a:pt x="45" y="105"/>
                    <a:pt x="42" y="113"/>
                  </a:cubicBezTo>
                  <a:cubicBezTo>
                    <a:pt x="39" y="118"/>
                    <a:pt x="37" y="122"/>
                    <a:pt x="36" y="126"/>
                  </a:cubicBezTo>
                  <a:cubicBezTo>
                    <a:pt x="35"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5" y="341"/>
                    <a:pt x="27" y="343"/>
                    <a:pt x="29" y="345"/>
                  </a:cubicBezTo>
                  <a:cubicBezTo>
                    <a:pt x="37" y="358"/>
                    <a:pt x="46" y="371"/>
                    <a:pt x="58"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1" y="466"/>
                  </a:cubicBezTo>
                  <a:cubicBezTo>
                    <a:pt x="280" y="464"/>
                    <a:pt x="288" y="464"/>
                    <a:pt x="297" y="463"/>
                  </a:cubicBezTo>
                  <a:cubicBezTo>
                    <a:pt x="314" y="459"/>
                    <a:pt x="330" y="450"/>
                    <a:pt x="344" y="444"/>
                  </a:cubicBezTo>
                  <a:cubicBezTo>
                    <a:pt x="350" y="443"/>
                    <a:pt x="356" y="439"/>
                    <a:pt x="358" y="436"/>
                  </a:cubicBezTo>
                  <a:cubicBezTo>
                    <a:pt x="373" y="424"/>
                    <a:pt x="387" y="416"/>
                    <a:pt x="400" y="403"/>
                  </a:cubicBezTo>
                  <a:cubicBezTo>
                    <a:pt x="410" y="391"/>
                    <a:pt x="420" y="375"/>
                    <a:pt x="430" y="361"/>
                  </a:cubicBezTo>
                  <a:cubicBezTo>
                    <a:pt x="434" y="357"/>
                    <a:pt x="436" y="351"/>
                    <a:pt x="437" y="347"/>
                  </a:cubicBezTo>
                  <a:cubicBezTo>
                    <a:pt x="444" y="330"/>
                    <a:pt x="452" y="314"/>
                    <a:pt x="456" y="298"/>
                  </a:cubicBezTo>
                  <a:cubicBezTo>
                    <a:pt x="459" y="282"/>
                    <a:pt x="460" y="264"/>
                    <a:pt x="463" y="247"/>
                  </a:cubicBezTo>
                  <a:lnTo>
                    <a:pt x="463" y="228"/>
                  </a:lnTo>
                  <a:cubicBezTo>
                    <a:pt x="460" y="212"/>
                    <a:pt x="459" y="193"/>
                    <a:pt x="456" y="178"/>
                  </a:cubicBezTo>
                  <a:cubicBezTo>
                    <a:pt x="452" y="161"/>
                    <a:pt x="443" y="143"/>
                    <a:pt x="436" y="128"/>
                  </a:cubicBezTo>
                  <a:cubicBezTo>
                    <a:pt x="433" y="122"/>
                    <a:pt x="432" y="119"/>
                    <a:pt x="429" y="113"/>
                  </a:cubicBezTo>
                  <a:cubicBezTo>
                    <a:pt x="420" y="99"/>
                    <a:pt x="409" y="83"/>
                    <a:pt x="396" y="70"/>
                  </a:cubicBezTo>
                  <a:cubicBezTo>
                    <a:pt x="389" y="62"/>
                    <a:pt x="379" y="56"/>
                    <a:pt x="370" y="49"/>
                  </a:cubicBezTo>
                  <a:cubicBezTo>
                    <a:pt x="360" y="42"/>
                    <a:pt x="351" y="34"/>
                    <a:pt x="343" y="29"/>
                  </a:cubicBezTo>
                  <a:cubicBezTo>
                    <a:pt x="328" y="20"/>
                    <a:pt x="313" y="14"/>
                    <a:pt x="295" y="10"/>
                  </a:cubicBezTo>
                  <a:cubicBezTo>
                    <a:pt x="290" y="7"/>
                    <a:pt x="285"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2"/>
            <p:cNvSpPr/>
            <p:nvPr/>
          </p:nvSpPr>
          <p:spPr>
            <a:xfrm>
              <a:off x="3479404"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2"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4"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2"/>
            <p:cNvSpPr/>
            <p:nvPr/>
          </p:nvSpPr>
          <p:spPr>
            <a:xfrm>
              <a:off x="3410479"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9" y="532"/>
                    <a:pt x="316" y="541"/>
                  </a:cubicBezTo>
                  <a:cubicBezTo>
                    <a:pt x="390" y="553"/>
                    <a:pt x="464" y="558"/>
                    <a:pt x="538" y="558"/>
                  </a:cubicBezTo>
                  <a:cubicBezTo>
                    <a:pt x="804" y="558"/>
                    <a:pt x="1067" y="490"/>
                    <a:pt x="1318" y="413"/>
                  </a:cubicBezTo>
                  <a:cubicBezTo>
                    <a:pt x="1395" y="391"/>
                    <a:pt x="1634" y="362"/>
                    <a:pt x="1518" y="253"/>
                  </a:cubicBezTo>
                  <a:cubicBezTo>
                    <a:pt x="1457"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2"/>
            <p:cNvSpPr/>
            <p:nvPr/>
          </p:nvSpPr>
          <p:spPr>
            <a:xfrm>
              <a:off x="3462955" y="3623337"/>
              <a:ext cx="13112" cy="19310"/>
            </a:xfrm>
            <a:custGeom>
              <a:avLst/>
              <a:gdLst/>
              <a:ahLst/>
              <a:cxnLst/>
              <a:rect l="l" t="t" r="r" b="b"/>
              <a:pathLst>
                <a:path w="440" h="648" extrusionOk="0">
                  <a:moveTo>
                    <a:pt x="237" y="0"/>
                  </a:moveTo>
                  <a:cubicBezTo>
                    <a:pt x="222" y="0"/>
                    <a:pt x="205" y="10"/>
                    <a:pt x="186" y="32"/>
                  </a:cubicBezTo>
                  <a:cubicBezTo>
                    <a:pt x="130" y="93"/>
                    <a:pt x="115" y="211"/>
                    <a:pt x="88" y="291"/>
                  </a:cubicBezTo>
                  <a:cubicBezTo>
                    <a:pt x="51" y="406"/>
                    <a:pt x="21" y="526"/>
                    <a:pt x="1" y="648"/>
                  </a:cubicBezTo>
                  <a:cubicBezTo>
                    <a:pt x="147" y="637"/>
                    <a:pt x="294" y="628"/>
                    <a:pt x="439" y="619"/>
                  </a:cubicBezTo>
                  <a:cubicBezTo>
                    <a:pt x="416" y="488"/>
                    <a:pt x="382" y="361"/>
                    <a:pt x="343" y="237"/>
                  </a:cubicBezTo>
                  <a:cubicBezTo>
                    <a:pt x="326" y="175"/>
                    <a:pt x="302" y="0"/>
                    <a:pt x="23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2"/>
            <p:cNvSpPr/>
            <p:nvPr/>
          </p:nvSpPr>
          <p:spPr>
            <a:xfrm>
              <a:off x="3460005" y="3550805"/>
              <a:ext cx="17969" cy="46667"/>
            </a:xfrm>
            <a:custGeom>
              <a:avLst/>
              <a:gdLst/>
              <a:ahLst/>
              <a:cxnLst/>
              <a:rect l="l" t="t" r="r" b="b"/>
              <a:pathLst>
                <a:path w="603" h="1566" extrusionOk="0">
                  <a:moveTo>
                    <a:pt x="304" y="0"/>
                  </a:moveTo>
                  <a:cubicBezTo>
                    <a:pt x="234" y="0"/>
                    <a:pt x="164" y="35"/>
                    <a:pt x="120" y="104"/>
                  </a:cubicBezTo>
                  <a:cubicBezTo>
                    <a:pt x="114" y="116"/>
                    <a:pt x="108" y="126"/>
                    <a:pt x="103" y="135"/>
                  </a:cubicBezTo>
                  <a:cubicBezTo>
                    <a:pt x="78" y="188"/>
                    <a:pt x="64" y="246"/>
                    <a:pt x="55" y="305"/>
                  </a:cubicBezTo>
                  <a:cubicBezTo>
                    <a:pt x="1" y="653"/>
                    <a:pt x="84" y="1004"/>
                    <a:pt x="179" y="1328"/>
                  </a:cubicBezTo>
                  <a:cubicBezTo>
                    <a:pt x="197" y="1392"/>
                    <a:pt x="219" y="1566"/>
                    <a:pt x="284" y="1566"/>
                  </a:cubicBezTo>
                  <a:cubicBezTo>
                    <a:pt x="300" y="1566"/>
                    <a:pt x="317" y="1557"/>
                    <a:pt x="338" y="1534"/>
                  </a:cubicBezTo>
                  <a:cubicBezTo>
                    <a:pt x="393" y="1471"/>
                    <a:pt x="408" y="1357"/>
                    <a:pt x="432" y="1274"/>
                  </a:cubicBezTo>
                  <a:cubicBezTo>
                    <a:pt x="487" y="1106"/>
                    <a:pt x="525" y="933"/>
                    <a:pt x="550" y="754"/>
                  </a:cubicBezTo>
                  <a:cubicBezTo>
                    <a:pt x="571" y="596"/>
                    <a:pt x="603"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2"/>
            <p:cNvSpPr/>
            <p:nvPr/>
          </p:nvSpPr>
          <p:spPr>
            <a:xfrm>
              <a:off x="3462538" y="3603431"/>
              <a:ext cx="13768" cy="13827"/>
            </a:xfrm>
            <a:custGeom>
              <a:avLst/>
              <a:gdLst/>
              <a:ahLst/>
              <a:cxnLst/>
              <a:rect l="l" t="t" r="r" b="b"/>
              <a:pathLst>
                <a:path w="462" h="464" extrusionOk="0">
                  <a:moveTo>
                    <a:pt x="233" y="1"/>
                  </a:moveTo>
                  <a:cubicBezTo>
                    <a:pt x="223"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1"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7" y="448"/>
                    <a:pt x="149" y="453"/>
                  </a:cubicBezTo>
                  <a:cubicBezTo>
                    <a:pt x="152" y="456"/>
                    <a:pt x="157" y="456"/>
                    <a:pt x="158" y="458"/>
                  </a:cubicBezTo>
                  <a:cubicBezTo>
                    <a:pt x="172" y="461"/>
                    <a:pt x="188" y="463"/>
                    <a:pt x="204" y="463"/>
                  </a:cubicBezTo>
                  <a:lnTo>
                    <a:pt x="215" y="463"/>
                  </a:lnTo>
                  <a:cubicBezTo>
                    <a:pt x="233" y="463"/>
                    <a:pt x="253" y="459"/>
                    <a:pt x="271" y="456"/>
                  </a:cubicBezTo>
                  <a:cubicBezTo>
                    <a:pt x="276" y="453"/>
                    <a:pt x="283" y="453"/>
                    <a:pt x="288" y="452"/>
                  </a:cubicBezTo>
                  <a:cubicBezTo>
                    <a:pt x="307" y="446"/>
                    <a:pt x="323" y="439"/>
                    <a:pt x="339" y="430"/>
                  </a:cubicBezTo>
                  <a:cubicBezTo>
                    <a:pt x="344" y="428"/>
                    <a:pt x="350"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2" y="217"/>
                    <a:pt x="460" y="200"/>
                    <a:pt x="458" y="181"/>
                  </a:cubicBezTo>
                  <a:cubicBezTo>
                    <a:pt x="455" y="177"/>
                    <a:pt x="455" y="171"/>
                    <a:pt x="453" y="165"/>
                  </a:cubicBezTo>
                  <a:cubicBezTo>
                    <a:pt x="447" y="150"/>
                    <a:pt x="440"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2"/>
            <p:cNvSpPr/>
            <p:nvPr/>
          </p:nvSpPr>
          <p:spPr>
            <a:xfrm>
              <a:off x="3660553" y="3618599"/>
              <a:ext cx="26403" cy="16211"/>
            </a:xfrm>
            <a:custGeom>
              <a:avLst/>
              <a:gdLst/>
              <a:ahLst/>
              <a:cxnLst/>
              <a:rect l="l" t="t" r="r" b="b"/>
              <a:pathLst>
                <a:path w="886" h="544" extrusionOk="0">
                  <a:moveTo>
                    <a:pt x="49" y="0"/>
                  </a:moveTo>
                  <a:cubicBezTo>
                    <a:pt x="20" y="0"/>
                    <a:pt x="0" y="19"/>
                    <a:pt x="3" y="72"/>
                  </a:cubicBezTo>
                  <a:cubicBezTo>
                    <a:pt x="4" y="158"/>
                    <a:pt x="77" y="248"/>
                    <a:pt x="114" y="324"/>
                  </a:cubicBezTo>
                  <a:cubicBezTo>
                    <a:pt x="149" y="396"/>
                    <a:pt x="186" y="463"/>
                    <a:pt x="225" y="529"/>
                  </a:cubicBezTo>
                  <a:cubicBezTo>
                    <a:pt x="444" y="532"/>
                    <a:pt x="666" y="536"/>
                    <a:pt x="885" y="543"/>
                  </a:cubicBezTo>
                  <a:cubicBezTo>
                    <a:pt x="702" y="363"/>
                    <a:pt x="478" y="227"/>
                    <a:pt x="258" y="105"/>
                  </a:cubicBezTo>
                  <a:cubicBezTo>
                    <a:pt x="211"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2"/>
            <p:cNvSpPr/>
            <p:nvPr/>
          </p:nvSpPr>
          <p:spPr>
            <a:xfrm>
              <a:off x="3607928" y="3565973"/>
              <a:ext cx="34747" cy="36207"/>
            </a:xfrm>
            <a:custGeom>
              <a:avLst/>
              <a:gdLst/>
              <a:ahLst/>
              <a:cxnLst/>
              <a:rect l="l" t="t" r="r" b="b"/>
              <a:pathLst>
                <a:path w="1166" h="1215" extrusionOk="0">
                  <a:moveTo>
                    <a:pt x="271" y="1"/>
                  </a:moveTo>
                  <a:cubicBezTo>
                    <a:pt x="227" y="1"/>
                    <a:pt x="184" y="15"/>
                    <a:pt x="137" y="40"/>
                  </a:cubicBezTo>
                  <a:cubicBezTo>
                    <a:pt x="52" y="83"/>
                    <a:pt x="0" y="182"/>
                    <a:pt x="22" y="289"/>
                  </a:cubicBezTo>
                  <a:cubicBezTo>
                    <a:pt x="23" y="302"/>
                    <a:pt x="28" y="312"/>
                    <a:pt x="31" y="323"/>
                  </a:cubicBezTo>
                  <a:cubicBezTo>
                    <a:pt x="49" y="376"/>
                    <a:pt x="81"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4" y="889"/>
                  </a:cubicBezTo>
                  <a:cubicBezTo>
                    <a:pt x="976" y="732"/>
                    <a:pt x="882" y="578"/>
                    <a:pt x="776"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2"/>
            <p:cNvSpPr/>
            <p:nvPr/>
          </p:nvSpPr>
          <p:spPr>
            <a:xfrm>
              <a:off x="3617285" y="3619612"/>
              <a:ext cx="28787" cy="14781"/>
            </a:xfrm>
            <a:custGeom>
              <a:avLst/>
              <a:gdLst/>
              <a:ahLst/>
              <a:cxnLst/>
              <a:rect l="l" t="t" r="r" b="b"/>
              <a:pathLst>
                <a:path w="966" h="496" extrusionOk="0">
                  <a:moveTo>
                    <a:pt x="818" y="1"/>
                  </a:moveTo>
                  <a:cubicBezTo>
                    <a:pt x="816" y="1"/>
                    <a:pt x="814" y="1"/>
                    <a:pt x="811" y="1"/>
                  </a:cubicBezTo>
                  <a:cubicBezTo>
                    <a:pt x="728" y="4"/>
                    <a:pt x="641" y="78"/>
                    <a:pt x="563" y="115"/>
                  </a:cubicBezTo>
                  <a:cubicBezTo>
                    <a:pt x="411" y="194"/>
                    <a:pt x="261" y="289"/>
                    <a:pt x="122" y="398"/>
                  </a:cubicBezTo>
                  <a:cubicBezTo>
                    <a:pt x="83" y="426"/>
                    <a:pt x="43" y="459"/>
                    <a:pt x="0" y="495"/>
                  </a:cubicBezTo>
                  <a:cubicBezTo>
                    <a:pt x="215" y="491"/>
                    <a:pt x="432" y="486"/>
                    <a:pt x="648" y="486"/>
                  </a:cubicBezTo>
                  <a:lnTo>
                    <a:pt x="655" y="486"/>
                  </a:lnTo>
                  <a:cubicBezTo>
                    <a:pt x="702" y="412"/>
                    <a:pt x="741" y="336"/>
                    <a:pt x="783" y="260"/>
                  </a:cubicBezTo>
                  <a:cubicBezTo>
                    <a:pt x="819" y="191"/>
                    <a:pt x="966" y="1"/>
                    <a:pt x="8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p:nvPr/>
          </p:nvSpPr>
          <p:spPr>
            <a:xfrm>
              <a:off x="3657246" y="3566182"/>
              <a:ext cx="38293" cy="34985"/>
            </a:xfrm>
            <a:custGeom>
              <a:avLst/>
              <a:gdLst/>
              <a:ahLst/>
              <a:cxnLst/>
              <a:rect l="l" t="t" r="r" b="b"/>
              <a:pathLst>
                <a:path w="1285" h="1174" extrusionOk="0">
                  <a:moveTo>
                    <a:pt x="1033" y="0"/>
                  </a:moveTo>
                  <a:cubicBezTo>
                    <a:pt x="1017" y="0"/>
                    <a:pt x="1001" y="2"/>
                    <a:pt x="985" y="5"/>
                  </a:cubicBezTo>
                  <a:cubicBezTo>
                    <a:pt x="976" y="10"/>
                    <a:pt x="966" y="11"/>
                    <a:pt x="955" y="15"/>
                  </a:cubicBezTo>
                  <a:cubicBezTo>
                    <a:pt x="902" y="33"/>
                    <a:pt x="852" y="66"/>
                    <a:pt x="803" y="101"/>
                  </a:cubicBezTo>
                  <a:cubicBezTo>
                    <a:pt x="525" y="309"/>
                    <a:pt x="340" y="614"/>
                    <a:pt x="182" y="914"/>
                  </a:cubicBezTo>
                  <a:cubicBezTo>
                    <a:pt x="146" y="984"/>
                    <a:pt x="0" y="1173"/>
                    <a:pt x="144" y="1173"/>
                  </a:cubicBezTo>
                  <a:cubicBezTo>
                    <a:pt x="147" y="1173"/>
                    <a:pt x="149" y="1173"/>
                    <a:pt x="152" y="1173"/>
                  </a:cubicBezTo>
                  <a:cubicBezTo>
                    <a:pt x="235" y="1170"/>
                    <a:pt x="324" y="1099"/>
                    <a:pt x="400" y="1059"/>
                  </a:cubicBezTo>
                  <a:cubicBezTo>
                    <a:pt x="553" y="980"/>
                    <a:pt x="703" y="884"/>
                    <a:pt x="842" y="776"/>
                  </a:cubicBezTo>
                  <a:cubicBezTo>
                    <a:pt x="966" y="679"/>
                    <a:pt x="1131" y="557"/>
                    <a:pt x="1213" y="421"/>
                  </a:cubicBezTo>
                  <a:cubicBezTo>
                    <a:pt x="1284" y="305"/>
                    <a:pt x="1279" y="225"/>
                    <a:pt x="1228" y="123"/>
                  </a:cubicBezTo>
                  <a:cubicBezTo>
                    <a:pt x="1192" y="50"/>
                    <a:pt x="1119"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2"/>
            <p:cNvSpPr/>
            <p:nvPr/>
          </p:nvSpPr>
          <p:spPr>
            <a:xfrm>
              <a:off x="3644730" y="3603491"/>
              <a:ext cx="13827" cy="14036"/>
            </a:xfrm>
            <a:custGeom>
              <a:avLst/>
              <a:gdLst/>
              <a:ahLst/>
              <a:cxnLst/>
              <a:rect l="l" t="t" r="r" b="b"/>
              <a:pathLst>
                <a:path w="464" h="471" extrusionOk="0">
                  <a:moveTo>
                    <a:pt x="231" y="0"/>
                  </a:moveTo>
                  <a:cubicBezTo>
                    <a:pt x="215" y="0"/>
                    <a:pt x="198" y="4"/>
                    <a:pt x="181" y="6"/>
                  </a:cubicBezTo>
                  <a:cubicBezTo>
                    <a:pt x="177" y="6"/>
                    <a:pt x="173" y="7"/>
                    <a:pt x="167" y="10"/>
                  </a:cubicBezTo>
                  <a:cubicBezTo>
                    <a:pt x="152" y="14"/>
                    <a:pt x="135" y="20"/>
                    <a:pt x="121" y="29"/>
                  </a:cubicBezTo>
                  <a:cubicBezTo>
                    <a:pt x="107" y="39"/>
                    <a:pt x="94" y="49"/>
                    <a:pt x="81" y="60"/>
                  </a:cubicBezTo>
                  <a:cubicBezTo>
                    <a:pt x="72" y="67"/>
                    <a:pt x="66" y="77"/>
                    <a:pt x="59" y="86"/>
                  </a:cubicBezTo>
                  <a:cubicBezTo>
                    <a:pt x="52" y="96"/>
                    <a:pt x="45" y="105"/>
                    <a:pt x="42" y="113"/>
                  </a:cubicBezTo>
                  <a:cubicBezTo>
                    <a:pt x="41" y="118"/>
                    <a:pt x="38" y="122"/>
                    <a:pt x="36" y="126"/>
                  </a:cubicBezTo>
                  <a:cubicBezTo>
                    <a:pt x="35" y="128"/>
                    <a:pt x="34" y="132"/>
                    <a:pt x="31" y="133"/>
                  </a:cubicBezTo>
                  <a:cubicBezTo>
                    <a:pt x="29" y="136"/>
                    <a:pt x="28" y="140"/>
                    <a:pt x="23" y="145"/>
                  </a:cubicBezTo>
                  <a:cubicBezTo>
                    <a:pt x="19" y="158"/>
                    <a:pt x="12" y="172"/>
                    <a:pt x="8" y="186"/>
                  </a:cubicBezTo>
                  <a:cubicBezTo>
                    <a:pt x="6" y="191"/>
                    <a:pt x="6" y="192"/>
                    <a:pt x="6" y="195"/>
                  </a:cubicBezTo>
                  <a:cubicBezTo>
                    <a:pt x="2" y="211"/>
                    <a:pt x="2" y="225"/>
                    <a:pt x="1" y="238"/>
                  </a:cubicBezTo>
                  <a:lnTo>
                    <a:pt x="1" y="245"/>
                  </a:lnTo>
                  <a:cubicBezTo>
                    <a:pt x="1" y="255"/>
                    <a:pt x="2" y="264"/>
                    <a:pt x="5" y="271"/>
                  </a:cubicBezTo>
                  <a:cubicBezTo>
                    <a:pt x="6" y="278"/>
                    <a:pt x="6" y="288"/>
                    <a:pt x="8" y="295"/>
                  </a:cubicBezTo>
                  <a:cubicBezTo>
                    <a:pt x="12" y="310"/>
                    <a:pt x="19" y="324"/>
                    <a:pt x="23" y="337"/>
                  </a:cubicBezTo>
                  <a:cubicBezTo>
                    <a:pt x="26" y="341"/>
                    <a:pt x="28" y="343"/>
                    <a:pt x="29" y="345"/>
                  </a:cubicBezTo>
                  <a:cubicBezTo>
                    <a:pt x="38" y="358"/>
                    <a:pt x="48" y="371"/>
                    <a:pt x="58" y="384"/>
                  </a:cubicBezTo>
                  <a:cubicBezTo>
                    <a:pt x="59" y="387"/>
                    <a:pt x="64" y="388"/>
                    <a:pt x="65" y="391"/>
                  </a:cubicBezTo>
                  <a:cubicBezTo>
                    <a:pt x="79" y="403"/>
                    <a:pt x="94" y="414"/>
                    <a:pt x="109" y="427"/>
                  </a:cubicBezTo>
                  <a:lnTo>
                    <a:pt x="127" y="437"/>
                  </a:lnTo>
                  <a:cubicBezTo>
                    <a:pt x="142" y="446"/>
                    <a:pt x="158" y="453"/>
                    <a:pt x="177" y="459"/>
                  </a:cubicBezTo>
                  <a:cubicBezTo>
                    <a:pt x="181" y="460"/>
                    <a:pt x="188" y="463"/>
                    <a:pt x="195" y="464"/>
                  </a:cubicBezTo>
                  <a:cubicBezTo>
                    <a:pt x="211" y="466"/>
                    <a:pt x="226" y="470"/>
                    <a:pt x="240" y="470"/>
                  </a:cubicBezTo>
                  <a:cubicBezTo>
                    <a:pt x="242" y="470"/>
                    <a:pt x="244" y="470"/>
                    <a:pt x="246" y="470"/>
                  </a:cubicBezTo>
                  <a:cubicBezTo>
                    <a:pt x="256" y="470"/>
                    <a:pt x="263" y="467"/>
                    <a:pt x="271" y="466"/>
                  </a:cubicBezTo>
                  <a:cubicBezTo>
                    <a:pt x="280" y="464"/>
                    <a:pt x="289" y="464"/>
                    <a:pt x="299" y="463"/>
                  </a:cubicBezTo>
                  <a:cubicBezTo>
                    <a:pt x="314" y="459"/>
                    <a:pt x="330" y="450"/>
                    <a:pt x="344" y="444"/>
                  </a:cubicBezTo>
                  <a:cubicBezTo>
                    <a:pt x="350" y="443"/>
                    <a:pt x="356" y="439"/>
                    <a:pt x="359" y="436"/>
                  </a:cubicBezTo>
                  <a:cubicBezTo>
                    <a:pt x="373" y="424"/>
                    <a:pt x="387" y="416"/>
                    <a:pt x="400" y="403"/>
                  </a:cubicBezTo>
                  <a:cubicBezTo>
                    <a:pt x="412" y="391"/>
                    <a:pt x="422" y="375"/>
                    <a:pt x="430" y="361"/>
                  </a:cubicBezTo>
                  <a:cubicBezTo>
                    <a:pt x="435" y="357"/>
                    <a:pt x="436" y="351"/>
                    <a:pt x="438" y="347"/>
                  </a:cubicBezTo>
                  <a:cubicBezTo>
                    <a:pt x="445" y="330"/>
                    <a:pt x="452" y="314"/>
                    <a:pt x="456" y="298"/>
                  </a:cubicBezTo>
                  <a:cubicBezTo>
                    <a:pt x="459" y="282"/>
                    <a:pt x="462" y="264"/>
                    <a:pt x="463" y="247"/>
                  </a:cubicBezTo>
                  <a:lnTo>
                    <a:pt x="463" y="228"/>
                  </a:lnTo>
                  <a:cubicBezTo>
                    <a:pt x="461" y="212"/>
                    <a:pt x="459" y="193"/>
                    <a:pt x="456" y="178"/>
                  </a:cubicBezTo>
                  <a:cubicBezTo>
                    <a:pt x="452" y="161"/>
                    <a:pt x="443" y="143"/>
                    <a:pt x="436" y="128"/>
                  </a:cubicBezTo>
                  <a:cubicBezTo>
                    <a:pt x="435" y="122"/>
                    <a:pt x="432" y="119"/>
                    <a:pt x="429" y="113"/>
                  </a:cubicBezTo>
                  <a:cubicBezTo>
                    <a:pt x="420" y="99"/>
                    <a:pt x="409" y="83"/>
                    <a:pt x="396" y="70"/>
                  </a:cubicBezTo>
                  <a:cubicBezTo>
                    <a:pt x="390" y="62"/>
                    <a:pt x="379" y="56"/>
                    <a:pt x="370" y="49"/>
                  </a:cubicBezTo>
                  <a:cubicBezTo>
                    <a:pt x="360" y="42"/>
                    <a:pt x="352" y="34"/>
                    <a:pt x="343" y="29"/>
                  </a:cubicBezTo>
                  <a:cubicBezTo>
                    <a:pt x="329" y="20"/>
                    <a:pt x="313" y="14"/>
                    <a:pt x="296" y="10"/>
                  </a:cubicBezTo>
                  <a:cubicBezTo>
                    <a:pt x="291" y="7"/>
                    <a:pt x="286"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2"/>
            <p:cNvSpPr/>
            <p:nvPr/>
          </p:nvSpPr>
          <p:spPr>
            <a:xfrm>
              <a:off x="3844087" y="3602150"/>
              <a:ext cx="48723" cy="16658"/>
            </a:xfrm>
            <a:custGeom>
              <a:avLst/>
              <a:gdLst/>
              <a:ahLst/>
              <a:cxnLst/>
              <a:rect l="l" t="t" r="r" b="b"/>
              <a:pathLst>
                <a:path w="1635" h="559" extrusionOk="0">
                  <a:moveTo>
                    <a:pt x="1101" y="0"/>
                  </a:moveTo>
                  <a:cubicBezTo>
                    <a:pt x="834" y="0"/>
                    <a:pt x="569" y="68"/>
                    <a:pt x="317" y="144"/>
                  </a:cubicBezTo>
                  <a:cubicBezTo>
                    <a:pt x="241" y="167"/>
                    <a:pt x="1" y="196"/>
                    <a:pt x="117" y="306"/>
                  </a:cubicBezTo>
                  <a:cubicBezTo>
                    <a:pt x="178" y="363"/>
                    <a:pt x="292" y="377"/>
                    <a:pt x="372" y="403"/>
                  </a:cubicBezTo>
                  <a:cubicBezTo>
                    <a:pt x="537" y="459"/>
                    <a:pt x="707" y="499"/>
                    <a:pt x="881" y="524"/>
                  </a:cubicBezTo>
                  <a:cubicBezTo>
                    <a:pt x="985" y="538"/>
                    <a:pt x="1112" y="558"/>
                    <a:pt x="1231" y="558"/>
                  </a:cubicBezTo>
                  <a:cubicBezTo>
                    <a:pt x="1287" y="558"/>
                    <a:pt x="1341" y="554"/>
                    <a:pt x="1389" y="542"/>
                  </a:cubicBezTo>
                  <a:cubicBezTo>
                    <a:pt x="1520" y="511"/>
                    <a:pt x="1571" y="451"/>
                    <a:pt x="1606" y="343"/>
                  </a:cubicBezTo>
                  <a:cubicBezTo>
                    <a:pt x="1634" y="251"/>
                    <a:pt x="1604" y="144"/>
                    <a:pt x="1514" y="85"/>
                  </a:cubicBezTo>
                  <a:cubicBezTo>
                    <a:pt x="1505" y="77"/>
                    <a:pt x="1497" y="69"/>
                    <a:pt x="1485" y="65"/>
                  </a:cubicBezTo>
                  <a:cubicBezTo>
                    <a:pt x="1435" y="41"/>
                    <a:pt x="1376" y="26"/>
                    <a:pt x="1319" y="16"/>
                  </a:cubicBezTo>
                  <a:cubicBezTo>
                    <a:pt x="1246" y="5"/>
                    <a:pt x="1174"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2"/>
            <p:cNvSpPr/>
            <p:nvPr/>
          </p:nvSpPr>
          <p:spPr>
            <a:xfrm>
              <a:off x="3775250" y="3602060"/>
              <a:ext cx="48723" cy="16658"/>
            </a:xfrm>
            <a:custGeom>
              <a:avLst/>
              <a:gdLst/>
              <a:ahLst/>
              <a:cxnLst/>
              <a:rect l="l" t="t" r="r" b="b"/>
              <a:pathLst>
                <a:path w="1635" h="559" extrusionOk="0">
                  <a:moveTo>
                    <a:pt x="408" y="0"/>
                  </a:moveTo>
                  <a:cubicBezTo>
                    <a:pt x="351" y="0"/>
                    <a:pt x="296" y="5"/>
                    <a:pt x="246" y="17"/>
                  </a:cubicBezTo>
                  <a:cubicBezTo>
                    <a:pt x="116" y="47"/>
                    <a:pt x="63" y="110"/>
                    <a:pt x="30" y="217"/>
                  </a:cubicBezTo>
                  <a:cubicBezTo>
                    <a:pt x="1" y="309"/>
                    <a:pt x="31" y="416"/>
                    <a:pt x="120" y="475"/>
                  </a:cubicBezTo>
                  <a:cubicBezTo>
                    <a:pt x="130" y="482"/>
                    <a:pt x="138" y="488"/>
                    <a:pt x="148" y="492"/>
                  </a:cubicBezTo>
                  <a:cubicBezTo>
                    <a:pt x="199" y="518"/>
                    <a:pt x="259" y="532"/>
                    <a:pt x="316" y="541"/>
                  </a:cubicBezTo>
                  <a:cubicBezTo>
                    <a:pt x="390" y="553"/>
                    <a:pt x="464" y="558"/>
                    <a:pt x="538" y="558"/>
                  </a:cubicBezTo>
                  <a:cubicBezTo>
                    <a:pt x="803" y="558"/>
                    <a:pt x="1067" y="490"/>
                    <a:pt x="1316" y="413"/>
                  </a:cubicBezTo>
                  <a:cubicBezTo>
                    <a:pt x="1394" y="391"/>
                    <a:pt x="1634" y="362"/>
                    <a:pt x="1517" y="253"/>
                  </a:cubicBezTo>
                  <a:cubicBezTo>
                    <a:pt x="1457" y="196"/>
                    <a:pt x="1344" y="181"/>
                    <a:pt x="1263" y="154"/>
                  </a:cubicBezTo>
                  <a:cubicBezTo>
                    <a:pt x="1099" y="98"/>
                    <a:pt x="928" y="60"/>
                    <a:pt x="755"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2"/>
            <p:cNvSpPr/>
            <p:nvPr/>
          </p:nvSpPr>
          <p:spPr>
            <a:xfrm>
              <a:off x="3828502" y="3623337"/>
              <a:ext cx="11682" cy="15615"/>
            </a:xfrm>
            <a:custGeom>
              <a:avLst/>
              <a:gdLst/>
              <a:ahLst/>
              <a:cxnLst/>
              <a:rect l="l" t="t" r="r" b="b"/>
              <a:pathLst>
                <a:path w="392" h="524" extrusionOk="0">
                  <a:moveTo>
                    <a:pt x="212" y="0"/>
                  </a:moveTo>
                  <a:cubicBezTo>
                    <a:pt x="196" y="0"/>
                    <a:pt x="179" y="10"/>
                    <a:pt x="158" y="32"/>
                  </a:cubicBezTo>
                  <a:cubicBezTo>
                    <a:pt x="101" y="93"/>
                    <a:pt x="88" y="211"/>
                    <a:pt x="64" y="291"/>
                  </a:cubicBezTo>
                  <a:cubicBezTo>
                    <a:pt x="38" y="364"/>
                    <a:pt x="19" y="440"/>
                    <a:pt x="1" y="516"/>
                  </a:cubicBezTo>
                  <a:cubicBezTo>
                    <a:pt x="131" y="519"/>
                    <a:pt x="260" y="522"/>
                    <a:pt x="392" y="523"/>
                  </a:cubicBezTo>
                  <a:cubicBezTo>
                    <a:pt x="372" y="427"/>
                    <a:pt x="343" y="330"/>
                    <a:pt x="316" y="237"/>
                  </a:cubicBezTo>
                  <a:cubicBezTo>
                    <a:pt x="299" y="175"/>
                    <a:pt x="277" y="0"/>
                    <a:pt x="21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2"/>
            <p:cNvSpPr/>
            <p:nvPr/>
          </p:nvSpPr>
          <p:spPr>
            <a:xfrm>
              <a:off x="3824807" y="3550805"/>
              <a:ext cx="17910" cy="46667"/>
            </a:xfrm>
            <a:custGeom>
              <a:avLst/>
              <a:gdLst/>
              <a:ahLst/>
              <a:cxnLst/>
              <a:rect l="l" t="t" r="r" b="b"/>
              <a:pathLst>
                <a:path w="601" h="1566" extrusionOk="0">
                  <a:moveTo>
                    <a:pt x="303" y="0"/>
                  </a:moveTo>
                  <a:cubicBezTo>
                    <a:pt x="232" y="0"/>
                    <a:pt x="162" y="35"/>
                    <a:pt x="118" y="104"/>
                  </a:cubicBezTo>
                  <a:cubicBezTo>
                    <a:pt x="112" y="116"/>
                    <a:pt x="105" y="126"/>
                    <a:pt x="102" y="135"/>
                  </a:cubicBezTo>
                  <a:cubicBezTo>
                    <a:pt x="76" y="188"/>
                    <a:pt x="62" y="246"/>
                    <a:pt x="53" y="305"/>
                  </a:cubicBezTo>
                  <a:cubicBezTo>
                    <a:pt x="0" y="653"/>
                    <a:pt x="82" y="1004"/>
                    <a:pt x="176" y="1328"/>
                  </a:cubicBezTo>
                  <a:cubicBezTo>
                    <a:pt x="196" y="1392"/>
                    <a:pt x="217" y="1566"/>
                    <a:pt x="282" y="1566"/>
                  </a:cubicBezTo>
                  <a:cubicBezTo>
                    <a:pt x="297" y="1566"/>
                    <a:pt x="315" y="1557"/>
                    <a:pt x="335" y="1534"/>
                  </a:cubicBezTo>
                  <a:cubicBezTo>
                    <a:pt x="391" y="1471"/>
                    <a:pt x="406" y="1357"/>
                    <a:pt x="431" y="1274"/>
                  </a:cubicBezTo>
                  <a:cubicBezTo>
                    <a:pt x="484" y="1106"/>
                    <a:pt x="525" y="933"/>
                    <a:pt x="547" y="754"/>
                  </a:cubicBezTo>
                  <a:cubicBezTo>
                    <a:pt x="569" y="596"/>
                    <a:pt x="600" y="390"/>
                    <a:pt x="565" y="233"/>
                  </a:cubicBezTo>
                  <a:cubicBezTo>
                    <a:pt x="535" y="99"/>
                    <a:pt x="476" y="46"/>
                    <a:pt x="370" y="11"/>
                  </a:cubicBezTo>
                  <a:cubicBezTo>
                    <a:pt x="348" y="4"/>
                    <a:pt x="325" y="0"/>
                    <a:pt x="30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2"/>
            <p:cNvSpPr/>
            <p:nvPr/>
          </p:nvSpPr>
          <p:spPr>
            <a:xfrm>
              <a:off x="3827220" y="3603431"/>
              <a:ext cx="13857" cy="13827"/>
            </a:xfrm>
            <a:custGeom>
              <a:avLst/>
              <a:gdLst/>
              <a:ahLst/>
              <a:cxnLst/>
              <a:rect l="l" t="t" r="r" b="b"/>
              <a:pathLst>
                <a:path w="465" h="464" extrusionOk="0">
                  <a:moveTo>
                    <a:pt x="234" y="1"/>
                  </a:moveTo>
                  <a:cubicBezTo>
                    <a:pt x="223" y="1"/>
                    <a:pt x="210" y="2"/>
                    <a:pt x="200" y="5"/>
                  </a:cubicBezTo>
                  <a:cubicBezTo>
                    <a:pt x="188" y="6"/>
                    <a:pt x="177" y="6"/>
                    <a:pt x="166"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7"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7" y="303"/>
                  </a:cubicBezTo>
                  <a:cubicBezTo>
                    <a:pt x="19" y="309"/>
                    <a:pt x="19" y="313"/>
                    <a:pt x="21" y="316"/>
                  </a:cubicBezTo>
                  <a:cubicBezTo>
                    <a:pt x="27" y="330"/>
                    <a:pt x="31" y="345"/>
                    <a:pt x="37" y="357"/>
                  </a:cubicBezTo>
                  <a:cubicBezTo>
                    <a:pt x="38" y="359"/>
                    <a:pt x="38" y="363"/>
                    <a:pt x="41" y="365"/>
                  </a:cubicBezTo>
                  <a:cubicBezTo>
                    <a:pt x="48" y="377"/>
                    <a:pt x="58" y="388"/>
                    <a:pt x="67" y="399"/>
                  </a:cubicBezTo>
                  <a:cubicBezTo>
                    <a:pt x="70" y="400"/>
                    <a:pt x="70" y="402"/>
                    <a:pt x="71" y="403"/>
                  </a:cubicBezTo>
                  <a:cubicBezTo>
                    <a:pt x="77" y="409"/>
                    <a:pt x="85" y="416"/>
                    <a:pt x="91" y="420"/>
                  </a:cubicBezTo>
                  <a:cubicBezTo>
                    <a:pt x="95" y="425"/>
                    <a:pt x="102" y="430"/>
                    <a:pt x="110" y="436"/>
                  </a:cubicBezTo>
                  <a:cubicBezTo>
                    <a:pt x="123"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2" y="425"/>
                    <a:pt x="358" y="420"/>
                  </a:cubicBezTo>
                  <a:cubicBezTo>
                    <a:pt x="370" y="409"/>
                    <a:pt x="386" y="400"/>
                    <a:pt x="396" y="388"/>
                  </a:cubicBezTo>
                  <a:cubicBezTo>
                    <a:pt x="402" y="382"/>
                    <a:pt x="408" y="373"/>
                    <a:pt x="413" y="367"/>
                  </a:cubicBezTo>
                  <a:lnTo>
                    <a:pt x="429" y="346"/>
                  </a:lnTo>
                  <a:cubicBezTo>
                    <a:pt x="438" y="332"/>
                    <a:pt x="444" y="316"/>
                    <a:pt x="449" y="300"/>
                  </a:cubicBezTo>
                  <a:cubicBezTo>
                    <a:pt x="451" y="294"/>
                    <a:pt x="452" y="289"/>
                    <a:pt x="452" y="284"/>
                  </a:cubicBezTo>
                  <a:cubicBezTo>
                    <a:pt x="456" y="266"/>
                    <a:pt x="459" y="249"/>
                    <a:pt x="459" y="230"/>
                  </a:cubicBezTo>
                  <a:cubicBezTo>
                    <a:pt x="465" y="217"/>
                    <a:pt x="461" y="200"/>
                    <a:pt x="458" y="181"/>
                  </a:cubicBezTo>
                  <a:cubicBezTo>
                    <a:pt x="456" y="177"/>
                    <a:pt x="456" y="171"/>
                    <a:pt x="454" y="165"/>
                  </a:cubicBezTo>
                  <a:cubicBezTo>
                    <a:pt x="449" y="150"/>
                    <a:pt x="442"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2"/>
            <p:cNvSpPr/>
            <p:nvPr/>
          </p:nvSpPr>
          <p:spPr>
            <a:xfrm>
              <a:off x="4025355" y="3618629"/>
              <a:ext cx="30992" cy="21545"/>
            </a:xfrm>
            <a:custGeom>
              <a:avLst/>
              <a:gdLst/>
              <a:ahLst/>
              <a:cxnLst/>
              <a:rect l="l" t="t" r="r" b="b"/>
              <a:pathLst>
                <a:path w="1040" h="723" extrusionOk="0">
                  <a:moveTo>
                    <a:pt x="50" y="1"/>
                  </a:moveTo>
                  <a:cubicBezTo>
                    <a:pt x="20" y="1"/>
                    <a:pt x="0" y="19"/>
                    <a:pt x="2" y="72"/>
                  </a:cubicBezTo>
                  <a:cubicBezTo>
                    <a:pt x="6" y="158"/>
                    <a:pt x="78" y="249"/>
                    <a:pt x="115" y="326"/>
                  </a:cubicBezTo>
                  <a:cubicBezTo>
                    <a:pt x="184" y="464"/>
                    <a:pt x="265" y="595"/>
                    <a:pt x="356" y="723"/>
                  </a:cubicBezTo>
                  <a:cubicBezTo>
                    <a:pt x="582" y="723"/>
                    <a:pt x="811" y="723"/>
                    <a:pt x="1039" y="721"/>
                  </a:cubicBezTo>
                  <a:cubicBezTo>
                    <a:pt x="837" y="448"/>
                    <a:pt x="542" y="264"/>
                    <a:pt x="258" y="105"/>
                  </a:cubicBezTo>
                  <a:cubicBezTo>
                    <a:pt x="211"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2"/>
            <p:cNvSpPr/>
            <p:nvPr/>
          </p:nvSpPr>
          <p:spPr>
            <a:xfrm>
              <a:off x="3972611" y="3565973"/>
              <a:ext cx="34777" cy="36207"/>
            </a:xfrm>
            <a:custGeom>
              <a:avLst/>
              <a:gdLst/>
              <a:ahLst/>
              <a:cxnLst/>
              <a:rect l="l" t="t" r="r" b="b"/>
              <a:pathLst>
                <a:path w="1167" h="1215" extrusionOk="0">
                  <a:moveTo>
                    <a:pt x="271" y="1"/>
                  </a:moveTo>
                  <a:cubicBezTo>
                    <a:pt x="227" y="1"/>
                    <a:pt x="184" y="15"/>
                    <a:pt x="137" y="40"/>
                  </a:cubicBezTo>
                  <a:cubicBezTo>
                    <a:pt x="52" y="83"/>
                    <a:pt x="1" y="182"/>
                    <a:pt x="22" y="289"/>
                  </a:cubicBezTo>
                  <a:cubicBezTo>
                    <a:pt x="27" y="302"/>
                    <a:pt x="28" y="312"/>
                    <a:pt x="31" y="323"/>
                  </a:cubicBezTo>
                  <a:cubicBezTo>
                    <a:pt x="49" y="376"/>
                    <a:pt x="81" y="428"/>
                    <a:pt x="115" y="477"/>
                  </a:cubicBezTo>
                  <a:cubicBezTo>
                    <a:pt x="317" y="762"/>
                    <a:pt x="618" y="950"/>
                    <a:pt x="911" y="1111"/>
                  </a:cubicBezTo>
                  <a:cubicBezTo>
                    <a:pt x="958" y="1137"/>
                    <a:pt x="1058" y="1215"/>
                    <a:pt x="1117" y="1215"/>
                  </a:cubicBezTo>
                  <a:cubicBezTo>
                    <a:pt x="1147" y="1215"/>
                    <a:pt x="1166" y="1196"/>
                    <a:pt x="1164" y="1142"/>
                  </a:cubicBezTo>
                  <a:cubicBezTo>
                    <a:pt x="1161" y="1057"/>
                    <a:pt x="1091" y="965"/>
                    <a:pt x="1054" y="889"/>
                  </a:cubicBezTo>
                  <a:cubicBezTo>
                    <a:pt x="975" y="732"/>
                    <a:pt x="882" y="578"/>
                    <a:pt x="776" y="435"/>
                  </a:cubicBezTo>
                  <a:cubicBezTo>
                    <a:pt x="681" y="308"/>
                    <a:pt x="561" y="140"/>
                    <a:pt x="429" y="55"/>
                  </a:cubicBezTo>
                  <a:cubicBezTo>
                    <a:pt x="370" y="17"/>
                    <a:pt x="320"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2"/>
            <p:cNvSpPr/>
            <p:nvPr/>
          </p:nvSpPr>
          <p:spPr>
            <a:xfrm>
              <a:off x="3975859" y="3619612"/>
              <a:ext cx="35015" cy="20711"/>
            </a:xfrm>
            <a:custGeom>
              <a:avLst/>
              <a:gdLst/>
              <a:ahLst/>
              <a:cxnLst/>
              <a:rect l="l" t="t" r="r" b="b"/>
              <a:pathLst>
                <a:path w="1175" h="695" extrusionOk="0">
                  <a:moveTo>
                    <a:pt x="1026" y="1"/>
                  </a:moveTo>
                  <a:cubicBezTo>
                    <a:pt x="1024" y="1"/>
                    <a:pt x="1022" y="1"/>
                    <a:pt x="1019" y="1"/>
                  </a:cubicBezTo>
                  <a:cubicBezTo>
                    <a:pt x="936" y="4"/>
                    <a:pt x="849" y="78"/>
                    <a:pt x="772" y="115"/>
                  </a:cubicBezTo>
                  <a:cubicBezTo>
                    <a:pt x="617" y="194"/>
                    <a:pt x="468" y="289"/>
                    <a:pt x="330" y="398"/>
                  </a:cubicBezTo>
                  <a:cubicBezTo>
                    <a:pt x="224" y="479"/>
                    <a:pt x="91" y="581"/>
                    <a:pt x="1" y="691"/>
                  </a:cubicBezTo>
                  <a:cubicBezTo>
                    <a:pt x="243" y="694"/>
                    <a:pt x="485" y="694"/>
                    <a:pt x="729" y="694"/>
                  </a:cubicBezTo>
                  <a:cubicBezTo>
                    <a:pt x="825" y="555"/>
                    <a:pt x="911" y="408"/>
                    <a:pt x="988" y="260"/>
                  </a:cubicBezTo>
                  <a:cubicBezTo>
                    <a:pt x="1025" y="191"/>
                    <a:pt x="1174" y="1"/>
                    <a:pt x="10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2"/>
            <p:cNvSpPr/>
            <p:nvPr/>
          </p:nvSpPr>
          <p:spPr>
            <a:xfrm>
              <a:off x="4021928" y="3566182"/>
              <a:ext cx="38293" cy="34985"/>
            </a:xfrm>
            <a:custGeom>
              <a:avLst/>
              <a:gdLst/>
              <a:ahLst/>
              <a:cxnLst/>
              <a:rect l="l" t="t" r="r" b="b"/>
              <a:pathLst>
                <a:path w="1285" h="1174" extrusionOk="0">
                  <a:moveTo>
                    <a:pt x="1034" y="0"/>
                  </a:moveTo>
                  <a:cubicBezTo>
                    <a:pt x="1018" y="0"/>
                    <a:pt x="1002" y="2"/>
                    <a:pt x="985" y="5"/>
                  </a:cubicBezTo>
                  <a:cubicBezTo>
                    <a:pt x="977" y="10"/>
                    <a:pt x="966" y="11"/>
                    <a:pt x="955" y="15"/>
                  </a:cubicBezTo>
                  <a:cubicBezTo>
                    <a:pt x="902" y="33"/>
                    <a:pt x="852" y="66"/>
                    <a:pt x="803" y="101"/>
                  </a:cubicBezTo>
                  <a:cubicBezTo>
                    <a:pt x="525" y="309"/>
                    <a:pt x="342" y="614"/>
                    <a:pt x="183" y="914"/>
                  </a:cubicBezTo>
                  <a:cubicBezTo>
                    <a:pt x="146" y="984"/>
                    <a:pt x="0" y="1173"/>
                    <a:pt x="144" y="1173"/>
                  </a:cubicBezTo>
                  <a:cubicBezTo>
                    <a:pt x="147" y="1173"/>
                    <a:pt x="150" y="1173"/>
                    <a:pt x="153" y="1173"/>
                  </a:cubicBezTo>
                  <a:cubicBezTo>
                    <a:pt x="236" y="1170"/>
                    <a:pt x="325" y="1099"/>
                    <a:pt x="401" y="1059"/>
                  </a:cubicBezTo>
                  <a:cubicBezTo>
                    <a:pt x="554" y="980"/>
                    <a:pt x="703" y="884"/>
                    <a:pt x="843" y="776"/>
                  </a:cubicBezTo>
                  <a:cubicBezTo>
                    <a:pt x="966" y="679"/>
                    <a:pt x="1131" y="557"/>
                    <a:pt x="1213" y="421"/>
                  </a:cubicBezTo>
                  <a:cubicBezTo>
                    <a:pt x="1285" y="305"/>
                    <a:pt x="1279" y="225"/>
                    <a:pt x="1229" y="123"/>
                  </a:cubicBezTo>
                  <a:cubicBezTo>
                    <a:pt x="1192"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2"/>
            <p:cNvSpPr/>
            <p:nvPr/>
          </p:nvSpPr>
          <p:spPr>
            <a:xfrm>
              <a:off x="4009502" y="3603491"/>
              <a:ext cx="13797" cy="14036"/>
            </a:xfrm>
            <a:custGeom>
              <a:avLst/>
              <a:gdLst/>
              <a:ahLst/>
              <a:cxnLst/>
              <a:rect l="l" t="t" r="r" b="b"/>
              <a:pathLst>
                <a:path w="463" h="471" extrusionOk="0">
                  <a:moveTo>
                    <a:pt x="231" y="0"/>
                  </a:moveTo>
                  <a:cubicBezTo>
                    <a:pt x="216" y="0"/>
                    <a:pt x="197" y="4"/>
                    <a:pt x="181" y="6"/>
                  </a:cubicBezTo>
                  <a:cubicBezTo>
                    <a:pt x="176" y="6"/>
                    <a:pt x="173" y="7"/>
                    <a:pt x="167" y="10"/>
                  </a:cubicBezTo>
                  <a:cubicBezTo>
                    <a:pt x="153" y="14"/>
                    <a:pt x="134" y="20"/>
                    <a:pt x="120" y="29"/>
                  </a:cubicBezTo>
                  <a:cubicBezTo>
                    <a:pt x="105" y="39"/>
                    <a:pt x="94" y="49"/>
                    <a:pt x="81" y="60"/>
                  </a:cubicBezTo>
                  <a:cubicBezTo>
                    <a:pt x="72" y="67"/>
                    <a:pt x="67" y="77"/>
                    <a:pt x="60" y="86"/>
                  </a:cubicBezTo>
                  <a:cubicBezTo>
                    <a:pt x="52" y="96"/>
                    <a:pt x="45" y="105"/>
                    <a:pt x="42" y="113"/>
                  </a:cubicBezTo>
                  <a:cubicBezTo>
                    <a:pt x="39" y="118"/>
                    <a:pt x="38" y="122"/>
                    <a:pt x="37" y="126"/>
                  </a:cubicBezTo>
                  <a:cubicBezTo>
                    <a:pt x="34" y="128"/>
                    <a:pt x="32" y="132"/>
                    <a:pt x="31" y="133"/>
                  </a:cubicBezTo>
                  <a:cubicBezTo>
                    <a:pt x="29" y="136"/>
                    <a:pt x="27" y="140"/>
                    <a:pt x="24" y="145"/>
                  </a:cubicBezTo>
                  <a:cubicBezTo>
                    <a:pt x="18" y="158"/>
                    <a:pt x="11" y="172"/>
                    <a:pt x="8" y="186"/>
                  </a:cubicBezTo>
                  <a:cubicBezTo>
                    <a:pt x="6" y="191"/>
                    <a:pt x="6" y="192"/>
                    <a:pt x="6" y="195"/>
                  </a:cubicBezTo>
                  <a:cubicBezTo>
                    <a:pt x="2" y="211"/>
                    <a:pt x="2" y="225"/>
                    <a:pt x="1" y="238"/>
                  </a:cubicBezTo>
                  <a:lnTo>
                    <a:pt x="1" y="245"/>
                  </a:lnTo>
                  <a:cubicBezTo>
                    <a:pt x="1" y="255"/>
                    <a:pt x="2" y="264"/>
                    <a:pt x="4" y="271"/>
                  </a:cubicBezTo>
                  <a:cubicBezTo>
                    <a:pt x="6" y="278"/>
                    <a:pt x="6" y="288"/>
                    <a:pt x="8" y="295"/>
                  </a:cubicBezTo>
                  <a:cubicBezTo>
                    <a:pt x="11" y="310"/>
                    <a:pt x="18" y="324"/>
                    <a:pt x="24" y="337"/>
                  </a:cubicBezTo>
                  <a:cubicBezTo>
                    <a:pt x="25" y="341"/>
                    <a:pt x="27" y="343"/>
                    <a:pt x="29" y="345"/>
                  </a:cubicBezTo>
                  <a:cubicBezTo>
                    <a:pt x="38" y="358"/>
                    <a:pt x="47" y="371"/>
                    <a:pt x="58" y="384"/>
                  </a:cubicBezTo>
                  <a:cubicBezTo>
                    <a:pt x="60" y="387"/>
                    <a:pt x="62" y="388"/>
                    <a:pt x="65" y="391"/>
                  </a:cubicBezTo>
                  <a:cubicBezTo>
                    <a:pt x="80" y="403"/>
                    <a:pt x="94" y="414"/>
                    <a:pt x="110" y="427"/>
                  </a:cubicBezTo>
                  <a:lnTo>
                    <a:pt x="125" y="437"/>
                  </a:lnTo>
                  <a:cubicBezTo>
                    <a:pt x="141" y="446"/>
                    <a:pt x="158" y="453"/>
                    <a:pt x="176" y="459"/>
                  </a:cubicBezTo>
                  <a:cubicBezTo>
                    <a:pt x="181" y="460"/>
                    <a:pt x="188" y="463"/>
                    <a:pt x="196" y="464"/>
                  </a:cubicBezTo>
                  <a:cubicBezTo>
                    <a:pt x="210" y="466"/>
                    <a:pt x="226" y="470"/>
                    <a:pt x="240" y="470"/>
                  </a:cubicBezTo>
                  <a:cubicBezTo>
                    <a:pt x="242" y="470"/>
                    <a:pt x="244" y="470"/>
                    <a:pt x="246" y="470"/>
                  </a:cubicBezTo>
                  <a:cubicBezTo>
                    <a:pt x="254" y="470"/>
                    <a:pt x="262" y="467"/>
                    <a:pt x="270" y="466"/>
                  </a:cubicBezTo>
                  <a:cubicBezTo>
                    <a:pt x="280" y="464"/>
                    <a:pt x="289" y="464"/>
                    <a:pt x="297" y="463"/>
                  </a:cubicBezTo>
                  <a:cubicBezTo>
                    <a:pt x="313" y="459"/>
                    <a:pt x="330" y="450"/>
                    <a:pt x="345" y="444"/>
                  </a:cubicBezTo>
                  <a:cubicBezTo>
                    <a:pt x="349" y="443"/>
                    <a:pt x="355" y="439"/>
                    <a:pt x="359" y="436"/>
                  </a:cubicBezTo>
                  <a:cubicBezTo>
                    <a:pt x="373" y="424"/>
                    <a:pt x="388" y="416"/>
                    <a:pt x="401" y="403"/>
                  </a:cubicBezTo>
                  <a:cubicBezTo>
                    <a:pt x="409" y="391"/>
                    <a:pt x="419" y="375"/>
                    <a:pt x="431" y="361"/>
                  </a:cubicBezTo>
                  <a:cubicBezTo>
                    <a:pt x="433" y="357"/>
                    <a:pt x="436" y="351"/>
                    <a:pt x="438" y="347"/>
                  </a:cubicBezTo>
                  <a:cubicBezTo>
                    <a:pt x="445" y="330"/>
                    <a:pt x="452" y="314"/>
                    <a:pt x="455" y="298"/>
                  </a:cubicBezTo>
                  <a:cubicBezTo>
                    <a:pt x="459" y="282"/>
                    <a:pt x="461" y="264"/>
                    <a:pt x="462" y="247"/>
                  </a:cubicBezTo>
                  <a:lnTo>
                    <a:pt x="462" y="228"/>
                  </a:lnTo>
                  <a:cubicBezTo>
                    <a:pt x="461" y="212"/>
                    <a:pt x="459" y="193"/>
                    <a:pt x="455" y="178"/>
                  </a:cubicBezTo>
                  <a:cubicBezTo>
                    <a:pt x="452" y="161"/>
                    <a:pt x="444" y="143"/>
                    <a:pt x="436" y="128"/>
                  </a:cubicBezTo>
                  <a:cubicBezTo>
                    <a:pt x="433" y="122"/>
                    <a:pt x="432" y="119"/>
                    <a:pt x="429" y="113"/>
                  </a:cubicBezTo>
                  <a:cubicBezTo>
                    <a:pt x="419" y="99"/>
                    <a:pt x="409" y="83"/>
                    <a:pt x="396" y="70"/>
                  </a:cubicBezTo>
                  <a:cubicBezTo>
                    <a:pt x="389" y="62"/>
                    <a:pt x="379" y="56"/>
                    <a:pt x="369" y="49"/>
                  </a:cubicBezTo>
                  <a:cubicBezTo>
                    <a:pt x="360" y="42"/>
                    <a:pt x="352" y="34"/>
                    <a:pt x="343" y="29"/>
                  </a:cubicBezTo>
                  <a:cubicBezTo>
                    <a:pt x="329" y="20"/>
                    <a:pt x="312" y="14"/>
                    <a:pt x="296" y="10"/>
                  </a:cubicBezTo>
                  <a:cubicBezTo>
                    <a:pt x="290" y="7"/>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2"/>
            <p:cNvSpPr/>
            <p:nvPr/>
          </p:nvSpPr>
          <p:spPr>
            <a:xfrm>
              <a:off x="4208799"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6" y="499"/>
                    <a:pt x="880" y="524"/>
                  </a:cubicBezTo>
                  <a:cubicBezTo>
                    <a:pt x="985" y="538"/>
                    <a:pt x="1112" y="558"/>
                    <a:pt x="1230" y="558"/>
                  </a:cubicBezTo>
                  <a:cubicBezTo>
                    <a:pt x="1286" y="558"/>
                    <a:pt x="1340" y="554"/>
                    <a:pt x="1389" y="542"/>
                  </a:cubicBezTo>
                  <a:cubicBezTo>
                    <a:pt x="1519" y="511"/>
                    <a:pt x="1572" y="451"/>
                    <a:pt x="1605" y="343"/>
                  </a:cubicBezTo>
                  <a:cubicBezTo>
                    <a:pt x="1634" y="251"/>
                    <a:pt x="1603"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2"/>
            <p:cNvSpPr/>
            <p:nvPr/>
          </p:nvSpPr>
          <p:spPr>
            <a:xfrm>
              <a:off x="4139963"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199" y="518"/>
                    <a:pt x="258" y="532"/>
                    <a:pt x="315"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2"/>
            <p:cNvSpPr/>
            <p:nvPr/>
          </p:nvSpPr>
          <p:spPr>
            <a:xfrm>
              <a:off x="4193214" y="3623367"/>
              <a:ext cx="11503" cy="15228"/>
            </a:xfrm>
            <a:custGeom>
              <a:avLst/>
              <a:gdLst/>
              <a:ahLst/>
              <a:cxnLst/>
              <a:rect l="l" t="t" r="r" b="b"/>
              <a:pathLst>
                <a:path w="386" h="511" extrusionOk="0">
                  <a:moveTo>
                    <a:pt x="209" y="1"/>
                  </a:moveTo>
                  <a:cubicBezTo>
                    <a:pt x="194" y="1"/>
                    <a:pt x="177" y="10"/>
                    <a:pt x="156" y="32"/>
                  </a:cubicBezTo>
                  <a:cubicBezTo>
                    <a:pt x="99" y="95"/>
                    <a:pt x="89" y="211"/>
                    <a:pt x="62" y="292"/>
                  </a:cubicBezTo>
                  <a:cubicBezTo>
                    <a:pt x="39" y="363"/>
                    <a:pt x="19" y="435"/>
                    <a:pt x="0" y="511"/>
                  </a:cubicBezTo>
                  <a:cubicBezTo>
                    <a:pt x="129" y="508"/>
                    <a:pt x="257" y="505"/>
                    <a:pt x="385" y="504"/>
                  </a:cubicBezTo>
                  <a:cubicBezTo>
                    <a:pt x="365" y="412"/>
                    <a:pt x="341" y="325"/>
                    <a:pt x="314" y="239"/>
                  </a:cubicBezTo>
                  <a:cubicBezTo>
                    <a:pt x="296" y="176"/>
                    <a:pt x="275" y="1"/>
                    <a:pt x="2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2"/>
            <p:cNvSpPr/>
            <p:nvPr/>
          </p:nvSpPr>
          <p:spPr>
            <a:xfrm>
              <a:off x="4189489"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3" y="246"/>
                    <a:pt x="53" y="305"/>
                  </a:cubicBezTo>
                  <a:cubicBezTo>
                    <a:pt x="0"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599" y="390"/>
                    <a:pt x="566" y="233"/>
                  </a:cubicBezTo>
                  <a:cubicBezTo>
                    <a:pt x="536" y="99"/>
                    <a:pt x="476" y="46"/>
                    <a:pt x="372" y="11"/>
                  </a:cubicBezTo>
                  <a:cubicBezTo>
                    <a:pt x="349"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2"/>
            <p:cNvSpPr/>
            <p:nvPr/>
          </p:nvSpPr>
          <p:spPr>
            <a:xfrm>
              <a:off x="4192052" y="3603431"/>
              <a:ext cx="13738" cy="13827"/>
            </a:xfrm>
            <a:custGeom>
              <a:avLst/>
              <a:gdLst/>
              <a:ahLst/>
              <a:cxnLst/>
              <a:rect l="l" t="t" r="r" b="b"/>
              <a:pathLst>
                <a:path w="461" h="464" extrusionOk="0">
                  <a:moveTo>
                    <a:pt x="232" y="1"/>
                  </a:moveTo>
                  <a:cubicBezTo>
                    <a:pt x="222"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0"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6" y="448"/>
                    <a:pt x="149" y="453"/>
                  </a:cubicBezTo>
                  <a:cubicBezTo>
                    <a:pt x="152" y="456"/>
                    <a:pt x="157" y="456"/>
                    <a:pt x="158" y="458"/>
                  </a:cubicBezTo>
                  <a:cubicBezTo>
                    <a:pt x="172" y="461"/>
                    <a:pt x="188" y="463"/>
                    <a:pt x="204" y="463"/>
                  </a:cubicBezTo>
                  <a:lnTo>
                    <a:pt x="215" y="463"/>
                  </a:lnTo>
                  <a:cubicBezTo>
                    <a:pt x="232" y="463"/>
                    <a:pt x="253" y="459"/>
                    <a:pt x="271" y="456"/>
                  </a:cubicBezTo>
                  <a:cubicBezTo>
                    <a:pt x="275" y="453"/>
                    <a:pt x="283" y="453"/>
                    <a:pt x="288" y="452"/>
                  </a:cubicBezTo>
                  <a:cubicBezTo>
                    <a:pt x="307" y="446"/>
                    <a:pt x="323" y="439"/>
                    <a:pt x="339" y="430"/>
                  </a:cubicBezTo>
                  <a:cubicBezTo>
                    <a:pt x="344" y="428"/>
                    <a:pt x="351"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0" y="217"/>
                    <a:pt x="457" y="200"/>
                    <a:pt x="455" y="181"/>
                  </a:cubicBezTo>
                  <a:cubicBezTo>
                    <a:pt x="453" y="177"/>
                    <a:pt x="453" y="171"/>
                    <a:pt x="452" y="165"/>
                  </a:cubicBezTo>
                  <a:cubicBezTo>
                    <a:pt x="446" y="150"/>
                    <a:pt x="439"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2"/>
            <p:cNvSpPr/>
            <p:nvPr/>
          </p:nvSpPr>
          <p:spPr>
            <a:xfrm>
              <a:off x="4390068" y="3618629"/>
              <a:ext cx="25539" cy="15913"/>
            </a:xfrm>
            <a:custGeom>
              <a:avLst/>
              <a:gdLst/>
              <a:ahLst/>
              <a:cxnLst/>
              <a:rect l="l" t="t" r="r" b="b"/>
              <a:pathLst>
                <a:path w="857" h="534" extrusionOk="0">
                  <a:moveTo>
                    <a:pt x="48" y="1"/>
                  </a:moveTo>
                  <a:cubicBezTo>
                    <a:pt x="19" y="1"/>
                    <a:pt x="0" y="19"/>
                    <a:pt x="3" y="72"/>
                  </a:cubicBezTo>
                  <a:cubicBezTo>
                    <a:pt x="4" y="158"/>
                    <a:pt x="76" y="249"/>
                    <a:pt x="113" y="326"/>
                  </a:cubicBezTo>
                  <a:cubicBezTo>
                    <a:pt x="149" y="395"/>
                    <a:pt x="185" y="465"/>
                    <a:pt x="228" y="534"/>
                  </a:cubicBezTo>
                  <a:cubicBezTo>
                    <a:pt x="437" y="528"/>
                    <a:pt x="649" y="524"/>
                    <a:pt x="857" y="519"/>
                  </a:cubicBezTo>
                  <a:cubicBezTo>
                    <a:pt x="679" y="350"/>
                    <a:pt x="465" y="221"/>
                    <a:pt x="255" y="105"/>
                  </a:cubicBezTo>
                  <a:cubicBezTo>
                    <a:pt x="208" y="78"/>
                    <a:pt x="107" y="1"/>
                    <a:pt x="4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2"/>
            <p:cNvSpPr/>
            <p:nvPr/>
          </p:nvSpPr>
          <p:spPr>
            <a:xfrm>
              <a:off x="4337383" y="3565973"/>
              <a:ext cx="34777" cy="36207"/>
            </a:xfrm>
            <a:custGeom>
              <a:avLst/>
              <a:gdLst/>
              <a:ahLst/>
              <a:cxnLst/>
              <a:rect l="l" t="t" r="r" b="b"/>
              <a:pathLst>
                <a:path w="1167" h="1215" extrusionOk="0">
                  <a:moveTo>
                    <a:pt x="270" y="1"/>
                  </a:moveTo>
                  <a:cubicBezTo>
                    <a:pt x="226" y="1"/>
                    <a:pt x="184" y="15"/>
                    <a:pt x="137" y="40"/>
                  </a:cubicBezTo>
                  <a:cubicBezTo>
                    <a:pt x="53" y="83"/>
                    <a:pt x="1" y="182"/>
                    <a:pt x="22" y="289"/>
                  </a:cubicBezTo>
                  <a:cubicBezTo>
                    <a:pt x="24" y="302"/>
                    <a:pt x="27" y="312"/>
                    <a:pt x="31" y="323"/>
                  </a:cubicBezTo>
                  <a:cubicBezTo>
                    <a:pt x="48" y="376"/>
                    <a:pt x="81" y="428"/>
                    <a:pt x="116" y="477"/>
                  </a:cubicBezTo>
                  <a:cubicBezTo>
                    <a:pt x="318" y="762"/>
                    <a:pt x="619" y="950"/>
                    <a:pt x="911" y="1111"/>
                  </a:cubicBezTo>
                  <a:cubicBezTo>
                    <a:pt x="957" y="1137"/>
                    <a:pt x="1057" y="1215"/>
                    <a:pt x="1117" y="1215"/>
                  </a:cubicBezTo>
                  <a:cubicBezTo>
                    <a:pt x="1147" y="1215"/>
                    <a:pt x="1166" y="1196"/>
                    <a:pt x="1164" y="1142"/>
                  </a:cubicBezTo>
                  <a:cubicBezTo>
                    <a:pt x="1162" y="1057"/>
                    <a:pt x="1091" y="965"/>
                    <a:pt x="1054" y="889"/>
                  </a:cubicBezTo>
                  <a:cubicBezTo>
                    <a:pt x="977" y="732"/>
                    <a:pt x="881" y="578"/>
                    <a:pt x="776" y="435"/>
                  </a:cubicBezTo>
                  <a:cubicBezTo>
                    <a:pt x="682" y="308"/>
                    <a:pt x="561" y="140"/>
                    <a:pt x="428" y="55"/>
                  </a:cubicBezTo>
                  <a:cubicBezTo>
                    <a:pt x="368"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2"/>
            <p:cNvSpPr/>
            <p:nvPr/>
          </p:nvSpPr>
          <p:spPr>
            <a:xfrm>
              <a:off x="4345220" y="3619612"/>
              <a:ext cx="30336" cy="16062"/>
            </a:xfrm>
            <a:custGeom>
              <a:avLst/>
              <a:gdLst/>
              <a:ahLst/>
              <a:cxnLst/>
              <a:rect l="l" t="t" r="r" b="b"/>
              <a:pathLst>
                <a:path w="1018" h="539" extrusionOk="0">
                  <a:moveTo>
                    <a:pt x="871" y="1"/>
                  </a:moveTo>
                  <a:cubicBezTo>
                    <a:pt x="869" y="1"/>
                    <a:pt x="866" y="1"/>
                    <a:pt x="864" y="1"/>
                  </a:cubicBezTo>
                  <a:cubicBezTo>
                    <a:pt x="781" y="4"/>
                    <a:pt x="692" y="78"/>
                    <a:pt x="616" y="115"/>
                  </a:cubicBezTo>
                  <a:cubicBezTo>
                    <a:pt x="464" y="194"/>
                    <a:pt x="314" y="289"/>
                    <a:pt x="175" y="398"/>
                  </a:cubicBezTo>
                  <a:cubicBezTo>
                    <a:pt x="121" y="441"/>
                    <a:pt x="60" y="486"/>
                    <a:pt x="0" y="538"/>
                  </a:cubicBezTo>
                  <a:cubicBezTo>
                    <a:pt x="228" y="531"/>
                    <a:pt x="457" y="527"/>
                    <a:pt x="685" y="522"/>
                  </a:cubicBezTo>
                  <a:lnTo>
                    <a:pt x="686" y="522"/>
                  </a:lnTo>
                  <a:cubicBezTo>
                    <a:pt x="738" y="436"/>
                    <a:pt x="785" y="347"/>
                    <a:pt x="834" y="260"/>
                  </a:cubicBezTo>
                  <a:cubicBezTo>
                    <a:pt x="872" y="191"/>
                    <a:pt x="1018" y="1"/>
                    <a:pt x="8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2"/>
            <p:cNvSpPr/>
            <p:nvPr/>
          </p:nvSpPr>
          <p:spPr>
            <a:xfrm>
              <a:off x="4386700" y="3566182"/>
              <a:ext cx="38293" cy="34985"/>
            </a:xfrm>
            <a:custGeom>
              <a:avLst/>
              <a:gdLst/>
              <a:ahLst/>
              <a:cxnLst/>
              <a:rect l="l" t="t" r="r" b="b"/>
              <a:pathLst>
                <a:path w="1285" h="1174" extrusionOk="0">
                  <a:moveTo>
                    <a:pt x="1034" y="0"/>
                  </a:moveTo>
                  <a:cubicBezTo>
                    <a:pt x="1018" y="0"/>
                    <a:pt x="1002" y="2"/>
                    <a:pt x="985" y="5"/>
                  </a:cubicBezTo>
                  <a:cubicBezTo>
                    <a:pt x="977" y="10"/>
                    <a:pt x="965" y="11"/>
                    <a:pt x="955" y="15"/>
                  </a:cubicBezTo>
                  <a:cubicBezTo>
                    <a:pt x="901" y="33"/>
                    <a:pt x="851" y="66"/>
                    <a:pt x="803" y="101"/>
                  </a:cubicBezTo>
                  <a:cubicBezTo>
                    <a:pt x="525" y="309"/>
                    <a:pt x="341" y="614"/>
                    <a:pt x="183" y="914"/>
                  </a:cubicBezTo>
                  <a:cubicBezTo>
                    <a:pt x="146" y="984"/>
                    <a:pt x="1" y="1173"/>
                    <a:pt x="145" y="1173"/>
                  </a:cubicBezTo>
                  <a:cubicBezTo>
                    <a:pt x="147" y="1173"/>
                    <a:pt x="150" y="1173"/>
                    <a:pt x="153" y="1173"/>
                  </a:cubicBezTo>
                  <a:cubicBezTo>
                    <a:pt x="234" y="1170"/>
                    <a:pt x="325" y="1099"/>
                    <a:pt x="399" y="1059"/>
                  </a:cubicBezTo>
                  <a:cubicBezTo>
                    <a:pt x="554" y="980"/>
                    <a:pt x="703" y="884"/>
                    <a:pt x="842" y="776"/>
                  </a:cubicBezTo>
                  <a:cubicBezTo>
                    <a:pt x="965" y="679"/>
                    <a:pt x="1130"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2"/>
            <p:cNvSpPr/>
            <p:nvPr/>
          </p:nvSpPr>
          <p:spPr>
            <a:xfrm>
              <a:off x="4374214" y="3603491"/>
              <a:ext cx="13797" cy="14036"/>
            </a:xfrm>
            <a:custGeom>
              <a:avLst/>
              <a:gdLst/>
              <a:ahLst/>
              <a:cxnLst/>
              <a:rect l="l" t="t" r="r" b="b"/>
              <a:pathLst>
                <a:path w="463" h="471" extrusionOk="0">
                  <a:moveTo>
                    <a:pt x="231" y="0"/>
                  </a:moveTo>
                  <a:cubicBezTo>
                    <a:pt x="215" y="0"/>
                    <a:pt x="198" y="4"/>
                    <a:pt x="181" y="6"/>
                  </a:cubicBezTo>
                  <a:cubicBezTo>
                    <a:pt x="176" y="6"/>
                    <a:pt x="172" y="7"/>
                    <a:pt x="166" y="10"/>
                  </a:cubicBezTo>
                  <a:cubicBezTo>
                    <a:pt x="152" y="14"/>
                    <a:pt x="135" y="20"/>
                    <a:pt x="120" y="29"/>
                  </a:cubicBezTo>
                  <a:cubicBezTo>
                    <a:pt x="106" y="39"/>
                    <a:pt x="93" y="49"/>
                    <a:pt x="80" y="60"/>
                  </a:cubicBezTo>
                  <a:cubicBezTo>
                    <a:pt x="72" y="67"/>
                    <a:pt x="66" y="77"/>
                    <a:pt x="59" y="86"/>
                  </a:cubicBezTo>
                  <a:cubicBezTo>
                    <a:pt x="52" y="96"/>
                    <a:pt x="44" y="105"/>
                    <a:pt x="42" y="113"/>
                  </a:cubicBezTo>
                  <a:cubicBezTo>
                    <a:pt x="39" y="118"/>
                    <a:pt x="37" y="122"/>
                    <a:pt x="36" y="126"/>
                  </a:cubicBezTo>
                  <a:cubicBezTo>
                    <a:pt x="34"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4" y="341"/>
                    <a:pt x="27" y="343"/>
                    <a:pt x="29" y="345"/>
                  </a:cubicBezTo>
                  <a:cubicBezTo>
                    <a:pt x="37" y="358"/>
                    <a:pt x="46" y="371"/>
                    <a:pt x="57"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3" y="470"/>
                    <a:pt x="245" y="470"/>
                  </a:cubicBezTo>
                  <a:cubicBezTo>
                    <a:pt x="254" y="470"/>
                    <a:pt x="261" y="467"/>
                    <a:pt x="271" y="466"/>
                  </a:cubicBezTo>
                  <a:cubicBezTo>
                    <a:pt x="279" y="464"/>
                    <a:pt x="288" y="464"/>
                    <a:pt x="297" y="463"/>
                  </a:cubicBezTo>
                  <a:cubicBezTo>
                    <a:pt x="314" y="459"/>
                    <a:pt x="330" y="450"/>
                    <a:pt x="344" y="444"/>
                  </a:cubicBezTo>
                  <a:cubicBezTo>
                    <a:pt x="350" y="443"/>
                    <a:pt x="355" y="439"/>
                    <a:pt x="358" y="436"/>
                  </a:cubicBezTo>
                  <a:cubicBezTo>
                    <a:pt x="373" y="424"/>
                    <a:pt x="387" y="416"/>
                    <a:pt x="400" y="403"/>
                  </a:cubicBezTo>
                  <a:cubicBezTo>
                    <a:pt x="410" y="391"/>
                    <a:pt x="421" y="375"/>
                    <a:pt x="430" y="361"/>
                  </a:cubicBezTo>
                  <a:cubicBezTo>
                    <a:pt x="434" y="357"/>
                    <a:pt x="436" y="351"/>
                    <a:pt x="437" y="347"/>
                  </a:cubicBezTo>
                  <a:cubicBezTo>
                    <a:pt x="444" y="330"/>
                    <a:pt x="451" y="314"/>
                    <a:pt x="456" y="298"/>
                  </a:cubicBezTo>
                  <a:cubicBezTo>
                    <a:pt x="459" y="282"/>
                    <a:pt x="460" y="264"/>
                    <a:pt x="463" y="247"/>
                  </a:cubicBezTo>
                  <a:lnTo>
                    <a:pt x="463" y="228"/>
                  </a:lnTo>
                  <a:cubicBezTo>
                    <a:pt x="460" y="212"/>
                    <a:pt x="459" y="193"/>
                    <a:pt x="456" y="178"/>
                  </a:cubicBezTo>
                  <a:cubicBezTo>
                    <a:pt x="451" y="161"/>
                    <a:pt x="443" y="143"/>
                    <a:pt x="436" y="128"/>
                  </a:cubicBezTo>
                  <a:cubicBezTo>
                    <a:pt x="433" y="122"/>
                    <a:pt x="431" y="119"/>
                    <a:pt x="429" y="113"/>
                  </a:cubicBezTo>
                  <a:cubicBezTo>
                    <a:pt x="420" y="99"/>
                    <a:pt x="408" y="83"/>
                    <a:pt x="396" y="70"/>
                  </a:cubicBezTo>
                  <a:cubicBezTo>
                    <a:pt x="388" y="62"/>
                    <a:pt x="378" y="56"/>
                    <a:pt x="370" y="49"/>
                  </a:cubicBezTo>
                  <a:cubicBezTo>
                    <a:pt x="360" y="42"/>
                    <a:pt x="351" y="34"/>
                    <a:pt x="343" y="29"/>
                  </a:cubicBezTo>
                  <a:cubicBezTo>
                    <a:pt x="328" y="20"/>
                    <a:pt x="312" y="14"/>
                    <a:pt x="295" y="10"/>
                  </a:cubicBezTo>
                  <a:cubicBezTo>
                    <a:pt x="290" y="7"/>
                    <a:pt x="285" y="6"/>
                    <a:pt x="279"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2"/>
            <p:cNvSpPr/>
            <p:nvPr/>
          </p:nvSpPr>
          <p:spPr>
            <a:xfrm>
              <a:off x="4573571"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1"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3"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p:nvPr/>
          </p:nvSpPr>
          <p:spPr>
            <a:xfrm>
              <a:off x="4504645"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6"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2"/>
            <p:cNvSpPr/>
            <p:nvPr/>
          </p:nvSpPr>
          <p:spPr>
            <a:xfrm>
              <a:off x="4560102" y="3623337"/>
              <a:ext cx="7480" cy="7629"/>
            </a:xfrm>
            <a:custGeom>
              <a:avLst/>
              <a:gdLst/>
              <a:ahLst/>
              <a:cxnLst/>
              <a:rect l="l" t="t" r="r" b="b"/>
              <a:pathLst>
                <a:path w="251" h="256" extrusionOk="0">
                  <a:moveTo>
                    <a:pt x="139" y="0"/>
                  </a:moveTo>
                  <a:cubicBezTo>
                    <a:pt x="124" y="0"/>
                    <a:pt x="107" y="10"/>
                    <a:pt x="87" y="32"/>
                  </a:cubicBezTo>
                  <a:cubicBezTo>
                    <a:pt x="38" y="85"/>
                    <a:pt x="21" y="178"/>
                    <a:pt x="1" y="255"/>
                  </a:cubicBezTo>
                  <a:cubicBezTo>
                    <a:pt x="85" y="255"/>
                    <a:pt x="166" y="251"/>
                    <a:pt x="250" y="250"/>
                  </a:cubicBezTo>
                  <a:cubicBezTo>
                    <a:pt x="247" y="247"/>
                    <a:pt x="247" y="241"/>
                    <a:pt x="244" y="237"/>
                  </a:cubicBezTo>
                  <a:cubicBezTo>
                    <a:pt x="227" y="175"/>
                    <a:pt x="204" y="0"/>
                    <a:pt x="1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2"/>
            <p:cNvSpPr/>
            <p:nvPr/>
          </p:nvSpPr>
          <p:spPr>
            <a:xfrm>
              <a:off x="4554172" y="3550805"/>
              <a:ext cx="17940" cy="46667"/>
            </a:xfrm>
            <a:custGeom>
              <a:avLst/>
              <a:gdLst/>
              <a:ahLst/>
              <a:cxnLst/>
              <a:rect l="l" t="t" r="r" b="b"/>
              <a:pathLst>
                <a:path w="602" h="1566" extrusionOk="0">
                  <a:moveTo>
                    <a:pt x="304" y="0"/>
                  </a:moveTo>
                  <a:cubicBezTo>
                    <a:pt x="234" y="0"/>
                    <a:pt x="164" y="35"/>
                    <a:pt x="120" y="104"/>
                  </a:cubicBezTo>
                  <a:cubicBezTo>
                    <a:pt x="114" y="116"/>
                    <a:pt x="108" y="126"/>
                    <a:pt x="102" y="135"/>
                  </a:cubicBezTo>
                  <a:cubicBezTo>
                    <a:pt x="78" y="188"/>
                    <a:pt x="64" y="246"/>
                    <a:pt x="55" y="305"/>
                  </a:cubicBezTo>
                  <a:cubicBezTo>
                    <a:pt x="1" y="653"/>
                    <a:pt x="84" y="1004"/>
                    <a:pt x="178" y="1328"/>
                  </a:cubicBezTo>
                  <a:cubicBezTo>
                    <a:pt x="197" y="1392"/>
                    <a:pt x="218" y="1566"/>
                    <a:pt x="284" y="1566"/>
                  </a:cubicBezTo>
                  <a:cubicBezTo>
                    <a:pt x="299" y="1566"/>
                    <a:pt x="317" y="1557"/>
                    <a:pt x="337" y="1534"/>
                  </a:cubicBezTo>
                  <a:cubicBezTo>
                    <a:pt x="393" y="1471"/>
                    <a:pt x="408" y="1357"/>
                    <a:pt x="432" y="1274"/>
                  </a:cubicBezTo>
                  <a:cubicBezTo>
                    <a:pt x="486" y="1106"/>
                    <a:pt x="525" y="933"/>
                    <a:pt x="550" y="754"/>
                  </a:cubicBezTo>
                  <a:cubicBezTo>
                    <a:pt x="571" y="596"/>
                    <a:pt x="601"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2"/>
            <p:cNvSpPr/>
            <p:nvPr/>
          </p:nvSpPr>
          <p:spPr>
            <a:xfrm>
              <a:off x="4556734" y="3603431"/>
              <a:ext cx="13827" cy="13827"/>
            </a:xfrm>
            <a:custGeom>
              <a:avLst/>
              <a:gdLst/>
              <a:ahLst/>
              <a:cxnLst/>
              <a:rect l="l" t="t" r="r" b="b"/>
              <a:pathLst>
                <a:path w="464" h="464" extrusionOk="0">
                  <a:moveTo>
                    <a:pt x="234" y="1"/>
                  </a:moveTo>
                  <a:cubicBezTo>
                    <a:pt x="223" y="1"/>
                    <a:pt x="210" y="2"/>
                    <a:pt x="200" y="5"/>
                  </a:cubicBezTo>
                  <a:cubicBezTo>
                    <a:pt x="188" y="6"/>
                    <a:pt x="177" y="6"/>
                    <a:pt x="165"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6"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6" y="303"/>
                  </a:cubicBezTo>
                  <a:cubicBezTo>
                    <a:pt x="19" y="309"/>
                    <a:pt x="19" y="313"/>
                    <a:pt x="21" y="316"/>
                  </a:cubicBezTo>
                  <a:cubicBezTo>
                    <a:pt x="26" y="330"/>
                    <a:pt x="31" y="345"/>
                    <a:pt x="37" y="357"/>
                  </a:cubicBezTo>
                  <a:cubicBezTo>
                    <a:pt x="38" y="359"/>
                    <a:pt x="38" y="363"/>
                    <a:pt x="41" y="365"/>
                  </a:cubicBezTo>
                  <a:cubicBezTo>
                    <a:pt x="48" y="377"/>
                    <a:pt x="58" y="388"/>
                    <a:pt x="67" y="399"/>
                  </a:cubicBezTo>
                  <a:cubicBezTo>
                    <a:pt x="69" y="400"/>
                    <a:pt x="69" y="402"/>
                    <a:pt x="71" y="403"/>
                  </a:cubicBezTo>
                  <a:cubicBezTo>
                    <a:pt x="77" y="409"/>
                    <a:pt x="85" y="416"/>
                    <a:pt x="91" y="420"/>
                  </a:cubicBezTo>
                  <a:cubicBezTo>
                    <a:pt x="95" y="425"/>
                    <a:pt x="102" y="430"/>
                    <a:pt x="110" y="436"/>
                  </a:cubicBezTo>
                  <a:cubicBezTo>
                    <a:pt x="122"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0" y="425"/>
                    <a:pt x="357" y="420"/>
                  </a:cubicBezTo>
                  <a:cubicBezTo>
                    <a:pt x="370" y="409"/>
                    <a:pt x="386" y="400"/>
                    <a:pt x="396" y="388"/>
                  </a:cubicBezTo>
                  <a:cubicBezTo>
                    <a:pt x="402" y="382"/>
                    <a:pt x="408" y="373"/>
                    <a:pt x="413" y="367"/>
                  </a:cubicBezTo>
                  <a:lnTo>
                    <a:pt x="429" y="346"/>
                  </a:lnTo>
                  <a:cubicBezTo>
                    <a:pt x="438" y="332"/>
                    <a:pt x="443" y="316"/>
                    <a:pt x="449" y="300"/>
                  </a:cubicBezTo>
                  <a:cubicBezTo>
                    <a:pt x="451" y="294"/>
                    <a:pt x="452" y="289"/>
                    <a:pt x="452" y="284"/>
                  </a:cubicBezTo>
                  <a:cubicBezTo>
                    <a:pt x="456" y="266"/>
                    <a:pt x="459" y="249"/>
                    <a:pt x="459" y="230"/>
                  </a:cubicBezTo>
                  <a:cubicBezTo>
                    <a:pt x="464" y="217"/>
                    <a:pt x="459" y="200"/>
                    <a:pt x="456" y="181"/>
                  </a:cubicBezTo>
                  <a:cubicBezTo>
                    <a:pt x="453" y="177"/>
                    <a:pt x="453" y="171"/>
                    <a:pt x="452" y="165"/>
                  </a:cubicBezTo>
                  <a:cubicBezTo>
                    <a:pt x="446" y="150"/>
                    <a:pt x="439"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p:nvPr/>
          </p:nvSpPr>
          <p:spPr>
            <a:xfrm>
              <a:off x="4932890" y="3607752"/>
              <a:ext cx="3248" cy="4470"/>
            </a:xfrm>
            <a:custGeom>
              <a:avLst/>
              <a:gdLst/>
              <a:ahLst/>
              <a:cxnLst/>
              <a:rect l="l" t="t" r="r" b="b"/>
              <a:pathLst>
                <a:path w="109" h="150" extrusionOk="0">
                  <a:moveTo>
                    <a:pt x="87" y="0"/>
                  </a:moveTo>
                  <a:cubicBezTo>
                    <a:pt x="32" y="26"/>
                    <a:pt x="0" y="62"/>
                    <a:pt x="59" y="115"/>
                  </a:cubicBezTo>
                  <a:cubicBezTo>
                    <a:pt x="73" y="129"/>
                    <a:pt x="92" y="141"/>
                    <a:pt x="109" y="149"/>
                  </a:cubicBezTo>
                  <a:cubicBezTo>
                    <a:pt x="100" y="99"/>
                    <a:pt x="93" y="49"/>
                    <a:pt x="8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2"/>
            <p:cNvSpPr/>
            <p:nvPr/>
          </p:nvSpPr>
          <p:spPr>
            <a:xfrm>
              <a:off x="4862295" y="3602060"/>
              <a:ext cx="48693" cy="16658"/>
            </a:xfrm>
            <a:custGeom>
              <a:avLst/>
              <a:gdLst/>
              <a:ahLst/>
              <a:cxnLst/>
              <a:rect l="l" t="t" r="r" b="b"/>
              <a:pathLst>
                <a:path w="1634" h="559" extrusionOk="0">
                  <a:moveTo>
                    <a:pt x="408" y="0"/>
                  </a:moveTo>
                  <a:cubicBezTo>
                    <a:pt x="351" y="0"/>
                    <a:pt x="296" y="5"/>
                    <a:pt x="245" y="17"/>
                  </a:cubicBezTo>
                  <a:cubicBezTo>
                    <a:pt x="115" y="47"/>
                    <a:pt x="64" y="110"/>
                    <a:pt x="29" y="217"/>
                  </a:cubicBezTo>
                  <a:cubicBezTo>
                    <a:pt x="0" y="309"/>
                    <a:pt x="31" y="416"/>
                    <a:pt x="121" y="475"/>
                  </a:cubicBezTo>
                  <a:cubicBezTo>
                    <a:pt x="129" y="482"/>
                    <a:pt x="138" y="488"/>
                    <a:pt x="149"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8" y="196"/>
                    <a:pt x="1345" y="181"/>
                    <a:pt x="1263" y="154"/>
                  </a:cubicBezTo>
                  <a:cubicBezTo>
                    <a:pt x="1098" y="98"/>
                    <a:pt x="929" y="60"/>
                    <a:pt x="754" y="34"/>
                  </a:cubicBezTo>
                  <a:cubicBezTo>
                    <a:pt x="651" y="19"/>
                    <a:pt x="526"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2"/>
            <p:cNvSpPr/>
            <p:nvPr/>
          </p:nvSpPr>
          <p:spPr>
            <a:xfrm>
              <a:off x="4916917" y="3623247"/>
              <a:ext cx="9208" cy="10907"/>
            </a:xfrm>
            <a:custGeom>
              <a:avLst/>
              <a:gdLst/>
              <a:ahLst/>
              <a:cxnLst/>
              <a:rect l="l" t="t" r="r" b="b"/>
              <a:pathLst>
                <a:path w="309" h="366" extrusionOk="0">
                  <a:moveTo>
                    <a:pt x="165" y="1"/>
                  </a:moveTo>
                  <a:cubicBezTo>
                    <a:pt x="150" y="1"/>
                    <a:pt x="133" y="10"/>
                    <a:pt x="113" y="32"/>
                  </a:cubicBezTo>
                  <a:cubicBezTo>
                    <a:pt x="57" y="95"/>
                    <a:pt x="43" y="211"/>
                    <a:pt x="16" y="293"/>
                  </a:cubicBezTo>
                  <a:cubicBezTo>
                    <a:pt x="9" y="311"/>
                    <a:pt x="6" y="331"/>
                    <a:pt x="0" y="350"/>
                  </a:cubicBezTo>
                  <a:cubicBezTo>
                    <a:pt x="105" y="354"/>
                    <a:pt x="206" y="359"/>
                    <a:pt x="308" y="366"/>
                  </a:cubicBezTo>
                  <a:cubicBezTo>
                    <a:pt x="298" y="323"/>
                    <a:pt x="284" y="280"/>
                    <a:pt x="271" y="238"/>
                  </a:cubicBezTo>
                  <a:cubicBezTo>
                    <a:pt x="253" y="175"/>
                    <a:pt x="229" y="1"/>
                    <a:pt x="16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2"/>
            <p:cNvSpPr/>
            <p:nvPr/>
          </p:nvSpPr>
          <p:spPr>
            <a:xfrm>
              <a:off x="4911822" y="3550805"/>
              <a:ext cx="17880" cy="46667"/>
            </a:xfrm>
            <a:custGeom>
              <a:avLst/>
              <a:gdLst/>
              <a:ahLst/>
              <a:cxnLst/>
              <a:rect l="l" t="t" r="r" b="b"/>
              <a:pathLst>
                <a:path w="600" h="1566" extrusionOk="0">
                  <a:moveTo>
                    <a:pt x="302" y="0"/>
                  </a:moveTo>
                  <a:cubicBezTo>
                    <a:pt x="232" y="0"/>
                    <a:pt x="162" y="35"/>
                    <a:pt x="117" y="104"/>
                  </a:cubicBezTo>
                  <a:cubicBezTo>
                    <a:pt x="114" y="116"/>
                    <a:pt x="108" y="126"/>
                    <a:pt x="104" y="135"/>
                  </a:cubicBezTo>
                  <a:cubicBezTo>
                    <a:pt x="78" y="188"/>
                    <a:pt x="64" y="246"/>
                    <a:pt x="55" y="305"/>
                  </a:cubicBezTo>
                  <a:cubicBezTo>
                    <a:pt x="1" y="653"/>
                    <a:pt x="84" y="1004"/>
                    <a:pt x="178" y="1328"/>
                  </a:cubicBezTo>
                  <a:cubicBezTo>
                    <a:pt x="197" y="1392"/>
                    <a:pt x="218" y="1566"/>
                    <a:pt x="283" y="1566"/>
                  </a:cubicBezTo>
                  <a:cubicBezTo>
                    <a:pt x="298" y="1566"/>
                    <a:pt x="316" y="1557"/>
                    <a:pt x="336" y="1534"/>
                  </a:cubicBezTo>
                  <a:cubicBezTo>
                    <a:pt x="392" y="1471"/>
                    <a:pt x="406" y="1357"/>
                    <a:pt x="430" y="1274"/>
                  </a:cubicBezTo>
                  <a:cubicBezTo>
                    <a:pt x="485" y="1106"/>
                    <a:pt x="524" y="933"/>
                    <a:pt x="547" y="754"/>
                  </a:cubicBezTo>
                  <a:cubicBezTo>
                    <a:pt x="568" y="596"/>
                    <a:pt x="600" y="390"/>
                    <a:pt x="565" y="233"/>
                  </a:cubicBezTo>
                  <a:cubicBezTo>
                    <a:pt x="535" y="99"/>
                    <a:pt x="475" y="46"/>
                    <a:pt x="370" y="11"/>
                  </a:cubicBezTo>
                  <a:cubicBezTo>
                    <a:pt x="348" y="4"/>
                    <a:pt x="325" y="0"/>
                    <a:pt x="3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2"/>
            <p:cNvSpPr/>
            <p:nvPr/>
          </p:nvSpPr>
          <p:spPr>
            <a:xfrm>
              <a:off x="4914355" y="3603431"/>
              <a:ext cx="13797" cy="13827"/>
            </a:xfrm>
            <a:custGeom>
              <a:avLst/>
              <a:gdLst/>
              <a:ahLst/>
              <a:cxnLst/>
              <a:rect l="l" t="t" r="r" b="b"/>
              <a:pathLst>
                <a:path w="463" h="464" extrusionOk="0">
                  <a:moveTo>
                    <a:pt x="232" y="1"/>
                  </a:moveTo>
                  <a:cubicBezTo>
                    <a:pt x="222" y="1"/>
                    <a:pt x="209" y="2"/>
                    <a:pt x="199" y="5"/>
                  </a:cubicBezTo>
                  <a:cubicBezTo>
                    <a:pt x="188" y="6"/>
                    <a:pt x="175" y="6"/>
                    <a:pt x="165" y="9"/>
                  </a:cubicBezTo>
                  <a:cubicBezTo>
                    <a:pt x="149" y="15"/>
                    <a:pt x="132" y="22"/>
                    <a:pt x="118" y="29"/>
                  </a:cubicBezTo>
                  <a:cubicBezTo>
                    <a:pt x="113" y="31"/>
                    <a:pt x="109" y="35"/>
                    <a:pt x="103" y="38"/>
                  </a:cubicBezTo>
                  <a:cubicBezTo>
                    <a:pt x="92" y="48"/>
                    <a:pt x="78" y="58"/>
                    <a:pt x="65" y="69"/>
                  </a:cubicBezTo>
                  <a:cubicBezTo>
                    <a:pt x="52" y="81"/>
                    <a:pt x="43" y="95"/>
                    <a:pt x="32" y="108"/>
                  </a:cubicBezTo>
                  <a:cubicBezTo>
                    <a:pt x="29" y="112"/>
                    <a:pt x="27" y="117"/>
                    <a:pt x="25" y="121"/>
                  </a:cubicBezTo>
                  <a:cubicBezTo>
                    <a:pt x="17" y="135"/>
                    <a:pt x="10" y="151"/>
                    <a:pt x="7" y="167"/>
                  </a:cubicBezTo>
                  <a:cubicBezTo>
                    <a:pt x="3" y="184"/>
                    <a:pt x="2" y="200"/>
                    <a:pt x="0" y="216"/>
                  </a:cubicBezTo>
                  <a:cubicBezTo>
                    <a:pt x="0" y="227"/>
                    <a:pt x="2" y="238"/>
                    <a:pt x="3" y="250"/>
                  </a:cubicBezTo>
                  <a:cubicBezTo>
                    <a:pt x="6" y="260"/>
                    <a:pt x="6" y="271"/>
                    <a:pt x="9" y="281"/>
                  </a:cubicBezTo>
                  <a:cubicBezTo>
                    <a:pt x="10" y="286"/>
                    <a:pt x="13" y="291"/>
                    <a:pt x="14" y="294"/>
                  </a:cubicBezTo>
                  <a:cubicBezTo>
                    <a:pt x="14" y="299"/>
                    <a:pt x="14" y="300"/>
                    <a:pt x="16" y="303"/>
                  </a:cubicBezTo>
                  <a:cubicBezTo>
                    <a:pt x="17" y="309"/>
                    <a:pt x="17" y="313"/>
                    <a:pt x="20" y="316"/>
                  </a:cubicBezTo>
                  <a:cubicBezTo>
                    <a:pt x="25" y="330"/>
                    <a:pt x="30" y="345"/>
                    <a:pt x="36" y="357"/>
                  </a:cubicBezTo>
                  <a:cubicBezTo>
                    <a:pt x="37" y="359"/>
                    <a:pt x="37" y="363"/>
                    <a:pt x="39" y="365"/>
                  </a:cubicBezTo>
                  <a:cubicBezTo>
                    <a:pt x="46" y="377"/>
                    <a:pt x="57" y="388"/>
                    <a:pt x="66" y="399"/>
                  </a:cubicBezTo>
                  <a:cubicBezTo>
                    <a:pt x="69" y="400"/>
                    <a:pt x="69" y="402"/>
                    <a:pt x="70" y="403"/>
                  </a:cubicBezTo>
                  <a:cubicBezTo>
                    <a:pt x="75" y="409"/>
                    <a:pt x="85" y="416"/>
                    <a:pt x="90" y="420"/>
                  </a:cubicBezTo>
                  <a:cubicBezTo>
                    <a:pt x="95" y="425"/>
                    <a:pt x="102" y="430"/>
                    <a:pt x="112" y="436"/>
                  </a:cubicBezTo>
                  <a:cubicBezTo>
                    <a:pt x="123" y="443"/>
                    <a:pt x="138" y="448"/>
                    <a:pt x="151" y="453"/>
                  </a:cubicBezTo>
                  <a:cubicBezTo>
                    <a:pt x="155" y="456"/>
                    <a:pt x="158" y="456"/>
                    <a:pt x="159" y="458"/>
                  </a:cubicBezTo>
                  <a:cubicBezTo>
                    <a:pt x="174" y="461"/>
                    <a:pt x="191" y="463"/>
                    <a:pt x="206" y="463"/>
                  </a:cubicBezTo>
                  <a:lnTo>
                    <a:pt x="217" y="463"/>
                  </a:lnTo>
                  <a:cubicBezTo>
                    <a:pt x="235" y="463"/>
                    <a:pt x="255" y="459"/>
                    <a:pt x="272" y="456"/>
                  </a:cubicBezTo>
                  <a:cubicBezTo>
                    <a:pt x="278" y="453"/>
                    <a:pt x="285" y="453"/>
                    <a:pt x="291" y="452"/>
                  </a:cubicBezTo>
                  <a:cubicBezTo>
                    <a:pt x="308" y="446"/>
                    <a:pt x="324" y="439"/>
                    <a:pt x="341" y="430"/>
                  </a:cubicBezTo>
                  <a:cubicBezTo>
                    <a:pt x="345" y="428"/>
                    <a:pt x="353" y="425"/>
                    <a:pt x="358" y="420"/>
                  </a:cubicBezTo>
                  <a:cubicBezTo>
                    <a:pt x="371" y="409"/>
                    <a:pt x="387" y="400"/>
                    <a:pt x="398" y="388"/>
                  </a:cubicBezTo>
                  <a:cubicBezTo>
                    <a:pt x="403" y="382"/>
                    <a:pt x="409" y="373"/>
                    <a:pt x="414" y="367"/>
                  </a:cubicBezTo>
                  <a:lnTo>
                    <a:pt x="430" y="346"/>
                  </a:lnTo>
                  <a:cubicBezTo>
                    <a:pt x="439" y="332"/>
                    <a:pt x="444" y="316"/>
                    <a:pt x="450" y="300"/>
                  </a:cubicBezTo>
                  <a:cubicBezTo>
                    <a:pt x="452" y="294"/>
                    <a:pt x="453" y="289"/>
                    <a:pt x="453" y="284"/>
                  </a:cubicBezTo>
                  <a:cubicBezTo>
                    <a:pt x="457" y="266"/>
                    <a:pt x="460" y="249"/>
                    <a:pt x="460" y="230"/>
                  </a:cubicBezTo>
                  <a:cubicBezTo>
                    <a:pt x="463" y="217"/>
                    <a:pt x="459" y="200"/>
                    <a:pt x="457" y="181"/>
                  </a:cubicBezTo>
                  <a:cubicBezTo>
                    <a:pt x="456" y="177"/>
                    <a:pt x="456" y="171"/>
                    <a:pt x="453" y="165"/>
                  </a:cubicBezTo>
                  <a:cubicBezTo>
                    <a:pt x="449" y="150"/>
                    <a:pt x="440" y="134"/>
                    <a:pt x="431" y="117"/>
                  </a:cubicBezTo>
                  <a:cubicBezTo>
                    <a:pt x="423" y="102"/>
                    <a:pt x="411" y="88"/>
                    <a:pt x="401" y="77"/>
                  </a:cubicBezTo>
                  <a:cubicBezTo>
                    <a:pt x="397" y="71"/>
                    <a:pt x="393" y="67"/>
                    <a:pt x="388" y="64"/>
                  </a:cubicBezTo>
                  <a:cubicBezTo>
                    <a:pt x="376" y="52"/>
                    <a:pt x="364" y="42"/>
                    <a:pt x="350" y="34"/>
                  </a:cubicBezTo>
                  <a:cubicBezTo>
                    <a:pt x="335" y="24"/>
                    <a:pt x="317" y="16"/>
                    <a:pt x="301" y="12"/>
                  </a:cubicBezTo>
                  <a:cubicBezTo>
                    <a:pt x="295" y="9"/>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2"/>
            <p:cNvSpPr/>
            <p:nvPr/>
          </p:nvSpPr>
          <p:spPr>
            <a:xfrm>
              <a:off x="4754780" y="3618599"/>
              <a:ext cx="20026" cy="10877"/>
            </a:xfrm>
            <a:custGeom>
              <a:avLst/>
              <a:gdLst/>
              <a:ahLst/>
              <a:cxnLst/>
              <a:rect l="l" t="t" r="r" b="b"/>
              <a:pathLst>
                <a:path w="672" h="365" extrusionOk="0">
                  <a:moveTo>
                    <a:pt x="50" y="0"/>
                  </a:moveTo>
                  <a:cubicBezTo>
                    <a:pt x="20" y="0"/>
                    <a:pt x="1" y="19"/>
                    <a:pt x="3" y="72"/>
                  </a:cubicBezTo>
                  <a:cubicBezTo>
                    <a:pt x="8" y="158"/>
                    <a:pt x="79" y="248"/>
                    <a:pt x="116" y="324"/>
                  </a:cubicBezTo>
                  <a:cubicBezTo>
                    <a:pt x="119" y="336"/>
                    <a:pt x="127" y="348"/>
                    <a:pt x="134" y="359"/>
                  </a:cubicBezTo>
                  <a:cubicBezTo>
                    <a:pt x="316" y="363"/>
                    <a:pt x="492" y="363"/>
                    <a:pt x="671" y="364"/>
                  </a:cubicBezTo>
                  <a:cubicBezTo>
                    <a:pt x="541" y="267"/>
                    <a:pt x="397" y="184"/>
                    <a:pt x="260" y="105"/>
                  </a:cubicBezTo>
                  <a:cubicBezTo>
                    <a:pt x="213"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2"/>
            <p:cNvSpPr/>
            <p:nvPr/>
          </p:nvSpPr>
          <p:spPr>
            <a:xfrm>
              <a:off x="4702095" y="3565973"/>
              <a:ext cx="34747" cy="36207"/>
            </a:xfrm>
            <a:custGeom>
              <a:avLst/>
              <a:gdLst/>
              <a:ahLst/>
              <a:cxnLst/>
              <a:rect l="l" t="t" r="r" b="b"/>
              <a:pathLst>
                <a:path w="1166" h="1215" extrusionOk="0">
                  <a:moveTo>
                    <a:pt x="271" y="1"/>
                  </a:moveTo>
                  <a:cubicBezTo>
                    <a:pt x="227" y="1"/>
                    <a:pt x="184" y="15"/>
                    <a:pt x="136" y="40"/>
                  </a:cubicBezTo>
                  <a:cubicBezTo>
                    <a:pt x="52" y="83"/>
                    <a:pt x="0" y="182"/>
                    <a:pt x="22" y="289"/>
                  </a:cubicBezTo>
                  <a:cubicBezTo>
                    <a:pt x="25" y="302"/>
                    <a:pt x="27" y="312"/>
                    <a:pt x="30" y="323"/>
                  </a:cubicBezTo>
                  <a:cubicBezTo>
                    <a:pt x="49" y="376"/>
                    <a:pt x="80"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3" y="889"/>
                  </a:cubicBezTo>
                  <a:cubicBezTo>
                    <a:pt x="976" y="732"/>
                    <a:pt x="881" y="578"/>
                    <a:pt x="775"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2"/>
            <p:cNvSpPr/>
            <p:nvPr/>
          </p:nvSpPr>
          <p:spPr>
            <a:xfrm>
              <a:off x="4718157" y="3619612"/>
              <a:ext cx="22141" cy="9655"/>
            </a:xfrm>
            <a:custGeom>
              <a:avLst/>
              <a:gdLst/>
              <a:ahLst/>
              <a:cxnLst/>
              <a:rect l="l" t="t" r="r" b="b"/>
              <a:pathLst>
                <a:path w="743" h="324" extrusionOk="0">
                  <a:moveTo>
                    <a:pt x="594" y="1"/>
                  </a:moveTo>
                  <a:cubicBezTo>
                    <a:pt x="592" y="1"/>
                    <a:pt x="590" y="1"/>
                    <a:pt x="587" y="1"/>
                  </a:cubicBezTo>
                  <a:cubicBezTo>
                    <a:pt x="503" y="4"/>
                    <a:pt x="416" y="78"/>
                    <a:pt x="338" y="115"/>
                  </a:cubicBezTo>
                  <a:cubicBezTo>
                    <a:pt x="224" y="174"/>
                    <a:pt x="109" y="244"/>
                    <a:pt x="0" y="322"/>
                  </a:cubicBezTo>
                  <a:cubicBezTo>
                    <a:pt x="178" y="322"/>
                    <a:pt x="351" y="322"/>
                    <a:pt x="523" y="323"/>
                  </a:cubicBezTo>
                  <a:cubicBezTo>
                    <a:pt x="534" y="302"/>
                    <a:pt x="546" y="280"/>
                    <a:pt x="557" y="260"/>
                  </a:cubicBezTo>
                  <a:cubicBezTo>
                    <a:pt x="596" y="191"/>
                    <a:pt x="742" y="1"/>
                    <a:pt x="59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2"/>
            <p:cNvSpPr/>
            <p:nvPr/>
          </p:nvSpPr>
          <p:spPr>
            <a:xfrm>
              <a:off x="4751383" y="3566182"/>
              <a:ext cx="38323" cy="34985"/>
            </a:xfrm>
            <a:custGeom>
              <a:avLst/>
              <a:gdLst/>
              <a:ahLst/>
              <a:cxnLst/>
              <a:rect l="l" t="t" r="r" b="b"/>
              <a:pathLst>
                <a:path w="1286" h="1174" extrusionOk="0">
                  <a:moveTo>
                    <a:pt x="1034" y="0"/>
                  </a:moveTo>
                  <a:cubicBezTo>
                    <a:pt x="1018" y="0"/>
                    <a:pt x="1002" y="2"/>
                    <a:pt x="986" y="5"/>
                  </a:cubicBezTo>
                  <a:cubicBezTo>
                    <a:pt x="977" y="10"/>
                    <a:pt x="967" y="11"/>
                    <a:pt x="956" y="15"/>
                  </a:cubicBezTo>
                  <a:cubicBezTo>
                    <a:pt x="903" y="33"/>
                    <a:pt x="852" y="66"/>
                    <a:pt x="804" y="101"/>
                  </a:cubicBezTo>
                  <a:cubicBezTo>
                    <a:pt x="526" y="309"/>
                    <a:pt x="341" y="614"/>
                    <a:pt x="183" y="914"/>
                  </a:cubicBezTo>
                  <a:cubicBezTo>
                    <a:pt x="147" y="984"/>
                    <a:pt x="1" y="1173"/>
                    <a:pt x="145" y="1173"/>
                  </a:cubicBezTo>
                  <a:cubicBezTo>
                    <a:pt x="148" y="1173"/>
                    <a:pt x="150" y="1173"/>
                    <a:pt x="153" y="1173"/>
                  </a:cubicBezTo>
                  <a:cubicBezTo>
                    <a:pt x="236" y="1170"/>
                    <a:pt x="325" y="1099"/>
                    <a:pt x="400" y="1059"/>
                  </a:cubicBezTo>
                  <a:cubicBezTo>
                    <a:pt x="554" y="980"/>
                    <a:pt x="703" y="884"/>
                    <a:pt x="842" y="776"/>
                  </a:cubicBezTo>
                  <a:cubicBezTo>
                    <a:pt x="966" y="679"/>
                    <a:pt x="1132" y="557"/>
                    <a:pt x="1213" y="421"/>
                  </a:cubicBezTo>
                  <a:cubicBezTo>
                    <a:pt x="1285" y="305"/>
                    <a:pt x="1279" y="225"/>
                    <a:pt x="1229" y="123"/>
                  </a:cubicBezTo>
                  <a:cubicBezTo>
                    <a:pt x="1193" y="50"/>
                    <a:pt x="1120"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4738986" y="3603491"/>
              <a:ext cx="13768" cy="14036"/>
            </a:xfrm>
            <a:custGeom>
              <a:avLst/>
              <a:gdLst/>
              <a:ahLst/>
              <a:cxnLst/>
              <a:rect l="l" t="t" r="r" b="b"/>
              <a:pathLst>
                <a:path w="462" h="471" extrusionOk="0">
                  <a:moveTo>
                    <a:pt x="231" y="0"/>
                  </a:moveTo>
                  <a:cubicBezTo>
                    <a:pt x="215" y="0"/>
                    <a:pt x="197" y="4"/>
                    <a:pt x="181" y="6"/>
                  </a:cubicBezTo>
                  <a:cubicBezTo>
                    <a:pt x="175" y="6"/>
                    <a:pt x="172" y="7"/>
                    <a:pt x="166" y="10"/>
                  </a:cubicBezTo>
                  <a:cubicBezTo>
                    <a:pt x="152" y="14"/>
                    <a:pt x="134" y="20"/>
                    <a:pt x="119" y="29"/>
                  </a:cubicBezTo>
                  <a:cubicBezTo>
                    <a:pt x="105" y="39"/>
                    <a:pt x="93" y="49"/>
                    <a:pt x="81" y="60"/>
                  </a:cubicBezTo>
                  <a:cubicBezTo>
                    <a:pt x="72" y="67"/>
                    <a:pt x="66" y="77"/>
                    <a:pt x="59" y="86"/>
                  </a:cubicBezTo>
                  <a:cubicBezTo>
                    <a:pt x="52" y="96"/>
                    <a:pt x="45" y="105"/>
                    <a:pt x="40" y="113"/>
                  </a:cubicBezTo>
                  <a:cubicBezTo>
                    <a:pt x="39" y="118"/>
                    <a:pt x="38" y="122"/>
                    <a:pt x="36" y="126"/>
                  </a:cubicBezTo>
                  <a:cubicBezTo>
                    <a:pt x="33" y="128"/>
                    <a:pt x="32" y="132"/>
                    <a:pt x="30" y="133"/>
                  </a:cubicBezTo>
                  <a:cubicBezTo>
                    <a:pt x="29" y="136"/>
                    <a:pt x="26" y="140"/>
                    <a:pt x="23" y="145"/>
                  </a:cubicBezTo>
                  <a:cubicBezTo>
                    <a:pt x="17" y="158"/>
                    <a:pt x="10" y="172"/>
                    <a:pt x="7" y="186"/>
                  </a:cubicBezTo>
                  <a:cubicBezTo>
                    <a:pt x="5" y="191"/>
                    <a:pt x="5" y="192"/>
                    <a:pt x="5" y="195"/>
                  </a:cubicBezTo>
                  <a:cubicBezTo>
                    <a:pt x="2" y="211"/>
                    <a:pt x="2" y="225"/>
                    <a:pt x="0" y="238"/>
                  </a:cubicBezTo>
                  <a:lnTo>
                    <a:pt x="0" y="245"/>
                  </a:lnTo>
                  <a:cubicBezTo>
                    <a:pt x="0" y="255"/>
                    <a:pt x="2" y="264"/>
                    <a:pt x="3" y="271"/>
                  </a:cubicBezTo>
                  <a:cubicBezTo>
                    <a:pt x="5" y="278"/>
                    <a:pt x="5" y="288"/>
                    <a:pt x="7" y="295"/>
                  </a:cubicBezTo>
                  <a:cubicBezTo>
                    <a:pt x="10" y="310"/>
                    <a:pt x="17" y="324"/>
                    <a:pt x="23" y="337"/>
                  </a:cubicBezTo>
                  <a:cubicBezTo>
                    <a:pt x="25" y="341"/>
                    <a:pt x="26" y="343"/>
                    <a:pt x="29" y="345"/>
                  </a:cubicBezTo>
                  <a:cubicBezTo>
                    <a:pt x="38" y="358"/>
                    <a:pt x="46" y="371"/>
                    <a:pt x="58" y="384"/>
                  </a:cubicBezTo>
                  <a:cubicBezTo>
                    <a:pt x="59" y="387"/>
                    <a:pt x="62" y="388"/>
                    <a:pt x="65" y="391"/>
                  </a:cubicBezTo>
                  <a:cubicBezTo>
                    <a:pt x="79" y="403"/>
                    <a:pt x="93" y="414"/>
                    <a:pt x="109" y="427"/>
                  </a:cubicBezTo>
                  <a:lnTo>
                    <a:pt x="125" y="437"/>
                  </a:lnTo>
                  <a:cubicBezTo>
                    <a:pt x="141"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0" y="466"/>
                  </a:cubicBezTo>
                  <a:cubicBezTo>
                    <a:pt x="280" y="464"/>
                    <a:pt x="288" y="464"/>
                    <a:pt x="297" y="463"/>
                  </a:cubicBezTo>
                  <a:cubicBezTo>
                    <a:pt x="313" y="459"/>
                    <a:pt x="330" y="450"/>
                    <a:pt x="344" y="444"/>
                  </a:cubicBezTo>
                  <a:cubicBezTo>
                    <a:pt x="348" y="443"/>
                    <a:pt x="354" y="439"/>
                    <a:pt x="358" y="436"/>
                  </a:cubicBezTo>
                  <a:cubicBezTo>
                    <a:pt x="371" y="424"/>
                    <a:pt x="387" y="416"/>
                    <a:pt x="399" y="403"/>
                  </a:cubicBezTo>
                  <a:cubicBezTo>
                    <a:pt x="407" y="391"/>
                    <a:pt x="419" y="375"/>
                    <a:pt x="430" y="361"/>
                  </a:cubicBezTo>
                  <a:cubicBezTo>
                    <a:pt x="433" y="357"/>
                    <a:pt x="434" y="351"/>
                    <a:pt x="437" y="347"/>
                  </a:cubicBezTo>
                  <a:cubicBezTo>
                    <a:pt x="443" y="330"/>
                    <a:pt x="450" y="314"/>
                    <a:pt x="454" y="298"/>
                  </a:cubicBezTo>
                  <a:cubicBezTo>
                    <a:pt x="459" y="282"/>
                    <a:pt x="460" y="264"/>
                    <a:pt x="462" y="247"/>
                  </a:cubicBezTo>
                  <a:lnTo>
                    <a:pt x="462" y="228"/>
                  </a:lnTo>
                  <a:cubicBezTo>
                    <a:pt x="460" y="212"/>
                    <a:pt x="457" y="193"/>
                    <a:pt x="454" y="178"/>
                  </a:cubicBezTo>
                  <a:cubicBezTo>
                    <a:pt x="450" y="161"/>
                    <a:pt x="442" y="143"/>
                    <a:pt x="434" y="128"/>
                  </a:cubicBezTo>
                  <a:cubicBezTo>
                    <a:pt x="433" y="122"/>
                    <a:pt x="432" y="119"/>
                    <a:pt x="427" y="113"/>
                  </a:cubicBezTo>
                  <a:cubicBezTo>
                    <a:pt x="419" y="99"/>
                    <a:pt x="407" y="83"/>
                    <a:pt x="396" y="70"/>
                  </a:cubicBezTo>
                  <a:cubicBezTo>
                    <a:pt x="389" y="62"/>
                    <a:pt x="377" y="56"/>
                    <a:pt x="369" y="49"/>
                  </a:cubicBezTo>
                  <a:cubicBezTo>
                    <a:pt x="360" y="42"/>
                    <a:pt x="351" y="34"/>
                    <a:pt x="341" y="29"/>
                  </a:cubicBezTo>
                  <a:cubicBezTo>
                    <a:pt x="327" y="20"/>
                    <a:pt x="311" y="14"/>
                    <a:pt x="295" y="10"/>
                  </a:cubicBezTo>
                  <a:cubicBezTo>
                    <a:pt x="290" y="7"/>
                    <a:pt x="284" y="6"/>
                    <a:pt x="280" y="6"/>
                  </a:cubicBezTo>
                  <a:cubicBezTo>
                    <a:pt x="262"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547429" y="3050049"/>
            <a:ext cx="1234459" cy="1770666"/>
            <a:chOff x="7781105" y="3385225"/>
            <a:chExt cx="1000783" cy="1435489"/>
          </a:xfrm>
        </p:grpSpPr>
        <p:grpSp>
          <p:nvGrpSpPr>
            <p:cNvPr id="2790" name="Google Shape;2790;p52"/>
            <p:cNvGrpSpPr/>
            <p:nvPr/>
          </p:nvGrpSpPr>
          <p:grpSpPr>
            <a:xfrm rot="818113">
              <a:off x="7781105" y="3806093"/>
              <a:ext cx="926214" cy="1014621"/>
              <a:chOff x="-73200" y="287700"/>
              <a:chExt cx="1087750" cy="1191575"/>
            </a:xfrm>
          </p:grpSpPr>
          <p:sp>
            <p:nvSpPr>
              <p:cNvPr id="2791" name="Google Shape;2791;p52"/>
              <p:cNvSpPr/>
              <p:nvPr/>
            </p:nvSpPr>
            <p:spPr>
              <a:xfrm>
                <a:off x="-73200" y="287700"/>
                <a:ext cx="1087750" cy="1191575"/>
              </a:xfrm>
              <a:custGeom>
                <a:avLst/>
                <a:gdLst/>
                <a:ahLst/>
                <a:cxnLst/>
                <a:rect l="l" t="t" r="r" b="b"/>
                <a:pathLst>
                  <a:path w="43510" h="47663" extrusionOk="0">
                    <a:moveTo>
                      <a:pt x="1" y="1"/>
                    </a:moveTo>
                    <a:lnTo>
                      <a:pt x="1" y="42608"/>
                    </a:lnTo>
                    <a:lnTo>
                      <a:pt x="3288" y="47662"/>
                    </a:lnTo>
                    <a:lnTo>
                      <a:pt x="31856" y="47662"/>
                    </a:lnTo>
                    <a:lnTo>
                      <a:pt x="43510" y="38014"/>
                    </a:lnTo>
                    <a:lnTo>
                      <a:pt x="43510"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2"/>
              <p:cNvSpPr/>
              <p:nvPr/>
            </p:nvSpPr>
            <p:spPr>
              <a:xfrm>
                <a:off x="-3850" y="514600"/>
                <a:ext cx="949050" cy="895300"/>
              </a:xfrm>
              <a:custGeom>
                <a:avLst/>
                <a:gdLst/>
                <a:ahLst/>
                <a:cxnLst/>
                <a:rect l="l" t="t" r="r" b="b"/>
                <a:pathLst>
                  <a:path w="37962" h="35812" extrusionOk="0">
                    <a:moveTo>
                      <a:pt x="28084" y="35811"/>
                    </a:moveTo>
                    <a:lnTo>
                      <a:pt x="2020" y="35811"/>
                    </a:lnTo>
                    <a:lnTo>
                      <a:pt x="0" y="32709"/>
                    </a:lnTo>
                    <a:lnTo>
                      <a:pt x="0" y="1"/>
                    </a:lnTo>
                    <a:lnTo>
                      <a:pt x="37962" y="1"/>
                    </a:lnTo>
                    <a:lnTo>
                      <a:pt x="37962" y="2763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2"/>
              <p:cNvSpPr/>
              <p:nvPr/>
            </p:nvSpPr>
            <p:spPr>
              <a:xfrm>
                <a:off x="-3850" y="357075"/>
                <a:ext cx="949050" cy="157550"/>
              </a:xfrm>
              <a:custGeom>
                <a:avLst/>
                <a:gdLst/>
                <a:ahLst/>
                <a:cxnLst/>
                <a:rect l="l" t="t" r="r" b="b"/>
                <a:pathLst>
                  <a:path w="37962" h="6302" extrusionOk="0">
                    <a:moveTo>
                      <a:pt x="0" y="1"/>
                    </a:moveTo>
                    <a:lnTo>
                      <a:pt x="37962" y="1"/>
                    </a:lnTo>
                    <a:lnTo>
                      <a:pt x="37962" y="6302"/>
                    </a:lnTo>
                    <a:lnTo>
                      <a:pt x="0" y="63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2"/>
              <p:cNvSpPr/>
              <p:nvPr/>
            </p:nvSpPr>
            <p:spPr>
              <a:xfrm>
                <a:off x="698225" y="1205425"/>
                <a:ext cx="246925" cy="204475"/>
              </a:xfrm>
              <a:custGeom>
                <a:avLst/>
                <a:gdLst/>
                <a:ahLst/>
                <a:cxnLst/>
                <a:rect l="l" t="t" r="r" b="b"/>
                <a:pathLst>
                  <a:path w="9877" h="8179" extrusionOk="0">
                    <a:moveTo>
                      <a:pt x="1" y="8178"/>
                    </a:moveTo>
                    <a:cubicBezTo>
                      <a:pt x="1" y="8178"/>
                      <a:pt x="2737" y="5912"/>
                      <a:pt x="1456" y="354"/>
                    </a:cubicBezTo>
                    <a:cubicBezTo>
                      <a:pt x="1456" y="354"/>
                      <a:pt x="6287" y="2150"/>
                      <a:pt x="9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2"/>
              <p:cNvSpPr/>
              <p:nvPr/>
            </p:nvSpPr>
            <p:spPr>
              <a:xfrm>
                <a:off x="-3850" y="1326600"/>
                <a:ext cx="59200" cy="83300"/>
              </a:xfrm>
              <a:custGeom>
                <a:avLst/>
                <a:gdLst/>
                <a:ahLst/>
                <a:cxnLst/>
                <a:rect l="l" t="t" r="r" b="b"/>
                <a:pathLst>
                  <a:path w="2368" h="3332" extrusionOk="0">
                    <a:moveTo>
                      <a:pt x="0" y="229"/>
                    </a:moveTo>
                    <a:lnTo>
                      <a:pt x="2020" y="3331"/>
                    </a:lnTo>
                    <a:lnTo>
                      <a:pt x="2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6" name="Google Shape;2796;p52"/>
            <p:cNvSpPr/>
            <p:nvPr/>
          </p:nvSpPr>
          <p:spPr>
            <a:xfrm>
              <a:off x="8449528" y="3385225"/>
              <a:ext cx="332360" cy="313000"/>
            </a:xfrm>
            <a:custGeom>
              <a:avLst/>
              <a:gdLst/>
              <a:ahLst/>
              <a:cxnLst/>
              <a:rect l="l" t="t" r="r" b="b"/>
              <a:pathLst>
                <a:path w="13236" h="12465" extrusionOk="0">
                  <a:moveTo>
                    <a:pt x="4496" y="5233"/>
                  </a:moveTo>
                  <a:lnTo>
                    <a:pt x="3981" y="5260"/>
                  </a:lnTo>
                  <a:cubicBezTo>
                    <a:pt x="3698" y="5275"/>
                    <a:pt x="3293" y="5295"/>
                    <a:pt x="3081" y="5306"/>
                  </a:cubicBezTo>
                  <a:cubicBezTo>
                    <a:pt x="2956" y="5312"/>
                    <a:pt x="2859" y="5316"/>
                    <a:pt x="2810" y="5316"/>
                  </a:cubicBezTo>
                  <a:cubicBezTo>
                    <a:pt x="2775" y="5316"/>
                    <a:pt x="2765" y="5314"/>
                    <a:pt x="2786" y="5310"/>
                  </a:cubicBezTo>
                  <a:cubicBezTo>
                    <a:pt x="3051" y="5264"/>
                    <a:pt x="3522" y="5233"/>
                    <a:pt x="3981" y="5233"/>
                  </a:cubicBezTo>
                  <a:close/>
                  <a:moveTo>
                    <a:pt x="8903" y="7394"/>
                  </a:moveTo>
                  <a:cubicBezTo>
                    <a:pt x="8913" y="7394"/>
                    <a:pt x="9172" y="7514"/>
                    <a:pt x="9483" y="7662"/>
                  </a:cubicBezTo>
                  <a:cubicBezTo>
                    <a:pt x="9796" y="7809"/>
                    <a:pt x="10086" y="7951"/>
                    <a:pt x="10131" y="7974"/>
                  </a:cubicBezTo>
                  <a:cubicBezTo>
                    <a:pt x="10201" y="8013"/>
                    <a:pt x="10382" y="8342"/>
                    <a:pt x="10351" y="8374"/>
                  </a:cubicBezTo>
                  <a:cubicBezTo>
                    <a:pt x="10350" y="8374"/>
                    <a:pt x="10350" y="8375"/>
                    <a:pt x="10349" y="8375"/>
                  </a:cubicBezTo>
                  <a:cubicBezTo>
                    <a:pt x="10289" y="8375"/>
                    <a:pt x="8956" y="7517"/>
                    <a:pt x="8923" y="7456"/>
                  </a:cubicBezTo>
                  <a:cubicBezTo>
                    <a:pt x="8904" y="7423"/>
                    <a:pt x="8894" y="7394"/>
                    <a:pt x="8903" y="7394"/>
                  </a:cubicBezTo>
                  <a:cubicBezTo>
                    <a:pt x="8903" y="7394"/>
                    <a:pt x="8903" y="7394"/>
                    <a:pt x="8903" y="7394"/>
                  </a:cubicBezTo>
                  <a:close/>
                  <a:moveTo>
                    <a:pt x="9018" y="670"/>
                  </a:moveTo>
                  <a:cubicBezTo>
                    <a:pt x="9018" y="670"/>
                    <a:pt x="9019" y="670"/>
                    <a:pt x="9019" y="670"/>
                  </a:cubicBezTo>
                  <a:cubicBezTo>
                    <a:pt x="9023" y="675"/>
                    <a:pt x="8990" y="1027"/>
                    <a:pt x="8944" y="1453"/>
                  </a:cubicBezTo>
                  <a:cubicBezTo>
                    <a:pt x="8746" y="3292"/>
                    <a:pt x="8632" y="4597"/>
                    <a:pt x="8654" y="4729"/>
                  </a:cubicBezTo>
                  <a:cubicBezTo>
                    <a:pt x="8687" y="4916"/>
                    <a:pt x="8740" y="4995"/>
                    <a:pt x="8911" y="4995"/>
                  </a:cubicBezTo>
                  <a:cubicBezTo>
                    <a:pt x="9003" y="4995"/>
                    <a:pt x="9129" y="4972"/>
                    <a:pt x="9305" y="4932"/>
                  </a:cubicBezTo>
                  <a:cubicBezTo>
                    <a:pt x="9614" y="4860"/>
                    <a:pt x="10059" y="4771"/>
                    <a:pt x="10453" y="4705"/>
                  </a:cubicBezTo>
                  <a:cubicBezTo>
                    <a:pt x="11051" y="4602"/>
                    <a:pt x="12327" y="4399"/>
                    <a:pt x="12382" y="4399"/>
                  </a:cubicBezTo>
                  <a:cubicBezTo>
                    <a:pt x="12384" y="4399"/>
                    <a:pt x="12384" y="4399"/>
                    <a:pt x="12384" y="4400"/>
                  </a:cubicBezTo>
                  <a:cubicBezTo>
                    <a:pt x="12384" y="4427"/>
                    <a:pt x="11384" y="5180"/>
                    <a:pt x="11041" y="5408"/>
                  </a:cubicBezTo>
                  <a:cubicBezTo>
                    <a:pt x="10527" y="5752"/>
                    <a:pt x="9975" y="6169"/>
                    <a:pt x="9815" y="6337"/>
                  </a:cubicBezTo>
                  <a:cubicBezTo>
                    <a:pt x="9720" y="6436"/>
                    <a:pt x="9689" y="6500"/>
                    <a:pt x="9692" y="6591"/>
                  </a:cubicBezTo>
                  <a:cubicBezTo>
                    <a:pt x="9695" y="6708"/>
                    <a:pt x="9875" y="7253"/>
                    <a:pt x="10006" y="7547"/>
                  </a:cubicBezTo>
                  <a:lnTo>
                    <a:pt x="10067" y="7683"/>
                  </a:lnTo>
                  <a:lnTo>
                    <a:pt x="9911" y="7617"/>
                  </a:lnTo>
                  <a:cubicBezTo>
                    <a:pt x="9825" y="7580"/>
                    <a:pt x="9589" y="7476"/>
                    <a:pt x="9387" y="7385"/>
                  </a:cubicBezTo>
                  <a:cubicBezTo>
                    <a:pt x="9090" y="7251"/>
                    <a:pt x="8957" y="7194"/>
                    <a:pt x="8870" y="7194"/>
                  </a:cubicBezTo>
                  <a:cubicBezTo>
                    <a:pt x="8809" y="7194"/>
                    <a:pt x="8771" y="7222"/>
                    <a:pt x="8714" y="7272"/>
                  </a:cubicBezTo>
                  <a:cubicBezTo>
                    <a:pt x="8653" y="7328"/>
                    <a:pt x="8584" y="7420"/>
                    <a:pt x="8563" y="7477"/>
                  </a:cubicBezTo>
                  <a:cubicBezTo>
                    <a:pt x="8508" y="7624"/>
                    <a:pt x="8422" y="8574"/>
                    <a:pt x="8378" y="9507"/>
                  </a:cubicBezTo>
                  <a:cubicBezTo>
                    <a:pt x="8357" y="9952"/>
                    <a:pt x="8329" y="10488"/>
                    <a:pt x="8317" y="10697"/>
                  </a:cubicBezTo>
                  <a:lnTo>
                    <a:pt x="8295" y="11079"/>
                  </a:lnTo>
                  <a:lnTo>
                    <a:pt x="8138" y="10715"/>
                  </a:lnTo>
                  <a:cubicBezTo>
                    <a:pt x="7662" y="9612"/>
                    <a:pt x="6991" y="8210"/>
                    <a:pt x="6876" y="8082"/>
                  </a:cubicBezTo>
                  <a:cubicBezTo>
                    <a:pt x="6841" y="8043"/>
                    <a:pt x="6769" y="8019"/>
                    <a:pt x="6684" y="8019"/>
                  </a:cubicBezTo>
                  <a:cubicBezTo>
                    <a:pt x="6566" y="8019"/>
                    <a:pt x="6501" y="8061"/>
                    <a:pt x="6195" y="8321"/>
                  </a:cubicBezTo>
                  <a:cubicBezTo>
                    <a:pt x="5157" y="9211"/>
                    <a:pt x="4539" y="9765"/>
                    <a:pt x="4110" y="10188"/>
                  </a:cubicBezTo>
                  <a:cubicBezTo>
                    <a:pt x="3861" y="10432"/>
                    <a:pt x="3659" y="10612"/>
                    <a:pt x="3634" y="10612"/>
                  </a:cubicBezTo>
                  <a:cubicBezTo>
                    <a:pt x="3632" y="10612"/>
                    <a:pt x="3631" y="10611"/>
                    <a:pt x="3631" y="10609"/>
                  </a:cubicBezTo>
                  <a:cubicBezTo>
                    <a:pt x="3631" y="10495"/>
                    <a:pt x="3800" y="9693"/>
                    <a:pt x="4060" y="8570"/>
                  </a:cubicBezTo>
                  <a:cubicBezTo>
                    <a:pt x="4213" y="7913"/>
                    <a:pt x="4345" y="7267"/>
                    <a:pt x="4355" y="7137"/>
                  </a:cubicBezTo>
                  <a:lnTo>
                    <a:pt x="4374" y="6898"/>
                  </a:lnTo>
                  <a:lnTo>
                    <a:pt x="4233" y="6850"/>
                  </a:lnTo>
                  <a:cubicBezTo>
                    <a:pt x="4155" y="6824"/>
                    <a:pt x="3827" y="6718"/>
                    <a:pt x="3504" y="6617"/>
                  </a:cubicBezTo>
                  <a:cubicBezTo>
                    <a:pt x="3178" y="6515"/>
                    <a:pt x="2602" y="6301"/>
                    <a:pt x="2216" y="6142"/>
                  </a:cubicBezTo>
                  <a:cubicBezTo>
                    <a:pt x="1830" y="5983"/>
                    <a:pt x="1410" y="5813"/>
                    <a:pt x="1278" y="5761"/>
                  </a:cubicBezTo>
                  <a:lnTo>
                    <a:pt x="1040" y="5668"/>
                  </a:lnTo>
                  <a:lnTo>
                    <a:pt x="1334" y="5667"/>
                  </a:lnTo>
                  <a:cubicBezTo>
                    <a:pt x="1498" y="5666"/>
                    <a:pt x="1775" y="5649"/>
                    <a:pt x="1959" y="5629"/>
                  </a:cubicBezTo>
                  <a:cubicBezTo>
                    <a:pt x="2279" y="5594"/>
                    <a:pt x="2860" y="5552"/>
                    <a:pt x="4026" y="5482"/>
                  </a:cubicBezTo>
                  <a:cubicBezTo>
                    <a:pt x="4334" y="5465"/>
                    <a:pt x="4622" y="5431"/>
                    <a:pt x="4661" y="5409"/>
                  </a:cubicBezTo>
                  <a:cubicBezTo>
                    <a:pt x="4771" y="5349"/>
                    <a:pt x="4759" y="5154"/>
                    <a:pt x="4609" y="4687"/>
                  </a:cubicBezTo>
                  <a:cubicBezTo>
                    <a:pt x="4539" y="4465"/>
                    <a:pt x="4413" y="4040"/>
                    <a:pt x="4331" y="3735"/>
                  </a:cubicBezTo>
                  <a:cubicBezTo>
                    <a:pt x="4248" y="3430"/>
                    <a:pt x="4080" y="2871"/>
                    <a:pt x="3958" y="2484"/>
                  </a:cubicBezTo>
                  <a:cubicBezTo>
                    <a:pt x="3727" y="1763"/>
                    <a:pt x="3521" y="1019"/>
                    <a:pt x="3521" y="917"/>
                  </a:cubicBezTo>
                  <a:cubicBezTo>
                    <a:pt x="3521" y="912"/>
                    <a:pt x="3523" y="909"/>
                    <a:pt x="3528" y="909"/>
                  </a:cubicBezTo>
                  <a:cubicBezTo>
                    <a:pt x="3646" y="909"/>
                    <a:pt x="5247" y="2600"/>
                    <a:pt x="5793" y="3307"/>
                  </a:cubicBezTo>
                  <a:cubicBezTo>
                    <a:pt x="6138" y="3756"/>
                    <a:pt x="6280" y="3899"/>
                    <a:pt x="6384" y="3899"/>
                  </a:cubicBezTo>
                  <a:cubicBezTo>
                    <a:pt x="6507" y="3899"/>
                    <a:pt x="6830" y="3613"/>
                    <a:pt x="7062" y="3297"/>
                  </a:cubicBezTo>
                  <a:cubicBezTo>
                    <a:pt x="7170" y="3153"/>
                    <a:pt x="7366" y="2896"/>
                    <a:pt x="7504" y="2723"/>
                  </a:cubicBezTo>
                  <a:cubicBezTo>
                    <a:pt x="7643" y="2549"/>
                    <a:pt x="7856" y="2263"/>
                    <a:pt x="7983" y="2079"/>
                  </a:cubicBezTo>
                  <a:cubicBezTo>
                    <a:pt x="8175" y="1798"/>
                    <a:pt x="8380" y="1513"/>
                    <a:pt x="8920" y="781"/>
                  </a:cubicBezTo>
                  <a:cubicBezTo>
                    <a:pt x="8967" y="719"/>
                    <a:pt x="9009" y="670"/>
                    <a:pt x="9018" y="670"/>
                  </a:cubicBezTo>
                  <a:close/>
                  <a:moveTo>
                    <a:pt x="6823" y="8314"/>
                  </a:moveTo>
                  <a:cubicBezTo>
                    <a:pt x="6841" y="8314"/>
                    <a:pt x="6962" y="8533"/>
                    <a:pt x="7091" y="8801"/>
                  </a:cubicBezTo>
                  <a:cubicBezTo>
                    <a:pt x="7793" y="10273"/>
                    <a:pt x="8348" y="11592"/>
                    <a:pt x="8289" y="11651"/>
                  </a:cubicBezTo>
                  <a:cubicBezTo>
                    <a:pt x="8288" y="11652"/>
                    <a:pt x="8287" y="11652"/>
                    <a:pt x="8286" y="11652"/>
                  </a:cubicBezTo>
                  <a:cubicBezTo>
                    <a:pt x="8219" y="11652"/>
                    <a:pt x="7576" y="10280"/>
                    <a:pt x="7221" y="9380"/>
                  </a:cubicBezTo>
                  <a:cubicBezTo>
                    <a:pt x="7105" y="9085"/>
                    <a:pt x="6966" y="8740"/>
                    <a:pt x="6912" y="8609"/>
                  </a:cubicBezTo>
                  <a:cubicBezTo>
                    <a:pt x="6859" y="8480"/>
                    <a:pt x="6807" y="8358"/>
                    <a:pt x="6801" y="8342"/>
                  </a:cubicBezTo>
                  <a:cubicBezTo>
                    <a:pt x="6792" y="8325"/>
                    <a:pt x="6802" y="8314"/>
                    <a:pt x="6823" y="8314"/>
                  </a:cubicBezTo>
                  <a:cubicBezTo>
                    <a:pt x="6823" y="8314"/>
                    <a:pt x="6823" y="8314"/>
                    <a:pt x="6823" y="8314"/>
                  </a:cubicBezTo>
                  <a:close/>
                  <a:moveTo>
                    <a:pt x="9206" y="1"/>
                  </a:moveTo>
                  <a:cubicBezTo>
                    <a:pt x="9171" y="1"/>
                    <a:pt x="9135" y="19"/>
                    <a:pt x="9086" y="53"/>
                  </a:cubicBezTo>
                  <a:cubicBezTo>
                    <a:pt x="8949" y="150"/>
                    <a:pt x="7502" y="2026"/>
                    <a:pt x="6805" y="3013"/>
                  </a:cubicBezTo>
                  <a:cubicBezTo>
                    <a:pt x="6639" y="3248"/>
                    <a:pt x="6488" y="3445"/>
                    <a:pt x="6470" y="3451"/>
                  </a:cubicBezTo>
                  <a:cubicBezTo>
                    <a:pt x="6470" y="3451"/>
                    <a:pt x="6469" y="3451"/>
                    <a:pt x="6469" y="3451"/>
                  </a:cubicBezTo>
                  <a:cubicBezTo>
                    <a:pt x="6445" y="3451"/>
                    <a:pt x="6294" y="3278"/>
                    <a:pt x="6128" y="3065"/>
                  </a:cubicBezTo>
                  <a:cubicBezTo>
                    <a:pt x="5630" y="2423"/>
                    <a:pt x="4863" y="1572"/>
                    <a:pt x="4197" y="919"/>
                  </a:cubicBezTo>
                  <a:cubicBezTo>
                    <a:pt x="3498" y="233"/>
                    <a:pt x="3351" y="111"/>
                    <a:pt x="3219" y="111"/>
                  </a:cubicBezTo>
                  <a:cubicBezTo>
                    <a:pt x="3006" y="111"/>
                    <a:pt x="2994" y="273"/>
                    <a:pt x="3150" y="1038"/>
                  </a:cubicBezTo>
                  <a:cubicBezTo>
                    <a:pt x="3283" y="1693"/>
                    <a:pt x="3377" y="2070"/>
                    <a:pt x="3539" y="2594"/>
                  </a:cubicBezTo>
                  <a:cubicBezTo>
                    <a:pt x="3607" y="2818"/>
                    <a:pt x="3744" y="3278"/>
                    <a:pt x="3847" y="3624"/>
                  </a:cubicBezTo>
                  <a:cubicBezTo>
                    <a:pt x="3947" y="3969"/>
                    <a:pt x="4077" y="4375"/>
                    <a:pt x="4139" y="4533"/>
                  </a:cubicBezTo>
                  <a:cubicBezTo>
                    <a:pt x="4200" y="4687"/>
                    <a:pt x="4240" y="4826"/>
                    <a:pt x="4229" y="4837"/>
                  </a:cubicBezTo>
                  <a:cubicBezTo>
                    <a:pt x="4218" y="4847"/>
                    <a:pt x="4024" y="4856"/>
                    <a:pt x="3800" y="4856"/>
                  </a:cubicBezTo>
                  <a:cubicBezTo>
                    <a:pt x="3410" y="4856"/>
                    <a:pt x="1486" y="5032"/>
                    <a:pt x="961" y="5114"/>
                  </a:cubicBezTo>
                  <a:cubicBezTo>
                    <a:pt x="229" y="5230"/>
                    <a:pt x="0" y="5375"/>
                    <a:pt x="135" y="5629"/>
                  </a:cubicBezTo>
                  <a:cubicBezTo>
                    <a:pt x="197" y="5745"/>
                    <a:pt x="380" y="5831"/>
                    <a:pt x="1620" y="6328"/>
                  </a:cubicBezTo>
                  <a:cubicBezTo>
                    <a:pt x="2763" y="6787"/>
                    <a:pt x="3369" y="6983"/>
                    <a:pt x="3833" y="7043"/>
                  </a:cubicBezTo>
                  <a:cubicBezTo>
                    <a:pt x="3936" y="7056"/>
                    <a:pt x="4037" y="7074"/>
                    <a:pt x="4061" y="7081"/>
                  </a:cubicBezTo>
                  <a:cubicBezTo>
                    <a:pt x="4092" y="7092"/>
                    <a:pt x="4054" y="7244"/>
                    <a:pt x="3941" y="7567"/>
                  </a:cubicBezTo>
                  <a:cubicBezTo>
                    <a:pt x="3408" y="9079"/>
                    <a:pt x="3050" y="10738"/>
                    <a:pt x="3186" y="11080"/>
                  </a:cubicBezTo>
                  <a:cubicBezTo>
                    <a:pt x="3237" y="11208"/>
                    <a:pt x="3348" y="11283"/>
                    <a:pt x="3479" y="11283"/>
                  </a:cubicBezTo>
                  <a:cubicBezTo>
                    <a:pt x="3501" y="11283"/>
                    <a:pt x="3523" y="11281"/>
                    <a:pt x="3545" y="11277"/>
                  </a:cubicBezTo>
                  <a:cubicBezTo>
                    <a:pt x="3654" y="11258"/>
                    <a:pt x="3789" y="11140"/>
                    <a:pt x="4308" y="10623"/>
                  </a:cubicBezTo>
                  <a:cubicBezTo>
                    <a:pt x="4654" y="10279"/>
                    <a:pt x="5147" y="9805"/>
                    <a:pt x="5399" y="9577"/>
                  </a:cubicBezTo>
                  <a:cubicBezTo>
                    <a:pt x="5652" y="9346"/>
                    <a:pt x="6004" y="9027"/>
                    <a:pt x="6183" y="8864"/>
                  </a:cubicBezTo>
                  <a:cubicBezTo>
                    <a:pt x="6352" y="8709"/>
                    <a:pt x="6508" y="8589"/>
                    <a:pt x="6536" y="8589"/>
                  </a:cubicBezTo>
                  <a:cubicBezTo>
                    <a:pt x="6537" y="8589"/>
                    <a:pt x="6538" y="8589"/>
                    <a:pt x="6539" y="8589"/>
                  </a:cubicBezTo>
                  <a:cubicBezTo>
                    <a:pt x="6558" y="8601"/>
                    <a:pt x="6622" y="8773"/>
                    <a:pt x="6682" y="8968"/>
                  </a:cubicBezTo>
                  <a:cubicBezTo>
                    <a:pt x="7004" y="10005"/>
                    <a:pt x="8021" y="12147"/>
                    <a:pt x="8312" y="12403"/>
                  </a:cubicBezTo>
                  <a:cubicBezTo>
                    <a:pt x="8359" y="12444"/>
                    <a:pt x="8413" y="12464"/>
                    <a:pt x="8466" y="12464"/>
                  </a:cubicBezTo>
                  <a:cubicBezTo>
                    <a:pt x="8524" y="12464"/>
                    <a:pt x="8579" y="12439"/>
                    <a:pt x="8616" y="12389"/>
                  </a:cubicBezTo>
                  <a:cubicBezTo>
                    <a:pt x="8661" y="12322"/>
                    <a:pt x="8674" y="12189"/>
                    <a:pt x="8674" y="11682"/>
                  </a:cubicBezTo>
                  <a:cubicBezTo>
                    <a:pt x="8674" y="10380"/>
                    <a:pt x="8804" y="7988"/>
                    <a:pt x="8880" y="7913"/>
                  </a:cubicBezTo>
                  <a:cubicBezTo>
                    <a:pt x="8883" y="7910"/>
                    <a:pt x="8888" y="7908"/>
                    <a:pt x="8894" y="7908"/>
                  </a:cubicBezTo>
                  <a:cubicBezTo>
                    <a:pt x="8908" y="7908"/>
                    <a:pt x="8927" y="7916"/>
                    <a:pt x="8945" y="7930"/>
                  </a:cubicBezTo>
                  <a:cubicBezTo>
                    <a:pt x="9809" y="8563"/>
                    <a:pt x="10469" y="8984"/>
                    <a:pt x="10711" y="9059"/>
                  </a:cubicBezTo>
                  <a:cubicBezTo>
                    <a:pt x="10758" y="9074"/>
                    <a:pt x="10791" y="9082"/>
                    <a:pt x="10820" y="9082"/>
                  </a:cubicBezTo>
                  <a:cubicBezTo>
                    <a:pt x="10862" y="9082"/>
                    <a:pt x="10894" y="9065"/>
                    <a:pt x="10945" y="9026"/>
                  </a:cubicBezTo>
                  <a:cubicBezTo>
                    <a:pt x="11093" y="8912"/>
                    <a:pt x="11077" y="8731"/>
                    <a:pt x="10891" y="8404"/>
                  </a:cubicBezTo>
                  <a:cubicBezTo>
                    <a:pt x="10665" y="8006"/>
                    <a:pt x="10106" y="6675"/>
                    <a:pt x="10106" y="6536"/>
                  </a:cubicBezTo>
                  <a:cubicBezTo>
                    <a:pt x="10106" y="6509"/>
                    <a:pt x="10334" y="6341"/>
                    <a:pt x="10613" y="6162"/>
                  </a:cubicBezTo>
                  <a:cubicBezTo>
                    <a:pt x="11662" y="5491"/>
                    <a:pt x="11830" y="5375"/>
                    <a:pt x="12332" y="4980"/>
                  </a:cubicBezTo>
                  <a:cubicBezTo>
                    <a:pt x="13125" y="4354"/>
                    <a:pt x="13236" y="4196"/>
                    <a:pt x="13027" y="3987"/>
                  </a:cubicBezTo>
                  <a:cubicBezTo>
                    <a:pt x="12964" y="3924"/>
                    <a:pt x="12931" y="3904"/>
                    <a:pt x="12828" y="3904"/>
                  </a:cubicBezTo>
                  <a:cubicBezTo>
                    <a:pt x="12796" y="3904"/>
                    <a:pt x="12756" y="3906"/>
                    <a:pt x="12706" y="3909"/>
                  </a:cubicBezTo>
                  <a:cubicBezTo>
                    <a:pt x="12581" y="3916"/>
                    <a:pt x="12132" y="3984"/>
                    <a:pt x="11706" y="4058"/>
                  </a:cubicBezTo>
                  <a:cubicBezTo>
                    <a:pt x="11279" y="4132"/>
                    <a:pt x="10810" y="4210"/>
                    <a:pt x="10657" y="4231"/>
                  </a:cubicBezTo>
                  <a:cubicBezTo>
                    <a:pt x="10505" y="4252"/>
                    <a:pt x="10234" y="4302"/>
                    <a:pt x="10050" y="4342"/>
                  </a:cubicBezTo>
                  <a:cubicBezTo>
                    <a:pt x="9571" y="4446"/>
                    <a:pt x="9170" y="4522"/>
                    <a:pt x="9100" y="4522"/>
                  </a:cubicBezTo>
                  <a:cubicBezTo>
                    <a:pt x="9094" y="4522"/>
                    <a:pt x="9091" y="4521"/>
                    <a:pt x="9090" y="4520"/>
                  </a:cubicBezTo>
                  <a:cubicBezTo>
                    <a:pt x="9082" y="4512"/>
                    <a:pt x="9109" y="4166"/>
                    <a:pt x="9148" y="3755"/>
                  </a:cubicBezTo>
                  <a:cubicBezTo>
                    <a:pt x="9243" y="2769"/>
                    <a:pt x="9363" y="1248"/>
                    <a:pt x="9394" y="643"/>
                  </a:cubicBezTo>
                  <a:cubicBezTo>
                    <a:pt x="9417" y="183"/>
                    <a:pt x="9415" y="157"/>
                    <a:pt x="9337" y="79"/>
                  </a:cubicBezTo>
                  <a:cubicBezTo>
                    <a:pt x="9285" y="26"/>
                    <a:pt x="9247" y="1"/>
                    <a:pt x="9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613591" y="3407165"/>
            <a:ext cx="2065994" cy="1307657"/>
            <a:chOff x="449320" y="3517886"/>
            <a:chExt cx="1949170" cy="1233714"/>
          </a:xfrm>
        </p:grpSpPr>
        <p:grpSp>
          <p:nvGrpSpPr>
            <p:cNvPr id="2783" name="Google Shape;2783;p52"/>
            <p:cNvGrpSpPr/>
            <p:nvPr/>
          </p:nvGrpSpPr>
          <p:grpSpPr>
            <a:xfrm rot="1031295">
              <a:off x="449320" y="3517886"/>
              <a:ext cx="1949170" cy="1218400"/>
              <a:chOff x="2434625" y="725925"/>
              <a:chExt cx="1949250" cy="1218450"/>
            </a:xfrm>
          </p:grpSpPr>
          <p:sp>
            <p:nvSpPr>
              <p:cNvPr id="2784" name="Google Shape;2784;p52"/>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2"/>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2"/>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2"/>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2"/>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2"/>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8" name="Google Shape;2798;p52"/>
            <p:cNvSpPr/>
            <p:nvPr/>
          </p:nvSpPr>
          <p:spPr>
            <a:xfrm>
              <a:off x="597025" y="4470725"/>
              <a:ext cx="66325" cy="64250"/>
            </a:xfrm>
            <a:custGeom>
              <a:avLst/>
              <a:gdLst/>
              <a:ahLst/>
              <a:cxnLst/>
              <a:rect l="l" t="t" r="r" b="b"/>
              <a:pathLst>
                <a:path w="2653" h="2570" extrusionOk="0">
                  <a:moveTo>
                    <a:pt x="1530" y="591"/>
                  </a:moveTo>
                  <a:cubicBezTo>
                    <a:pt x="1594" y="591"/>
                    <a:pt x="1650" y="602"/>
                    <a:pt x="1707" y="623"/>
                  </a:cubicBezTo>
                  <a:cubicBezTo>
                    <a:pt x="1858" y="681"/>
                    <a:pt x="1955" y="935"/>
                    <a:pt x="1911" y="1163"/>
                  </a:cubicBezTo>
                  <a:cubicBezTo>
                    <a:pt x="1862" y="1416"/>
                    <a:pt x="1814" y="1532"/>
                    <a:pt x="1683" y="1695"/>
                  </a:cubicBezTo>
                  <a:cubicBezTo>
                    <a:pt x="1543" y="1872"/>
                    <a:pt x="1424" y="1940"/>
                    <a:pt x="1238" y="1940"/>
                  </a:cubicBezTo>
                  <a:cubicBezTo>
                    <a:pt x="1209" y="1940"/>
                    <a:pt x="1177" y="1938"/>
                    <a:pt x="1143" y="1935"/>
                  </a:cubicBezTo>
                  <a:cubicBezTo>
                    <a:pt x="929" y="1912"/>
                    <a:pt x="831" y="1848"/>
                    <a:pt x="741" y="1673"/>
                  </a:cubicBezTo>
                  <a:cubicBezTo>
                    <a:pt x="669" y="1531"/>
                    <a:pt x="699" y="1158"/>
                    <a:pt x="801" y="960"/>
                  </a:cubicBezTo>
                  <a:cubicBezTo>
                    <a:pt x="886" y="792"/>
                    <a:pt x="985" y="721"/>
                    <a:pt x="1231" y="645"/>
                  </a:cubicBezTo>
                  <a:cubicBezTo>
                    <a:pt x="1354" y="609"/>
                    <a:pt x="1448" y="591"/>
                    <a:pt x="1530" y="591"/>
                  </a:cubicBezTo>
                  <a:close/>
                  <a:moveTo>
                    <a:pt x="1588" y="1"/>
                  </a:moveTo>
                  <a:cubicBezTo>
                    <a:pt x="1442" y="1"/>
                    <a:pt x="1288" y="17"/>
                    <a:pt x="1184" y="49"/>
                  </a:cubicBezTo>
                  <a:cubicBezTo>
                    <a:pt x="962" y="118"/>
                    <a:pt x="806" y="225"/>
                    <a:pt x="595" y="449"/>
                  </a:cubicBezTo>
                  <a:cubicBezTo>
                    <a:pt x="128" y="943"/>
                    <a:pt x="1" y="1604"/>
                    <a:pt x="279" y="2086"/>
                  </a:cubicBezTo>
                  <a:cubicBezTo>
                    <a:pt x="456" y="2391"/>
                    <a:pt x="841" y="2569"/>
                    <a:pt x="1227" y="2569"/>
                  </a:cubicBezTo>
                  <a:cubicBezTo>
                    <a:pt x="1413" y="2569"/>
                    <a:pt x="1599" y="2528"/>
                    <a:pt x="1762" y="2439"/>
                  </a:cubicBezTo>
                  <a:cubicBezTo>
                    <a:pt x="2283" y="2158"/>
                    <a:pt x="2653" y="1392"/>
                    <a:pt x="2538" y="835"/>
                  </a:cubicBezTo>
                  <a:cubicBezTo>
                    <a:pt x="2458" y="453"/>
                    <a:pt x="2210" y="138"/>
                    <a:pt x="1914" y="39"/>
                  </a:cubicBezTo>
                  <a:cubicBezTo>
                    <a:pt x="1836" y="13"/>
                    <a:pt x="1715" y="1"/>
                    <a:pt x="1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2"/>
            <p:cNvSpPr/>
            <p:nvPr/>
          </p:nvSpPr>
          <p:spPr>
            <a:xfrm>
              <a:off x="728013" y="4696125"/>
              <a:ext cx="53750" cy="55475"/>
            </a:xfrm>
            <a:custGeom>
              <a:avLst/>
              <a:gdLst/>
              <a:ahLst/>
              <a:cxnLst/>
              <a:rect l="l" t="t" r="r" b="b"/>
              <a:pathLst>
                <a:path w="2150" h="2219" extrusionOk="0">
                  <a:moveTo>
                    <a:pt x="1110" y="0"/>
                  </a:moveTo>
                  <a:cubicBezTo>
                    <a:pt x="1031" y="0"/>
                    <a:pt x="950" y="12"/>
                    <a:pt x="854" y="35"/>
                  </a:cubicBezTo>
                  <a:cubicBezTo>
                    <a:pt x="508" y="116"/>
                    <a:pt x="248" y="330"/>
                    <a:pt x="95" y="656"/>
                  </a:cubicBezTo>
                  <a:cubicBezTo>
                    <a:pt x="12" y="834"/>
                    <a:pt x="0" y="906"/>
                    <a:pt x="0" y="1263"/>
                  </a:cubicBezTo>
                  <a:cubicBezTo>
                    <a:pt x="0" y="1612"/>
                    <a:pt x="12" y="1689"/>
                    <a:pt x="85" y="1826"/>
                  </a:cubicBezTo>
                  <a:cubicBezTo>
                    <a:pt x="225" y="2088"/>
                    <a:pt x="506" y="2219"/>
                    <a:pt x="808" y="2219"/>
                  </a:cubicBezTo>
                  <a:cubicBezTo>
                    <a:pt x="1108" y="2219"/>
                    <a:pt x="1428" y="2089"/>
                    <a:pt x="1651" y="1830"/>
                  </a:cubicBezTo>
                  <a:cubicBezTo>
                    <a:pt x="2150" y="1245"/>
                    <a:pt x="2012" y="230"/>
                    <a:pt x="1409" y="51"/>
                  </a:cubicBezTo>
                  <a:cubicBezTo>
                    <a:pt x="1297" y="17"/>
                    <a:pt x="1204"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2"/>
            <p:cNvSpPr/>
            <p:nvPr/>
          </p:nvSpPr>
          <p:spPr>
            <a:xfrm>
              <a:off x="943025" y="4470725"/>
              <a:ext cx="137875" cy="132775"/>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3901;p64"/>
          <p:cNvGrpSpPr/>
          <p:nvPr/>
        </p:nvGrpSpPr>
        <p:grpSpPr>
          <a:xfrm rot="15348083">
            <a:off x="7164737" y="433208"/>
            <a:ext cx="1704296" cy="1277782"/>
            <a:chOff x="5626625" y="2426900"/>
            <a:chExt cx="1701475" cy="1282000"/>
          </a:xfrm>
        </p:grpSpPr>
        <p:sp>
          <p:nvSpPr>
            <p:cNvPr id="271" name="Google Shape;3902;p64"/>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903;p64"/>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904;p64"/>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905;p64"/>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906;p64"/>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907;p64"/>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3927;p64"/>
          <p:cNvGrpSpPr/>
          <p:nvPr/>
        </p:nvGrpSpPr>
        <p:grpSpPr>
          <a:xfrm rot="554514">
            <a:off x="609522" y="356846"/>
            <a:ext cx="1082953" cy="1115693"/>
            <a:chOff x="5426850" y="1923250"/>
            <a:chExt cx="877400" cy="903925"/>
          </a:xfrm>
        </p:grpSpPr>
        <p:sp>
          <p:nvSpPr>
            <p:cNvPr id="278" name="Google Shape;3928;p64"/>
            <p:cNvSpPr/>
            <p:nvPr/>
          </p:nvSpPr>
          <p:spPr>
            <a:xfrm>
              <a:off x="5426850" y="1923250"/>
              <a:ext cx="877400" cy="903925"/>
            </a:xfrm>
            <a:custGeom>
              <a:avLst/>
              <a:gdLst/>
              <a:ahLst/>
              <a:cxnLst/>
              <a:rect l="l" t="t" r="r" b="b"/>
              <a:pathLst>
                <a:path w="35096" h="36157" extrusionOk="0">
                  <a:moveTo>
                    <a:pt x="18089" y="290"/>
                  </a:moveTo>
                  <a:cubicBezTo>
                    <a:pt x="18129" y="292"/>
                    <a:pt x="18251" y="319"/>
                    <a:pt x="18361" y="350"/>
                  </a:cubicBezTo>
                  <a:cubicBezTo>
                    <a:pt x="18706" y="451"/>
                    <a:pt x="19751" y="1073"/>
                    <a:pt x="21910" y="2462"/>
                  </a:cubicBezTo>
                  <a:cubicBezTo>
                    <a:pt x="22517" y="2852"/>
                    <a:pt x="23238" y="3303"/>
                    <a:pt x="23511" y="3464"/>
                  </a:cubicBezTo>
                  <a:cubicBezTo>
                    <a:pt x="24772" y="4208"/>
                    <a:pt x="25385" y="4580"/>
                    <a:pt x="25586" y="4719"/>
                  </a:cubicBezTo>
                  <a:lnTo>
                    <a:pt x="25803" y="4870"/>
                  </a:lnTo>
                  <a:lnTo>
                    <a:pt x="24901" y="4902"/>
                  </a:lnTo>
                  <a:cubicBezTo>
                    <a:pt x="24560" y="4914"/>
                    <a:pt x="24347" y="4921"/>
                    <a:pt x="24208" y="4921"/>
                  </a:cubicBezTo>
                  <a:cubicBezTo>
                    <a:pt x="23993" y="4921"/>
                    <a:pt x="23954" y="4904"/>
                    <a:pt x="23893" y="4862"/>
                  </a:cubicBezTo>
                  <a:cubicBezTo>
                    <a:pt x="23835" y="4822"/>
                    <a:pt x="23615" y="4695"/>
                    <a:pt x="23402" y="4578"/>
                  </a:cubicBezTo>
                  <a:cubicBezTo>
                    <a:pt x="23191" y="4462"/>
                    <a:pt x="22825" y="4221"/>
                    <a:pt x="22594" y="4046"/>
                  </a:cubicBezTo>
                  <a:cubicBezTo>
                    <a:pt x="22026" y="3615"/>
                    <a:pt x="21818" y="3480"/>
                    <a:pt x="21222" y="3149"/>
                  </a:cubicBezTo>
                  <a:cubicBezTo>
                    <a:pt x="20947" y="2996"/>
                    <a:pt x="20573" y="2773"/>
                    <a:pt x="20398" y="2656"/>
                  </a:cubicBezTo>
                  <a:cubicBezTo>
                    <a:pt x="19827" y="2274"/>
                    <a:pt x="19228" y="1983"/>
                    <a:pt x="19011" y="1983"/>
                  </a:cubicBezTo>
                  <a:cubicBezTo>
                    <a:pt x="18862" y="1983"/>
                    <a:pt x="18897" y="2029"/>
                    <a:pt x="19146" y="2165"/>
                  </a:cubicBezTo>
                  <a:cubicBezTo>
                    <a:pt x="19450" y="2330"/>
                    <a:pt x="19809" y="2574"/>
                    <a:pt x="20253" y="2918"/>
                  </a:cubicBezTo>
                  <a:cubicBezTo>
                    <a:pt x="20455" y="3074"/>
                    <a:pt x="20782" y="3291"/>
                    <a:pt x="20990" y="3405"/>
                  </a:cubicBezTo>
                  <a:cubicBezTo>
                    <a:pt x="21740" y="3820"/>
                    <a:pt x="21945" y="3946"/>
                    <a:pt x="22295" y="4200"/>
                  </a:cubicBezTo>
                  <a:cubicBezTo>
                    <a:pt x="22715" y="4505"/>
                    <a:pt x="23017" y="4694"/>
                    <a:pt x="23314" y="4837"/>
                  </a:cubicBezTo>
                  <a:cubicBezTo>
                    <a:pt x="23515" y="4936"/>
                    <a:pt x="23524" y="4943"/>
                    <a:pt x="23420" y="4951"/>
                  </a:cubicBezTo>
                  <a:cubicBezTo>
                    <a:pt x="23360" y="4957"/>
                    <a:pt x="21847" y="5011"/>
                    <a:pt x="20056" y="5071"/>
                  </a:cubicBezTo>
                  <a:cubicBezTo>
                    <a:pt x="15637" y="5222"/>
                    <a:pt x="10751" y="5393"/>
                    <a:pt x="10220" y="5418"/>
                  </a:cubicBezTo>
                  <a:lnTo>
                    <a:pt x="9786" y="5438"/>
                  </a:lnTo>
                  <a:lnTo>
                    <a:pt x="10186" y="5168"/>
                  </a:lnTo>
                  <a:cubicBezTo>
                    <a:pt x="10406" y="5018"/>
                    <a:pt x="10708" y="4814"/>
                    <a:pt x="10861" y="4711"/>
                  </a:cubicBezTo>
                  <a:cubicBezTo>
                    <a:pt x="11012" y="4609"/>
                    <a:pt x="11295" y="4440"/>
                    <a:pt x="11487" y="4336"/>
                  </a:cubicBezTo>
                  <a:cubicBezTo>
                    <a:pt x="11680" y="4231"/>
                    <a:pt x="12017" y="4013"/>
                    <a:pt x="12241" y="3845"/>
                  </a:cubicBezTo>
                  <a:cubicBezTo>
                    <a:pt x="12465" y="3678"/>
                    <a:pt x="12812" y="3449"/>
                    <a:pt x="13020" y="3331"/>
                  </a:cubicBezTo>
                  <a:cubicBezTo>
                    <a:pt x="13227" y="3213"/>
                    <a:pt x="13584" y="2981"/>
                    <a:pt x="13811" y="2815"/>
                  </a:cubicBezTo>
                  <a:cubicBezTo>
                    <a:pt x="14263" y="2487"/>
                    <a:pt x="14469" y="2353"/>
                    <a:pt x="14833" y="2156"/>
                  </a:cubicBezTo>
                  <a:cubicBezTo>
                    <a:pt x="14965" y="2083"/>
                    <a:pt x="15245" y="1903"/>
                    <a:pt x="15458" y="1750"/>
                  </a:cubicBezTo>
                  <a:cubicBezTo>
                    <a:pt x="15672" y="1597"/>
                    <a:pt x="16000" y="1388"/>
                    <a:pt x="16195" y="1282"/>
                  </a:cubicBezTo>
                  <a:cubicBezTo>
                    <a:pt x="16386" y="1177"/>
                    <a:pt x="16750" y="965"/>
                    <a:pt x="17001" y="812"/>
                  </a:cubicBezTo>
                  <a:cubicBezTo>
                    <a:pt x="17476" y="524"/>
                    <a:pt x="17958" y="292"/>
                    <a:pt x="18089" y="290"/>
                  </a:cubicBezTo>
                  <a:close/>
                  <a:moveTo>
                    <a:pt x="30228" y="8752"/>
                  </a:moveTo>
                  <a:cubicBezTo>
                    <a:pt x="30234" y="8752"/>
                    <a:pt x="30374" y="8862"/>
                    <a:pt x="30543" y="9000"/>
                  </a:cubicBezTo>
                  <a:cubicBezTo>
                    <a:pt x="30711" y="9137"/>
                    <a:pt x="31428" y="9706"/>
                    <a:pt x="32138" y="10267"/>
                  </a:cubicBezTo>
                  <a:cubicBezTo>
                    <a:pt x="32848" y="10827"/>
                    <a:pt x="33501" y="11352"/>
                    <a:pt x="33591" y="11431"/>
                  </a:cubicBezTo>
                  <a:cubicBezTo>
                    <a:pt x="33753" y="11575"/>
                    <a:pt x="33753" y="11576"/>
                    <a:pt x="33661" y="11596"/>
                  </a:cubicBezTo>
                  <a:cubicBezTo>
                    <a:pt x="33612" y="11606"/>
                    <a:pt x="33401" y="11656"/>
                    <a:pt x="33195" y="11703"/>
                  </a:cubicBezTo>
                  <a:lnTo>
                    <a:pt x="32820" y="11792"/>
                  </a:lnTo>
                  <a:lnTo>
                    <a:pt x="32558" y="11677"/>
                  </a:lnTo>
                  <a:cubicBezTo>
                    <a:pt x="32242" y="11538"/>
                    <a:pt x="31971" y="11341"/>
                    <a:pt x="31481" y="10897"/>
                  </a:cubicBezTo>
                  <a:cubicBezTo>
                    <a:pt x="31102" y="10554"/>
                    <a:pt x="30936" y="10424"/>
                    <a:pt x="30426" y="10064"/>
                  </a:cubicBezTo>
                  <a:lnTo>
                    <a:pt x="30150" y="9870"/>
                  </a:lnTo>
                  <a:lnTo>
                    <a:pt x="30161" y="9521"/>
                  </a:lnTo>
                  <a:cubicBezTo>
                    <a:pt x="30171" y="9148"/>
                    <a:pt x="30207" y="8752"/>
                    <a:pt x="30228" y="8752"/>
                  </a:cubicBezTo>
                  <a:close/>
                  <a:moveTo>
                    <a:pt x="5784" y="9268"/>
                  </a:moveTo>
                  <a:cubicBezTo>
                    <a:pt x="5799" y="9268"/>
                    <a:pt x="5819" y="9426"/>
                    <a:pt x="5831" y="9624"/>
                  </a:cubicBezTo>
                  <a:cubicBezTo>
                    <a:pt x="5845" y="9824"/>
                    <a:pt x="5856" y="10076"/>
                    <a:pt x="5856" y="10191"/>
                  </a:cubicBezTo>
                  <a:lnTo>
                    <a:pt x="5856" y="10399"/>
                  </a:lnTo>
                  <a:lnTo>
                    <a:pt x="5500" y="10717"/>
                  </a:lnTo>
                  <a:cubicBezTo>
                    <a:pt x="5305" y="10893"/>
                    <a:pt x="4855" y="11270"/>
                    <a:pt x="4497" y="11558"/>
                  </a:cubicBezTo>
                  <a:cubicBezTo>
                    <a:pt x="4085" y="11891"/>
                    <a:pt x="3523" y="12403"/>
                    <a:pt x="2945" y="12972"/>
                  </a:cubicBezTo>
                  <a:cubicBezTo>
                    <a:pt x="2449" y="13461"/>
                    <a:pt x="2028" y="13864"/>
                    <a:pt x="2015" y="13864"/>
                  </a:cubicBezTo>
                  <a:cubicBezTo>
                    <a:pt x="2000" y="13864"/>
                    <a:pt x="1838" y="13737"/>
                    <a:pt x="1651" y="13579"/>
                  </a:cubicBezTo>
                  <a:cubicBezTo>
                    <a:pt x="1463" y="13420"/>
                    <a:pt x="1255" y="13249"/>
                    <a:pt x="1184" y="13196"/>
                  </a:cubicBezTo>
                  <a:lnTo>
                    <a:pt x="1055" y="13099"/>
                  </a:lnTo>
                  <a:lnTo>
                    <a:pt x="1386" y="12759"/>
                  </a:lnTo>
                  <a:cubicBezTo>
                    <a:pt x="1568" y="12573"/>
                    <a:pt x="1974" y="12225"/>
                    <a:pt x="2286" y="11986"/>
                  </a:cubicBezTo>
                  <a:cubicBezTo>
                    <a:pt x="2600" y="11749"/>
                    <a:pt x="3015" y="11408"/>
                    <a:pt x="3207" y="11234"/>
                  </a:cubicBezTo>
                  <a:cubicBezTo>
                    <a:pt x="3400" y="11058"/>
                    <a:pt x="3769" y="10764"/>
                    <a:pt x="4033" y="10577"/>
                  </a:cubicBezTo>
                  <a:cubicBezTo>
                    <a:pt x="4299" y="10390"/>
                    <a:pt x="4621" y="10136"/>
                    <a:pt x="4754" y="10010"/>
                  </a:cubicBezTo>
                  <a:cubicBezTo>
                    <a:pt x="4960" y="9814"/>
                    <a:pt x="5709" y="9275"/>
                    <a:pt x="5784" y="9268"/>
                  </a:cubicBezTo>
                  <a:close/>
                  <a:moveTo>
                    <a:pt x="34014" y="12035"/>
                  </a:moveTo>
                  <a:cubicBezTo>
                    <a:pt x="34069" y="12035"/>
                    <a:pt x="34066" y="12061"/>
                    <a:pt x="34066" y="12113"/>
                  </a:cubicBezTo>
                  <a:cubicBezTo>
                    <a:pt x="34066" y="12194"/>
                    <a:pt x="34044" y="12204"/>
                    <a:pt x="33791" y="12242"/>
                  </a:cubicBezTo>
                  <a:cubicBezTo>
                    <a:pt x="33118" y="12341"/>
                    <a:pt x="32764" y="12557"/>
                    <a:pt x="31901" y="13401"/>
                  </a:cubicBezTo>
                  <a:cubicBezTo>
                    <a:pt x="31545" y="13749"/>
                    <a:pt x="31391" y="13898"/>
                    <a:pt x="31377" y="13898"/>
                  </a:cubicBezTo>
                  <a:cubicBezTo>
                    <a:pt x="31367" y="13898"/>
                    <a:pt x="31425" y="13826"/>
                    <a:pt x="31529" y="13698"/>
                  </a:cubicBezTo>
                  <a:cubicBezTo>
                    <a:pt x="32010" y="13116"/>
                    <a:pt x="32434" y="12636"/>
                    <a:pt x="32603" y="12480"/>
                  </a:cubicBezTo>
                  <a:cubicBezTo>
                    <a:pt x="32774" y="12322"/>
                    <a:pt x="32859" y="12292"/>
                    <a:pt x="33606" y="12118"/>
                  </a:cubicBezTo>
                  <a:cubicBezTo>
                    <a:pt x="33844" y="12063"/>
                    <a:pt x="33958" y="12035"/>
                    <a:pt x="34014" y="12035"/>
                  </a:cubicBezTo>
                  <a:close/>
                  <a:moveTo>
                    <a:pt x="30131" y="10191"/>
                  </a:moveTo>
                  <a:lnTo>
                    <a:pt x="30490" y="10461"/>
                  </a:lnTo>
                  <a:cubicBezTo>
                    <a:pt x="30688" y="10609"/>
                    <a:pt x="31004" y="10874"/>
                    <a:pt x="31197" y="11052"/>
                  </a:cubicBezTo>
                  <a:cubicBezTo>
                    <a:pt x="31558" y="11385"/>
                    <a:pt x="32028" y="11750"/>
                    <a:pt x="32271" y="11890"/>
                  </a:cubicBezTo>
                  <a:cubicBezTo>
                    <a:pt x="32349" y="11933"/>
                    <a:pt x="32411" y="11981"/>
                    <a:pt x="32411" y="11996"/>
                  </a:cubicBezTo>
                  <a:cubicBezTo>
                    <a:pt x="32411" y="12009"/>
                    <a:pt x="32361" y="12056"/>
                    <a:pt x="32303" y="12097"/>
                  </a:cubicBezTo>
                  <a:cubicBezTo>
                    <a:pt x="32244" y="12139"/>
                    <a:pt x="31982" y="12415"/>
                    <a:pt x="31723" y="12713"/>
                  </a:cubicBezTo>
                  <a:cubicBezTo>
                    <a:pt x="31279" y="13221"/>
                    <a:pt x="30670" y="13913"/>
                    <a:pt x="30330" y="14298"/>
                  </a:cubicBezTo>
                  <a:lnTo>
                    <a:pt x="30179" y="14467"/>
                  </a:lnTo>
                  <a:lnTo>
                    <a:pt x="30155" y="13439"/>
                  </a:lnTo>
                  <a:cubicBezTo>
                    <a:pt x="30142" y="12875"/>
                    <a:pt x="30131" y="11912"/>
                    <a:pt x="30131" y="11301"/>
                  </a:cubicBezTo>
                  <a:lnTo>
                    <a:pt x="30131" y="10191"/>
                  </a:lnTo>
                  <a:close/>
                  <a:moveTo>
                    <a:pt x="5837" y="10659"/>
                  </a:moveTo>
                  <a:lnTo>
                    <a:pt x="5860" y="11056"/>
                  </a:lnTo>
                  <a:cubicBezTo>
                    <a:pt x="5875" y="11275"/>
                    <a:pt x="5904" y="11977"/>
                    <a:pt x="5926" y="12613"/>
                  </a:cubicBezTo>
                  <a:cubicBezTo>
                    <a:pt x="5998" y="14657"/>
                    <a:pt x="6047" y="15522"/>
                    <a:pt x="6190" y="17258"/>
                  </a:cubicBezTo>
                  <a:cubicBezTo>
                    <a:pt x="6212" y="17537"/>
                    <a:pt x="6226" y="17772"/>
                    <a:pt x="6216" y="17780"/>
                  </a:cubicBezTo>
                  <a:cubicBezTo>
                    <a:pt x="6216" y="17781"/>
                    <a:pt x="6215" y="17781"/>
                    <a:pt x="6214" y="17781"/>
                  </a:cubicBezTo>
                  <a:cubicBezTo>
                    <a:pt x="6146" y="17781"/>
                    <a:pt x="5067" y="16803"/>
                    <a:pt x="4090" y="15855"/>
                  </a:cubicBezTo>
                  <a:cubicBezTo>
                    <a:pt x="3513" y="15295"/>
                    <a:pt x="2865" y="14674"/>
                    <a:pt x="2647" y="14474"/>
                  </a:cubicBezTo>
                  <a:lnTo>
                    <a:pt x="2252" y="14110"/>
                  </a:lnTo>
                  <a:lnTo>
                    <a:pt x="2432" y="13904"/>
                  </a:lnTo>
                  <a:cubicBezTo>
                    <a:pt x="2909" y="13362"/>
                    <a:pt x="4001" y="12300"/>
                    <a:pt x="4679" y="11721"/>
                  </a:cubicBezTo>
                  <a:cubicBezTo>
                    <a:pt x="5094" y="11365"/>
                    <a:pt x="5523" y="10983"/>
                    <a:pt x="5635" y="10868"/>
                  </a:cubicBezTo>
                  <a:lnTo>
                    <a:pt x="5837" y="10659"/>
                  </a:lnTo>
                  <a:close/>
                  <a:moveTo>
                    <a:pt x="30858" y="14488"/>
                  </a:moveTo>
                  <a:cubicBezTo>
                    <a:pt x="30867" y="14488"/>
                    <a:pt x="30712" y="14674"/>
                    <a:pt x="30514" y="14903"/>
                  </a:cubicBezTo>
                  <a:cubicBezTo>
                    <a:pt x="30315" y="15131"/>
                    <a:pt x="29906" y="15596"/>
                    <a:pt x="29598" y="15943"/>
                  </a:cubicBezTo>
                  <a:cubicBezTo>
                    <a:pt x="29291" y="16288"/>
                    <a:pt x="28836" y="16814"/>
                    <a:pt x="28580" y="17119"/>
                  </a:cubicBezTo>
                  <a:cubicBezTo>
                    <a:pt x="28324" y="17423"/>
                    <a:pt x="27939" y="17861"/>
                    <a:pt x="27720" y="18098"/>
                  </a:cubicBezTo>
                  <a:cubicBezTo>
                    <a:pt x="25415" y="20573"/>
                    <a:pt x="23275" y="22743"/>
                    <a:pt x="23141" y="22743"/>
                  </a:cubicBezTo>
                  <a:cubicBezTo>
                    <a:pt x="23140" y="22743"/>
                    <a:pt x="23139" y="22743"/>
                    <a:pt x="23138" y="22742"/>
                  </a:cubicBezTo>
                  <a:cubicBezTo>
                    <a:pt x="23111" y="22726"/>
                    <a:pt x="23029" y="22677"/>
                    <a:pt x="22952" y="22629"/>
                  </a:cubicBezTo>
                  <a:lnTo>
                    <a:pt x="22813" y="22545"/>
                  </a:lnTo>
                  <a:lnTo>
                    <a:pt x="22952" y="22424"/>
                  </a:lnTo>
                  <a:cubicBezTo>
                    <a:pt x="23028" y="22359"/>
                    <a:pt x="23255" y="22155"/>
                    <a:pt x="23456" y="21972"/>
                  </a:cubicBezTo>
                  <a:cubicBezTo>
                    <a:pt x="23660" y="21789"/>
                    <a:pt x="24063" y="21437"/>
                    <a:pt x="24357" y="21186"/>
                  </a:cubicBezTo>
                  <a:cubicBezTo>
                    <a:pt x="25114" y="20542"/>
                    <a:pt x="25288" y="20367"/>
                    <a:pt x="26632" y="18902"/>
                  </a:cubicBezTo>
                  <a:cubicBezTo>
                    <a:pt x="27290" y="18184"/>
                    <a:pt x="28386" y="17033"/>
                    <a:pt x="29063" y="16346"/>
                  </a:cubicBezTo>
                  <a:cubicBezTo>
                    <a:pt x="29741" y="15659"/>
                    <a:pt x="30419" y="14959"/>
                    <a:pt x="30569" y="14791"/>
                  </a:cubicBezTo>
                  <a:cubicBezTo>
                    <a:pt x="30718" y="14627"/>
                    <a:pt x="30849" y="14488"/>
                    <a:pt x="30858" y="14488"/>
                  </a:cubicBezTo>
                  <a:close/>
                  <a:moveTo>
                    <a:pt x="29676" y="5217"/>
                  </a:moveTo>
                  <a:lnTo>
                    <a:pt x="29730" y="5709"/>
                  </a:lnTo>
                  <a:cubicBezTo>
                    <a:pt x="29796" y="6323"/>
                    <a:pt x="29787" y="7685"/>
                    <a:pt x="29712" y="8898"/>
                  </a:cubicBezTo>
                  <a:cubicBezTo>
                    <a:pt x="29593" y="10806"/>
                    <a:pt x="29606" y="14692"/>
                    <a:pt x="29729" y="14842"/>
                  </a:cubicBezTo>
                  <a:cubicBezTo>
                    <a:pt x="29783" y="14906"/>
                    <a:pt x="29835" y="14850"/>
                    <a:pt x="28289" y="16420"/>
                  </a:cubicBezTo>
                  <a:cubicBezTo>
                    <a:pt x="27691" y="17026"/>
                    <a:pt x="26873" y="17887"/>
                    <a:pt x="26469" y="18333"/>
                  </a:cubicBezTo>
                  <a:cubicBezTo>
                    <a:pt x="25205" y="19731"/>
                    <a:pt x="24870" y="20075"/>
                    <a:pt x="24153" y="20724"/>
                  </a:cubicBezTo>
                  <a:cubicBezTo>
                    <a:pt x="23767" y="21074"/>
                    <a:pt x="23239" y="21578"/>
                    <a:pt x="22974" y="21852"/>
                  </a:cubicBezTo>
                  <a:lnTo>
                    <a:pt x="22494" y="22348"/>
                  </a:lnTo>
                  <a:lnTo>
                    <a:pt x="21915" y="22061"/>
                  </a:lnTo>
                  <a:cubicBezTo>
                    <a:pt x="20809" y="21512"/>
                    <a:pt x="20516" y="21431"/>
                    <a:pt x="19523" y="21431"/>
                  </a:cubicBezTo>
                  <a:cubicBezTo>
                    <a:pt x="19503" y="21431"/>
                    <a:pt x="19482" y="21431"/>
                    <a:pt x="19462" y="21431"/>
                  </a:cubicBezTo>
                  <a:cubicBezTo>
                    <a:pt x="18808" y="21432"/>
                    <a:pt x="18762" y="21438"/>
                    <a:pt x="18267" y="21562"/>
                  </a:cubicBezTo>
                  <a:cubicBezTo>
                    <a:pt x="17715" y="21701"/>
                    <a:pt x="17208" y="21875"/>
                    <a:pt x="16796" y="22065"/>
                  </a:cubicBezTo>
                  <a:cubicBezTo>
                    <a:pt x="16655" y="22129"/>
                    <a:pt x="16248" y="22307"/>
                    <a:pt x="15895" y="22457"/>
                  </a:cubicBezTo>
                  <a:cubicBezTo>
                    <a:pt x="14567" y="23025"/>
                    <a:pt x="14290" y="23174"/>
                    <a:pt x="13575" y="23707"/>
                  </a:cubicBezTo>
                  <a:cubicBezTo>
                    <a:pt x="13322" y="23896"/>
                    <a:pt x="13098" y="24051"/>
                    <a:pt x="13081" y="24051"/>
                  </a:cubicBezTo>
                  <a:cubicBezTo>
                    <a:pt x="13066" y="24051"/>
                    <a:pt x="12834" y="23840"/>
                    <a:pt x="12570" y="23581"/>
                  </a:cubicBezTo>
                  <a:cubicBezTo>
                    <a:pt x="12305" y="23323"/>
                    <a:pt x="11757" y="22815"/>
                    <a:pt x="11352" y="22451"/>
                  </a:cubicBezTo>
                  <a:cubicBezTo>
                    <a:pt x="10947" y="22087"/>
                    <a:pt x="10302" y="21485"/>
                    <a:pt x="9919" y="21114"/>
                  </a:cubicBezTo>
                  <a:cubicBezTo>
                    <a:pt x="9531" y="20740"/>
                    <a:pt x="8980" y="20229"/>
                    <a:pt x="8686" y="19971"/>
                  </a:cubicBezTo>
                  <a:cubicBezTo>
                    <a:pt x="7925" y="19305"/>
                    <a:pt x="6758" y="18262"/>
                    <a:pt x="6733" y="18227"/>
                  </a:cubicBezTo>
                  <a:cubicBezTo>
                    <a:pt x="6721" y="18212"/>
                    <a:pt x="6692" y="17816"/>
                    <a:pt x="6669" y="17344"/>
                  </a:cubicBezTo>
                  <a:cubicBezTo>
                    <a:pt x="6645" y="16873"/>
                    <a:pt x="6611" y="16219"/>
                    <a:pt x="6591" y="15885"/>
                  </a:cubicBezTo>
                  <a:cubicBezTo>
                    <a:pt x="6549" y="15160"/>
                    <a:pt x="6420" y="12161"/>
                    <a:pt x="6369" y="10717"/>
                  </a:cubicBezTo>
                  <a:cubicBezTo>
                    <a:pt x="6306" y="8919"/>
                    <a:pt x="6218" y="7243"/>
                    <a:pt x="6153" y="6630"/>
                  </a:cubicBezTo>
                  <a:lnTo>
                    <a:pt x="6090" y="6034"/>
                  </a:lnTo>
                  <a:lnTo>
                    <a:pt x="6196" y="6012"/>
                  </a:lnTo>
                  <a:cubicBezTo>
                    <a:pt x="6254" y="5999"/>
                    <a:pt x="6563" y="5989"/>
                    <a:pt x="6879" y="5989"/>
                  </a:cubicBezTo>
                  <a:cubicBezTo>
                    <a:pt x="7197" y="5989"/>
                    <a:pt x="8098" y="5965"/>
                    <a:pt x="8890" y="5934"/>
                  </a:cubicBezTo>
                  <a:cubicBezTo>
                    <a:pt x="9679" y="5903"/>
                    <a:pt x="11597" y="5838"/>
                    <a:pt x="13155" y="5786"/>
                  </a:cubicBezTo>
                  <a:cubicBezTo>
                    <a:pt x="20732" y="5538"/>
                    <a:pt x="24844" y="5395"/>
                    <a:pt x="27739" y="5274"/>
                  </a:cubicBezTo>
                  <a:cubicBezTo>
                    <a:pt x="28356" y="5249"/>
                    <a:pt x="29043" y="5226"/>
                    <a:pt x="29269" y="5223"/>
                  </a:cubicBezTo>
                  <a:lnTo>
                    <a:pt x="29676" y="5217"/>
                  </a:lnTo>
                  <a:close/>
                  <a:moveTo>
                    <a:pt x="520" y="13386"/>
                  </a:moveTo>
                  <a:cubicBezTo>
                    <a:pt x="561" y="13386"/>
                    <a:pt x="661" y="13435"/>
                    <a:pt x="803" y="13527"/>
                  </a:cubicBezTo>
                  <a:cubicBezTo>
                    <a:pt x="1271" y="13830"/>
                    <a:pt x="2547" y="14984"/>
                    <a:pt x="4146" y="16552"/>
                  </a:cubicBezTo>
                  <a:cubicBezTo>
                    <a:pt x="4734" y="17128"/>
                    <a:pt x="5542" y="17884"/>
                    <a:pt x="5947" y="18239"/>
                  </a:cubicBezTo>
                  <a:cubicBezTo>
                    <a:pt x="6353" y="18593"/>
                    <a:pt x="6924" y="19098"/>
                    <a:pt x="7217" y="19363"/>
                  </a:cubicBezTo>
                  <a:cubicBezTo>
                    <a:pt x="7509" y="19627"/>
                    <a:pt x="8006" y="20070"/>
                    <a:pt x="8320" y="20343"/>
                  </a:cubicBezTo>
                  <a:cubicBezTo>
                    <a:pt x="8632" y="20616"/>
                    <a:pt x="9139" y="21080"/>
                    <a:pt x="9440" y="21370"/>
                  </a:cubicBezTo>
                  <a:cubicBezTo>
                    <a:pt x="10247" y="22144"/>
                    <a:pt x="11798" y="23491"/>
                    <a:pt x="12538" y="24061"/>
                  </a:cubicBezTo>
                  <a:lnTo>
                    <a:pt x="12803" y="24266"/>
                  </a:lnTo>
                  <a:lnTo>
                    <a:pt x="12715" y="24346"/>
                  </a:lnTo>
                  <a:lnTo>
                    <a:pt x="12627" y="24427"/>
                  </a:lnTo>
                  <a:lnTo>
                    <a:pt x="11972" y="23884"/>
                  </a:lnTo>
                  <a:cubicBezTo>
                    <a:pt x="10316" y="22509"/>
                    <a:pt x="6935" y="19483"/>
                    <a:pt x="5295" y="17911"/>
                  </a:cubicBezTo>
                  <a:cubicBezTo>
                    <a:pt x="4665" y="17305"/>
                    <a:pt x="3593" y="16309"/>
                    <a:pt x="1816" y="14677"/>
                  </a:cubicBezTo>
                  <a:cubicBezTo>
                    <a:pt x="995" y="13924"/>
                    <a:pt x="544" y="13495"/>
                    <a:pt x="510" y="13437"/>
                  </a:cubicBezTo>
                  <a:cubicBezTo>
                    <a:pt x="491" y="13403"/>
                    <a:pt x="496" y="13386"/>
                    <a:pt x="520" y="13386"/>
                  </a:cubicBezTo>
                  <a:close/>
                  <a:moveTo>
                    <a:pt x="529" y="13732"/>
                  </a:moveTo>
                  <a:lnTo>
                    <a:pt x="755" y="13955"/>
                  </a:lnTo>
                  <a:cubicBezTo>
                    <a:pt x="881" y="14080"/>
                    <a:pt x="1411" y="14581"/>
                    <a:pt x="1937" y="15074"/>
                  </a:cubicBezTo>
                  <a:cubicBezTo>
                    <a:pt x="2464" y="15566"/>
                    <a:pt x="3271" y="16303"/>
                    <a:pt x="3737" y="16711"/>
                  </a:cubicBezTo>
                  <a:cubicBezTo>
                    <a:pt x="4639" y="17502"/>
                    <a:pt x="4698" y="17557"/>
                    <a:pt x="6595" y="19327"/>
                  </a:cubicBezTo>
                  <a:cubicBezTo>
                    <a:pt x="7994" y="20630"/>
                    <a:pt x="10564" y="22971"/>
                    <a:pt x="11153" y="23475"/>
                  </a:cubicBezTo>
                  <a:cubicBezTo>
                    <a:pt x="11370" y="23659"/>
                    <a:pt x="11740" y="23975"/>
                    <a:pt x="11974" y="24172"/>
                  </a:cubicBezTo>
                  <a:cubicBezTo>
                    <a:pt x="12210" y="24370"/>
                    <a:pt x="12404" y="24546"/>
                    <a:pt x="12404" y="24563"/>
                  </a:cubicBezTo>
                  <a:cubicBezTo>
                    <a:pt x="12404" y="24596"/>
                    <a:pt x="12393" y="24604"/>
                    <a:pt x="11443" y="25288"/>
                  </a:cubicBezTo>
                  <a:cubicBezTo>
                    <a:pt x="10286" y="26119"/>
                    <a:pt x="9818" y="26510"/>
                    <a:pt x="7729" y="28375"/>
                  </a:cubicBezTo>
                  <a:cubicBezTo>
                    <a:pt x="7456" y="28618"/>
                    <a:pt x="6838" y="29148"/>
                    <a:pt x="6348" y="29557"/>
                  </a:cubicBezTo>
                  <a:cubicBezTo>
                    <a:pt x="5211" y="30508"/>
                    <a:pt x="4829" y="30854"/>
                    <a:pt x="3925" y="31739"/>
                  </a:cubicBezTo>
                  <a:cubicBezTo>
                    <a:pt x="3521" y="32135"/>
                    <a:pt x="2685" y="32952"/>
                    <a:pt x="2071" y="33554"/>
                  </a:cubicBezTo>
                  <a:cubicBezTo>
                    <a:pt x="1467" y="34146"/>
                    <a:pt x="958" y="34619"/>
                    <a:pt x="926" y="34619"/>
                  </a:cubicBezTo>
                  <a:cubicBezTo>
                    <a:pt x="926" y="34619"/>
                    <a:pt x="925" y="34619"/>
                    <a:pt x="925" y="34619"/>
                  </a:cubicBezTo>
                  <a:cubicBezTo>
                    <a:pt x="850" y="34541"/>
                    <a:pt x="749" y="33335"/>
                    <a:pt x="728" y="32291"/>
                  </a:cubicBezTo>
                  <a:cubicBezTo>
                    <a:pt x="716" y="31691"/>
                    <a:pt x="691" y="30694"/>
                    <a:pt x="670" y="30065"/>
                  </a:cubicBezTo>
                  <a:cubicBezTo>
                    <a:pt x="650" y="29438"/>
                    <a:pt x="617" y="27568"/>
                    <a:pt x="596" y="25908"/>
                  </a:cubicBezTo>
                  <a:cubicBezTo>
                    <a:pt x="576" y="24250"/>
                    <a:pt x="540" y="22338"/>
                    <a:pt x="518" y="21660"/>
                  </a:cubicBezTo>
                  <a:cubicBezTo>
                    <a:pt x="469" y="20215"/>
                    <a:pt x="460" y="16461"/>
                    <a:pt x="501" y="14857"/>
                  </a:cubicBezTo>
                  <a:lnTo>
                    <a:pt x="529" y="13732"/>
                  </a:lnTo>
                  <a:close/>
                  <a:moveTo>
                    <a:pt x="34027" y="12393"/>
                  </a:moveTo>
                  <a:cubicBezTo>
                    <a:pt x="34040" y="12394"/>
                    <a:pt x="34052" y="13480"/>
                    <a:pt x="34057" y="14810"/>
                  </a:cubicBezTo>
                  <a:cubicBezTo>
                    <a:pt x="34062" y="16141"/>
                    <a:pt x="34082" y="17757"/>
                    <a:pt x="34103" y="18405"/>
                  </a:cubicBezTo>
                  <a:cubicBezTo>
                    <a:pt x="34123" y="19053"/>
                    <a:pt x="34156" y="20178"/>
                    <a:pt x="34177" y="20906"/>
                  </a:cubicBezTo>
                  <a:cubicBezTo>
                    <a:pt x="34197" y="21634"/>
                    <a:pt x="34230" y="22552"/>
                    <a:pt x="34250" y="22947"/>
                  </a:cubicBezTo>
                  <a:cubicBezTo>
                    <a:pt x="34346" y="24866"/>
                    <a:pt x="34400" y="26654"/>
                    <a:pt x="34434" y="29071"/>
                  </a:cubicBezTo>
                  <a:cubicBezTo>
                    <a:pt x="34472" y="31876"/>
                    <a:pt x="34482" y="32223"/>
                    <a:pt x="34568" y="33554"/>
                  </a:cubicBezTo>
                  <a:cubicBezTo>
                    <a:pt x="34598" y="34017"/>
                    <a:pt x="34614" y="34405"/>
                    <a:pt x="34604" y="34414"/>
                  </a:cubicBezTo>
                  <a:cubicBezTo>
                    <a:pt x="34578" y="34439"/>
                    <a:pt x="34071" y="34478"/>
                    <a:pt x="33067" y="34533"/>
                  </a:cubicBezTo>
                  <a:cubicBezTo>
                    <a:pt x="31598" y="34613"/>
                    <a:pt x="30588" y="34639"/>
                    <a:pt x="28746" y="34640"/>
                  </a:cubicBezTo>
                  <a:cubicBezTo>
                    <a:pt x="27708" y="34641"/>
                    <a:pt x="26282" y="34658"/>
                    <a:pt x="25581" y="34678"/>
                  </a:cubicBezTo>
                  <a:cubicBezTo>
                    <a:pt x="24876" y="34698"/>
                    <a:pt x="23129" y="34748"/>
                    <a:pt x="21691" y="34789"/>
                  </a:cubicBezTo>
                  <a:cubicBezTo>
                    <a:pt x="17448" y="34909"/>
                    <a:pt x="16166" y="34969"/>
                    <a:pt x="10527" y="35317"/>
                  </a:cubicBezTo>
                  <a:cubicBezTo>
                    <a:pt x="9383" y="35389"/>
                    <a:pt x="8367" y="35455"/>
                    <a:pt x="8265" y="35465"/>
                  </a:cubicBezTo>
                  <a:cubicBezTo>
                    <a:pt x="7837" y="35511"/>
                    <a:pt x="6209" y="35595"/>
                    <a:pt x="5323" y="35617"/>
                  </a:cubicBezTo>
                  <a:cubicBezTo>
                    <a:pt x="5123" y="35622"/>
                    <a:pt x="4929" y="35625"/>
                    <a:pt x="4739" y="35625"/>
                  </a:cubicBezTo>
                  <a:cubicBezTo>
                    <a:pt x="3983" y="35625"/>
                    <a:pt x="3308" y="35584"/>
                    <a:pt x="2737" y="35504"/>
                  </a:cubicBezTo>
                  <a:cubicBezTo>
                    <a:pt x="2354" y="35449"/>
                    <a:pt x="1207" y="35206"/>
                    <a:pt x="1126" y="35161"/>
                  </a:cubicBezTo>
                  <a:cubicBezTo>
                    <a:pt x="1099" y="35146"/>
                    <a:pt x="1452" y="34781"/>
                    <a:pt x="2007" y="34246"/>
                  </a:cubicBezTo>
                  <a:cubicBezTo>
                    <a:pt x="2515" y="33759"/>
                    <a:pt x="3347" y="32952"/>
                    <a:pt x="3854" y="32463"/>
                  </a:cubicBezTo>
                  <a:cubicBezTo>
                    <a:pt x="4362" y="31971"/>
                    <a:pt x="5128" y="31272"/>
                    <a:pt x="5562" y="30906"/>
                  </a:cubicBezTo>
                  <a:cubicBezTo>
                    <a:pt x="7251" y="29485"/>
                    <a:pt x="7556" y="29222"/>
                    <a:pt x="8284" y="28569"/>
                  </a:cubicBezTo>
                  <a:cubicBezTo>
                    <a:pt x="10126" y="26917"/>
                    <a:pt x="10743" y="26408"/>
                    <a:pt x="11756" y="25702"/>
                  </a:cubicBezTo>
                  <a:cubicBezTo>
                    <a:pt x="12059" y="25491"/>
                    <a:pt x="12778" y="24968"/>
                    <a:pt x="13352" y="24541"/>
                  </a:cubicBezTo>
                  <a:cubicBezTo>
                    <a:pt x="13926" y="24115"/>
                    <a:pt x="14521" y="23695"/>
                    <a:pt x="14673" y="23607"/>
                  </a:cubicBezTo>
                  <a:cubicBezTo>
                    <a:pt x="15135" y="23342"/>
                    <a:pt x="17077" y="22476"/>
                    <a:pt x="17426" y="22378"/>
                  </a:cubicBezTo>
                  <a:cubicBezTo>
                    <a:pt x="18268" y="22145"/>
                    <a:pt x="18771" y="22019"/>
                    <a:pt x="19056" y="21970"/>
                  </a:cubicBezTo>
                  <a:cubicBezTo>
                    <a:pt x="19252" y="21936"/>
                    <a:pt x="19515" y="21919"/>
                    <a:pt x="19770" y="21919"/>
                  </a:cubicBezTo>
                  <a:cubicBezTo>
                    <a:pt x="20022" y="21919"/>
                    <a:pt x="20266" y="21935"/>
                    <a:pt x="20424" y="21970"/>
                  </a:cubicBezTo>
                  <a:cubicBezTo>
                    <a:pt x="20976" y="22087"/>
                    <a:pt x="22046" y="22647"/>
                    <a:pt x="23803" y="23744"/>
                  </a:cubicBezTo>
                  <a:cubicBezTo>
                    <a:pt x="24421" y="24129"/>
                    <a:pt x="25429" y="24746"/>
                    <a:pt x="26047" y="25117"/>
                  </a:cubicBezTo>
                  <a:cubicBezTo>
                    <a:pt x="27688" y="26102"/>
                    <a:pt x="28158" y="26429"/>
                    <a:pt x="29141" y="27273"/>
                  </a:cubicBezTo>
                  <a:cubicBezTo>
                    <a:pt x="29331" y="27436"/>
                    <a:pt x="29818" y="27830"/>
                    <a:pt x="30223" y="28150"/>
                  </a:cubicBezTo>
                  <a:cubicBezTo>
                    <a:pt x="30704" y="28531"/>
                    <a:pt x="31199" y="28967"/>
                    <a:pt x="31656" y="29417"/>
                  </a:cubicBezTo>
                  <a:cubicBezTo>
                    <a:pt x="32043" y="29796"/>
                    <a:pt x="32577" y="30293"/>
                    <a:pt x="32852" y="30528"/>
                  </a:cubicBezTo>
                  <a:cubicBezTo>
                    <a:pt x="33123" y="30762"/>
                    <a:pt x="33531" y="31122"/>
                    <a:pt x="33753" y="31328"/>
                  </a:cubicBezTo>
                  <a:cubicBezTo>
                    <a:pt x="34014" y="31571"/>
                    <a:pt x="34157" y="31682"/>
                    <a:pt x="34220" y="31682"/>
                  </a:cubicBezTo>
                  <a:cubicBezTo>
                    <a:pt x="34254" y="31682"/>
                    <a:pt x="34264" y="31650"/>
                    <a:pt x="34258" y="31589"/>
                  </a:cubicBezTo>
                  <a:cubicBezTo>
                    <a:pt x="34239" y="31396"/>
                    <a:pt x="33903" y="30978"/>
                    <a:pt x="33315" y="30409"/>
                  </a:cubicBezTo>
                  <a:cubicBezTo>
                    <a:pt x="32990" y="30096"/>
                    <a:pt x="32397" y="29510"/>
                    <a:pt x="31989" y="29102"/>
                  </a:cubicBezTo>
                  <a:cubicBezTo>
                    <a:pt x="31456" y="28568"/>
                    <a:pt x="31042" y="28196"/>
                    <a:pt x="30497" y="27763"/>
                  </a:cubicBezTo>
                  <a:cubicBezTo>
                    <a:pt x="30082" y="27432"/>
                    <a:pt x="29537" y="26988"/>
                    <a:pt x="29284" y="26771"/>
                  </a:cubicBezTo>
                  <a:cubicBezTo>
                    <a:pt x="28232" y="25874"/>
                    <a:pt x="27817" y="25590"/>
                    <a:pt x="25752" y="24361"/>
                  </a:cubicBezTo>
                  <a:cubicBezTo>
                    <a:pt x="25418" y="24162"/>
                    <a:pt x="24754" y="23754"/>
                    <a:pt x="24277" y="23453"/>
                  </a:cubicBezTo>
                  <a:lnTo>
                    <a:pt x="23409" y="22907"/>
                  </a:lnTo>
                  <a:lnTo>
                    <a:pt x="24327" y="21997"/>
                  </a:lnTo>
                  <a:cubicBezTo>
                    <a:pt x="24831" y="21497"/>
                    <a:pt x="25463" y="20847"/>
                    <a:pt x="25729" y="20553"/>
                  </a:cubicBezTo>
                  <a:cubicBezTo>
                    <a:pt x="26858" y="19311"/>
                    <a:pt x="27370" y="18749"/>
                    <a:pt x="27664" y="18440"/>
                  </a:cubicBezTo>
                  <a:cubicBezTo>
                    <a:pt x="27835" y="18257"/>
                    <a:pt x="28263" y="17770"/>
                    <a:pt x="28619" y="17354"/>
                  </a:cubicBezTo>
                  <a:cubicBezTo>
                    <a:pt x="28973" y="16938"/>
                    <a:pt x="29445" y="16401"/>
                    <a:pt x="29670" y="16158"/>
                  </a:cubicBezTo>
                  <a:cubicBezTo>
                    <a:pt x="29894" y="15915"/>
                    <a:pt x="30361" y="15393"/>
                    <a:pt x="30705" y="15000"/>
                  </a:cubicBezTo>
                  <a:cubicBezTo>
                    <a:pt x="31423" y="14179"/>
                    <a:pt x="32495" y="13110"/>
                    <a:pt x="32854" y="12855"/>
                  </a:cubicBezTo>
                  <a:cubicBezTo>
                    <a:pt x="33234" y="12586"/>
                    <a:pt x="33461" y="12496"/>
                    <a:pt x="34027" y="12393"/>
                  </a:cubicBezTo>
                  <a:close/>
                  <a:moveTo>
                    <a:pt x="18215" y="0"/>
                  </a:moveTo>
                  <a:cubicBezTo>
                    <a:pt x="18081" y="0"/>
                    <a:pt x="17947" y="18"/>
                    <a:pt x="17813" y="55"/>
                  </a:cubicBezTo>
                  <a:cubicBezTo>
                    <a:pt x="17705" y="83"/>
                    <a:pt x="17512" y="151"/>
                    <a:pt x="17380" y="203"/>
                  </a:cubicBezTo>
                  <a:cubicBezTo>
                    <a:pt x="16945" y="378"/>
                    <a:pt x="15554" y="1117"/>
                    <a:pt x="15161" y="1382"/>
                  </a:cubicBezTo>
                  <a:cubicBezTo>
                    <a:pt x="14948" y="1528"/>
                    <a:pt x="14620" y="1729"/>
                    <a:pt x="14426" y="1834"/>
                  </a:cubicBezTo>
                  <a:cubicBezTo>
                    <a:pt x="14233" y="1938"/>
                    <a:pt x="13878" y="2166"/>
                    <a:pt x="13635" y="2342"/>
                  </a:cubicBezTo>
                  <a:cubicBezTo>
                    <a:pt x="13392" y="2517"/>
                    <a:pt x="12987" y="2783"/>
                    <a:pt x="12734" y="2933"/>
                  </a:cubicBezTo>
                  <a:cubicBezTo>
                    <a:pt x="12481" y="3083"/>
                    <a:pt x="12121" y="3319"/>
                    <a:pt x="11932" y="3460"/>
                  </a:cubicBezTo>
                  <a:cubicBezTo>
                    <a:pt x="11745" y="3601"/>
                    <a:pt x="11404" y="3819"/>
                    <a:pt x="11181" y="3945"/>
                  </a:cubicBezTo>
                  <a:cubicBezTo>
                    <a:pt x="10954" y="4070"/>
                    <a:pt x="10555" y="4334"/>
                    <a:pt x="10290" y="4531"/>
                  </a:cubicBezTo>
                  <a:cubicBezTo>
                    <a:pt x="10025" y="4730"/>
                    <a:pt x="9645" y="4975"/>
                    <a:pt x="9442" y="5079"/>
                  </a:cubicBezTo>
                  <a:cubicBezTo>
                    <a:pt x="9240" y="5184"/>
                    <a:pt x="9008" y="5313"/>
                    <a:pt x="8928" y="5369"/>
                  </a:cubicBezTo>
                  <a:cubicBezTo>
                    <a:pt x="8782" y="5470"/>
                    <a:pt x="8774" y="5471"/>
                    <a:pt x="7989" y="5496"/>
                  </a:cubicBezTo>
                  <a:cubicBezTo>
                    <a:pt x="7556" y="5511"/>
                    <a:pt x="6892" y="5540"/>
                    <a:pt x="6518" y="5565"/>
                  </a:cubicBezTo>
                  <a:lnTo>
                    <a:pt x="5838" y="5607"/>
                  </a:lnTo>
                  <a:lnTo>
                    <a:pt x="5829" y="7085"/>
                  </a:lnTo>
                  <a:lnTo>
                    <a:pt x="5820" y="8564"/>
                  </a:lnTo>
                  <a:lnTo>
                    <a:pt x="5587" y="8720"/>
                  </a:lnTo>
                  <a:cubicBezTo>
                    <a:pt x="5231" y="8960"/>
                    <a:pt x="4935" y="9191"/>
                    <a:pt x="4697" y="9415"/>
                  </a:cubicBezTo>
                  <a:cubicBezTo>
                    <a:pt x="4574" y="9529"/>
                    <a:pt x="4197" y="9833"/>
                    <a:pt x="3851" y="10094"/>
                  </a:cubicBezTo>
                  <a:cubicBezTo>
                    <a:pt x="3505" y="10355"/>
                    <a:pt x="3104" y="10673"/>
                    <a:pt x="2956" y="10808"/>
                  </a:cubicBezTo>
                  <a:cubicBezTo>
                    <a:pt x="2807" y="10942"/>
                    <a:pt x="2516" y="11183"/>
                    <a:pt x="2306" y="11345"/>
                  </a:cubicBezTo>
                  <a:cubicBezTo>
                    <a:pt x="2100" y="11506"/>
                    <a:pt x="1682" y="11840"/>
                    <a:pt x="1383" y="12081"/>
                  </a:cubicBezTo>
                  <a:cubicBezTo>
                    <a:pt x="1085" y="12323"/>
                    <a:pt x="722" y="12618"/>
                    <a:pt x="581" y="12732"/>
                  </a:cubicBezTo>
                  <a:cubicBezTo>
                    <a:pt x="437" y="12851"/>
                    <a:pt x="305" y="12979"/>
                    <a:pt x="280" y="13027"/>
                  </a:cubicBezTo>
                  <a:cubicBezTo>
                    <a:pt x="234" y="13116"/>
                    <a:pt x="179" y="13487"/>
                    <a:pt x="118" y="14104"/>
                  </a:cubicBezTo>
                  <a:cubicBezTo>
                    <a:pt x="36" y="14942"/>
                    <a:pt x="1" y="17231"/>
                    <a:pt x="21" y="20486"/>
                  </a:cubicBezTo>
                  <a:cubicBezTo>
                    <a:pt x="46" y="24763"/>
                    <a:pt x="107" y="29485"/>
                    <a:pt x="155" y="30821"/>
                  </a:cubicBezTo>
                  <a:cubicBezTo>
                    <a:pt x="176" y="31399"/>
                    <a:pt x="192" y="32217"/>
                    <a:pt x="192" y="32641"/>
                  </a:cubicBezTo>
                  <a:cubicBezTo>
                    <a:pt x="192" y="33701"/>
                    <a:pt x="297" y="34538"/>
                    <a:pt x="501" y="35105"/>
                  </a:cubicBezTo>
                  <a:cubicBezTo>
                    <a:pt x="617" y="35427"/>
                    <a:pt x="917" y="35582"/>
                    <a:pt x="1920" y="35837"/>
                  </a:cubicBezTo>
                  <a:cubicBezTo>
                    <a:pt x="2770" y="36051"/>
                    <a:pt x="3723" y="36156"/>
                    <a:pt x="4994" y="36156"/>
                  </a:cubicBezTo>
                  <a:cubicBezTo>
                    <a:pt x="5877" y="36156"/>
                    <a:pt x="6912" y="36106"/>
                    <a:pt x="8173" y="36007"/>
                  </a:cubicBezTo>
                  <a:cubicBezTo>
                    <a:pt x="9135" y="35931"/>
                    <a:pt x="9964" y="35876"/>
                    <a:pt x="12330" y="35732"/>
                  </a:cubicBezTo>
                  <a:cubicBezTo>
                    <a:pt x="15956" y="35512"/>
                    <a:pt x="17177" y="35463"/>
                    <a:pt x="24007" y="35272"/>
                  </a:cubicBezTo>
                  <a:cubicBezTo>
                    <a:pt x="24736" y="35252"/>
                    <a:pt x="26703" y="35219"/>
                    <a:pt x="28384" y="35199"/>
                  </a:cubicBezTo>
                  <a:cubicBezTo>
                    <a:pt x="31808" y="35158"/>
                    <a:pt x="32769" y="35123"/>
                    <a:pt x="34324" y="34975"/>
                  </a:cubicBezTo>
                  <a:cubicBezTo>
                    <a:pt x="34784" y="34931"/>
                    <a:pt x="34891" y="34903"/>
                    <a:pt x="35015" y="34786"/>
                  </a:cubicBezTo>
                  <a:cubicBezTo>
                    <a:pt x="35089" y="34715"/>
                    <a:pt x="35095" y="34677"/>
                    <a:pt x="35095" y="34301"/>
                  </a:cubicBezTo>
                  <a:cubicBezTo>
                    <a:pt x="35095" y="34076"/>
                    <a:pt x="35079" y="33628"/>
                    <a:pt x="35058" y="33304"/>
                  </a:cubicBezTo>
                  <a:cubicBezTo>
                    <a:pt x="35038" y="32979"/>
                    <a:pt x="34996" y="31251"/>
                    <a:pt x="34967" y="29459"/>
                  </a:cubicBezTo>
                  <a:cubicBezTo>
                    <a:pt x="34916" y="26514"/>
                    <a:pt x="34877" y="25219"/>
                    <a:pt x="34764" y="22950"/>
                  </a:cubicBezTo>
                  <a:cubicBezTo>
                    <a:pt x="34745" y="22535"/>
                    <a:pt x="34710" y="21707"/>
                    <a:pt x="34690" y="21111"/>
                  </a:cubicBezTo>
                  <a:cubicBezTo>
                    <a:pt x="34671" y="20514"/>
                    <a:pt x="34637" y="19694"/>
                    <a:pt x="34616" y="19290"/>
                  </a:cubicBezTo>
                  <a:cubicBezTo>
                    <a:pt x="34597" y="18887"/>
                    <a:pt x="34564" y="17702"/>
                    <a:pt x="34545" y="16660"/>
                  </a:cubicBezTo>
                  <a:cubicBezTo>
                    <a:pt x="34494" y="14023"/>
                    <a:pt x="34441" y="12446"/>
                    <a:pt x="34398" y="12209"/>
                  </a:cubicBezTo>
                  <a:cubicBezTo>
                    <a:pt x="34377" y="12098"/>
                    <a:pt x="34350" y="11914"/>
                    <a:pt x="34340" y="11804"/>
                  </a:cubicBezTo>
                  <a:cubicBezTo>
                    <a:pt x="34329" y="11693"/>
                    <a:pt x="34312" y="11565"/>
                    <a:pt x="34303" y="11521"/>
                  </a:cubicBezTo>
                  <a:cubicBezTo>
                    <a:pt x="34283" y="11429"/>
                    <a:pt x="33658" y="10888"/>
                    <a:pt x="32650" y="10089"/>
                  </a:cubicBezTo>
                  <a:cubicBezTo>
                    <a:pt x="31653" y="9300"/>
                    <a:pt x="31044" y="8865"/>
                    <a:pt x="30472" y="8530"/>
                  </a:cubicBezTo>
                  <a:lnTo>
                    <a:pt x="30240" y="8394"/>
                  </a:lnTo>
                  <a:lnTo>
                    <a:pt x="30224" y="7312"/>
                  </a:lnTo>
                  <a:cubicBezTo>
                    <a:pt x="30207" y="6150"/>
                    <a:pt x="30152" y="5168"/>
                    <a:pt x="30092" y="4962"/>
                  </a:cubicBezTo>
                  <a:cubicBezTo>
                    <a:pt x="30072" y="4891"/>
                    <a:pt x="30034" y="4823"/>
                    <a:pt x="30008" y="4807"/>
                  </a:cubicBezTo>
                  <a:cubicBezTo>
                    <a:pt x="29978" y="4789"/>
                    <a:pt x="29841" y="4780"/>
                    <a:pt x="29559" y="4780"/>
                  </a:cubicBezTo>
                  <a:cubicBezTo>
                    <a:pt x="29221" y="4780"/>
                    <a:pt x="28676" y="4793"/>
                    <a:pt x="27860" y="4821"/>
                  </a:cubicBezTo>
                  <a:lnTo>
                    <a:pt x="26568" y="4863"/>
                  </a:lnTo>
                  <a:lnTo>
                    <a:pt x="26466" y="4783"/>
                  </a:lnTo>
                  <a:cubicBezTo>
                    <a:pt x="26078" y="4480"/>
                    <a:pt x="25211" y="3933"/>
                    <a:pt x="24061" y="3261"/>
                  </a:cubicBezTo>
                  <a:cubicBezTo>
                    <a:pt x="23768" y="3090"/>
                    <a:pt x="22906" y="2561"/>
                    <a:pt x="22148" y="2087"/>
                  </a:cubicBezTo>
                  <a:cubicBezTo>
                    <a:pt x="19791" y="611"/>
                    <a:pt x="18922" y="118"/>
                    <a:pt x="18536" y="35"/>
                  </a:cubicBezTo>
                  <a:cubicBezTo>
                    <a:pt x="18429" y="12"/>
                    <a:pt x="18322" y="0"/>
                    <a:pt x="18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929;p64"/>
            <p:cNvSpPr/>
            <p:nvPr/>
          </p:nvSpPr>
          <p:spPr>
            <a:xfrm>
              <a:off x="5738200" y="1961725"/>
              <a:ext cx="142275" cy="81900"/>
            </a:xfrm>
            <a:custGeom>
              <a:avLst/>
              <a:gdLst/>
              <a:ahLst/>
              <a:cxnLst/>
              <a:rect l="l" t="t" r="r" b="b"/>
              <a:pathLst>
                <a:path w="5691" h="3276" extrusionOk="0">
                  <a:moveTo>
                    <a:pt x="5418" y="1"/>
                  </a:moveTo>
                  <a:cubicBezTo>
                    <a:pt x="5284" y="1"/>
                    <a:pt x="5089" y="65"/>
                    <a:pt x="4785" y="200"/>
                  </a:cubicBezTo>
                  <a:cubicBezTo>
                    <a:pt x="4024" y="538"/>
                    <a:pt x="3528" y="804"/>
                    <a:pt x="3008" y="1154"/>
                  </a:cubicBezTo>
                  <a:cubicBezTo>
                    <a:pt x="2733" y="1340"/>
                    <a:pt x="2316" y="1600"/>
                    <a:pt x="2088" y="1731"/>
                  </a:cubicBezTo>
                  <a:cubicBezTo>
                    <a:pt x="1857" y="1863"/>
                    <a:pt x="1354" y="2209"/>
                    <a:pt x="964" y="2505"/>
                  </a:cubicBezTo>
                  <a:cubicBezTo>
                    <a:pt x="22" y="3215"/>
                    <a:pt x="0" y="3233"/>
                    <a:pt x="30" y="3261"/>
                  </a:cubicBezTo>
                  <a:cubicBezTo>
                    <a:pt x="39" y="3271"/>
                    <a:pt x="55" y="3275"/>
                    <a:pt x="75" y="3275"/>
                  </a:cubicBezTo>
                  <a:cubicBezTo>
                    <a:pt x="249" y="3275"/>
                    <a:pt x="809" y="2968"/>
                    <a:pt x="1387" y="2548"/>
                  </a:cubicBezTo>
                  <a:cubicBezTo>
                    <a:pt x="1559" y="2424"/>
                    <a:pt x="1942" y="2180"/>
                    <a:pt x="2247" y="2004"/>
                  </a:cubicBezTo>
                  <a:cubicBezTo>
                    <a:pt x="2552" y="1826"/>
                    <a:pt x="3005" y="1544"/>
                    <a:pt x="3259" y="1371"/>
                  </a:cubicBezTo>
                  <a:cubicBezTo>
                    <a:pt x="3822" y="989"/>
                    <a:pt x="5367" y="206"/>
                    <a:pt x="5550" y="206"/>
                  </a:cubicBezTo>
                  <a:cubicBezTo>
                    <a:pt x="5553" y="206"/>
                    <a:pt x="5556" y="207"/>
                    <a:pt x="5559" y="207"/>
                  </a:cubicBezTo>
                  <a:cubicBezTo>
                    <a:pt x="5577" y="212"/>
                    <a:pt x="5594" y="214"/>
                    <a:pt x="5608" y="214"/>
                  </a:cubicBezTo>
                  <a:cubicBezTo>
                    <a:pt x="5682" y="214"/>
                    <a:pt x="5690" y="153"/>
                    <a:pt x="5614" y="75"/>
                  </a:cubicBezTo>
                  <a:cubicBezTo>
                    <a:pt x="5564" y="26"/>
                    <a:pt x="5503" y="1"/>
                    <a:pt x="5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930;p64"/>
            <p:cNvSpPr/>
            <p:nvPr/>
          </p:nvSpPr>
          <p:spPr>
            <a:xfrm>
              <a:off x="5647700" y="2132950"/>
              <a:ext cx="427600" cy="27375"/>
            </a:xfrm>
            <a:custGeom>
              <a:avLst/>
              <a:gdLst/>
              <a:ahLst/>
              <a:cxnLst/>
              <a:rect l="l" t="t" r="r" b="b"/>
              <a:pathLst>
                <a:path w="17104" h="1095" extrusionOk="0">
                  <a:moveTo>
                    <a:pt x="16663" y="1"/>
                  </a:moveTo>
                  <a:cubicBezTo>
                    <a:pt x="16547" y="1"/>
                    <a:pt x="16401" y="8"/>
                    <a:pt x="16221" y="21"/>
                  </a:cubicBezTo>
                  <a:cubicBezTo>
                    <a:pt x="16130" y="27"/>
                    <a:pt x="15732" y="58"/>
                    <a:pt x="15339" y="88"/>
                  </a:cubicBezTo>
                  <a:cubicBezTo>
                    <a:pt x="14603" y="144"/>
                    <a:pt x="13592" y="212"/>
                    <a:pt x="11973" y="311"/>
                  </a:cubicBezTo>
                  <a:cubicBezTo>
                    <a:pt x="9549" y="460"/>
                    <a:pt x="8405" y="503"/>
                    <a:pt x="4747" y="584"/>
                  </a:cubicBezTo>
                  <a:cubicBezTo>
                    <a:pt x="995" y="665"/>
                    <a:pt x="1" y="727"/>
                    <a:pt x="1" y="875"/>
                  </a:cubicBezTo>
                  <a:cubicBezTo>
                    <a:pt x="1" y="1020"/>
                    <a:pt x="509" y="1065"/>
                    <a:pt x="2373" y="1088"/>
                  </a:cubicBezTo>
                  <a:cubicBezTo>
                    <a:pt x="2768" y="1092"/>
                    <a:pt x="3182" y="1095"/>
                    <a:pt x="3610" y="1095"/>
                  </a:cubicBezTo>
                  <a:cubicBezTo>
                    <a:pt x="6254" y="1095"/>
                    <a:pt x="9419" y="1005"/>
                    <a:pt x="11678" y="860"/>
                  </a:cubicBezTo>
                  <a:cubicBezTo>
                    <a:pt x="12145" y="829"/>
                    <a:pt x="12673" y="796"/>
                    <a:pt x="12855" y="786"/>
                  </a:cubicBezTo>
                  <a:cubicBezTo>
                    <a:pt x="13485" y="749"/>
                    <a:pt x="15248" y="619"/>
                    <a:pt x="15613" y="584"/>
                  </a:cubicBezTo>
                  <a:cubicBezTo>
                    <a:pt x="15817" y="564"/>
                    <a:pt x="16202" y="531"/>
                    <a:pt x="16473" y="510"/>
                  </a:cubicBezTo>
                  <a:cubicBezTo>
                    <a:pt x="17025" y="468"/>
                    <a:pt x="17102" y="433"/>
                    <a:pt x="17102" y="231"/>
                  </a:cubicBezTo>
                  <a:cubicBezTo>
                    <a:pt x="17104" y="64"/>
                    <a:pt x="17013" y="1"/>
                    <a:pt x="16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931;p64"/>
            <p:cNvSpPr/>
            <p:nvPr/>
          </p:nvSpPr>
          <p:spPr>
            <a:xfrm>
              <a:off x="5650725" y="2219325"/>
              <a:ext cx="424275" cy="22000"/>
            </a:xfrm>
            <a:custGeom>
              <a:avLst/>
              <a:gdLst/>
              <a:ahLst/>
              <a:cxnLst/>
              <a:rect l="l" t="t" r="r" b="b"/>
              <a:pathLst>
                <a:path w="16971" h="880" extrusionOk="0">
                  <a:moveTo>
                    <a:pt x="16405" y="0"/>
                  </a:moveTo>
                  <a:cubicBezTo>
                    <a:pt x="16365" y="0"/>
                    <a:pt x="16320" y="0"/>
                    <a:pt x="16272" y="1"/>
                  </a:cubicBezTo>
                  <a:cubicBezTo>
                    <a:pt x="15986" y="3"/>
                    <a:pt x="15725" y="10"/>
                    <a:pt x="15696" y="17"/>
                  </a:cubicBezTo>
                  <a:cubicBezTo>
                    <a:pt x="15665" y="23"/>
                    <a:pt x="15085" y="47"/>
                    <a:pt x="14408" y="69"/>
                  </a:cubicBezTo>
                  <a:cubicBezTo>
                    <a:pt x="13731" y="93"/>
                    <a:pt x="12778" y="127"/>
                    <a:pt x="12294" y="147"/>
                  </a:cubicBezTo>
                  <a:cubicBezTo>
                    <a:pt x="11808" y="166"/>
                    <a:pt x="10657" y="207"/>
                    <a:pt x="9736" y="237"/>
                  </a:cubicBezTo>
                  <a:cubicBezTo>
                    <a:pt x="8817" y="267"/>
                    <a:pt x="7550" y="309"/>
                    <a:pt x="6923" y="330"/>
                  </a:cubicBezTo>
                  <a:cubicBezTo>
                    <a:pt x="6295" y="351"/>
                    <a:pt x="4916" y="385"/>
                    <a:pt x="3852" y="404"/>
                  </a:cubicBezTo>
                  <a:cubicBezTo>
                    <a:pt x="2157" y="434"/>
                    <a:pt x="1003" y="491"/>
                    <a:pt x="395" y="572"/>
                  </a:cubicBezTo>
                  <a:cubicBezTo>
                    <a:pt x="41" y="619"/>
                    <a:pt x="0" y="772"/>
                    <a:pt x="321" y="841"/>
                  </a:cubicBezTo>
                  <a:cubicBezTo>
                    <a:pt x="442" y="867"/>
                    <a:pt x="1374" y="880"/>
                    <a:pt x="2491" y="880"/>
                  </a:cubicBezTo>
                  <a:cubicBezTo>
                    <a:pt x="3551" y="880"/>
                    <a:pt x="4777" y="868"/>
                    <a:pt x="5635" y="844"/>
                  </a:cubicBezTo>
                  <a:cubicBezTo>
                    <a:pt x="8008" y="776"/>
                    <a:pt x="10936" y="676"/>
                    <a:pt x="12127" y="620"/>
                  </a:cubicBezTo>
                  <a:cubicBezTo>
                    <a:pt x="13587" y="552"/>
                    <a:pt x="14619" y="509"/>
                    <a:pt x="15585" y="476"/>
                  </a:cubicBezTo>
                  <a:cubicBezTo>
                    <a:pt x="16121" y="457"/>
                    <a:pt x="16620" y="424"/>
                    <a:pt x="16695" y="402"/>
                  </a:cubicBezTo>
                  <a:cubicBezTo>
                    <a:pt x="16895" y="344"/>
                    <a:pt x="16971" y="174"/>
                    <a:pt x="16854" y="56"/>
                  </a:cubicBezTo>
                  <a:cubicBezTo>
                    <a:pt x="16810" y="13"/>
                    <a:pt x="16726" y="0"/>
                    <a:pt x="16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932;p64"/>
            <p:cNvSpPr/>
            <p:nvPr/>
          </p:nvSpPr>
          <p:spPr>
            <a:xfrm>
              <a:off x="5663300" y="2299350"/>
              <a:ext cx="415350" cy="17800"/>
            </a:xfrm>
            <a:custGeom>
              <a:avLst/>
              <a:gdLst/>
              <a:ahLst/>
              <a:cxnLst/>
              <a:rect l="l" t="t" r="r" b="b"/>
              <a:pathLst>
                <a:path w="16614" h="712" extrusionOk="0">
                  <a:moveTo>
                    <a:pt x="15985" y="0"/>
                  </a:moveTo>
                  <a:cubicBezTo>
                    <a:pt x="15923" y="0"/>
                    <a:pt x="15850" y="1"/>
                    <a:pt x="15765" y="2"/>
                  </a:cubicBezTo>
                  <a:cubicBezTo>
                    <a:pt x="15462" y="5"/>
                    <a:pt x="14971" y="20"/>
                    <a:pt x="14678" y="35"/>
                  </a:cubicBezTo>
                  <a:cubicBezTo>
                    <a:pt x="14386" y="51"/>
                    <a:pt x="12994" y="82"/>
                    <a:pt x="11589" y="104"/>
                  </a:cubicBezTo>
                  <a:cubicBezTo>
                    <a:pt x="10183" y="126"/>
                    <a:pt x="8817" y="153"/>
                    <a:pt x="8555" y="163"/>
                  </a:cubicBezTo>
                  <a:cubicBezTo>
                    <a:pt x="8106" y="182"/>
                    <a:pt x="7230" y="202"/>
                    <a:pt x="2835" y="292"/>
                  </a:cubicBezTo>
                  <a:cubicBezTo>
                    <a:pt x="1000" y="330"/>
                    <a:pt x="313" y="372"/>
                    <a:pt x="142" y="459"/>
                  </a:cubicBezTo>
                  <a:cubicBezTo>
                    <a:pt x="13" y="525"/>
                    <a:pt x="0" y="647"/>
                    <a:pt x="120" y="674"/>
                  </a:cubicBezTo>
                  <a:cubicBezTo>
                    <a:pt x="244" y="700"/>
                    <a:pt x="1130" y="712"/>
                    <a:pt x="2429" y="712"/>
                  </a:cubicBezTo>
                  <a:cubicBezTo>
                    <a:pt x="6688" y="712"/>
                    <a:pt x="15386" y="590"/>
                    <a:pt x="16214" y="489"/>
                  </a:cubicBezTo>
                  <a:cubicBezTo>
                    <a:pt x="16501" y="455"/>
                    <a:pt x="16613" y="225"/>
                    <a:pt x="16416" y="71"/>
                  </a:cubicBezTo>
                  <a:cubicBezTo>
                    <a:pt x="16343" y="14"/>
                    <a:pt x="16295" y="0"/>
                    <a:pt x="159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933;p64"/>
            <p:cNvSpPr/>
            <p:nvPr/>
          </p:nvSpPr>
          <p:spPr>
            <a:xfrm>
              <a:off x="5677000" y="2387675"/>
              <a:ext cx="368450" cy="13125"/>
            </a:xfrm>
            <a:custGeom>
              <a:avLst/>
              <a:gdLst/>
              <a:ahLst/>
              <a:cxnLst/>
              <a:rect l="l" t="t" r="r" b="b"/>
              <a:pathLst>
                <a:path w="14738" h="525" extrusionOk="0">
                  <a:moveTo>
                    <a:pt x="14256" y="1"/>
                  </a:moveTo>
                  <a:cubicBezTo>
                    <a:pt x="14239" y="1"/>
                    <a:pt x="14222" y="1"/>
                    <a:pt x="14204" y="2"/>
                  </a:cubicBezTo>
                  <a:cubicBezTo>
                    <a:pt x="14113" y="6"/>
                    <a:pt x="11275" y="21"/>
                    <a:pt x="7896" y="36"/>
                  </a:cubicBezTo>
                  <a:cubicBezTo>
                    <a:pt x="2081" y="60"/>
                    <a:pt x="817" y="83"/>
                    <a:pt x="326" y="175"/>
                  </a:cubicBezTo>
                  <a:cubicBezTo>
                    <a:pt x="10" y="234"/>
                    <a:pt x="0" y="344"/>
                    <a:pt x="308" y="403"/>
                  </a:cubicBezTo>
                  <a:cubicBezTo>
                    <a:pt x="825" y="503"/>
                    <a:pt x="1722" y="525"/>
                    <a:pt x="6529" y="525"/>
                  </a:cubicBezTo>
                  <a:cubicBezTo>
                    <a:pt x="7006" y="525"/>
                    <a:pt x="7521" y="525"/>
                    <a:pt x="8079" y="524"/>
                  </a:cubicBezTo>
                  <a:cubicBezTo>
                    <a:pt x="12886" y="522"/>
                    <a:pt x="14368" y="511"/>
                    <a:pt x="14490" y="476"/>
                  </a:cubicBezTo>
                  <a:cubicBezTo>
                    <a:pt x="14671" y="424"/>
                    <a:pt x="14738" y="312"/>
                    <a:pt x="14682" y="160"/>
                  </a:cubicBezTo>
                  <a:cubicBezTo>
                    <a:pt x="14645" y="62"/>
                    <a:pt x="14477" y="1"/>
                    <a:pt x="14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934;p64"/>
            <p:cNvSpPr/>
            <p:nvPr/>
          </p:nvSpPr>
          <p:spPr>
            <a:xfrm>
              <a:off x="5845300" y="2522900"/>
              <a:ext cx="120450" cy="122050"/>
            </a:xfrm>
            <a:custGeom>
              <a:avLst/>
              <a:gdLst/>
              <a:ahLst/>
              <a:cxnLst/>
              <a:rect l="l" t="t" r="r" b="b"/>
              <a:pathLst>
                <a:path w="4818" h="4882" extrusionOk="0">
                  <a:moveTo>
                    <a:pt x="1136" y="0"/>
                  </a:moveTo>
                  <a:cubicBezTo>
                    <a:pt x="975" y="0"/>
                    <a:pt x="880" y="18"/>
                    <a:pt x="752" y="68"/>
                  </a:cubicBezTo>
                  <a:cubicBezTo>
                    <a:pt x="487" y="172"/>
                    <a:pt x="185" y="455"/>
                    <a:pt x="80" y="698"/>
                  </a:cubicBezTo>
                  <a:cubicBezTo>
                    <a:pt x="6" y="871"/>
                    <a:pt x="0" y="932"/>
                    <a:pt x="17" y="1333"/>
                  </a:cubicBezTo>
                  <a:cubicBezTo>
                    <a:pt x="27" y="1576"/>
                    <a:pt x="63" y="1877"/>
                    <a:pt x="96" y="1996"/>
                  </a:cubicBezTo>
                  <a:cubicBezTo>
                    <a:pt x="235" y="2500"/>
                    <a:pt x="536" y="3366"/>
                    <a:pt x="654" y="3603"/>
                  </a:cubicBezTo>
                  <a:cubicBezTo>
                    <a:pt x="798" y="3889"/>
                    <a:pt x="1181" y="4478"/>
                    <a:pt x="1326" y="4636"/>
                  </a:cubicBezTo>
                  <a:cubicBezTo>
                    <a:pt x="1469" y="4793"/>
                    <a:pt x="1688" y="4882"/>
                    <a:pt x="1885" y="4882"/>
                  </a:cubicBezTo>
                  <a:cubicBezTo>
                    <a:pt x="1980" y="4882"/>
                    <a:pt x="2069" y="4861"/>
                    <a:pt x="2143" y="4818"/>
                  </a:cubicBezTo>
                  <a:cubicBezTo>
                    <a:pt x="2205" y="4782"/>
                    <a:pt x="2410" y="4563"/>
                    <a:pt x="2600" y="4330"/>
                  </a:cubicBezTo>
                  <a:cubicBezTo>
                    <a:pt x="2790" y="4098"/>
                    <a:pt x="3123" y="3735"/>
                    <a:pt x="3336" y="3525"/>
                  </a:cubicBezTo>
                  <a:cubicBezTo>
                    <a:pt x="3918" y="2955"/>
                    <a:pt x="4514" y="2024"/>
                    <a:pt x="4712" y="1372"/>
                  </a:cubicBezTo>
                  <a:cubicBezTo>
                    <a:pt x="4814" y="1035"/>
                    <a:pt x="4818" y="569"/>
                    <a:pt x="4717" y="406"/>
                  </a:cubicBezTo>
                  <a:cubicBezTo>
                    <a:pt x="4615" y="238"/>
                    <a:pt x="4451" y="154"/>
                    <a:pt x="4223" y="154"/>
                  </a:cubicBezTo>
                  <a:cubicBezTo>
                    <a:pt x="4029" y="154"/>
                    <a:pt x="3788" y="215"/>
                    <a:pt x="3501" y="336"/>
                  </a:cubicBezTo>
                  <a:cubicBezTo>
                    <a:pt x="3110" y="500"/>
                    <a:pt x="2897" y="658"/>
                    <a:pt x="2704" y="920"/>
                  </a:cubicBezTo>
                  <a:cubicBezTo>
                    <a:pt x="2613" y="1045"/>
                    <a:pt x="2526" y="1152"/>
                    <a:pt x="2513" y="1157"/>
                  </a:cubicBezTo>
                  <a:cubicBezTo>
                    <a:pt x="2513" y="1157"/>
                    <a:pt x="2512" y="1157"/>
                    <a:pt x="2512" y="1157"/>
                  </a:cubicBezTo>
                  <a:cubicBezTo>
                    <a:pt x="2497" y="1157"/>
                    <a:pt x="2417" y="1024"/>
                    <a:pt x="2333" y="854"/>
                  </a:cubicBezTo>
                  <a:cubicBezTo>
                    <a:pt x="2044" y="273"/>
                    <a:pt x="1720" y="25"/>
                    <a:pt x="1220" y="1"/>
                  </a:cubicBezTo>
                  <a:cubicBezTo>
                    <a:pt x="1190" y="1"/>
                    <a:pt x="1162"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TextBox 284"/>
          <p:cNvSpPr txBox="1"/>
          <p:nvPr/>
        </p:nvSpPr>
        <p:spPr>
          <a:xfrm>
            <a:off x="3424385" y="1871586"/>
            <a:ext cx="2547819" cy="1477328"/>
          </a:xfrm>
          <a:prstGeom prst="rect">
            <a:avLst/>
          </a:prstGeom>
          <a:noFill/>
        </p:spPr>
        <p:txBody>
          <a:bodyPr wrap="square" rtlCol="0">
            <a:spAutoFit/>
          </a:bodyPr>
          <a:lstStyle/>
          <a:p>
            <a:pPr algn="ctr">
              <a:lnSpc>
                <a:spcPct val="150000"/>
              </a:lnSpc>
            </a:pPr>
            <a:r>
              <a:rPr lang="en-US" sz="3000" b="1">
                <a:solidFill>
                  <a:srgbClr val="305347"/>
                </a:solidFill>
              </a:rPr>
              <a:t>PHẦN 1.</a:t>
            </a:r>
          </a:p>
          <a:p>
            <a:pPr algn="ctr">
              <a:lnSpc>
                <a:spcPct val="150000"/>
              </a:lnSpc>
            </a:pPr>
            <a:r>
              <a:rPr lang="en-US" sz="3000" b="1">
                <a:solidFill>
                  <a:srgbClr val="305347"/>
                </a:solidFill>
              </a:rPr>
              <a:t>THỰC HÀNH</a:t>
            </a:r>
            <a:endParaRPr lang="en-US" sz="3000" b="1" i="1">
              <a:solidFill>
                <a:srgbClr val="305347"/>
              </a:solidFill>
            </a:endParaRPr>
          </a:p>
        </p:txBody>
      </p:sp>
      <p:sp>
        <p:nvSpPr>
          <p:cNvPr id="287" name="Google Shape;3398;p58"/>
          <p:cNvSpPr/>
          <p:nvPr/>
        </p:nvSpPr>
        <p:spPr>
          <a:xfrm rot="1449296">
            <a:off x="1765339" y="320376"/>
            <a:ext cx="233175" cy="224550"/>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50446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1. Thực hành</a:t>
            </a:r>
          </a:p>
        </p:txBody>
      </p:sp>
      <p:grpSp>
        <p:nvGrpSpPr>
          <p:cNvPr id="3" name="Group 2"/>
          <p:cNvGrpSpPr/>
          <p:nvPr/>
        </p:nvGrpSpPr>
        <p:grpSpPr>
          <a:xfrm>
            <a:off x="5470195" y="1676435"/>
            <a:ext cx="3222248" cy="3219663"/>
            <a:chOff x="5470195" y="1676435"/>
            <a:chExt cx="3222248" cy="3219663"/>
          </a:xfrm>
        </p:grpSpPr>
        <p:pic>
          <p:nvPicPr>
            <p:cNvPr id="2" name="Picture 1"/>
            <p:cNvPicPr>
              <a:picLocks noChangeAspect="1"/>
            </p:cNvPicPr>
            <p:nvPr/>
          </p:nvPicPr>
          <p:blipFill rotWithShape="1">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757" b="73191" l="5741" r="38981"/>
                      </a14:imgEffect>
                    </a14:imgLayer>
                  </a14:imgProps>
                </a:ext>
                <a:ext uri="{28A0092B-C50C-407E-A947-70E740481C1C}">
                  <a14:useLocalDpi xmlns:a14="http://schemas.microsoft.com/office/drawing/2010/main" val="0"/>
                </a:ext>
              </a:extLst>
            </a:blip>
            <a:srcRect l="6472" t="6208" r="62709" b="26349"/>
            <a:stretch/>
          </p:blipFill>
          <p:spPr>
            <a:xfrm>
              <a:off x="5943227" y="1676435"/>
              <a:ext cx="2276184" cy="2804165"/>
            </a:xfrm>
            <a:prstGeom prst="rect">
              <a:avLst/>
            </a:prstGeom>
          </p:spPr>
        </p:pic>
        <p:sp>
          <p:nvSpPr>
            <p:cNvPr id="7" name="TextBox 6"/>
            <p:cNvSpPr txBox="1"/>
            <p:nvPr/>
          </p:nvSpPr>
          <p:spPr>
            <a:xfrm>
              <a:off x="5470195" y="4480600"/>
              <a:ext cx="3222248" cy="415498"/>
            </a:xfrm>
            <a:prstGeom prst="rect">
              <a:avLst/>
            </a:prstGeom>
            <a:noFill/>
          </p:spPr>
          <p:txBody>
            <a:bodyPr wrap="square" rtlCol="0">
              <a:spAutoFit/>
            </a:bodyPr>
            <a:lstStyle/>
            <a:p>
              <a:pPr algn="ctr">
                <a:lnSpc>
                  <a:spcPct val="150000"/>
                </a:lnSpc>
              </a:pPr>
              <a:r>
                <a:rPr lang="en-US" i="1"/>
                <a:t>Hình 69. Thùng rác từ vật liệu tái chế</a:t>
              </a:r>
            </a:p>
          </p:txBody>
        </p:sp>
      </p:grpSp>
      <p:grpSp>
        <p:nvGrpSpPr>
          <p:cNvPr id="10" name="Group 9"/>
          <p:cNvGrpSpPr/>
          <p:nvPr/>
        </p:nvGrpSpPr>
        <p:grpSpPr>
          <a:xfrm>
            <a:off x="620887" y="1757478"/>
            <a:ext cx="4293594" cy="3020242"/>
            <a:chOff x="720000" y="1601816"/>
            <a:chExt cx="4293594" cy="3020242"/>
          </a:xfrm>
        </p:grpSpPr>
        <p:sp>
          <p:nvSpPr>
            <p:cNvPr id="11" name="Folded Corner 10"/>
            <p:cNvSpPr/>
            <p:nvPr/>
          </p:nvSpPr>
          <p:spPr>
            <a:xfrm>
              <a:off x="720000" y="1837804"/>
              <a:ext cx="4293594" cy="2784254"/>
            </a:xfrm>
            <a:prstGeom prst="foldedCorner">
              <a:avLst>
                <a:gd name="adj" fmla="val 11372"/>
              </a:avLst>
            </a:prstGeom>
            <a:solidFill>
              <a:schemeClr val="accent4">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4090" y="1601816"/>
              <a:ext cx="465414" cy="477661"/>
            </a:xfrm>
            <a:prstGeom prst="rect">
              <a:avLst/>
            </a:prstGeom>
          </p:spPr>
        </p:pic>
        <p:sp>
          <p:nvSpPr>
            <p:cNvPr id="13" name="TextBox 12"/>
            <p:cNvSpPr txBox="1"/>
            <p:nvPr/>
          </p:nvSpPr>
          <p:spPr>
            <a:xfrm>
              <a:off x="866050" y="2094612"/>
              <a:ext cx="4001494" cy="2400657"/>
            </a:xfrm>
            <a:prstGeom prst="rect">
              <a:avLst/>
            </a:prstGeom>
            <a:noFill/>
          </p:spPr>
          <p:txBody>
            <a:bodyPr wrap="square" rtlCol="0">
              <a:spAutoFit/>
            </a:bodyPr>
            <a:lstStyle/>
            <a:p>
              <a:pPr algn="just">
                <a:lnSpc>
                  <a:spcPct val="150000"/>
                </a:lnSpc>
              </a:pPr>
              <a:r>
                <a:rPr lang="vi-VN" sz="2000"/>
                <a:t> Em hãy tìm kiếm và xem video hướng dẫn để làm một chiếc thùng rác nhỏ từ vật liệu tái chế (Hình 69) và tiến hành làm theo hướng dẫn ở trang 49 – 50 SGK. </a:t>
              </a:r>
            </a:p>
          </p:txBody>
        </p:sp>
      </p:grpSp>
      <p:grpSp>
        <p:nvGrpSpPr>
          <p:cNvPr id="14" name="Group 13">
            <a:extLst>
              <a:ext uri="{FF2B5EF4-FFF2-40B4-BE49-F238E27FC236}">
                <a16:creationId xmlns:a16="http://schemas.microsoft.com/office/drawing/2014/main" id="{39338A61-E650-D252-D6E7-F65D7ED84A95}"/>
              </a:ext>
            </a:extLst>
          </p:cNvPr>
          <p:cNvGrpSpPr/>
          <p:nvPr/>
        </p:nvGrpSpPr>
        <p:grpSpPr>
          <a:xfrm>
            <a:off x="3543611" y="1204896"/>
            <a:ext cx="2226108" cy="542968"/>
            <a:chOff x="-609601" y="391227"/>
            <a:chExt cx="4027714" cy="542968"/>
          </a:xfrm>
        </p:grpSpPr>
        <p:sp>
          <p:nvSpPr>
            <p:cNvPr id="15"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4">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Nhiệm vụ</a:t>
              </a:r>
            </a:p>
          </p:txBody>
        </p:sp>
      </p:grpSp>
    </p:spTree>
    <p:extLst>
      <p:ext uri="{BB962C8B-B14F-4D97-AF65-F5344CB8AC3E}">
        <p14:creationId xmlns:p14="http://schemas.microsoft.com/office/powerpoint/2010/main" val="3023685424"/>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1. Thực hành</a:t>
            </a:r>
          </a:p>
        </p:txBody>
      </p:sp>
      <p:pic>
        <p:nvPicPr>
          <p:cNvPr id="3" name="Picture 2"/>
          <p:cNvPicPr>
            <a:picLocks noChangeAspect="1"/>
          </p:cNvPicPr>
          <p:nvPr/>
        </p:nvPicPr>
        <p:blipFill>
          <a:blip r:embed="rId3"/>
          <a:stretch>
            <a:fillRect/>
          </a:stretch>
        </p:blipFill>
        <p:spPr>
          <a:xfrm>
            <a:off x="423752" y="1283205"/>
            <a:ext cx="4084748" cy="2501783"/>
          </a:xfrm>
          <a:prstGeom prst="rect">
            <a:avLst/>
          </a:prstGeom>
          <a:ln>
            <a:solidFill>
              <a:srgbClr val="000000"/>
            </a:solidFill>
          </a:ln>
        </p:spPr>
      </p:pic>
      <p:grpSp>
        <p:nvGrpSpPr>
          <p:cNvPr id="4" name="Group 3"/>
          <p:cNvGrpSpPr/>
          <p:nvPr/>
        </p:nvGrpSpPr>
        <p:grpSpPr>
          <a:xfrm>
            <a:off x="4656665" y="1283205"/>
            <a:ext cx="4303209" cy="3416320"/>
            <a:chOff x="4656665" y="1283205"/>
            <a:chExt cx="4303209" cy="3416320"/>
          </a:xfrm>
        </p:grpSpPr>
        <p:grpSp>
          <p:nvGrpSpPr>
            <p:cNvPr id="17" name="Group 16"/>
            <p:cNvGrpSpPr/>
            <p:nvPr/>
          </p:nvGrpSpPr>
          <p:grpSpPr>
            <a:xfrm>
              <a:off x="4656665" y="1283205"/>
              <a:ext cx="4303209" cy="553998"/>
              <a:chOff x="605200" y="2456835"/>
              <a:chExt cx="4303209" cy="553998"/>
            </a:xfrm>
          </p:grpSpPr>
          <p:sp>
            <p:nvSpPr>
              <p:cNvPr id="18" name="TextBox 17"/>
              <p:cNvSpPr txBox="1"/>
              <p:nvPr/>
            </p:nvSpPr>
            <p:spPr>
              <a:xfrm>
                <a:off x="605200" y="2456835"/>
                <a:ext cx="4303209" cy="553998"/>
              </a:xfrm>
              <a:prstGeom prst="rect">
                <a:avLst/>
              </a:prstGeom>
              <a:noFill/>
            </p:spPr>
            <p:txBody>
              <a:bodyPr wrap="square" rtlCol="0">
                <a:spAutoFit/>
              </a:bodyPr>
              <a:lstStyle/>
              <a:p>
                <a:pPr lvl="1" algn="just">
                  <a:lnSpc>
                    <a:spcPct val="150000"/>
                  </a:lnSpc>
                </a:pPr>
                <a:r>
                  <a:rPr lang="en-US" sz="2000"/>
                  <a:t>    </a:t>
                </a:r>
                <a:r>
                  <a:rPr lang="vi-VN" sz="2000" b="1"/>
                  <a:t>Bước 1: Tìm kiếm và mở video.</a:t>
                </a:r>
              </a:p>
            </p:txBody>
          </p:sp>
          <p:pic>
            <p:nvPicPr>
              <p:cNvPr id="19"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4656665" y="1837203"/>
              <a:ext cx="3947609" cy="2862322"/>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vi-VN" sz="2000"/>
                <a:t>Truy cập địa chỉ</a:t>
              </a:r>
              <a:r>
                <a:rPr lang="vi-VN" sz="2000">
                  <a:solidFill>
                    <a:srgbClr val="7030A0"/>
                  </a:solidFill>
                </a:rPr>
                <a:t> youtube.com</a:t>
              </a:r>
              <a:r>
                <a:rPr lang="vi-VN" sz="2000"/>
                <a:t>.</a:t>
              </a:r>
            </a:p>
            <a:p>
              <a:pPr marL="342900" lvl="1" indent="-342900" algn="just">
                <a:lnSpc>
                  <a:spcPct val="150000"/>
                </a:lnSpc>
                <a:buFont typeface="Arial" panose="020B0604020202020204" pitchFamily="34" charset="0"/>
                <a:buChar char="•"/>
              </a:pPr>
              <a:r>
                <a:rPr lang="vi-VN" sz="2000"/>
                <a:t>Sử dụng từ khóa “làm thùng rác từ vật liệu tái chế” để tìm kiếm video.</a:t>
              </a:r>
            </a:p>
            <a:p>
              <a:pPr marL="342900" lvl="1" indent="-342900" algn="just">
                <a:lnSpc>
                  <a:spcPct val="150000"/>
                </a:lnSpc>
                <a:buFont typeface="Arial" panose="020B0604020202020204" pitchFamily="34" charset="0"/>
                <a:buChar char="•"/>
              </a:pPr>
              <a:r>
                <a:rPr lang="vi-VN" sz="2000"/>
                <a:t>Chọn và mở một video mà em có thể làm theo.</a:t>
              </a:r>
            </a:p>
          </p:txBody>
        </p:sp>
      </p:grpSp>
      <p:pic>
        <p:nvPicPr>
          <p:cNvPr id="1026" name="Picture 2" descr="https://shop.paperkawaii.com/wp-content/uploads/2020/05/origami-trash-bin-diagram-paper-kawai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52" b="96389" l="48177" r="87552">
                        <a14:foregroundMark x1="68333" y1="38519" x2="81979" y2="52685"/>
                        <a14:foregroundMark x1="76667" y1="31389" x2="76667" y2="54167"/>
                        <a14:foregroundMark x1="75521" y1="31667" x2="63177" y2="42963"/>
                        <a14:foregroundMark x1="78646" y1="38519" x2="76146" y2="60093"/>
                      </a14:backgroundRemoval>
                    </a14:imgEffect>
                  </a14:imgLayer>
                </a14:imgProps>
              </a:ext>
              <a:ext uri="{28A0092B-C50C-407E-A947-70E740481C1C}">
                <a14:useLocalDpi xmlns:a14="http://schemas.microsoft.com/office/drawing/2010/main" val="0"/>
              </a:ext>
            </a:extLst>
          </a:blip>
          <a:srcRect l="46892" r="11334"/>
          <a:stretch/>
        </p:blipFill>
        <p:spPr bwMode="auto">
          <a:xfrm>
            <a:off x="3127022" y="3409055"/>
            <a:ext cx="1127477" cy="1518176"/>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266;p5"/>
          <p:cNvPicPr preferRelativeResize="0"/>
          <p:nvPr/>
        </p:nvPicPr>
        <p:blipFill rotWithShape="1">
          <a:blip r:embed="rId7">
            <a:alphaModFix/>
          </a:blip>
          <a:srcRect/>
          <a:stretch/>
        </p:blipFill>
        <p:spPr>
          <a:xfrm>
            <a:off x="278624" y="4830934"/>
            <a:ext cx="1458663" cy="262559"/>
          </a:xfrm>
          <a:prstGeom prst="rect">
            <a:avLst/>
          </a:prstGeom>
          <a:noFill/>
          <a:ln>
            <a:noFill/>
          </a:ln>
        </p:spPr>
      </p:pic>
    </p:spTree>
    <p:extLst>
      <p:ext uri="{BB962C8B-B14F-4D97-AF65-F5344CB8AC3E}">
        <p14:creationId xmlns:p14="http://schemas.microsoft.com/office/powerpoint/2010/main" val="39426184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 name="Rounded Rectangle 4"/>
          <p:cNvSpPr/>
          <p:nvPr/>
        </p:nvSpPr>
        <p:spPr>
          <a:xfrm>
            <a:off x="620887" y="343132"/>
            <a:ext cx="8071556" cy="600298"/>
          </a:xfrm>
          <a:prstGeom prst="roundRect">
            <a:avLst/>
          </a:prstGeom>
          <a:solidFill>
            <a:srgbClr val="FFE8E8"/>
          </a:solidFill>
          <a:ln w="635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0000"/>
                </a:solidFill>
              </a:rPr>
              <a:t>1. Thực hành</a:t>
            </a:r>
          </a:p>
        </p:txBody>
      </p:sp>
      <p:grpSp>
        <p:nvGrpSpPr>
          <p:cNvPr id="9" name="Group 8"/>
          <p:cNvGrpSpPr/>
          <p:nvPr/>
        </p:nvGrpSpPr>
        <p:grpSpPr>
          <a:xfrm>
            <a:off x="668158" y="1055805"/>
            <a:ext cx="7977013" cy="1015663"/>
            <a:chOff x="605199" y="2456835"/>
            <a:chExt cx="7977013" cy="1015663"/>
          </a:xfrm>
        </p:grpSpPr>
        <p:sp>
          <p:nvSpPr>
            <p:cNvPr id="10" name="TextBox 9"/>
            <p:cNvSpPr txBox="1"/>
            <p:nvPr/>
          </p:nvSpPr>
          <p:spPr>
            <a:xfrm>
              <a:off x="605199" y="2456835"/>
              <a:ext cx="7977013" cy="1015663"/>
            </a:xfrm>
            <a:prstGeom prst="rect">
              <a:avLst/>
            </a:prstGeom>
            <a:noFill/>
          </p:spPr>
          <p:txBody>
            <a:bodyPr wrap="square" rtlCol="0">
              <a:spAutoFit/>
            </a:bodyPr>
            <a:lstStyle/>
            <a:p>
              <a:pPr lvl="1" algn="just">
                <a:lnSpc>
                  <a:spcPct val="150000"/>
                </a:lnSpc>
              </a:pPr>
              <a:r>
                <a:rPr lang="en-US" sz="2000"/>
                <a:t>    </a:t>
              </a:r>
              <a:r>
                <a:rPr lang="vi-VN" sz="2000" b="1"/>
                <a:t>Bước </a:t>
              </a:r>
              <a:r>
                <a:rPr lang="en-US" sz="2000" b="1"/>
                <a:t>2</a:t>
              </a:r>
              <a:r>
                <a:rPr lang="vi-VN" sz="2000" b="1"/>
                <a:t>: Xem video</a:t>
              </a:r>
              <a:r>
                <a:rPr lang="en-US" sz="2000" b="1"/>
                <a:t>:</a:t>
              </a:r>
              <a:r>
                <a:rPr lang="vi-VN" sz="2000" b="1"/>
                <a:t> </a:t>
              </a:r>
              <a:r>
                <a:rPr lang="vi-VN" sz="2000"/>
                <a:t>Xem một lượt để biết tổng thể nội dung và những vật dụng cần chuẩn bị.</a:t>
              </a:r>
            </a:p>
          </p:txBody>
        </p:sp>
        <p:pic>
          <p:nvPicPr>
            <p:cNvPr id="11"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20886" y="2071468"/>
            <a:ext cx="5094113" cy="2862322"/>
            <a:chOff x="605199" y="2456835"/>
            <a:chExt cx="5094113" cy="2862322"/>
          </a:xfrm>
        </p:grpSpPr>
        <p:sp>
          <p:nvSpPr>
            <p:cNvPr id="13" name="TextBox 12"/>
            <p:cNvSpPr txBox="1"/>
            <p:nvPr/>
          </p:nvSpPr>
          <p:spPr>
            <a:xfrm>
              <a:off x="605199" y="2456835"/>
              <a:ext cx="5094113" cy="2862322"/>
            </a:xfrm>
            <a:prstGeom prst="rect">
              <a:avLst/>
            </a:prstGeom>
            <a:noFill/>
          </p:spPr>
          <p:txBody>
            <a:bodyPr wrap="square" rtlCol="0">
              <a:spAutoFit/>
            </a:bodyPr>
            <a:lstStyle/>
            <a:p>
              <a:pPr lvl="1" algn="just">
                <a:lnSpc>
                  <a:spcPct val="150000"/>
                </a:lnSpc>
              </a:pPr>
              <a:r>
                <a:rPr lang="en-US" sz="2000"/>
                <a:t>    </a:t>
              </a:r>
              <a:r>
                <a:rPr lang="vi-VN" sz="2000" b="1"/>
                <a:t>Bước </a:t>
              </a:r>
              <a:r>
                <a:rPr lang="en-US" sz="2000" b="1"/>
                <a:t>3</a:t>
              </a:r>
              <a:r>
                <a:rPr lang="vi-VN" sz="2000" b="1"/>
                <a:t>: Xem từng bước và làm theo</a:t>
              </a:r>
              <a:r>
                <a:rPr lang="en-US" sz="2000" b="1"/>
                <a:t>:</a:t>
              </a:r>
              <a:endParaRPr lang="vi-VN" sz="2000" b="1"/>
            </a:p>
            <a:p>
              <a:pPr lvl="1" algn="just">
                <a:lnSpc>
                  <a:spcPct val="150000"/>
                </a:lnSpc>
              </a:pPr>
              <a:r>
                <a:rPr lang="vi-VN" sz="2000"/>
                <a:t>•</a:t>
              </a:r>
              <a:r>
                <a:rPr lang="en-US" sz="2000"/>
                <a:t> </a:t>
              </a:r>
              <a:r>
                <a:rPr lang="vi-VN" sz="2000"/>
                <a:t>Thực hiện từng bước theo hướng dẫn trong video.</a:t>
              </a:r>
            </a:p>
            <a:p>
              <a:pPr lvl="1" algn="just">
                <a:lnSpc>
                  <a:spcPct val="150000"/>
                </a:lnSpc>
              </a:pPr>
              <a:r>
                <a:rPr lang="vi-VN" sz="2000"/>
                <a:t>•</a:t>
              </a:r>
              <a:r>
                <a:rPr lang="en-US" sz="2000"/>
                <a:t> </a:t>
              </a:r>
              <a:r>
                <a:rPr lang="vi-VN" sz="2000"/>
                <a:t>Sử dụng các nút điều khiển để tạm dừng, xem lại,… giúp em xem kĩ hơn và có đủ thời gian thực hiện. </a:t>
              </a:r>
            </a:p>
          </p:txBody>
        </p:sp>
        <p:pic>
          <p:nvPicPr>
            <p:cNvPr id="14"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228" b="51094"/>
          <a:stretch/>
        </p:blipFill>
        <p:spPr>
          <a:xfrm>
            <a:off x="5844659" y="1704622"/>
            <a:ext cx="3220319" cy="3229168"/>
          </a:xfrm>
          <a:prstGeom prst="rect">
            <a:avLst/>
          </a:prstGeom>
        </p:spPr>
      </p:pic>
    </p:spTree>
    <p:extLst>
      <p:ext uri="{BB962C8B-B14F-4D97-AF65-F5344CB8AC3E}">
        <p14:creationId xmlns:p14="http://schemas.microsoft.com/office/powerpoint/2010/main" val="317842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52"/>
          <p:cNvSpPr/>
          <p:nvPr/>
        </p:nvSpPr>
        <p:spPr>
          <a:xfrm>
            <a:off x="2385313" y="1404770"/>
            <a:ext cx="4696291" cy="2228787"/>
          </a:xfrm>
          <a:prstGeom prst="roundRect">
            <a:avLst>
              <a:gd name="adj" fmla="val 16667"/>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2" name="Google Shape;2542;p52"/>
          <p:cNvGrpSpPr/>
          <p:nvPr/>
        </p:nvGrpSpPr>
        <p:grpSpPr>
          <a:xfrm>
            <a:off x="3710654" y="1177862"/>
            <a:ext cx="1975283" cy="545489"/>
            <a:chOff x="2724486" y="3057479"/>
            <a:chExt cx="2303480" cy="658461"/>
          </a:xfrm>
        </p:grpSpPr>
        <p:sp>
          <p:nvSpPr>
            <p:cNvPr id="2543" name="Google Shape;2543;p52"/>
            <p:cNvSpPr/>
            <p:nvPr/>
          </p:nvSpPr>
          <p:spPr>
            <a:xfrm>
              <a:off x="2724486" y="3057479"/>
              <a:ext cx="2303480" cy="658461"/>
            </a:xfrm>
            <a:custGeom>
              <a:avLst/>
              <a:gdLst/>
              <a:ahLst/>
              <a:cxnLst/>
              <a:rect l="l" t="t" r="r" b="b"/>
              <a:pathLst>
                <a:path w="77298" h="22096" extrusionOk="0">
                  <a:moveTo>
                    <a:pt x="57429" y="1"/>
                  </a:moveTo>
                  <a:cubicBezTo>
                    <a:pt x="57274" y="1"/>
                    <a:pt x="57121" y="1"/>
                    <a:pt x="56978" y="2"/>
                  </a:cubicBezTo>
                  <a:cubicBezTo>
                    <a:pt x="56531" y="2"/>
                    <a:pt x="56072" y="8"/>
                    <a:pt x="55576" y="19"/>
                  </a:cubicBezTo>
                  <a:cubicBezTo>
                    <a:pt x="55576" y="19"/>
                    <a:pt x="54742" y="45"/>
                    <a:pt x="54719" y="45"/>
                  </a:cubicBezTo>
                  <a:cubicBezTo>
                    <a:pt x="54629" y="47"/>
                    <a:pt x="54537" y="52"/>
                    <a:pt x="54430" y="58"/>
                  </a:cubicBezTo>
                  <a:cubicBezTo>
                    <a:pt x="53941" y="75"/>
                    <a:pt x="53456" y="98"/>
                    <a:pt x="52968" y="127"/>
                  </a:cubicBezTo>
                  <a:cubicBezTo>
                    <a:pt x="52309" y="167"/>
                    <a:pt x="51655" y="210"/>
                    <a:pt x="50998" y="254"/>
                  </a:cubicBezTo>
                  <a:cubicBezTo>
                    <a:pt x="49259" y="373"/>
                    <a:pt x="47618" y="484"/>
                    <a:pt x="45927" y="491"/>
                  </a:cubicBezTo>
                  <a:lnTo>
                    <a:pt x="45655" y="491"/>
                  </a:lnTo>
                  <a:cubicBezTo>
                    <a:pt x="44679" y="491"/>
                    <a:pt x="43718" y="459"/>
                    <a:pt x="42699" y="423"/>
                  </a:cubicBezTo>
                  <a:lnTo>
                    <a:pt x="42111" y="403"/>
                  </a:lnTo>
                  <a:lnTo>
                    <a:pt x="41141" y="375"/>
                  </a:lnTo>
                  <a:cubicBezTo>
                    <a:pt x="39859" y="339"/>
                    <a:pt x="38509" y="313"/>
                    <a:pt x="36896" y="297"/>
                  </a:cubicBezTo>
                  <a:cubicBezTo>
                    <a:pt x="36793" y="296"/>
                    <a:pt x="36695" y="296"/>
                    <a:pt x="36605" y="296"/>
                  </a:cubicBezTo>
                  <a:lnTo>
                    <a:pt x="36560" y="296"/>
                  </a:lnTo>
                  <a:cubicBezTo>
                    <a:pt x="35735" y="287"/>
                    <a:pt x="34911" y="283"/>
                    <a:pt x="34087" y="283"/>
                  </a:cubicBezTo>
                  <a:cubicBezTo>
                    <a:pt x="33544" y="283"/>
                    <a:pt x="33000" y="284"/>
                    <a:pt x="32471" y="289"/>
                  </a:cubicBezTo>
                  <a:cubicBezTo>
                    <a:pt x="32118" y="289"/>
                    <a:pt x="31769" y="290"/>
                    <a:pt x="31418" y="296"/>
                  </a:cubicBezTo>
                  <a:cubicBezTo>
                    <a:pt x="31181" y="296"/>
                    <a:pt x="30946" y="297"/>
                    <a:pt x="30731" y="299"/>
                  </a:cubicBezTo>
                  <a:lnTo>
                    <a:pt x="29983" y="306"/>
                  </a:lnTo>
                  <a:lnTo>
                    <a:pt x="28695" y="323"/>
                  </a:lnTo>
                  <a:cubicBezTo>
                    <a:pt x="25595" y="363"/>
                    <a:pt x="22449" y="433"/>
                    <a:pt x="19409" y="502"/>
                  </a:cubicBezTo>
                  <a:lnTo>
                    <a:pt x="16787" y="560"/>
                  </a:lnTo>
                  <a:cubicBezTo>
                    <a:pt x="15514" y="585"/>
                    <a:pt x="14237" y="613"/>
                    <a:pt x="12949" y="631"/>
                  </a:cubicBezTo>
                  <a:cubicBezTo>
                    <a:pt x="12826" y="633"/>
                    <a:pt x="12703" y="634"/>
                    <a:pt x="12580" y="634"/>
                  </a:cubicBezTo>
                  <a:lnTo>
                    <a:pt x="12534" y="634"/>
                  </a:lnTo>
                  <a:cubicBezTo>
                    <a:pt x="12309" y="638"/>
                    <a:pt x="12081" y="641"/>
                    <a:pt x="11837" y="643"/>
                  </a:cubicBezTo>
                  <a:lnTo>
                    <a:pt x="11806" y="643"/>
                  </a:lnTo>
                  <a:cubicBezTo>
                    <a:pt x="11687" y="645"/>
                    <a:pt x="11567" y="647"/>
                    <a:pt x="11429" y="647"/>
                  </a:cubicBezTo>
                  <a:cubicBezTo>
                    <a:pt x="10833" y="653"/>
                    <a:pt x="10234" y="656"/>
                    <a:pt x="9638" y="656"/>
                  </a:cubicBezTo>
                  <a:cubicBezTo>
                    <a:pt x="8593" y="656"/>
                    <a:pt x="7626" y="647"/>
                    <a:pt x="6692" y="628"/>
                  </a:cubicBezTo>
                  <a:cubicBezTo>
                    <a:pt x="6507" y="581"/>
                    <a:pt x="6315" y="555"/>
                    <a:pt x="6119" y="555"/>
                  </a:cubicBezTo>
                  <a:cubicBezTo>
                    <a:pt x="5960" y="555"/>
                    <a:pt x="5802" y="571"/>
                    <a:pt x="5647" y="604"/>
                  </a:cubicBezTo>
                  <a:cubicBezTo>
                    <a:pt x="4902" y="584"/>
                    <a:pt x="4156" y="557"/>
                    <a:pt x="3423" y="521"/>
                  </a:cubicBezTo>
                  <a:lnTo>
                    <a:pt x="103" y="363"/>
                  </a:lnTo>
                  <a:lnTo>
                    <a:pt x="103" y="363"/>
                  </a:lnTo>
                  <a:lnTo>
                    <a:pt x="1175" y="3508"/>
                  </a:lnTo>
                  <a:cubicBezTo>
                    <a:pt x="1267" y="3779"/>
                    <a:pt x="1300" y="4150"/>
                    <a:pt x="1274" y="4648"/>
                  </a:cubicBezTo>
                  <a:cubicBezTo>
                    <a:pt x="1271" y="4705"/>
                    <a:pt x="1268" y="4761"/>
                    <a:pt x="1264" y="4818"/>
                  </a:cubicBezTo>
                  <a:lnTo>
                    <a:pt x="1227" y="4834"/>
                  </a:lnTo>
                  <a:lnTo>
                    <a:pt x="1174" y="5930"/>
                  </a:lnTo>
                  <a:lnTo>
                    <a:pt x="1078" y="7046"/>
                  </a:lnTo>
                  <a:lnTo>
                    <a:pt x="1149" y="7069"/>
                  </a:lnTo>
                  <a:cubicBezTo>
                    <a:pt x="1167" y="7546"/>
                    <a:pt x="1221" y="7983"/>
                    <a:pt x="1320" y="8412"/>
                  </a:cubicBezTo>
                  <a:cubicBezTo>
                    <a:pt x="1419" y="8836"/>
                    <a:pt x="1555" y="9216"/>
                    <a:pt x="1672" y="9548"/>
                  </a:cubicBezTo>
                  <a:cubicBezTo>
                    <a:pt x="1768" y="9813"/>
                    <a:pt x="1897" y="10176"/>
                    <a:pt x="1902" y="10328"/>
                  </a:cubicBezTo>
                  <a:cubicBezTo>
                    <a:pt x="1907" y="10461"/>
                    <a:pt x="1819" y="10799"/>
                    <a:pt x="1747" y="11070"/>
                  </a:cubicBezTo>
                  <a:cubicBezTo>
                    <a:pt x="1694" y="11268"/>
                    <a:pt x="1641" y="11465"/>
                    <a:pt x="1594" y="11673"/>
                  </a:cubicBezTo>
                  <a:cubicBezTo>
                    <a:pt x="1469" y="12245"/>
                    <a:pt x="1390" y="12851"/>
                    <a:pt x="1356" y="13529"/>
                  </a:cubicBezTo>
                  <a:lnTo>
                    <a:pt x="1288" y="14888"/>
                  </a:lnTo>
                  <a:lnTo>
                    <a:pt x="1469" y="14996"/>
                  </a:lnTo>
                  <a:lnTo>
                    <a:pt x="1376" y="15032"/>
                  </a:lnTo>
                  <a:lnTo>
                    <a:pt x="1371" y="16595"/>
                  </a:lnTo>
                  <a:cubicBezTo>
                    <a:pt x="1370" y="17535"/>
                    <a:pt x="1284" y="18165"/>
                    <a:pt x="1088" y="18703"/>
                  </a:cubicBezTo>
                  <a:lnTo>
                    <a:pt x="0" y="21662"/>
                  </a:lnTo>
                  <a:lnTo>
                    <a:pt x="4772" y="21782"/>
                  </a:lnTo>
                  <a:cubicBezTo>
                    <a:pt x="5010" y="21789"/>
                    <a:pt x="5247" y="21796"/>
                    <a:pt x="5487" y="21799"/>
                  </a:cubicBezTo>
                  <a:cubicBezTo>
                    <a:pt x="5924" y="21814"/>
                    <a:pt x="6358" y="21825"/>
                    <a:pt x="6778" y="21834"/>
                  </a:cubicBezTo>
                  <a:cubicBezTo>
                    <a:pt x="7017" y="21841"/>
                    <a:pt x="7259" y="21848"/>
                    <a:pt x="7487" y="21852"/>
                  </a:cubicBezTo>
                  <a:cubicBezTo>
                    <a:pt x="8994" y="21892"/>
                    <a:pt x="10503" y="21931"/>
                    <a:pt x="12002" y="21967"/>
                  </a:cubicBezTo>
                  <a:lnTo>
                    <a:pt x="12366" y="21977"/>
                  </a:lnTo>
                  <a:lnTo>
                    <a:pt x="13914" y="22017"/>
                  </a:lnTo>
                  <a:cubicBezTo>
                    <a:pt x="14901" y="22041"/>
                    <a:pt x="15920" y="22067"/>
                    <a:pt x="16911" y="22079"/>
                  </a:cubicBezTo>
                  <a:cubicBezTo>
                    <a:pt x="17112" y="22084"/>
                    <a:pt x="17311" y="22086"/>
                    <a:pt x="17512" y="22089"/>
                  </a:cubicBezTo>
                  <a:cubicBezTo>
                    <a:pt x="17898" y="22093"/>
                    <a:pt x="18285" y="22096"/>
                    <a:pt x="18672" y="22096"/>
                  </a:cubicBezTo>
                  <a:cubicBezTo>
                    <a:pt x="18884" y="22096"/>
                    <a:pt x="19095" y="22096"/>
                    <a:pt x="19288" y="22093"/>
                  </a:cubicBezTo>
                  <a:cubicBezTo>
                    <a:pt x="19472" y="22093"/>
                    <a:pt x="19654" y="22092"/>
                    <a:pt x="19837" y="22090"/>
                  </a:cubicBezTo>
                  <a:lnTo>
                    <a:pt x="19890" y="22090"/>
                  </a:lnTo>
                  <a:cubicBezTo>
                    <a:pt x="20429" y="22083"/>
                    <a:pt x="20920" y="22070"/>
                    <a:pt x="21386" y="22053"/>
                  </a:cubicBezTo>
                  <a:cubicBezTo>
                    <a:pt x="22435" y="22014"/>
                    <a:pt x="23485" y="21948"/>
                    <a:pt x="24468" y="21884"/>
                  </a:cubicBezTo>
                  <a:lnTo>
                    <a:pt x="24497" y="21882"/>
                  </a:lnTo>
                  <a:cubicBezTo>
                    <a:pt x="24607" y="21874"/>
                    <a:pt x="24716" y="21867"/>
                    <a:pt x="24824" y="21861"/>
                  </a:cubicBezTo>
                  <a:lnTo>
                    <a:pt x="25064" y="21845"/>
                  </a:lnTo>
                  <a:cubicBezTo>
                    <a:pt x="26600" y="21739"/>
                    <a:pt x="28050" y="21639"/>
                    <a:pt x="29545" y="21612"/>
                  </a:cubicBezTo>
                  <a:lnTo>
                    <a:pt x="29568" y="21612"/>
                  </a:lnTo>
                  <a:cubicBezTo>
                    <a:pt x="29760" y="21609"/>
                    <a:pt x="29953" y="21603"/>
                    <a:pt x="30170" y="21603"/>
                  </a:cubicBezTo>
                  <a:lnTo>
                    <a:pt x="30336" y="21603"/>
                  </a:lnTo>
                  <a:cubicBezTo>
                    <a:pt x="30601" y="21603"/>
                    <a:pt x="30866" y="21606"/>
                    <a:pt x="31131" y="21612"/>
                  </a:cubicBezTo>
                  <a:lnTo>
                    <a:pt x="31156" y="21612"/>
                  </a:lnTo>
                  <a:cubicBezTo>
                    <a:pt x="31359" y="21613"/>
                    <a:pt x="31564" y="21617"/>
                    <a:pt x="31782" y="21624"/>
                  </a:cubicBezTo>
                  <a:cubicBezTo>
                    <a:pt x="32278" y="21637"/>
                    <a:pt x="32775" y="21653"/>
                    <a:pt x="33269" y="21669"/>
                  </a:cubicBezTo>
                  <a:lnTo>
                    <a:pt x="33978" y="21692"/>
                  </a:lnTo>
                  <a:cubicBezTo>
                    <a:pt x="34891" y="21720"/>
                    <a:pt x="35731" y="21742"/>
                    <a:pt x="36550" y="21759"/>
                  </a:cubicBezTo>
                  <a:lnTo>
                    <a:pt x="36934" y="21766"/>
                  </a:lnTo>
                  <a:cubicBezTo>
                    <a:pt x="38409" y="21795"/>
                    <a:pt x="39951" y="21809"/>
                    <a:pt x="41497" y="21809"/>
                  </a:cubicBezTo>
                  <a:lnTo>
                    <a:pt x="41511" y="21809"/>
                  </a:lnTo>
                  <a:cubicBezTo>
                    <a:pt x="41760" y="21811"/>
                    <a:pt x="42010" y="21811"/>
                    <a:pt x="42260" y="21811"/>
                  </a:cubicBezTo>
                  <a:cubicBezTo>
                    <a:pt x="42692" y="21811"/>
                    <a:pt x="43120" y="21809"/>
                    <a:pt x="43546" y="21806"/>
                  </a:cubicBezTo>
                  <a:cubicBezTo>
                    <a:pt x="43782" y="21806"/>
                    <a:pt x="44019" y="21806"/>
                    <a:pt x="44245" y="21805"/>
                  </a:cubicBezTo>
                  <a:cubicBezTo>
                    <a:pt x="45721" y="21796"/>
                    <a:pt x="47233" y="21781"/>
                    <a:pt x="48868" y="21753"/>
                  </a:cubicBezTo>
                  <a:lnTo>
                    <a:pt x="49249" y="21746"/>
                  </a:lnTo>
                  <a:cubicBezTo>
                    <a:pt x="50825" y="21720"/>
                    <a:pt x="52401" y="21689"/>
                    <a:pt x="53996" y="21655"/>
                  </a:cubicBezTo>
                  <a:cubicBezTo>
                    <a:pt x="54198" y="21649"/>
                    <a:pt x="54400" y="21644"/>
                    <a:pt x="54602" y="21640"/>
                  </a:cubicBezTo>
                  <a:lnTo>
                    <a:pt x="56601" y="21597"/>
                  </a:lnTo>
                  <a:cubicBezTo>
                    <a:pt x="57501" y="21577"/>
                    <a:pt x="58402" y="21556"/>
                    <a:pt x="59300" y="21538"/>
                  </a:cubicBezTo>
                  <a:lnTo>
                    <a:pt x="61163" y="21498"/>
                  </a:lnTo>
                  <a:cubicBezTo>
                    <a:pt x="61256" y="21498"/>
                    <a:pt x="61348" y="21497"/>
                    <a:pt x="61441" y="21494"/>
                  </a:cubicBezTo>
                  <a:cubicBezTo>
                    <a:pt x="63390" y="21458"/>
                    <a:pt x="64980" y="21440"/>
                    <a:pt x="66443" y="21440"/>
                  </a:cubicBezTo>
                  <a:lnTo>
                    <a:pt x="66473" y="21440"/>
                  </a:lnTo>
                  <a:cubicBezTo>
                    <a:pt x="66630" y="21440"/>
                    <a:pt x="66784" y="21440"/>
                    <a:pt x="66936" y="21441"/>
                  </a:cubicBezTo>
                  <a:lnTo>
                    <a:pt x="66965" y="21441"/>
                  </a:lnTo>
                  <a:cubicBezTo>
                    <a:pt x="67239" y="21441"/>
                    <a:pt x="67512" y="21441"/>
                    <a:pt x="67776" y="21444"/>
                  </a:cubicBezTo>
                  <a:lnTo>
                    <a:pt x="68318" y="21448"/>
                  </a:lnTo>
                  <a:cubicBezTo>
                    <a:pt x="70017" y="21468"/>
                    <a:pt x="71546" y="21513"/>
                    <a:pt x="73017" y="21590"/>
                  </a:cubicBezTo>
                  <a:cubicBezTo>
                    <a:pt x="73103" y="21594"/>
                    <a:pt x="73189" y="21597"/>
                    <a:pt x="73273" y="21603"/>
                  </a:cubicBezTo>
                  <a:lnTo>
                    <a:pt x="73305" y="21604"/>
                  </a:lnTo>
                  <a:cubicBezTo>
                    <a:pt x="73473" y="21613"/>
                    <a:pt x="73641" y="21620"/>
                    <a:pt x="73807" y="21632"/>
                  </a:cubicBezTo>
                  <a:lnTo>
                    <a:pt x="77277" y="21854"/>
                  </a:lnTo>
                  <a:lnTo>
                    <a:pt x="76072" y="18592"/>
                  </a:lnTo>
                  <a:cubicBezTo>
                    <a:pt x="76037" y="18495"/>
                    <a:pt x="76009" y="18392"/>
                    <a:pt x="75994" y="18279"/>
                  </a:cubicBezTo>
                  <a:lnTo>
                    <a:pt x="75979" y="18167"/>
                  </a:lnTo>
                  <a:cubicBezTo>
                    <a:pt x="75952" y="17969"/>
                    <a:pt x="75949" y="17728"/>
                    <a:pt x="75965" y="17426"/>
                  </a:cubicBezTo>
                  <a:cubicBezTo>
                    <a:pt x="75966" y="17372"/>
                    <a:pt x="75971" y="17319"/>
                    <a:pt x="75974" y="17264"/>
                  </a:cubicBezTo>
                  <a:lnTo>
                    <a:pt x="76012" y="17248"/>
                  </a:lnTo>
                  <a:lnTo>
                    <a:pt x="76064" y="16161"/>
                  </a:lnTo>
                  <a:lnTo>
                    <a:pt x="76158" y="15055"/>
                  </a:lnTo>
                  <a:lnTo>
                    <a:pt x="76088" y="15029"/>
                  </a:lnTo>
                  <a:cubicBezTo>
                    <a:pt x="76080" y="14725"/>
                    <a:pt x="76052" y="14438"/>
                    <a:pt x="76012" y="14161"/>
                  </a:cubicBezTo>
                  <a:lnTo>
                    <a:pt x="76058" y="14146"/>
                  </a:lnTo>
                  <a:lnTo>
                    <a:pt x="75938" y="13758"/>
                  </a:lnTo>
                  <a:cubicBezTo>
                    <a:pt x="75931" y="13728"/>
                    <a:pt x="75926" y="13699"/>
                    <a:pt x="75919" y="13668"/>
                  </a:cubicBezTo>
                  <a:cubicBezTo>
                    <a:pt x="75845" y="13351"/>
                    <a:pt x="75750" y="13057"/>
                    <a:pt x="75657" y="12785"/>
                  </a:cubicBezTo>
                  <a:lnTo>
                    <a:pt x="75455" y="12195"/>
                  </a:lnTo>
                  <a:lnTo>
                    <a:pt x="75385" y="11970"/>
                  </a:lnTo>
                  <a:cubicBezTo>
                    <a:pt x="75342" y="11833"/>
                    <a:pt x="75339" y="11775"/>
                    <a:pt x="75339" y="11746"/>
                  </a:cubicBezTo>
                  <a:cubicBezTo>
                    <a:pt x="75333" y="11614"/>
                    <a:pt x="75420" y="11279"/>
                    <a:pt x="75492" y="11008"/>
                  </a:cubicBezTo>
                  <a:cubicBezTo>
                    <a:pt x="75547" y="10806"/>
                    <a:pt x="75598" y="10604"/>
                    <a:pt x="75641" y="10411"/>
                  </a:cubicBezTo>
                  <a:cubicBezTo>
                    <a:pt x="75949" y="9049"/>
                    <a:pt x="75913" y="7721"/>
                    <a:pt x="75883" y="6549"/>
                  </a:cubicBezTo>
                  <a:lnTo>
                    <a:pt x="75855" y="5471"/>
                  </a:lnTo>
                  <a:lnTo>
                    <a:pt x="75883" y="4870"/>
                  </a:lnTo>
                  <a:cubicBezTo>
                    <a:pt x="75913" y="4424"/>
                    <a:pt x="75969" y="4034"/>
                    <a:pt x="76062" y="3686"/>
                  </a:cubicBezTo>
                  <a:cubicBezTo>
                    <a:pt x="76078" y="3629"/>
                    <a:pt x="76094" y="3571"/>
                    <a:pt x="76114" y="3514"/>
                  </a:cubicBezTo>
                  <a:lnTo>
                    <a:pt x="76137" y="3445"/>
                  </a:lnTo>
                  <a:lnTo>
                    <a:pt x="76144" y="3417"/>
                  </a:lnTo>
                  <a:lnTo>
                    <a:pt x="77298" y="466"/>
                  </a:lnTo>
                  <a:lnTo>
                    <a:pt x="67975" y="227"/>
                  </a:lnTo>
                  <a:cubicBezTo>
                    <a:pt x="67842" y="224"/>
                    <a:pt x="67711" y="221"/>
                    <a:pt x="67577" y="218"/>
                  </a:cubicBezTo>
                  <a:lnTo>
                    <a:pt x="67570" y="218"/>
                  </a:lnTo>
                  <a:cubicBezTo>
                    <a:pt x="67425" y="213"/>
                    <a:pt x="67277" y="210"/>
                    <a:pt x="67151" y="208"/>
                  </a:cubicBezTo>
                  <a:lnTo>
                    <a:pt x="61430" y="62"/>
                  </a:lnTo>
                  <a:cubicBezTo>
                    <a:pt x="61312" y="61"/>
                    <a:pt x="61193" y="58"/>
                    <a:pt x="61076" y="54"/>
                  </a:cubicBezTo>
                  <a:lnTo>
                    <a:pt x="61021" y="52"/>
                  </a:lnTo>
                  <a:cubicBezTo>
                    <a:pt x="59958" y="26"/>
                    <a:pt x="58699" y="1"/>
                    <a:pt x="57429"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2"/>
            <p:cNvSpPr/>
            <p:nvPr/>
          </p:nvSpPr>
          <p:spPr>
            <a:xfrm>
              <a:off x="2834013" y="3124825"/>
              <a:ext cx="2109661" cy="524093"/>
            </a:xfrm>
            <a:custGeom>
              <a:avLst/>
              <a:gdLst/>
              <a:ahLst/>
              <a:cxnLst/>
              <a:rect l="l" t="t" r="r" b="b"/>
              <a:pathLst>
                <a:path w="70794" h="17587" extrusionOk="0">
                  <a:moveTo>
                    <a:pt x="54213" y="1"/>
                  </a:moveTo>
                  <a:cubicBezTo>
                    <a:pt x="54061" y="1"/>
                    <a:pt x="53910" y="1"/>
                    <a:pt x="53758" y="2"/>
                  </a:cubicBezTo>
                  <a:cubicBezTo>
                    <a:pt x="53302" y="2"/>
                    <a:pt x="52844" y="9"/>
                    <a:pt x="52387" y="20"/>
                  </a:cubicBezTo>
                  <a:lnTo>
                    <a:pt x="52381" y="20"/>
                  </a:lnTo>
                  <a:cubicBezTo>
                    <a:pt x="52271" y="22"/>
                    <a:pt x="52163" y="28"/>
                    <a:pt x="52051" y="29"/>
                  </a:cubicBezTo>
                  <a:cubicBezTo>
                    <a:pt x="51912" y="35"/>
                    <a:pt x="51769" y="38"/>
                    <a:pt x="51629" y="43"/>
                  </a:cubicBezTo>
                  <a:cubicBezTo>
                    <a:pt x="51609" y="43"/>
                    <a:pt x="51586" y="45"/>
                    <a:pt x="51566" y="45"/>
                  </a:cubicBezTo>
                  <a:cubicBezTo>
                    <a:pt x="51480" y="48"/>
                    <a:pt x="51394" y="51"/>
                    <a:pt x="51308" y="56"/>
                  </a:cubicBezTo>
                  <a:lnTo>
                    <a:pt x="51306" y="56"/>
                  </a:lnTo>
                  <a:cubicBezTo>
                    <a:pt x="50831" y="73"/>
                    <a:pt x="50358" y="98"/>
                    <a:pt x="49885" y="124"/>
                  </a:cubicBezTo>
                  <a:cubicBezTo>
                    <a:pt x="47499" y="265"/>
                    <a:pt x="45142" y="482"/>
                    <a:pt x="42725" y="493"/>
                  </a:cubicBezTo>
                  <a:cubicBezTo>
                    <a:pt x="42630" y="494"/>
                    <a:pt x="42535" y="494"/>
                    <a:pt x="42440" y="494"/>
                  </a:cubicBezTo>
                  <a:cubicBezTo>
                    <a:pt x="41230" y="494"/>
                    <a:pt x="40028" y="446"/>
                    <a:pt x="38824" y="406"/>
                  </a:cubicBezTo>
                  <a:cubicBezTo>
                    <a:pt x="38680" y="400"/>
                    <a:pt x="38538" y="397"/>
                    <a:pt x="38393" y="392"/>
                  </a:cubicBezTo>
                  <a:lnTo>
                    <a:pt x="38386" y="392"/>
                  </a:lnTo>
                  <a:cubicBezTo>
                    <a:pt x="38218" y="386"/>
                    <a:pt x="38051" y="383"/>
                    <a:pt x="37884" y="377"/>
                  </a:cubicBezTo>
                  <a:lnTo>
                    <a:pt x="37882" y="377"/>
                  </a:lnTo>
                  <a:cubicBezTo>
                    <a:pt x="36470" y="336"/>
                    <a:pt x="35057" y="314"/>
                    <a:pt x="33645" y="300"/>
                  </a:cubicBezTo>
                  <a:cubicBezTo>
                    <a:pt x="33537" y="298"/>
                    <a:pt x="33432" y="298"/>
                    <a:pt x="33324" y="298"/>
                  </a:cubicBezTo>
                  <a:lnTo>
                    <a:pt x="33322" y="298"/>
                  </a:lnTo>
                  <a:cubicBezTo>
                    <a:pt x="32506" y="290"/>
                    <a:pt x="31689" y="285"/>
                    <a:pt x="30872" y="285"/>
                  </a:cubicBezTo>
                  <a:cubicBezTo>
                    <a:pt x="30332" y="285"/>
                    <a:pt x="29793" y="287"/>
                    <a:pt x="29254" y="291"/>
                  </a:cubicBezTo>
                  <a:cubicBezTo>
                    <a:pt x="28907" y="291"/>
                    <a:pt x="28564" y="293"/>
                    <a:pt x="28217" y="298"/>
                  </a:cubicBezTo>
                  <a:lnTo>
                    <a:pt x="28215" y="298"/>
                  </a:lnTo>
                  <a:cubicBezTo>
                    <a:pt x="27983" y="298"/>
                    <a:pt x="27750" y="301"/>
                    <a:pt x="27517" y="303"/>
                  </a:cubicBezTo>
                  <a:cubicBezTo>
                    <a:pt x="27417" y="303"/>
                    <a:pt x="27314" y="306"/>
                    <a:pt x="27212" y="306"/>
                  </a:cubicBezTo>
                  <a:lnTo>
                    <a:pt x="27211" y="306"/>
                  </a:lnTo>
                  <a:cubicBezTo>
                    <a:pt x="26984" y="307"/>
                    <a:pt x="26762" y="310"/>
                    <a:pt x="26539" y="313"/>
                  </a:cubicBezTo>
                  <a:lnTo>
                    <a:pt x="26537" y="313"/>
                  </a:lnTo>
                  <a:cubicBezTo>
                    <a:pt x="26195" y="317"/>
                    <a:pt x="25855" y="321"/>
                    <a:pt x="25513" y="327"/>
                  </a:cubicBezTo>
                  <a:cubicBezTo>
                    <a:pt x="21545" y="379"/>
                    <a:pt x="17580" y="479"/>
                    <a:pt x="13621" y="565"/>
                  </a:cubicBezTo>
                  <a:cubicBezTo>
                    <a:pt x="12345" y="592"/>
                    <a:pt x="11062" y="619"/>
                    <a:pt x="9777" y="637"/>
                  </a:cubicBezTo>
                  <a:cubicBezTo>
                    <a:pt x="9639" y="639"/>
                    <a:pt x="9503" y="642"/>
                    <a:pt x="9366" y="642"/>
                  </a:cubicBezTo>
                  <a:cubicBezTo>
                    <a:pt x="9131" y="645"/>
                    <a:pt x="8894" y="649"/>
                    <a:pt x="8661" y="651"/>
                  </a:cubicBezTo>
                  <a:cubicBezTo>
                    <a:pt x="8520" y="655"/>
                    <a:pt x="8377" y="657"/>
                    <a:pt x="8237" y="657"/>
                  </a:cubicBezTo>
                  <a:cubicBezTo>
                    <a:pt x="7611" y="662"/>
                    <a:pt x="6986" y="665"/>
                    <a:pt x="6361" y="665"/>
                  </a:cubicBezTo>
                  <a:cubicBezTo>
                    <a:pt x="5226" y="665"/>
                    <a:pt x="4093" y="655"/>
                    <a:pt x="2963" y="628"/>
                  </a:cubicBezTo>
                  <a:cubicBezTo>
                    <a:pt x="2951" y="629"/>
                    <a:pt x="2939" y="629"/>
                    <a:pt x="2926" y="629"/>
                  </a:cubicBezTo>
                  <a:cubicBezTo>
                    <a:pt x="2895" y="629"/>
                    <a:pt x="2863" y="627"/>
                    <a:pt x="2832" y="625"/>
                  </a:cubicBezTo>
                  <a:cubicBezTo>
                    <a:pt x="1919" y="606"/>
                    <a:pt x="1010" y="574"/>
                    <a:pt x="106" y="531"/>
                  </a:cubicBezTo>
                  <a:lnTo>
                    <a:pt x="106" y="531"/>
                  </a:lnTo>
                  <a:cubicBezTo>
                    <a:pt x="323" y="1168"/>
                    <a:pt x="357" y="1846"/>
                    <a:pt x="323" y="2506"/>
                  </a:cubicBezTo>
                  <a:cubicBezTo>
                    <a:pt x="310" y="2744"/>
                    <a:pt x="293" y="2981"/>
                    <a:pt x="273" y="3221"/>
                  </a:cubicBezTo>
                  <a:cubicBezTo>
                    <a:pt x="419" y="3269"/>
                    <a:pt x="562" y="3319"/>
                    <a:pt x="710" y="3369"/>
                  </a:cubicBezTo>
                  <a:cubicBezTo>
                    <a:pt x="969" y="3459"/>
                    <a:pt x="1244" y="3568"/>
                    <a:pt x="1218" y="3699"/>
                  </a:cubicBezTo>
                  <a:cubicBezTo>
                    <a:pt x="1181" y="3895"/>
                    <a:pt x="553" y="3974"/>
                    <a:pt x="208" y="4118"/>
                  </a:cubicBezTo>
                  <a:cubicBezTo>
                    <a:pt x="182" y="4630"/>
                    <a:pt x="199" y="5142"/>
                    <a:pt x="313" y="5646"/>
                  </a:cubicBezTo>
                  <a:cubicBezTo>
                    <a:pt x="496" y="6431"/>
                    <a:pt x="924" y="7191"/>
                    <a:pt x="953" y="7982"/>
                  </a:cubicBezTo>
                  <a:cubicBezTo>
                    <a:pt x="979" y="8632"/>
                    <a:pt x="738" y="9268"/>
                    <a:pt x="592" y="9910"/>
                  </a:cubicBezTo>
                  <a:cubicBezTo>
                    <a:pt x="483" y="10402"/>
                    <a:pt x="430" y="10895"/>
                    <a:pt x="404" y="11392"/>
                  </a:cubicBezTo>
                  <a:cubicBezTo>
                    <a:pt x="975" y="11730"/>
                    <a:pt x="1549" y="12067"/>
                    <a:pt x="2118" y="12402"/>
                  </a:cubicBezTo>
                  <a:cubicBezTo>
                    <a:pt x="2423" y="12583"/>
                    <a:pt x="2754" y="12802"/>
                    <a:pt x="2723" y="13067"/>
                  </a:cubicBezTo>
                  <a:cubicBezTo>
                    <a:pt x="2677" y="13457"/>
                    <a:pt x="1932" y="13614"/>
                    <a:pt x="1523" y="13905"/>
                  </a:cubicBezTo>
                  <a:cubicBezTo>
                    <a:pt x="1440" y="13965"/>
                    <a:pt x="1367" y="14034"/>
                    <a:pt x="1257" y="14076"/>
                  </a:cubicBezTo>
                  <a:cubicBezTo>
                    <a:pt x="1169" y="14107"/>
                    <a:pt x="1068" y="14116"/>
                    <a:pt x="973" y="14142"/>
                  </a:cubicBezTo>
                  <a:cubicBezTo>
                    <a:pt x="850" y="14169"/>
                    <a:pt x="741" y="14219"/>
                    <a:pt x="635" y="14263"/>
                  </a:cubicBezTo>
                  <a:cubicBezTo>
                    <a:pt x="568" y="14292"/>
                    <a:pt x="495" y="14322"/>
                    <a:pt x="423" y="14349"/>
                  </a:cubicBezTo>
                  <a:cubicBezTo>
                    <a:pt x="420" y="15327"/>
                    <a:pt x="344" y="16294"/>
                    <a:pt x="0" y="17231"/>
                  </a:cubicBezTo>
                  <a:cubicBezTo>
                    <a:pt x="539" y="17245"/>
                    <a:pt x="1082" y="17258"/>
                    <a:pt x="1622" y="17272"/>
                  </a:cubicBezTo>
                  <a:cubicBezTo>
                    <a:pt x="1862" y="17280"/>
                    <a:pt x="2098" y="17285"/>
                    <a:pt x="2336" y="17290"/>
                  </a:cubicBezTo>
                  <a:cubicBezTo>
                    <a:pt x="2771" y="17304"/>
                    <a:pt x="3203" y="17315"/>
                    <a:pt x="3636" y="17324"/>
                  </a:cubicBezTo>
                  <a:cubicBezTo>
                    <a:pt x="3869" y="17331"/>
                    <a:pt x="4105" y="17337"/>
                    <a:pt x="4340" y="17343"/>
                  </a:cubicBezTo>
                  <a:cubicBezTo>
                    <a:pt x="5846" y="17381"/>
                    <a:pt x="7351" y="17421"/>
                    <a:pt x="8857" y="17457"/>
                  </a:cubicBezTo>
                  <a:cubicBezTo>
                    <a:pt x="9015" y="17462"/>
                    <a:pt x="9172" y="17466"/>
                    <a:pt x="9334" y="17472"/>
                  </a:cubicBezTo>
                  <a:cubicBezTo>
                    <a:pt x="9810" y="17482"/>
                    <a:pt x="10287" y="17496"/>
                    <a:pt x="10761" y="17507"/>
                  </a:cubicBezTo>
                  <a:cubicBezTo>
                    <a:pt x="11757" y="17532"/>
                    <a:pt x="12754" y="17555"/>
                    <a:pt x="13755" y="17569"/>
                  </a:cubicBezTo>
                  <a:cubicBezTo>
                    <a:pt x="13948" y="17573"/>
                    <a:pt x="14137" y="17576"/>
                    <a:pt x="14329" y="17579"/>
                  </a:cubicBezTo>
                  <a:cubicBezTo>
                    <a:pt x="14698" y="17584"/>
                    <a:pt x="15067" y="17586"/>
                    <a:pt x="15437" y="17586"/>
                  </a:cubicBezTo>
                  <a:cubicBezTo>
                    <a:pt x="15651" y="17586"/>
                    <a:pt x="15865" y="17585"/>
                    <a:pt x="16079" y="17583"/>
                  </a:cubicBezTo>
                  <a:cubicBezTo>
                    <a:pt x="16269" y="17583"/>
                    <a:pt x="16458" y="17580"/>
                    <a:pt x="16649" y="17579"/>
                  </a:cubicBezTo>
                  <a:cubicBezTo>
                    <a:pt x="17132" y="17572"/>
                    <a:pt x="17613" y="17560"/>
                    <a:pt x="18096" y="17543"/>
                  </a:cubicBezTo>
                  <a:cubicBezTo>
                    <a:pt x="19109" y="17507"/>
                    <a:pt x="20112" y="17444"/>
                    <a:pt x="21112" y="17378"/>
                  </a:cubicBezTo>
                  <a:cubicBezTo>
                    <a:pt x="21259" y="17367"/>
                    <a:pt x="21406" y="17358"/>
                    <a:pt x="21551" y="17350"/>
                  </a:cubicBezTo>
                  <a:cubicBezTo>
                    <a:pt x="23126" y="17239"/>
                    <a:pt x="24695" y="17129"/>
                    <a:pt x="26290" y="17100"/>
                  </a:cubicBezTo>
                  <a:cubicBezTo>
                    <a:pt x="26504" y="17096"/>
                    <a:pt x="26722" y="17092"/>
                    <a:pt x="26939" y="17092"/>
                  </a:cubicBezTo>
                  <a:lnTo>
                    <a:pt x="26946" y="17092"/>
                  </a:lnTo>
                  <a:cubicBezTo>
                    <a:pt x="27019" y="17091"/>
                    <a:pt x="27092" y="17091"/>
                    <a:pt x="27165" y="17091"/>
                  </a:cubicBezTo>
                  <a:cubicBezTo>
                    <a:pt x="27433" y="17091"/>
                    <a:pt x="27700" y="17095"/>
                    <a:pt x="27969" y="17100"/>
                  </a:cubicBezTo>
                  <a:cubicBezTo>
                    <a:pt x="28188" y="17103"/>
                    <a:pt x="28410" y="17108"/>
                    <a:pt x="28629" y="17115"/>
                  </a:cubicBezTo>
                  <a:cubicBezTo>
                    <a:pt x="29369" y="17132"/>
                    <a:pt x="30105" y="17159"/>
                    <a:pt x="30843" y="17182"/>
                  </a:cubicBezTo>
                  <a:cubicBezTo>
                    <a:pt x="31689" y="17211"/>
                    <a:pt x="32534" y="17232"/>
                    <a:pt x="33379" y="17249"/>
                  </a:cubicBezTo>
                  <a:cubicBezTo>
                    <a:pt x="33510" y="17251"/>
                    <a:pt x="33639" y="17254"/>
                    <a:pt x="33769" y="17257"/>
                  </a:cubicBezTo>
                  <a:cubicBezTo>
                    <a:pt x="35287" y="17285"/>
                    <a:pt x="36804" y="17300"/>
                    <a:pt x="38323" y="17300"/>
                  </a:cubicBezTo>
                  <a:cubicBezTo>
                    <a:pt x="38565" y="17301"/>
                    <a:pt x="38806" y="17301"/>
                    <a:pt x="39049" y="17301"/>
                  </a:cubicBezTo>
                  <a:cubicBezTo>
                    <a:pt x="39479" y="17301"/>
                    <a:pt x="39906" y="17297"/>
                    <a:pt x="40336" y="17295"/>
                  </a:cubicBezTo>
                  <a:cubicBezTo>
                    <a:pt x="40564" y="17295"/>
                    <a:pt x="40793" y="17295"/>
                    <a:pt x="41020" y="17294"/>
                  </a:cubicBezTo>
                  <a:cubicBezTo>
                    <a:pt x="42550" y="17285"/>
                    <a:pt x="44083" y="17267"/>
                    <a:pt x="45616" y="17242"/>
                  </a:cubicBezTo>
                  <a:cubicBezTo>
                    <a:pt x="45745" y="17239"/>
                    <a:pt x="45873" y="17237"/>
                    <a:pt x="46002" y="17235"/>
                  </a:cubicBezTo>
                  <a:cubicBezTo>
                    <a:pt x="47572" y="17211"/>
                    <a:pt x="49144" y="17179"/>
                    <a:pt x="50716" y="17145"/>
                  </a:cubicBezTo>
                  <a:cubicBezTo>
                    <a:pt x="50942" y="17138"/>
                    <a:pt x="51172" y="17135"/>
                    <a:pt x="51399" y="17129"/>
                  </a:cubicBezTo>
                  <a:lnTo>
                    <a:pt x="51401" y="17129"/>
                  </a:lnTo>
                  <a:cubicBezTo>
                    <a:pt x="51751" y="17122"/>
                    <a:pt x="52100" y="17113"/>
                    <a:pt x="52447" y="17106"/>
                  </a:cubicBezTo>
                  <a:cubicBezTo>
                    <a:pt x="52658" y="17100"/>
                    <a:pt x="52868" y="17096"/>
                    <a:pt x="53076" y="17092"/>
                  </a:cubicBezTo>
                  <a:cubicBezTo>
                    <a:pt x="54065" y="17068"/>
                    <a:pt x="55053" y="17045"/>
                    <a:pt x="56039" y="17025"/>
                  </a:cubicBezTo>
                  <a:cubicBezTo>
                    <a:pt x="56665" y="17010"/>
                    <a:pt x="57296" y="16999"/>
                    <a:pt x="57925" y="16984"/>
                  </a:cubicBezTo>
                  <a:lnTo>
                    <a:pt x="57926" y="16984"/>
                  </a:lnTo>
                  <a:cubicBezTo>
                    <a:pt x="58011" y="16984"/>
                    <a:pt x="58091" y="16980"/>
                    <a:pt x="58176" y="16979"/>
                  </a:cubicBezTo>
                  <a:cubicBezTo>
                    <a:pt x="59861" y="16949"/>
                    <a:pt x="61550" y="16924"/>
                    <a:pt x="63232" y="16924"/>
                  </a:cubicBezTo>
                  <a:cubicBezTo>
                    <a:pt x="63409" y="16924"/>
                    <a:pt x="63583" y="16924"/>
                    <a:pt x="63755" y="16927"/>
                  </a:cubicBezTo>
                  <a:cubicBezTo>
                    <a:pt x="64035" y="16927"/>
                    <a:pt x="64316" y="16927"/>
                    <a:pt x="64594" y="16929"/>
                  </a:cubicBezTo>
                  <a:cubicBezTo>
                    <a:pt x="64774" y="16931"/>
                    <a:pt x="64952" y="16931"/>
                    <a:pt x="65131" y="16934"/>
                  </a:cubicBezTo>
                  <a:cubicBezTo>
                    <a:pt x="66731" y="16953"/>
                    <a:pt x="68323" y="16996"/>
                    <a:pt x="69900" y="17078"/>
                  </a:cubicBezTo>
                  <a:cubicBezTo>
                    <a:pt x="70004" y="17082"/>
                    <a:pt x="70106" y="17086"/>
                    <a:pt x="70208" y="17093"/>
                  </a:cubicBezTo>
                  <a:cubicBezTo>
                    <a:pt x="70387" y="17102"/>
                    <a:pt x="70564" y="17110"/>
                    <a:pt x="70741" y="17122"/>
                  </a:cubicBezTo>
                  <a:cubicBezTo>
                    <a:pt x="70648" y="16871"/>
                    <a:pt x="70583" y="16615"/>
                    <a:pt x="70544" y="16355"/>
                  </a:cubicBezTo>
                  <a:cubicBezTo>
                    <a:pt x="70536" y="16307"/>
                    <a:pt x="70530" y="16256"/>
                    <a:pt x="70526" y="16206"/>
                  </a:cubicBezTo>
                  <a:cubicBezTo>
                    <a:pt x="70476" y="15827"/>
                    <a:pt x="70473" y="15441"/>
                    <a:pt x="70493" y="15061"/>
                  </a:cubicBezTo>
                  <a:cubicBezTo>
                    <a:pt x="70506" y="14824"/>
                    <a:pt x="70523" y="14587"/>
                    <a:pt x="70543" y="14349"/>
                  </a:cubicBezTo>
                  <a:cubicBezTo>
                    <a:pt x="70397" y="14298"/>
                    <a:pt x="70251" y="14245"/>
                    <a:pt x="70104" y="14195"/>
                  </a:cubicBezTo>
                  <a:cubicBezTo>
                    <a:pt x="69847" y="14107"/>
                    <a:pt x="69567" y="13997"/>
                    <a:pt x="69594" y="13865"/>
                  </a:cubicBezTo>
                  <a:cubicBezTo>
                    <a:pt x="69633" y="13672"/>
                    <a:pt x="70264" y="13593"/>
                    <a:pt x="70609" y="13449"/>
                  </a:cubicBezTo>
                  <a:cubicBezTo>
                    <a:pt x="70633" y="12936"/>
                    <a:pt x="70619" y="12428"/>
                    <a:pt x="70500" y="11919"/>
                  </a:cubicBezTo>
                  <a:cubicBezTo>
                    <a:pt x="70450" y="11701"/>
                    <a:pt x="70378" y="11482"/>
                    <a:pt x="70304" y="11264"/>
                  </a:cubicBezTo>
                  <a:cubicBezTo>
                    <a:pt x="70110" y="11197"/>
                    <a:pt x="69911" y="11128"/>
                    <a:pt x="69719" y="11061"/>
                  </a:cubicBezTo>
                  <a:cubicBezTo>
                    <a:pt x="69460" y="10971"/>
                    <a:pt x="69182" y="10862"/>
                    <a:pt x="69209" y="10731"/>
                  </a:cubicBezTo>
                  <a:cubicBezTo>
                    <a:pt x="69229" y="10634"/>
                    <a:pt x="69394" y="10566"/>
                    <a:pt x="69599" y="10505"/>
                  </a:cubicBezTo>
                  <a:cubicBezTo>
                    <a:pt x="69677" y="10482"/>
                    <a:pt x="69763" y="10458"/>
                    <a:pt x="69849" y="10433"/>
                  </a:cubicBezTo>
                  <a:cubicBezTo>
                    <a:pt x="69902" y="10417"/>
                    <a:pt x="69955" y="10402"/>
                    <a:pt x="70007" y="10386"/>
                  </a:cubicBezTo>
                  <a:cubicBezTo>
                    <a:pt x="69927" y="10122"/>
                    <a:pt x="69869" y="9856"/>
                    <a:pt x="69861" y="9585"/>
                  </a:cubicBezTo>
                  <a:cubicBezTo>
                    <a:pt x="69832" y="8934"/>
                    <a:pt x="70074" y="8298"/>
                    <a:pt x="70218" y="7656"/>
                  </a:cubicBezTo>
                  <a:cubicBezTo>
                    <a:pt x="70470" y="6546"/>
                    <a:pt x="70433" y="5407"/>
                    <a:pt x="70404" y="4276"/>
                  </a:cubicBezTo>
                  <a:cubicBezTo>
                    <a:pt x="70362" y="4257"/>
                    <a:pt x="70324" y="4242"/>
                    <a:pt x="70284" y="4225"/>
                  </a:cubicBezTo>
                  <a:cubicBezTo>
                    <a:pt x="70112" y="4153"/>
                    <a:pt x="69940" y="4077"/>
                    <a:pt x="69768" y="4005"/>
                  </a:cubicBezTo>
                  <a:cubicBezTo>
                    <a:pt x="69590" y="3929"/>
                    <a:pt x="69410" y="3852"/>
                    <a:pt x="69230" y="3775"/>
                  </a:cubicBezTo>
                  <a:cubicBezTo>
                    <a:pt x="68928" y="3644"/>
                    <a:pt x="68594" y="3487"/>
                    <a:pt x="68629" y="3292"/>
                  </a:cubicBezTo>
                  <a:cubicBezTo>
                    <a:pt x="68672" y="3008"/>
                    <a:pt x="69415" y="2893"/>
                    <a:pt x="69825" y="2678"/>
                  </a:cubicBezTo>
                  <a:cubicBezTo>
                    <a:pt x="69910" y="2635"/>
                    <a:pt x="69983" y="2585"/>
                    <a:pt x="70092" y="2557"/>
                  </a:cubicBezTo>
                  <a:cubicBezTo>
                    <a:pt x="70178" y="2531"/>
                    <a:pt x="70279" y="2524"/>
                    <a:pt x="70375" y="2508"/>
                  </a:cubicBezTo>
                  <a:cubicBezTo>
                    <a:pt x="70384" y="2505"/>
                    <a:pt x="70398" y="2505"/>
                    <a:pt x="70407" y="2502"/>
                  </a:cubicBezTo>
                  <a:cubicBezTo>
                    <a:pt x="70434" y="1936"/>
                    <a:pt x="70507" y="1373"/>
                    <a:pt x="70656" y="819"/>
                  </a:cubicBezTo>
                  <a:cubicBezTo>
                    <a:pt x="70685" y="715"/>
                    <a:pt x="70716" y="609"/>
                    <a:pt x="70752" y="506"/>
                  </a:cubicBezTo>
                  <a:cubicBezTo>
                    <a:pt x="70765" y="466"/>
                    <a:pt x="70778" y="423"/>
                    <a:pt x="70794" y="382"/>
                  </a:cubicBezTo>
                  <a:cubicBezTo>
                    <a:pt x="69195" y="341"/>
                    <a:pt x="67593" y="301"/>
                    <a:pt x="65991" y="260"/>
                  </a:cubicBezTo>
                  <a:lnTo>
                    <a:pt x="65988" y="260"/>
                  </a:lnTo>
                  <a:cubicBezTo>
                    <a:pt x="65556" y="250"/>
                    <a:pt x="65127" y="237"/>
                    <a:pt x="64695" y="227"/>
                  </a:cubicBezTo>
                  <a:lnTo>
                    <a:pt x="64694" y="227"/>
                  </a:lnTo>
                  <a:cubicBezTo>
                    <a:pt x="64561" y="222"/>
                    <a:pt x="64430" y="220"/>
                    <a:pt x="64294" y="217"/>
                  </a:cubicBezTo>
                  <a:cubicBezTo>
                    <a:pt x="64154" y="214"/>
                    <a:pt x="64015" y="208"/>
                    <a:pt x="63871" y="207"/>
                  </a:cubicBezTo>
                  <a:cubicBezTo>
                    <a:pt x="63787" y="205"/>
                    <a:pt x="63705" y="201"/>
                    <a:pt x="63621" y="200"/>
                  </a:cubicBezTo>
                  <a:cubicBezTo>
                    <a:pt x="63125" y="187"/>
                    <a:pt x="62625" y="177"/>
                    <a:pt x="62126" y="162"/>
                  </a:cubicBezTo>
                  <a:lnTo>
                    <a:pt x="62125" y="162"/>
                  </a:lnTo>
                  <a:lnTo>
                    <a:pt x="58902" y="81"/>
                  </a:lnTo>
                  <a:cubicBezTo>
                    <a:pt x="58661" y="73"/>
                    <a:pt x="58419" y="71"/>
                    <a:pt x="58177" y="63"/>
                  </a:cubicBezTo>
                  <a:cubicBezTo>
                    <a:pt x="58034" y="62"/>
                    <a:pt x="57892" y="58"/>
                    <a:pt x="57749" y="52"/>
                  </a:cubicBezTo>
                  <a:cubicBezTo>
                    <a:pt x="56572" y="24"/>
                    <a:pt x="55391" y="1"/>
                    <a:pt x="54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2"/>
            <p:cNvSpPr/>
            <p:nvPr/>
          </p:nvSpPr>
          <p:spPr>
            <a:xfrm>
              <a:off x="2911044" y="3141602"/>
              <a:ext cx="17969" cy="46667"/>
            </a:xfrm>
            <a:custGeom>
              <a:avLst/>
              <a:gdLst/>
              <a:ahLst/>
              <a:cxnLst/>
              <a:rect l="l" t="t" r="r" b="b"/>
              <a:pathLst>
                <a:path w="603" h="1566" extrusionOk="0">
                  <a:moveTo>
                    <a:pt x="318" y="1"/>
                  </a:moveTo>
                  <a:cubicBezTo>
                    <a:pt x="303" y="1"/>
                    <a:pt x="286" y="10"/>
                    <a:pt x="265" y="32"/>
                  </a:cubicBezTo>
                  <a:cubicBezTo>
                    <a:pt x="209" y="95"/>
                    <a:pt x="195" y="210"/>
                    <a:pt x="169" y="291"/>
                  </a:cubicBezTo>
                  <a:cubicBezTo>
                    <a:pt x="116" y="460"/>
                    <a:pt x="76" y="634"/>
                    <a:pt x="53" y="813"/>
                  </a:cubicBezTo>
                  <a:cubicBezTo>
                    <a:pt x="32" y="971"/>
                    <a:pt x="0" y="1177"/>
                    <a:pt x="36" y="1333"/>
                  </a:cubicBezTo>
                  <a:cubicBezTo>
                    <a:pt x="66" y="1468"/>
                    <a:pt x="125" y="1521"/>
                    <a:pt x="231" y="1555"/>
                  </a:cubicBezTo>
                  <a:cubicBezTo>
                    <a:pt x="252" y="1562"/>
                    <a:pt x="275" y="1566"/>
                    <a:pt x="297" y="1566"/>
                  </a:cubicBezTo>
                  <a:cubicBezTo>
                    <a:pt x="368" y="1566"/>
                    <a:pt x="439" y="1531"/>
                    <a:pt x="483" y="1462"/>
                  </a:cubicBezTo>
                  <a:cubicBezTo>
                    <a:pt x="489" y="1453"/>
                    <a:pt x="496" y="1442"/>
                    <a:pt x="499" y="1432"/>
                  </a:cubicBezTo>
                  <a:cubicBezTo>
                    <a:pt x="525" y="1379"/>
                    <a:pt x="539" y="1320"/>
                    <a:pt x="548" y="1261"/>
                  </a:cubicBezTo>
                  <a:cubicBezTo>
                    <a:pt x="602" y="913"/>
                    <a:pt x="519" y="562"/>
                    <a:pt x="424" y="238"/>
                  </a:cubicBezTo>
                  <a:cubicBezTo>
                    <a:pt x="406"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2"/>
            <p:cNvSpPr/>
            <p:nvPr/>
          </p:nvSpPr>
          <p:spPr>
            <a:xfrm>
              <a:off x="3112993" y="3143807"/>
              <a:ext cx="32929" cy="29293"/>
            </a:xfrm>
            <a:custGeom>
              <a:avLst/>
              <a:gdLst/>
              <a:ahLst/>
              <a:cxnLst/>
              <a:rect l="l" t="t" r="r" b="b"/>
              <a:pathLst>
                <a:path w="1105" h="983" extrusionOk="0">
                  <a:moveTo>
                    <a:pt x="412" y="1"/>
                  </a:moveTo>
                  <a:cubicBezTo>
                    <a:pt x="274" y="5"/>
                    <a:pt x="138" y="7"/>
                    <a:pt x="1" y="7"/>
                  </a:cubicBezTo>
                  <a:cubicBezTo>
                    <a:pt x="18" y="37"/>
                    <a:pt x="37" y="68"/>
                    <a:pt x="51" y="97"/>
                  </a:cubicBezTo>
                  <a:cubicBezTo>
                    <a:pt x="128" y="252"/>
                    <a:pt x="223" y="405"/>
                    <a:pt x="327" y="548"/>
                  </a:cubicBezTo>
                  <a:cubicBezTo>
                    <a:pt x="421" y="674"/>
                    <a:pt x="541" y="842"/>
                    <a:pt x="674" y="928"/>
                  </a:cubicBezTo>
                  <a:cubicBezTo>
                    <a:pt x="735" y="966"/>
                    <a:pt x="785" y="983"/>
                    <a:pt x="833" y="983"/>
                  </a:cubicBezTo>
                  <a:cubicBezTo>
                    <a:pt x="877" y="983"/>
                    <a:pt x="919" y="969"/>
                    <a:pt x="965" y="944"/>
                  </a:cubicBezTo>
                  <a:cubicBezTo>
                    <a:pt x="1048" y="901"/>
                    <a:pt x="1104" y="801"/>
                    <a:pt x="1081" y="696"/>
                  </a:cubicBezTo>
                  <a:cubicBezTo>
                    <a:pt x="1080" y="686"/>
                    <a:pt x="1078" y="673"/>
                    <a:pt x="1073" y="663"/>
                  </a:cubicBezTo>
                  <a:cubicBezTo>
                    <a:pt x="1055" y="609"/>
                    <a:pt x="1022" y="557"/>
                    <a:pt x="988" y="508"/>
                  </a:cubicBezTo>
                  <a:cubicBezTo>
                    <a:pt x="836" y="295"/>
                    <a:pt x="628" y="134"/>
                    <a:pt x="41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2"/>
            <p:cNvSpPr/>
            <p:nvPr/>
          </p:nvSpPr>
          <p:spPr>
            <a:xfrm>
              <a:off x="3058163" y="3144195"/>
              <a:ext cx="33823" cy="28757"/>
            </a:xfrm>
            <a:custGeom>
              <a:avLst/>
              <a:gdLst/>
              <a:ahLst/>
              <a:cxnLst/>
              <a:rect l="l" t="t" r="r" b="b"/>
              <a:pathLst>
                <a:path w="1135" h="965" extrusionOk="0">
                  <a:moveTo>
                    <a:pt x="1134" y="1"/>
                  </a:moveTo>
                  <a:lnTo>
                    <a:pt x="1134" y="1"/>
                  </a:lnTo>
                  <a:cubicBezTo>
                    <a:pt x="995" y="2"/>
                    <a:pt x="852" y="5"/>
                    <a:pt x="712" y="5"/>
                  </a:cubicBezTo>
                  <a:cubicBezTo>
                    <a:pt x="619" y="58"/>
                    <a:pt x="531" y="118"/>
                    <a:pt x="445" y="187"/>
                  </a:cubicBezTo>
                  <a:cubicBezTo>
                    <a:pt x="320" y="285"/>
                    <a:pt x="157" y="405"/>
                    <a:pt x="73" y="543"/>
                  </a:cubicBezTo>
                  <a:cubicBezTo>
                    <a:pt x="1" y="660"/>
                    <a:pt x="7" y="739"/>
                    <a:pt x="58" y="841"/>
                  </a:cubicBezTo>
                  <a:cubicBezTo>
                    <a:pt x="93" y="913"/>
                    <a:pt x="168" y="965"/>
                    <a:pt x="253" y="965"/>
                  </a:cubicBezTo>
                  <a:cubicBezTo>
                    <a:pt x="269" y="965"/>
                    <a:pt x="284" y="963"/>
                    <a:pt x="300" y="959"/>
                  </a:cubicBezTo>
                  <a:cubicBezTo>
                    <a:pt x="312" y="955"/>
                    <a:pt x="323" y="952"/>
                    <a:pt x="332" y="951"/>
                  </a:cubicBezTo>
                  <a:cubicBezTo>
                    <a:pt x="388" y="932"/>
                    <a:pt x="437" y="898"/>
                    <a:pt x="484" y="865"/>
                  </a:cubicBezTo>
                  <a:cubicBezTo>
                    <a:pt x="762" y="657"/>
                    <a:pt x="948" y="351"/>
                    <a:pt x="1106" y="51"/>
                  </a:cubicBezTo>
                  <a:cubicBezTo>
                    <a:pt x="1111" y="37"/>
                    <a:pt x="1124" y="21"/>
                    <a:pt x="11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2"/>
            <p:cNvSpPr/>
            <p:nvPr/>
          </p:nvSpPr>
          <p:spPr>
            <a:xfrm>
              <a:off x="3275756" y="3141602"/>
              <a:ext cx="17969" cy="46667"/>
            </a:xfrm>
            <a:custGeom>
              <a:avLst/>
              <a:gdLst/>
              <a:ahLst/>
              <a:cxnLst/>
              <a:rect l="l" t="t" r="r" b="b"/>
              <a:pathLst>
                <a:path w="603" h="1566" extrusionOk="0">
                  <a:moveTo>
                    <a:pt x="319" y="1"/>
                  </a:moveTo>
                  <a:cubicBezTo>
                    <a:pt x="304" y="1"/>
                    <a:pt x="286" y="10"/>
                    <a:pt x="266" y="32"/>
                  </a:cubicBezTo>
                  <a:cubicBezTo>
                    <a:pt x="210" y="95"/>
                    <a:pt x="196" y="210"/>
                    <a:pt x="171" y="291"/>
                  </a:cubicBezTo>
                  <a:cubicBezTo>
                    <a:pt x="117" y="460"/>
                    <a:pt x="78" y="634"/>
                    <a:pt x="55" y="813"/>
                  </a:cubicBezTo>
                  <a:cubicBezTo>
                    <a:pt x="34" y="971"/>
                    <a:pt x="1" y="1177"/>
                    <a:pt x="37" y="1333"/>
                  </a:cubicBezTo>
                  <a:cubicBezTo>
                    <a:pt x="67" y="1468"/>
                    <a:pt x="127" y="1521"/>
                    <a:pt x="232" y="1555"/>
                  </a:cubicBezTo>
                  <a:cubicBezTo>
                    <a:pt x="253" y="1562"/>
                    <a:pt x="276" y="1566"/>
                    <a:pt x="298" y="1566"/>
                  </a:cubicBezTo>
                  <a:cubicBezTo>
                    <a:pt x="369" y="1566"/>
                    <a:pt x="440" y="1531"/>
                    <a:pt x="485" y="1462"/>
                  </a:cubicBezTo>
                  <a:cubicBezTo>
                    <a:pt x="490" y="1453"/>
                    <a:pt x="495" y="1442"/>
                    <a:pt x="501" y="1432"/>
                  </a:cubicBezTo>
                  <a:cubicBezTo>
                    <a:pt x="525" y="1379"/>
                    <a:pt x="540" y="1320"/>
                    <a:pt x="550" y="1261"/>
                  </a:cubicBezTo>
                  <a:cubicBezTo>
                    <a:pt x="603" y="913"/>
                    <a:pt x="521" y="562"/>
                    <a:pt x="425"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2"/>
            <p:cNvSpPr/>
            <p:nvPr/>
          </p:nvSpPr>
          <p:spPr>
            <a:xfrm>
              <a:off x="3475769" y="3136864"/>
              <a:ext cx="34777" cy="36207"/>
            </a:xfrm>
            <a:custGeom>
              <a:avLst/>
              <a:gdLst/>
              <a:ahLst/>
              <a:cxnLst/>
              <a:rect l="l" t="t" r="r" b="b"/>
              <a:pathLst>
                <a:path w="1167" h="1215" extrusionOk="0">
                  <a:moveTo>
                    <a:pt x="50" y="0"/>
                  </a:moveTo>
                  <a:cubicBezTo>
                    <a:pt x="20" y="0"/>
                    <a:pt x="0" y="19"/>
                    <a:pt x="2" y="74"/>
                  </a:cubicBezTo>
                  <a:cubicBezTo>
                    <a:pt x="6" y="158"/>
                    <a:pt x="75" y="248"/>
                    <a:pt x="114" y="326"/>
                  </a:cubicBezTo>
                  <a:cubicBezTo>
                    <a:pt x="193" y="483"/>
                    <a:pt x="286" y="635"/>
                    <a:pt x="390" y="778"/>
                  </a:cubicBezTo>
                  <a:cubicBezTo>
                    <a:pt x="486" y="906"/>
                    <a:pt x="605" y="1075"/>
                    <a:pt x="739" y="1158"/>
                  </a:cubicBezTo>
                  <a:cubicBezTo>
                    <a:pt x="798" y="1197"/>
                    <a:pt x="849" y="1214"/>
                    <a:pt x="897" y="1214"/>
                  </a:cubicBezTo>
                  <a:cubicBezTo>
                    <a:pt x="941" y="1214"/>
                    <a:pt x="984" y="1200"/>
                    <a:pt x="1031" y="1175"/>
                  </a:cubicBezTo>
                  <a:cubicBezTo>
                    <a:pt x="1114" y="1132"/>
                    <a:pt x="1167" y="1034"/>
                    <a:pt x="1145" y="926"/>
                  </a:cubicBezTo>
                  <a:cubicBezTo>
                    <a:pt x="1143" y="917"/>
                    <a:pt x="1140" y="905"/>
                    <a:pt x="1135" y="893"/>
                  </a:cubicBezTo>
                  <a:cubicBezTo>
                    <a:pt x="1118" y="840"/>
                    <a:pt x="1085" y="789"/>
                    <a:pt x="1052"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2"/>
            <p:cNvSpPr/>
            <p:nvPr/>
          </p:nvSpPr>
          <p:spPr>
            <a:xfrm>
              <a:off x="3422994" y="3137937"/>
              <a:ext cx="38293" cy="34985"/>
            </a:xfrm>
            <a:custGeom>
              <a:avLst/>
              <a:gdLst/>
              <a:ahLst/>
              <a:cxnLst/>
              <a:rect l="l" t="t" r="r" b="b"/>
              <a:pathLst>
                <a:path w="1285" h="1174" extrusionOk="0">
                  <a:moveTo>
                    <a:pt x="1141" y="0"/>
                  </a:moveTo>
                  <a:cubicBezTo>
                    <a:pt x="1138" y="0"/>
                    <a:pt x="1135" y="0"/>
                    <a:pt x="1133" y="0"/>
                  </a:cubicBezTo>
                  <a:cubicBezTo>
                    <a:pt x="1049" y="3"/>
                    <a:pt x="961" y="75"/>
                    <a:pt x="885" y="115"/>
                  </a:cubicBezTo>
                  <a:cubicBezTo>
                    <a:pt x="731" y="194"/>
                    <a:pt x="582" y="290"/>
                    <a:pt x="442" y="397"/>
                  </a:cubicBezTo>
                  <a:cubicBezTo>
                    <a:pt x="319" y="495"/>
                    <a:pt x="154" y="616"/>
                    <a:pt x="72" y="753"/>
                  </a:cubicBezTo>
                  <a:cubicBezTo>
                    <a:pt x="1" y="869"/>
                    <a:pt x="5" y="949"/>
                    <a:pt x="55" y="1051"/>
                  </a:cubicBezTo>
                  <a:cubicBezTo>
                    <a:pt x="91" y="1123"/>
                    <a:pt x="165" y="1173"/>
                    <a:pt x="251" y="1173"/>
                  </a:cubicBezTo>
                  <a:cubicBezTo>
                    <a:pt x="266" y="1173"/>
                    <a:pt x="282" y="1172"/>
                    <a:pt x="299" y="1168"/>
                  </a:cubicBezTo>
                  <a:cubicBezTo>
                    <a:pt x="309" y="1165"/>
                    <a:pt x="319"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2"/>
            <p:cNvSpPr/>
            <p:nvPr/>
          </p:nvSpPr>
          <p:spPr>
            <a:xfrm>
              <a:off x="3674708" y="3133527"/>
              <a:ext cx="30992" cy="3516"/>
            </a:xfrm>
            <a:custGeom>
              <a:avLst/>
              <a:gdLst/>
              <a:ahLst/>
              <a:cxnLst/>
              <a:rect l="l" t="t" r="r" b="b"/>
              <a:pathLst>
                <a:path w="1040" h="118" extrusionOk="0">
                  <a:moveTo>
                    <a:pt x="1039" y="1"/>
                  </a:moveTo>
                  <a:cubicBezTo>
                    <a:pt x="691" y="1"/>
                    <a:pt x="347" y="5"/>
                    <a:pt x="0" y="8"/>
                  </a:cubicBezTo>
                  <a:cubicBezTo>
                    <a:pt x="118" y="42"/>
                    <a:pt x="238" y="65"/>
                    <a:pt x="360" y="84"/>
                  </a:cubicBezTo>
                  <a:cubicBezTo>
                    <a:pt x="464" y="99"/>
                    <a:pt x="588" y="118"/>
                    <a:pt x="704" y="118"/>
                  </a:cubicBezTo>
                  <a:cubicBezTo>
                    <a:pt x="762" y="118"/>
                    <a:pt x="818" y="113"/>
                    <a:pt x="869" y="101"/>
                  </a:cubicBezTo>
                  <a:cubicBezTo>
                    <a:pt x="953" y="79"/>
                    <a:pt x="1005" y="49"/>
                    <a:pt x="103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2"/>
            <p:cNvSpPr/>
            <p:nvPr/>
          </p:nvSpPr>
          <p:spPr>
            <a:xfrm>
              <a:off x="3594101" y="3134182"/>
              <a:ext cx="30545" cy="2861"/>
            </a:xfrm>
            <a:custGeom>
              <a:avLst/>
              <a:gdLst/>
              <a:ahLst/>
              <a:cxnLst/>
              <a:rect l="l" t="t" r="r" b="b"/>
              <a:pathLst>
                <a:path w="1025" h="96" extrusionOk="0">
                  <a:moveTo>
                    <a:pt x="1025" y="0"/>
                  </a:moveTo>
                  <a:lnTo>
                    <a:pt x="1025" y="0"/>
                  </a:lnTo>
                  <a:cubicBezTo>
                    <a:pt x="682" y="4"/>
                    <a:pt x="343" y="9"/>
                    <a:pt x="0" y="13"/>
                  </a:cubicBezTo>
                  <a:cubicBezTo>
                    <a:pt x="9" y="20"/>
                    <a:pt x="19" y="23"/>
                    <a:pt x="26" y="29"/>
                  </a:cubicBezTo>
                  <a:cubicBezTo>
                    <a:pt x="73" y="55"/>
                    <a:pt x="133" y="69"/>
                    <a:pt x="192" y="79"/>
                  </a:cubicBezTo>
                  <a:cubicBezTo>
                    <a:pt x="265" y="90"/>
                    <a:pt x="337" y="95"/>
                    <a:pt x="410" y="95"/>
                  </a:cubicBezTo>
                  <a:cubicBezTo>
                    <a:pt x="619" y="95"/>
                    <a:pt x="827" y="53"/>
                    <a:pt x="10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2"/>
            <p:cNvSpPr/>
            <p:nvPr/>
          </p:nvSpPr>
          <p:spPr>
            <a:xfrm>
              <a:off x="3640469" y="3141602"/>
              <a:ext cx="17969" cy="46667"/>
            </a:xfrm>
            <a:custGeom>
              <a:avLst/>
              <a:gdLst/>
              <a:ahLst/>
              <a:cxnLst/>
              <a:rect l="l" t="t" r="r" b="b"/>
              <a:pathLst>
                <a:path w="603" h="1566" extrusionOk="0">
                  <a:moveTo>
                    <a:pt x="319" y="1"/>
                  </a:moveTo>
                  <a:cubicBezTo>
                    <a:pt x="304" y="1"/>
                    <a:pt x="286" y="10"/>
                    <a:pt x="265" y="32"/>
                  </a:cubicBezTo>
                  <a:cubicBezTo>
                    <a:pt x="211" y="95"/>
                    <a:pt x="197" y="210"/>
                    <a:pt x="171" y="291"/>
                  </a:cubicBezTo>
                  <a:cubicBezTo>
                    <a:pt x="118" y="460"/>
                    <a:pt x="78" y="634"/>
                    <a:pt x="55" y="813"/>
                  </a:cubicBezTo>
                  <a:cubicBezTo>
                    <a:pt x="33" y="971"/>
                    <a:pt x="0" y="1177"/>
                    <a:pt x="36" y="1333"/>
                  </a:cubicBezTo>
                  <a:cubicBezTo>
                    <a:pt x="68" y="1468"/>
                    <a:pt x="126" y="1521"/>
                    <a:pt x="232" y="1555"/>
                  </a:cubicBezTo>
                  <a:cubicBezTo>
                    <a:pt x="254" y="1562"/>
                    <a:pt x="276" y="1566"/>
                    <a:pt x="299" y="1566"/>
                  </a:cubicBezTo>
                  <a:cubicBezTo>
                    <a:pt x="369" y="1566"/>
                    <a:pt x="440" y="1531"/>
                    <a:pt x="485" y="1462"/>
                  </a:cubicBezTo>
                  <a:cubicBezTo>
                    <a:pt x="490" y="1453"/>
                    <a:pt x="495" y="1442"/>
                    <a:pt x="500" y="1432"/>
                  </a:cubicBezTo>
                  <a:cubicBezTo>
                    <a:pt x="526" y="1379"/>
                    <a:pt x="540" y="1320"/>
                    <a:pt x="549" y="1261"/>
                  </a:cubicBezTo>
                  <a:cubicBezTo>
                    <a:pt x="602" y="913"/>
                    <a:pt x="520" y="562"/>
                    <a:pt x="426" y="238"/>
                  </a:cubicBezTo>
                  <a:cubicBezTo>
                    <a:pt x="406" y="174"/>
                    <a:pt x="385"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2"/>
            <p:cNvSpPr/>
            <p:nvPr/>
          </p:nvSpPr>
          <p:spPr>
            <a:xfrm>
              <a:off x="3644730" y="3133914"/>
              <a:ext cx="9178" cy="1788"/>
            </a:xfrm>
            <a:custGeom>
              <a:avLst/>
              <a:gdLst/>
              <a:ahLst/>
              <a:cxnLst/>
              <a:rect l="l" t="t" r="r" b="b"/>
              <a:pathLst>
                <a:path w="308" h="60" extrusionOk="0">
                  <a:moveTo>
                    <a:pt x="307" y="1"/>
                  </a:moveTo>
                  <a:cubicBezTo>
                    <a:pt x="205" y="1"/>
                    <a:pt x="104" y="2"/>
                    <a:pt x="1" y="2"/>
                  </a:cubicBezTo>
                  <a:cubicBezTo>
                    <a:pt x="8" y="9"/>
                    <a:pt x="12" y="11"/>
                    <a:pt x="16" y="16"/>
                  </a:cubicBezTo>
                  <a:cubicBezTo>
                    <a:pt x="22" y="22"/>
                    <a:pt x="29" y="28"/>
                    <a:pt x="36" y="32"/>
                  </a:cubicBezTo>
                  <a:cubicBezTo>
                    <a:pt x="51" y="39"/>
                    <a:pt x="64" y="45"/>
                    <a:pt x="78" y="51"/>
                  </a:cubicBezTo>
                  <a:cubicBezTo>
                    <a:pt x="79" y="51"/>
                    <a:pt x="85" y="52"/>
                    <a:pt x="87" y="52"/>
                  </a:cubicBezTo>
                  <a:cubicBezTo>
                    <a:pt x="104" y="54"/>
                    <a:pt x="118" y="58"/>
                    <a:pt x="132" y="59"/>
                  </a:cubicBezTo>
                  <a:lnTo>
                    <a:pt x="142" y="59"/>
                  </a:lnTo>
                  <a:cubicBezTo>
                    <a:pt x="162" y="59"/>
                    <a:pt x="180" y="54"/>
                    <a:pt x="200" y="52"/>
                  </a:cubicBezTo>
                  <a:cubicBezTo>
                    <a:pt x="204" y="49"/>
                    <a:pt x="211" y="49"/>
                    <a:pt x="218" y="46"/>
                  </a:cubicBezTo>
                  <a:cubicBezTo>
                    <a:pt x="234" y="44"/>
                    <a:pt x="251" y="35"/>
                    <a:pt x="269" y="28"/>
                  </a:cubicBezTo>
                  <a:cubicBezTo>
                    <a:pt x="276" y="25"/>
                    <a:pt x="279" y="21"/>
                    <a:pt x="284" y="18"/>
                  </a:cubicBezTo>
                  <a:cubicBezTo>
                    <a:pt x="291" y="11"/>
                    <a:pt x="300" y="8"/>
                    <a:pt x="3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2"/>
            <p:cNvSpPr/>
            <p:nvPr/>
          </p:nvSpPr>
          <p:spPr>
            <a:xfrm>
              <a:off x="3840541" y="3136864"/>
              <a:ext cx="34747" cy="36207"/>
            </a:xfrm>
            <a:custGeom>
              <a:avLst/>
              <a:gdLst/>
              <a:ahLst/>
              <a:cxnLst/>
              <a:rect l="l" t="t" r="r" b="b"/>
              <a:pathLst>
                <a:path w="1166" h="1215" extrusionOk="0">
                  <a:moveTo>
                    <a:pt x="49" y="0"/>
                  </a:moveTo>
                  <a:cubicBezTo>
                    <a:pt x="20" y="0"/>
                    <a:pt x="0" y="19"/>
                    <a:pt x="2" y="74"/>
                  </a:cubicBezTo>
                  <a:cubicBezTo>
                    <a:pt x="5" y="158"/>
                    <a:pt x="75" y="248"/>
                    <a:pt x="113" y="326"/>
                  </a:cubicBezTo>
                  <a:cubicBezTo>
                    <a:pt x="191" y="483"/>
                    <a:pt x="285" y="635"/>
                    <a:pt x="391" y="778"/>
                  </a:cubicBezTo>
                  <a:cubicBezTo>
                    <a:pt x="485" y="906"/>
                    <a:pt x="605" y="1075"/>
                    <a:pt x="737" y="1158"/>
                  </a:cubicBezTo>
                  <a:cubicBezTo>
                    <a:pt x="797" y="1197"/>
                    <a:pt x="847" y="1214"/>
                    <a:pt x="896" y="1214"/>
                  </a:cubicBezTo>
                  <a:cubicBezTo>
                    <a:pt x="940" y="1214"/>
                    <a:pt x="982" y="1200"/>
                    <a:pt x="1030" y="1175"/>
                  </a:cubicBezTo>
                  <a:cubicBezTo>
                    <a:pt x="1114" y="1132"/>
                    <a:pt x="1166" y="1034"/>
                    <a:pt x="1144" y="926"/>
                  </a:cubicBezTo>
                  <a:cubicBezTo>
                    <a:pt x="1143" y="917"/>
                    <a:pt x="1139" y="905"/>
                    <a:pt x="1136" y="893"/>
                  </a:cubicBezTo>
                  <a:cubicBezTo>
                    <a:pt x="1117" y="840"/>
                    <a:pt x="1086" y="789"/>
                    <a:pt x="1051" y="738"/>
                  </a:cubicBezTo>
                  <a:cubicBezTo>
                    <a:pt x="849" y="453"/>
                    <a:pt x="548" y="266"/>
                    <a:pt x="256" y="104"/>
                  </a:cubicBezTo>
                  <a:cubicBezTo>
                    <a:pt x="209"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2"/>
            <p:cNvSpPr/>
            <p:nvPr/>
          </p:nvSpPr>
          <p:spPr>
            <a:xfrm>
              <a:off x="3787677" y="3137937"/>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2" y="194"/>
                    <a:pt x="583" y="290"/>
                    <a:pt x="444" y="397"/>
                  </a:cubicBezTo>
                  <a:cubicBezTo>
                    <a:pt x="319" y="495"/>
                    <a:pt x="154" y="616"/>
                    <a:pt x="73" y="753"/>
                  </a:cubicBezTo>
                  <a:cubicBezTo>
                    <a:pt x="1" y="869"/>
                    <a:pt x="7" y="949"/>
                    <a:pt x="57" y="1051"/>
                  </a:cubicBezTo>
                  <a:cubicBezTo>
                    <a:pt x="93" y="1123"/>
                    <a:pt x="166" y="1173"/>
                    <a:pt x="252" y="1173"/>
                  </a:cubicBezTo>
                  <a:cubicBezTo>
                    <a:pt x="268" y="1173"/>
                    <a:pt x="284" y="1172"/>
                    <a:pt x="300" y="1168"/>
                  </a:cubicBezTo>
                  <a:cubicBezTo>
                    <a:pt x="309" y="1165"/>
                    <a:pt x="319" y="1162"/>
                    <a:pt x="330" y="1158"/>
                  </a:cubicBezTo>
                  <a:cubicBezTo>
                    <a:pt x="383" y="1141"/>
                    <a:pt x="434"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2"/>
            <p:cNvSpPr/>
            <p:nvPr/>
          </p:nvSpPr>
          <p:spPr>
            <a:xfrm>
              <a:off x="3826922" y="3133705"/>
              <a:ext cx="9655" cy="2116"/>
            </a:xfrm>
            <a:custGeom>
              <a:avLst/>
              <a:gdLst/>
              <a:ahLst/>
              <a:cxnLst/>
              <a:rect l="l" t="t" r="r" b="b"/>
              <a:pathLst>
                <a:path w="324" h="71" extrusionOk="0">
                  <a:moveTo>
                    <a:pt x="1" y="0"/>
                  </a:moveTo>
                  <a:lnTo>
                    <a:pt x="1" y="0"/>
                  </a:lnTo>
                  <a:cubicBezTo>
                    <a:pt x="11" y="9"/>
                    <a:pt x="24" y="16"/>
                    <a:pt x="34" y="25"/>
                  </a:cubicBezTo>
                  <a:cubicBezTo>
                    <a:pt x="39" y="29"/>
                    <a:pt x="44" y="35"/>
                    <a:pt x="51" y="36"/>
                  </a:cubicBezTo>
                  <a:cubicBezTo>
                    <a:pt x="65" y="45"/>
                    <a:pt x="82" y="52"/>
                    <a:pt x="101" y="59"/>
                  </a:cubicBezTo>
                  <a:cubicBezTo>
                    <a:pt x="104" y="63"/>
                    <a:pt x="111" y="65"/>
                    <a:pt x="118" y="65"/>
                  </a:cubicBezTo>
                  <a:cubicBezTo>
                    <a:pt x="132" y="67"/>
                    <a:pt x="148" y="71"/>
                    <a:pt x="162" y="71"/>
                  </a:cubicBezTo>
                  <a:cubicBezTo>
                    <a:pt x="164" y="71"/>
                    <a:pt x="166" y="71"/>
                    <a:pt x="168" y="71"/>
                  </a:cubicBezTo>
                  <a:cubicBezTo>
                    <a:pt x="177" y="71"/>
                    <a:pt x="187" y="68"/>
                    <a:pt x="194" y="68"/>
                  </a:cubicBezTo>
                  <a:cubicBezTo>
                    <a:pt x="203" y="68"/>
                    <a:pt x="211" y="65"/>
                    <a:pt x="220" y="63"/>
                  </a:cubicBezTo>
                  <a:cubicBezTo>
                    <a:pt x="237" y="59"/>
                    <a:pt x="251" y="52"/>
                    <a:pt x="266" y="45"/>
                  </a:cubicBezTo>
                  <a:cubicBezTo>
                    <a:pt x="273" y="43"/>
                    <a:pt x="276" y="42"/>
                    <a:pt x="282" y="36"/>
                  </a:cubicBezTo>
                  <a:cubicBezTo>
                    <a:pt x="296" y="28"/>
                    <a:pt x="312" y="15"/>
                    <a:pt x="323" y="3"/>
                  </a:cubicBezTo>
                  <a:cubicBezTo>
                    <a:pt x="213" y="2"/>
                    <a:pt x="110" y="2"/>
                    <a:pt x="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2"/>
            <p:cNvSpPr/>
            <p:nvPr/>
          </p:nvSpPr>
          <p:spPr>
            <a:xfrm>
              <a:off x="3962807" y="3136089"/>
              <a:ext cx="15019" cy="983"/>
            </a:xfrm>
            <a:custGeom>
              <a:avLst/>
              <a:gdLst/>
              <a:ahLst/>
              <a:cxnLst/>
              <a:rect l="l" t="t" r="r" b="b"/>
              <a:pathLst>
                <a:path w="504" h="33" extrusionOk="0">
                  <a:moveTo>
                    <a:pt x="0" y="1"/>
                  </a:moveTo>
                  <a:cubicBezTo>
                    <a:pt x="20" y="8"/>
                    <a:pt x="37" y="9"/>
                    <a:pt x="57" y="15"/>
                  </a:cubicBezTo>
                  <a:cubicBezTo>
                    <a:pt x="128" y="27"/>
                    <a:pt x="198" y="32"/>
                    <a:pt x="268" y="32"/>
                  </a:cubicBezTo>
                  <a:cubicBezTo>
                    <a:pt x="347" y="32"/>
                    <a:pt x="426" y="26"/>
                    <a:pt x="503" y="15"/>
                  </a:cubicBezTo>
                  <a:cubicBezTo>
                    <a:pt x="337" y="9"/>
                    <a:pt x="169" y="6"/>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2"/>
            <p:cNvSpPr/>
            <p:nvPr/>
          </p:nvSpPr>
          <p:spPr>
            <a:xfrm>
              <a:off x="4005271" y="3141602"/>
              <a:ext cx="17940" cy="46667"/>
            </a:xfrm>
            <a:custGeom>
              <a:avLst/>
              <a:gdLst/>
              <a:ahLst/>
              <a:cxnLst/>
              <a:rect l="l" t="t" r="r" b="b"/>
              <a:pathLst>
                <a:path w="602" h="1566" extrusionOk="0">
                  <a:moveTo>
                    <a:pt x="318" y="1"/>
                  </a:moveTo>
                  <a:cubicBezTo>
                    <a:pt x="303" y="1"/>
                    <a:pt x="285" y="10"/>
                    <a:pt x="265" y="32"/>
                  </a:cubicBezTo>
                  <a:cubicBezTo>
                    <a:pt x="209" y="95"/>
                    <a:pt x="194" y="210"/>
                    <a:pt x="170" y="291"/>
                  </a:cubicBezTo>
                  <a:cubicBezTo>
                    <a:pt x="116" y="460"/>
                    <a:pt x="77" y="634"/>
                    <a:pt x="52" y="813"/>
                  </a:cubicBezTo>
                  <a:cubicBezTo>
                    <a:pt x="31" y="971"/>
                    <a:pt x="1" y="1177"/>
                    <a:pt x="35" y="1333"/>
                  </a:cubicBezTo>
                  <a:cubicBezTo>
                    <a:pt x="65" y="1468"/>
                    <a:pt x="124" y="1521"/>
                    <a:pt x="230" y="1555"/>
                  </a:cubicBezTo>
                  <a:cubicBezTo>
                    <a:pt x="252" y="1562"/>
                    <a:pt x="274" y="1566"/>
                    <a:pt x="297" y="1566"/>
                  </a:cubicBezTo>
                  <a:cubicBezTo>
                    <a:pt x="368" y="1566"/>
                    <a:pt x="438" y="1531"/>
                    <a:pt x="482" y="1462"/>
                  </a:cubicBezTo>
                  <a:cubicBezTo>
                    <a:pt x="488" y="1453"/>
                    <a:pt x="494" y="1442"/>
                    <a:pt x="500" y="1432"/>
                  </a:cubicBezTo>
                  <a:cubicBezTo>
                    <a:pt x="524" y="1379"/>
                    <a:pt x="538" y="1320"/>
                    <a:pt x="547" y="1261"/>
                  </a:cubicBezTo>
                  <a:cubicBezTo>
                    <a:pt x="601" y="913"/>
                    <a:pt x="518" y="562"/>
                    <a:pt x="424" y="238"/>
                  </a:cubicBezTo>
                  <a:cubicBezTo>
                    <a:pt x="405" y="174"/>
                    <a:pt x="384"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2"/>
            <p:cNvSpPr/>
            <p:nvPr/>
          </p:nvSpPr>
          <p:spPr>
            <a:xfrm>
              <a:off x="4205223" y="3136864"/>
              <a:ext cx="34777" cy="36207"/>
            </a:xfrm>
            <a:custGeom>
              <a:avLst/>
              <a:gdLst/>
              <a:ahLst/>
              <a:cxnLst/>
              <a:rect l="l" t="t" r="r" b="b"/>
              <a:pathLst>
                <a:path w="1167" h="1215" extrusionOk="0">
                  <a:moveTo>
                    <a:pt x="50" y="0"/>
                  </a:moveTo>
                  <a:cubicBezTo>
                    <a:pt x="20" y="0"/>
                    <a:pt x="1" y="19"/>
                    <a:pt x="3" y="74"/>
                  </a:cubicBezTo>
                  <a:cubicBezTo>
                    <a:pt x="5" y="158"/>
                    <a:pt x="76" y="248"/>
                    <a:pt x="113" y="326"/>
                  </a:cubicBezTo>
                  <a:cubicBezTo>
                    <a:pt x="192" y="483"/>
                    <a:pt x="285" y="635"/>
                    <a:pt x="391" y="778"/>
                  </a:cubicBezTo>
                  <a:cubicBezTo>
                    <a:pt x="485" y="906"/>
                    <a:pt x="606" y="1075"/>
                    <a:pt x="739" y="1158"/>
                  </a:cubicBezTo>
                  <a:cubicBezTo>
                    <a:pt x="799" y="1197"/>
                    <a:pt x="849" y="1214"/>
                    <a:pt x="897" y="1214"/>
                  </a:cubicBezTo>
                  <a:cubicBezTo>
                    <a:pt x="941" y="1214"/>
                    <a:pt x="983" y="1200"/>
                    <a:pt x="1030" y="1175"/>
                  </a:cubicBezTo>
                  <a:cubicBezTo>
                    <a:pt x="1114" y="1132"/>
                    <a:pt x="1166" y="1034"/>
                    <a:pt x="1145" y="926"/>
                  </a:cubicBezTo>
                  <a:cubicBezTo>
                    <a:pt x="1143" y="917"/>
                    <a:pt x="1140" y="905"/>
                    <a:pt x="1136" y="893"/>
                  </a:cubicBezTo>
                  <a:cubicBezTo>
                    <a:pt x="1119" y="840"/>
                    <a:pt x="1086" y="789"/>
                    <a:pt x="1051" y="738"/>
                  </a:cubicBezTo>
                  <a:cubicBezTo>
                    <a:pt x="849" y="453"/>
                    <a:pt x="548" y="266"/>
                    <a:pt x="256"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2"/>
            <p:cNvSpPr/>
            <p:nvPr/>
          </p:nvSpPr>
          <p:spPr>
            <a:xfrm>
              <a:off x="4152389" y="3137937"/>
              <a:ext cx="38293" cy="34985"/>
            </a:xfrm>
            <a:custGeom>
              <a:avLst/>
              <a:gdLst/>
              <a:ahLst/>
              <a:cxnLst/>
              <a:rect l="l" t="t" r="r" b="b"/>
              <a:pathLst>
                <a:path w="1285" h="1174" extrusionOk="0">
                  <a:moveTo>
                    <a:pt x="1140" y="0"/>
                  </a:moveTo>
                  <a:cubicBezTo>
                    <a:pt x="1138" y="0"/>
                    <a:pt x="1135" y="0"/>
                    <a:pt x="1132" y="0"/>
                  </a:cubicBezTo>
                  <a:cubicBezTo>
                    <a:pt x="1051" y="3"/>
                    <a:pt x="960" y="75"/>
                    <a:pt x="886" y="115"/>
                  </a:cubicBezTo>
                  <a:cubicBezTo>
                    <a:pt x="731" y="194"/>
                    <a:pt x="582" y="290"/>
                    <a:pt x="443" y="397"/>
                  </a:cubicBezTo>
                  <a:cubicBezTo>
                    <a:pt x="320" y="495"/>
                    <a:pt x="155" y="616"/>
                    <a:pt x="72" y="753"/>
                  </a:cubicBezTo>
                  <a:cubicBezTo>
                    <a:pt x="0" y="869"/>
                    <a:pt x="6" y="949"/>
                    <a:pt x="56" y="1051"/>
                  </a:cubicBezTo>
                  <a:cubicBezTo>
                    <a:pt x="92" y="1123"/>
                    <a:pt x="166" y="1173"/>
                    <a:pt x="251" y="1173"/>
                  </a:cubicBezTo>
                  <a:cubicBezTo>
                    <a:pt x="267" y="1173"/>
                    <a:pt x="283" y="1172"/>
                    <a:pt x="300" y="1168"/>
                  </a:cubicBezTo>
                  <a:cubicBezTo>
                    <a:pt x="308" y="1165"/>
                    <a:pt x="320" y="1162"/>
                    <a:pt x="330" y="1158"/>
                  </a:cubicBezTo>
                  <a:cubicBezTo>
                    <a:pt x="384" y="1141"/>
                    <a:pt x="434" y="1108"/>
                    <a:pt x="482" y="1072"/>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2"/>
            <p:cNvSpPr/>
            <p:nvPr/>
          </p:nvSpPr>
          <p:spPr>
            <a:xfrm>
              <a:off x="4389919" y="3124944"/>
              <a:ext cx="47263" cy="12099"/>
            </a:xfrm>
            <a:custGeom>
              <a:avLst/>
              <a:gdLst/>
              <a:ahLst/>
              <a:cxnLst/>
              <a:rect l="l" t="t" r="r" b="b"/>
              <a:pathLst>
                <a:path w="1586" h="406" extrusionOk="0">
                  <a:moveTo>
                    <a:pt x="1544" y="1"/>
                  </a:moveTo>
                  <a:cubicBezTo>
                    <a:pt x="1087" y="1"/>
                    <a:pt x="628" y="8"/>
                    <a:pt x="172" y="18"/>
                  </a:cubicBezTo>
                  <a:lnTo>
                    <a:pt x="167" y="18"/>
                  </a:lnTo>
                  <a:cubicBezTo>
                    <a:pt x="81" y="44"/>
                    <a:pt x="0" y="79"/>
                    <a:pt x="79" y="154"/>
                  </a:cubicBezTo>
                  <a:cubicBezTo>
                    <a:pt x="137" y="210"/>
                    <a:pt x="251" y="224"/>
                    <a:pt x="331" y="251"/>
                  </a:cubicBezTo>
                  <a:cubicBezTo>
                    <a:pt x="495" y="309"/>
                    <a:pt x="667" y="346"/>
                    <a:pt x="840" y="372"/>
                  </a:cubicBezTo>
                  <a:cubicBezTo>
                    <a:pt x="944" y="387"/>
                    <a:pt x="1067" y="406"/>
                    <a:pt x="1183" y="406"/>
                  </a:cubicBezTo>
                  <a:cubicBezTo>
                    <a:pt x="1241" y="406"/>
                    <a:pt x="1297" y="401"/>
                    <a:pt x="1349" y="389"/>
                  </a:cubicBezTo>
                  <a:cubicBezTo>
                    <a:pt x="1479" y="357"/>
                    <a:pt x="1531" y="296"/>
                    <a:pt x="1565" y="190"/>
                  </a:cubicBezTo>
                  <a:cubicBezTo>
                    <a:pt x="1585" y="125"/>
                    <a:pt x="1579" y="57"/>
                    <a:pt x="15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2"/>
            <p:cNvSpPr/>
            <p:nvPr/>
          </p:nvSpPr>
          <p:spPr>
            <a:xfrm>
              <a:off x="4320367" y="3126524"/>
              <a:ext cx="48157" cy="10519"/>
            </a:xfrm>
            <a:custGeom>
              <a:avLst/>
              <a:gdLst/>
              <a:ahLst/>
              <a:cxnLst/>
              <a:rect l="l" t="t" r="r" b="b"/>
              <a:pathLst>
                <a:path w="1616" h="353" extrusionOk="0">
                  <a:moveTo>
                    <a:pt x="1424" y="1"/>
                  </a:moveTo>
                  <a:cubicBezTo>
                    <a:pt x="947" y="19"/>
                    <a:pt x="474" y="42"/>
                    <a:pt x="2" y="69"/>
                  </a:cubicBezTo>
                  <a:cubicBezTo>
                    <a:pt x="0" y="147"/>
                    <a:pt x="32" y="220"/>
                    <a:pt x="103" y="269"/>
                  </a:cubicBezTo>
                  <a:cubicBezTo>
                    <a:pt x="113" y="276"/>
                    <a:pt x="122" y="280"/>
                    <a:pt x="132" y="286"/>
                  </a:cubicBezTo>
                  <a:cubicBezTo>
                    <a:pt x="182" y="312"/>
                    <a:pt x="239" y="326"/>
                    <a:pt x="297" y="336"/>
                  </a:cubicBezTo>
                  <a:cubicBezTo>
                    <a:pt x="370" y="348"/>
                    <a:pt x="444" y="353"/>
                    <a:pt x="517" y="353"/>
                  </a:cubicBezTo>
                  <a:cubicBezTo>
                    <a:pt x="784" y="353"/>
                    <a:pt x="1049" y="284"/>
                    <a:pt x="1298" y="208"/>
                  </a:cubicBezTo>
                  <a:cubicBezTo>
                    <a:pt x="1376" y="184"/>
                    <a:pt x="1615" y="157"/>
                    <a:pt x="1500" y="45"/>
                  </a:cubicBezTo>
                  <a:cubicBezTo>
                    <a:pt x="1479" y="26"/>
                    <a:pt x="1455" y="12"/>
                    <a:pt x="14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2"/>
            <p:cNvSpPr/>
            <p:nvPr/>
          </p:nvSpPr>
          <p:spPr>
            <a:xfrm>
              <a:off x="4369983" y="3141602"/>
              <a:ext cx="17910" cy="46667"/>
            </a:xfrm>
            <a:custGeom>
              <a:avLst/>
              <a:gdLst/>
              <a:ahLst/>
              <a:cxnLst/>
              <a:rect l="l" t="t" r="r" b="b"/>
              <a:pathLst>
                <a:path w="601" h="1566" extrusionOk="0">
                  <a:moveTo>
                    <a:pt x="317" y="1"/>
                  </a:moveTo>
                  <a:cubicBezTo>
                    <a:pt x="302" y="1"/>
                    <a:pt x="284" y="10"/>
                    <a:pt x="264" y="32"/>
                  </a:cubicBezTo>
                  <a:cubicBezTo>
                    <a:pt x="208" y="95"/>
                    <a:pt x="194" y="210"/>
                    <a:pt x="169" y="291"/>
                  </a:cubicBezTo>
                  <a:cubicBezTo>
                    <a:pt x="115" y="460"/>
                    <a:pt x="76" y="634"/>
                    <a:pt x="53" y="813"/>
                  </a:cubicBezTo>
                  <a:cubicBezTo>
                    <a:pt x="32" y="971"/>
                    <a:pt x="0" y="1177"/>
                    <a:pt x="35" y="1333"/>
                  </a:cubicBezTo>
                  <a:cubicBezTo>
                    <a:pt x="65" y="1468"/>
                    <a:pt x="125" y="1521"/>
                    <a:pt x="229" y="1555"/>
                  </a:cubicBezTo>
                  <a:cubicBezTo>
                    <a:pt x="251" y="1562"/>
                    <a:pt x="274" y="1566"/>
                    <a:pt x="296" y="1566"/>
                  </a:cubicBezTo>
                  <a:cubicBezTo>
                    <a:pt x="367" y="1566"/>
                    <a:pt x="437" y="1531"/>
                    <a:pt x="483" y="1462"/>
                  </a:cubicBezTo>
                  <a:cubicBezTo>
                    <a:pt x="487" y="1453"/>
                    <a:pt x="493" y="1442"/>
                    <a:pt x="499" y="1432"/>
                  </a:cubicBezTo>
                  <a:cubicBezTo>
                    <a:pt x="523" y="1379"/>
                    <a:pt x="538" y="1320"/>
                    <a:pt x="548" y="1261"/>
                  </a:cubicBezTo>
                  <a:cubicBezTo>
                    <a:pt x="601" y="913"/>
                    <a:pt x="519" y="562"/>
                    <a:pt x="423" y="238"/>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2"/>
            <p:cNvSpPr/>
            <p:nvPr/>
          </p:nvSpPr>
          <p:spPr>
            <a:xfrm>
              <a:off x="4372009" y="3125600"/>
              <a:ext cx="13708" cy="10043"/>
            </a:xfrm>
            <a:custGeom>
              <a:avLst/>
              <a:gdLst/>
              <a:ahLst/>
              <a:cxnLst/>
              <a:rect l="l" t="t" r="r" b="b"/>
              <a:pathLst>
                <a:path w="460" h="337" extrusionOk="0">
                  <a:moveTo>
                    <a:pt x="438" y="0"/>
                  </a:moveTo>
                  <a:cubicBezTo>
                    <a:pt x="298" y="6"/>
                    <a:pt x="154" y="9"/>
                    <a:pt x="15" y="14"/>
                  </a:cubicBezTo>
                  <a:cubicBezTo>
                    <a:pt x="12" y="20"/>
                    <a:pt x="8" y="27"/>
                    <a:pt x="8" y="35"/>
                  </a:cubicBezTo>
                  <a:cubicBezTo>
                    <a:pt x="2" y="52"/>
                    <a:pt x="1" y="67"/>
                    <a:pt x="1" y="85"/>
                  </a:cubicBezTo>
                  <a:cubicBezTo>
                    <a:pt x="1" y="95"/>
                    <a:pt x="2" y="108"/>
                    <a:pt x="2" y="118"/>
                  </a:cubicBezTo>
                  <a:cubicBezTo>
                    <a:pt x="4" y="131"/>
                    <a:pt x="4" y="142"/>
                    <a:pt x="10" y="151"/>
                  </a:cubicBezTo>
                  <a:cubicBezTo>
                    <a:pt x="10" y="156"/>
                    <a:pt x="12" y="159"/>
                    <a:pt x="15" y="165"/>
                  </a:cubicBezTo>
                  <a:cubicBezTo>
                    <a:pt x="15" y="166"/>
                    <a:pt x="15" y="172"/>
                    <a:pt x="17" y="174"/>
                  </a:cubicBezTo>
                  <a:cubicBezTo>
                    <a:pt x="17" y="179"/>
                    <a:pt x="18" y="182"/>
                    <a:pt x="18" y="188"/>
                  </a:cubicBezTo>
                  <a:cubicBezTo>
                    <a:pt x="25" y="202"/>
                    <a:pt x="30" y="215"/>
                    <a:pt x="37" y="229"/>
                  </a:cubicBezTo>
                  <a:cubicBezTo>
                    <a:pt x="37" y="231"/>
                    <a:pt x="40" y="235"/>
                    <a:pt x="43" y="237"/>
                  </a:cubicBezTo>
                  <a:cubicBezTo>
                    <a:pt x="50" y="249"/>
                    <a:pt x="58" y="261"/>
                    <a:pt x="67" y="272"/>
                  </a:cubicBezTo>
                  <a:lnTo>
                    <a:pt x="73" y="278"/>
                  </a:lnTo>
                  <a:cubicBezTo>
                    <a:pt x="78" y="285"/>
                    <a:pt x="86" y="288"/>
                    <a:pt x="93" y="294"/>
                  </a:cubicBezTo>
                  <a:cubicBezTo>
                    <a:pt x="96" y="300"/>
                    <a:pt x="104" y="304"/>
                    <a:pt x="111" y="310"/>
                  </a:cubicBezTo>
                  <a:cubicBezTo>
                    <a:pt x="124" y="317"/>
                    <a:pt x="139" y="323"/>
                    <a:pt x="153" y="328"/>
                  </a:cubicBezTo>
                  <a:cubicBezTo>
                    <a:pt x="154" y="328"/>
                    <a:pt x="157" y="330"/>
                    <a:pt x="161" y="330"/>
                  </a:cubicBezTo>
                  <a:cubicBezTo>
                    <a:pt x="174" y="331"/>
                    <a:pt x="193" y="335"/>
                    <a:pt x="207" y="337"/>
                  </a:cubicBezTo>
                  <a:lnTo>
                    <a:pt x="217" y="337"/>
                  </a:lnTo>
                  <a:cubicBezTo>
                    <a:pt x="236" y="337"/>
                    <a:pt x="253" y="331"/>
                    <a:pt x="272" y="330"/>
                  </a:cubicBezTo>
                  <a:cubicBezTo>
                    <a:pt x="279" y="325"/>
                    <a:pt x="283" y="325"/>
                    <a:pt x="289" y="324"/>
                  </a:cubicBezTo>
                  <a:cubicBezTo>
                    <a:pt x="308" y="321"/>
                    <a:pt x="323" y="311"/>
                    <a:pt x="341" y="304"/>
                  </a:cubicBezTo>
                  <a:cubicBezTo>
                    <a:pt x="346" y="302"/>
                    <a:pt x="352" y="297"/>
                    <a:pt x="358" y="295"/>
                  </a:cubicBezTo>
                  <a:cubicBezTo>
                    <a:pt x="369" y="285"/>
                    <a:pt x="386" y="275"/>
                    <a:pt x="395" y="261"/>
                  </a:cubicBezTo>
                  <a:cubicBezTo>
                    <a:pt x="402" y="257"/>
                    <a:pt x="405" y="249"/>
                    <a:pt x="411" y="242"/>
                  </a:cubicBezTo>
                  <a:cubicBezTo>
                    <a:pt x="418" y="237"/>
                    <a:pt x="422" y="229"/>
                    <a:pt x="427" y="222"/>
                  </a:cubicBezTo>
                  <a:cubicBezTo>
                    <a:pt x="437" y="206"/>
                    <a:pt x="441" y="189"/>
                    <a:pt x="447" y="174"/>
                  </a:cubicBezTo>
                  <a:cubicBezTo>
                    <a:pt x="451" y="166"/>
                    <a:pt x="452" y="163"/>
                    <a:pt x="452" y="158"/>
                  </a:cubicBezTo>
                  <a:cubicBezTo>
                    <a:pt x="454" y="139"/>
                    <a:pt x="460" y="122"/>
                    <a:pt x="460" y="103"/>
                  </a:cubicBezTo>
                  <a:cubicBezTo>
                    <a:pt x="460" y="86"/>
                    <a:pt x="455" y="67"/>
                    <a:pt x="454" y="49"/>
                  </a:cubicBezTo>
                  <a:cubicBezTo>
                    <a:pt x="454" y="42"/>
                    <a:pt x="451" y="37"/>
                    <a:pt x="448" y="32"/>
                  </a:cubicBezTo>
                  <a:cubicBezTo>
                    <a:pt x="447" y="20"/>
                    <a:pt x="442" y="9"/>
                    <a:pt x="43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4569965" y="3136864"/>
              <a:ext cx="34806" cy="36207"/>
            </a:xfrm>
            <a:custGeom>
              <a:avLst/>
              <a:gdLst/>
              <a:ahLst/>
              <a:cxnLst/>
              <a:rect l="l" t="t" r="r" b="b"/>
              <a:pathLst>
                <a:path w="1168" h="1215" extrusionOk="0">
                  <a:moveTo>
                    <a:pt x="50" y="0"/>
                  </a:moveTo>
                  <a:cubicBezTo>
                    <a:pt x="20" y="0"/>
                    <a:pt x="0" y="19"/>
                    <a:pt x="2" y="74"/>
                  </a:cubicBezTo>
                  <a:cubicBezTo>
                    <a:pt x="7" y="158"/>
                    <a:pt x="77" y="248"/>
                    <a:pt x="114" y="326"/>
                  </a:cubicBezTo>
                  <a:cubicBezTo>
                    <a:pt x="190" y="483"/>
                    <a:pt x="286" y="635"/>
                    <a:pt x="391" y="778"/>
                  </a:cubicBezTo>
                  <a:cubicBezTo>
                    <a:pt x="487" y="906"/>
                    <a:pt x="606" y="1075"/>
                    <a:pt x="739" y="1158"/>
                  </a:cubicBezTo>
                  <a:cubicBezTo>
                    <a:pt x="799" y="1197"/>
                    <a:pt x="849" y="1214"/>
                    <a:pt x="897" y="1214"/>
                  </a:cubicBezTo>
                  <a:cubicBezTo>
                    <a:pt x="941" y="1214"/>
                    <a:pt x="984" y="1200"/>
                    <a:pt x="1031" y="1175"/>
                  </a:cubicBezTo>
                  <a:cubicBezTo>
                    <a:pt x="1114" y="1132"/>
                    <a:pt x="1167" y="1034"/>
                    <a:pt x="1146" y="926"/>
                  </a:cubicBezTo>
                  <a:cubicBezTo>
                    <a:pt x="1141" y="917"/>
                    <a:pt x="1140" y="905"/>
                    <a:pt x="1136" y="893"/>
                  </a:cubicBezTo>
                  <a:cubicBezTo>
                    <a:pt x="1119" y="840"/>
                    <a:pt x="1087" y="789"/>
                    <a:pt x="1053" y="738"/>
                  </a:cubicBezTo>
                  <a:cubicBezTo>
                    <a:pt x="849" y="453"/>
                    <a:pt x="548" y="266"/>
                    <a:pt x="257" y="104"/>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4517161" y="3137937"/>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2" y="397"/>
                  </a:cubicBezTo>
                  <a:cubicBezTo>
                    <a:pt x="318" y="495"/>
                    <a:pt x="154" y="616"/>
                    <a:pt x="72" y="753"/>
                  </a:cubicBezTo>
                  <a:cubicBezTo>
                    <a:pt x="0" y="869"/>
                    <a:pt x="5" y="949"/>
                    <a:pt x="55" y="1051"/>
                  </a:cubicBezTo>
                  <a:cubicBezTo>
                    <a:pt x="91" y="1123"/>
                    <a:pt x="165" y="1173"/>
                    <a:pt x="250" y="1173"/>
                  </a:cubicBezTo>
                  <a:cubicBezTo>
                    <a:pt x="266" y="1173"/>
                    <a:pt x="282" y="1172"/>
                    <a:pt x="298" y="1168"/>
                  </a:cubicBezTo>
                  <a:cubicBezTo>
                    <a:pt x="308" y="1165"/>
                    <a:pt x="318" y="1162"/>
                    <a:pt x="330" y="1158"/>
                  </a:cubicBezTo>
                  <a:cubicBezTo>
                    <a:pt x="383" y="1141"/>
                    <a:pt x="433" y="1108"/>
                    <a:pt x="482" y="1072"/>
                  </a:cubicBezTo>
                  <a:cubicBezTo>
                    <a:pt x="760" y="864"/>
                    <a:pt x="943"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4554142" y="3126405"/>
              <a:ext cx="13857" cy="9476"/>
            </a:xfrm>
            <a:custGeom>
              <a:avLst/>
              <a:gdLst/>
              <a:ahLst/>
              <a:cxnLst/>
              <a:rect l="l" t="t" r="r" b="b"/>
              <a:pathLst>
                <a:path w="465" h="318" extrusionOk="0">
                  <a:moveTo>
                    <a:pt x="20" y="0"/>
                  </a:moveTo>
                  <a:cubicBezTo>
                    <a:pt x="17" y="12"/>
                    <a:pt x="15" y="22"/>
                    <a:pt x="9" y="32"/>
                  </a:cubicBezTo>
                  <a:cubicBezTo>
                    <a:pt x="7" y="33"/>
                    <a:pt x="7" y="36"/>
                    <a:pt x="7" y="40"/>
                  </a:cubicBezTo>
                  <a:cubicBezTo>
                    <a:pt x="2" y="55"/>
                    <a:pt x="2" y="69"/>
                    <a:pt x="0" y="83"/>
                  </a:cubicBezTo>
                  <a:lnTo>
                    <a:pt x="0" y="91"/>
                  </a:lnTo>
                  <a:cubicBezTo>
                    <a:pt x="0" y="98"/>
                    <a:pt x="2" y="109"/>
                    <a:pt x="2" y="116"/>
                  </a:cubicBezTo>
                  <a:cubicBezTo>
                    <a:pt x="6" y="125"/>
                    <a:pt x="6" y="134"/>
                    <a:pt x="7" y="144"/>
                  </a:cubicBezTo>
                  <a:cubicBezTo>
                    <a:pt x="13" y="158"/>
                    <a:pt x="17" y="169"/>
                    <a:pt x="23" y="184"/>
                  </a:cubicBezTo>
                  <a:cubicBezTo>
                    <a:pt x="28" y="187"/>
                    <a:pt x="28" y="191"/>
                    <a:pt x="29" y="194"/>
                  </a:cubicBezTo>
                  <a:cubicBezTo>
                    <a:pt x="38" y="205"/>
                    <a:pt x="46" y="218"/>
                    <a:pt x="58" y="230"/>
                  </a:cubicBezTo>
                  <a:cubicBezTo>
                    <a:pt x="59" y="232"/>
                    <a:pt x="63" y="237"/>
                    <a:pt x="65" y="238"/>
                  </a:cubicBezTo>
                  <a:cubicBezTo>
                    <a:pt x="79" y="253"/>
                    <a:pt x="93" y="261"/>
                    <a:pt x="108" y="273"/>
                  </a:cubicBezTo>
                  <a:cubicBezTo>
                    <a:pt x="115" y="275"/>
                    <a:pt x="118" y="281"/>
                    <a:pt x="124" y="283"/>
                  </a:cubicBezTo>
                  <a:cubicBezTo>
                    <a:pt x="139" y="291"/>
                    <a:pt x="158" y="298"/>
                    <a:pt x="174" y="306"/>
                  </a:cubicBezTo>
                  <a:cubicBezTo>
                    <a:pt x="179" y="310"/>
                    <a:pt x="187" y="311"/>
                    <a:pt x="194" y="311"/>
                  </a:cubicBezTo>
                  <a:cubicBezTo>
                    <a:pt x="207" y="315"/>
                    <a:pt x="222" y="317"/>
                    <a:pt x="235" y="317"/>
                  </a:cubicBezTo>
                  <a:cubicBezTo>
                    <a:pt x="238" y="317"/>
                    <a:pt x="241" y="317"/>
                    <a:pt x="244" y="317"/>
                  </a:cubicBezTo>
                  <a:cubicBezTo>
                    <a:pt x="252" y="317"/>
                    <a:pt x="260" y="316"/>
                    <a:pt x="268" y="316"/>
                  </a:cubicBezTo>
                  <a:cubicBezTo>
                    <a:pt x="278" y="316"/>
                    <a:pt x="287" y="311"/>
                    <a:pt x="295" y="310"/>
                  </a:cubicBezTo>
                  <a:cubicBezTo>
                    <a:pt x="311" y="306"/>
                    <a:pt x="326" y="298"/>
                    <a:pt x="340" y="291"/>
                  </a:cubicBezTo>
                  <a:cubicBezTo>
                    <a:pt x="346" y="290"/>
                    <a:pt x="351" y="288"/>
                    <a:pt x="357" y="283"/>
                  </a:cubicBezTo>
                  <a:cubicBezTo>
                    <a:pt x="371" y="274"/>
                    <a:pt x="383" y="261"/>
                    <a:pt x="397" y="251"/>
                  </a:cubicBezTo>
                  <a:cubicBezTo>
                    <a:pt x="410" y="237"/>
                    <a:pt x="422" y="222"/>
                    <a:pt x="430" y="208"/>
                  </a:cubicBezTo>
                  <a:cubicBezTo>
                    <a:pt x="432" y="202"/>
                    <a:pt x="437" y="198"/>
                    <a:pt x="439" y="194"/>
                  </a:cubicBezTo>
                  <a:cubicBezTo>
                    <a:pt x="446" y="177"/>
                    <a:pt x="452" y="161"/>
                    <a:pt x="457" y="144"/>
                  </a:cubicBezTo>
                  <a:cubicBezTo>
                    <a:pt x="459" y="126"/>
                    <a:pt x="462" y="109"/>
                    <a:pt x="465" y="94"/>
                  </a:cubicBezTo>
                  <a:lnTo>
                    <a:pt x="465" y="75"/>
                  </a:lnTo>
                  <a:cubicBezTo>
                    <a:pt x="460" y="58"/>
                    <a:pt x="459" y="40"/>
                    <a:pt x="453" y="25"/>
                  </a:cubicBezTo>
                  <a:cubicBezTo>
                    <a:pt x="450" y="19"/>
                    <a:pt x="450" y="16"/>
                    <a:pt x="447" y="10"/>
                  </a:cubicBezTo>
                  <a:cubicBezTo>
                    <a:pt x="304" y="9"/>
                    <a:pt x="164" y="5"/>
                    <a:pt x="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2"/>
            <p:cNvSpPr/>
            <p:nvPr/>
          </p:nvSpPr>
          <p:spPr>
            <a:xfrm>
              <a:off x="4761872" y="3131649"/>
              <a:ext cx="38531" cy="5394"/>
            </a:xfrm>
            <a:custGeom>
              <a:avLst/>
              <a:gdLst/>
              <a:ahLst/>
              <a:cxnLst/>
              <a:rect l="l" t="t" r="r" b="b"/>
              <a:pathLst>
                <a:path w="1293" h="181" extrusionOk="0">
                  <a:moveTo>
                    <a:pt x="0" y="1"/>
                  </a:moveTo>
                  <a:cubicBezTo>
                    <a:pt x="30" y="11"/>
                    <a:pt x="60" y="18"/>
                    <a:pt x="88" y="26"/>
                  </a:cubicBezTo>
                  <a:cubicBezTo>
                    <a:pt x="252" y="84"/>
                    <a:pt x="423" y="121"/>
                    <a:pt x="596" y="147"/>
                  </a:cubicBezTo>
                  <a:cubicBezTo>
                    <a:pt x="701" y="162"/>
                    <a:pt x="824" y="181"/>
                    <a:pt x="940" y="181"/>
                  </a:cubicBezTo>
                  <a:cubicBezTo>
                    <a:pt x="998" y="181"/>
                    <a:pt x="1054" y="176"/>
                    <a:pt x="1105" y="164"/>
                  </a:cubicBezTo>
                  <a:cubicBezTo>
                    <a:pt x="1205" y="140"/>
                    <a:pt x="1260" y="98"/>
                    <a:pt x="1293" y="35"/>
                  </a:cubicBezTo>
                  <a:cubicBezTo>
                    <a:pt x="861" y="25"/>
                    <a:pt x="432" y="12"/>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2"/>
            <p:cNvSpPr/>
            <p:nvPr/>
          </p:nvSpPr>
          <p:spPr>
            <a:xfrm>
              <a:off x="4685318" y="3129683"/>
              <a:ext cx="44462" cy="7361"/>
            </a:xfrm>
            <a:custGeom>
              <a:avLst/>
              <a:gdLst/>
              <a:ahLst/>
              <a:cxnLst/>
              <a:rect l="l" t="t" r="r" b="b"/>
              <a:pathLst>
                <a:path w="1492" h="247" extrusionOk="0">
                  <a:moveTo>
                    <a:pt x="0" y="1"/>
                  </a:moveTo>
                  <a:cubicBezTo>
                    <a:pt x="4" y="65"/>
                    <a:pt x="39" y="121"/>
                    <a:pt x="98" y="163"/>
                  </a:cubicBezTo>
                  <a:cubicBezTo>
                    <a:pt x="106" y="170"/>
                    <a:pt x="118" y="174"/>
                    <a:pt x="126" y="180"/>
                  </a:cubicBezTo>
                  <a:cubicBezTo>
                    <a:pt x="174" y="206"/>
                    <a:pt x="234" y="220"/>
                    <a:pt x="292" y="230"/>
                  </a:cubicBezTo>
                  <a:cubicBezTo>
                    <a:pt x="365" y="242"/>
                    <a:pt x="438" y="247"/>
                    <a:pt x="511" y="247"/>
                  </a:cubicBezTo>
                  <a:cubicBezTo>
                    <a:pt x="777" y="247"/>
                    <a:pt x="1043" y="178"/>
                    <a:pt x="1291" y="102"/>
                  </a:cubicBezTo>
                  <a:cubicBezTo>
                    <a:pt x="1337" y="88"/>
                    <a:pt x="1440" y="74"/>
                    <a:pt x="1492" y="41"/>
                  </a:cubicBezTo>
                  <a:cubicBezTo>
                    <a:pt x="995" y="26"/>
                    <a:pt x="494" y="15"/>
                    <a:pt x="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4734695" y="3141602"/>
              <a:ext cx="17880" cy="46667"/>
            </a:xfrm>
            <a:custGeom>
              <a:avLst/>
              <a:gdLst/>
              <a:ahLst/>
              <a:cxnLst/>
              <a:rect l="l" t="t" r="r" b="b"/>
              <a:pathLst>
                <a:path w="600" h="1566" extrusionOk="0">
                  <a:moveTo>
                    <a:pt x="318" y="1"/>
                  </a:moveTo>
                  <a:cubicBezTo>
                    <a:pt x="304" y="1"/>
                    <a:pt x="286" y="10"/>
                    <a:pt x="266" y="32"/>
                  </a:cubicBezTo>
                  <a:cubicBezTo>
                    <a:pt x="210" y="95"/>
                    <a:pt x="196" y="210"/>
                    <a:pt x="170" y="291"/>
                  </a:cubicBezTo>
                  <a:cubicBezTo>
                    <a:pt x="117" y="460"/>
                    <a:pt x="77" y="634"/>
                    <a:pt x="54" y="813"/>
                  </a:cubicBezTo>
                  <a:cubicBezTo>
                    <a:pt x="32" y="971"/>
                    <a:pt x="1" y="1177"/>
                    <a:pt x="37" y="1333"/>
                  </a:cubicBezTo>
                  <a:cubicBezTo>
                    <a:pt x="67" y="1468"/>
                    <a:pt x="126" y="1521"/>
                    <a:pt x="232" y="1555"/>
                  </a:cubicBezTo>
                  <a:cubicBezTo>
                    <a:pt x="253" y="1562"/>
                    <a:pt x="275" y="1566"/>
                    <a:pt x="298" y="1566"/>
                  </a:cubicBezTo>
                  <a:cubicBezTo>
                    <a:pt x="368" y="1566"/>
                    <a:pt x="439" y="1531"/>
                    <a:pt x="484" y="1462"/>
                  </a:cubicBezTo>
                  <a:cubicBezTo>
                    <a:pt x="490" y="1453"/>
                    <a:pt x="495" y="1442"/>
                    <a:pt x="498" y="1432"/>
                  </a:cubicBezTo>
                  <a:cubicBezTo>
                    <a:pt x="523" y="1379"/>
                    <a:pt x="538" y="1320"/>
                    <a:pt x="547" y="1261"/>
                  </a:cubicBezTo>
                  <a:cubicBezTo>
                    <a:pt x="600" y="913"/>
                    <a:pt x="518" y="562"/>
                    <a:pt x="424" y="238"/>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4737228" y="3130964"/>
              <a:ext cx="12665" cy="4679"/>
            </a:xfrm>
            <a:custGeom>
              <a:avLst/>
              <a:gdLst/>
              <a:ahLst/>
              <a:cxnLst/>
              <a:rect l="l" t="t" r="r" b="b"/>
              <a:pathLst>
                <a:path w="425" h="157" extrusionOk="0">
                  <a:moveTo>
                    <a:pt x="1" y="1"/>
                  </a:moveTo>
                  <a:cubicBezTo>
                    <a:pt x="1" y="2"/>
                    <a:pt x="1" y="6"/>
                    <a:pt x="3" y="8"/>
                  </a:cubicBezTo>
                  <a:cubicBezTo>
                    <a:pt x="8" y="22"/>
                    <a:pt x="13" y="35"/>
                    <a:pt x="19" y="49"/>
                  </a:cubicBezTo>
                  <a:cubicBezTo>
                    <a:pt x="22" y="51"/>
                    <a:pt x="22" y="55"/>
                    <a:pt x="25" y="57"/>
                  </a:cubicBezTo>
                  <a:cubicBezTo>
                    <a:pt x="32" y="69"/>
                    <a:pt x="42" y="81"/>
                    <a:pt x="51" y="92"/>
                  </a:cubicBezTo>
                  <a:cubicBezTo>
                    <a:pt x="51" y="95"/>
                    <a:pt x="54" y="95"/>
                    <a:pt x="54" y="98"/>
                  </a:cubicBezTo>
                  <a:cubicBezTo>
                    <a:pt x="59" y="105"/>
                    <a:pt x="68" y="108"/>
                    <a:pt x="72" y="114"/>
                  </a:cubicBezTo>
                  <a:cubicBezTo>
                    <a:pt x="78" y="120"/>
                    <a:pt x="85" y="124"/>
                    <a:pt x="92" y="130"/>
                  </a:cubicBezTo>
                  <a:cubicBezTo>
                    <a:pt x="107" y="137"/>
                    <a:pt x="119" y="143"/>
                    <a:pt x="134" y="148"/>
                  </a:cubicBezTo>
                  <a:cubicBezTo>
                    <a:pt x="135" y="148"/>
                    <a:pt x="141" y="150"/>
                    <a:pt x="142" y="150"/>
                  </a:cubicBezTo>
                  <a:cubicBezTo>
                    <a:pt x="160" y="151"/>
                    <a:pt x="175" y="155"/>
                    <a:pt x="191" y="157"/>
                  </a:cubicBezTo>
                  <a:lnTo>
                    <a:pt x="200" y="157"/>
                  </a:lnTo>
                  <a:cubicBezTo>
                    <a:pt x="220" y="157"/>
                    <a:pt x="240" y="151"/>
                    <a:pt x="257" y="150"/>
                  </a:cubicBezTo>
                  <a:cubicBezTo>
                    <a:pt x="261" y="145"/>
                    <a:pt x="268" y="145"/>
                    <a:pt x="276" y="144"/>
                  </a:cubicBezTo>
                  <a:cubicBezTo>
                    <a:pt x="291" y="141"/>
                    <a:pt x="310" y="131"/>
                    <a:pt x="326" y="124"/>
                  </a:cubicBezTo>
                  <a:cubicBezTo>
                    <a:pt x="333" y="122"/>
                    <a:pt x="336" y="117"/>
                    <a:pt x="343" y="115"/>
                  </a:cubicBezTo>
                  <a:cubicBezTo>
                    <a:pt x="354" y="105"/>
                    <a:pt x="370" y="95"/>
                    <a:pt x="382" y="81"/>
                  </a:cubicBezTo>
                  <a:cubicBezTo>
                    <a:pt x="386" y="77"/>
                    <a:pt x="390" y="69"/>
                    <a:pt x="397" y="62"/>
                  </a:cubicBezTo>
                  <a:cubicBezTo>
                    <a:pt x="402" y="57"/>
                    <a:pt x="407" y="49"/>
                    <a:pt x="413" y="42"/>
                  </a:cubicBezTo>
                  <a:cubicBezTo>
                    <a:pt x="417" y="34"/>
                    <a:pt x="419" y="24"/>
                    <a:pt x="425" y="15"/>
                  </a:cubicBezTo>
                  <a:cubicBezTo>
                    <a:pt x="284" y="9"/>
                    <a:pt x="142" y="6"/>
                    <a:pt x="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4934708" y="3136894"/>
              <a:ext cx="7748" cy="12516"/>
            </a:xfrm>
            <a:custGeom>
              <a:avLst/>
              <a:gdLst/>
              <a:ahLst/>
              <a:cxnLst/>
              <a:rect l="l" t="t" r="r" b="b"/>
              <a:pathLst>
                <a:path w="260" h="420" extrusionOk="0">
                  <a:moveTo>
                    <a:pt x="50" y="1"/>
                  </a:moveTo>
                  <a:cubicBezTo>
                    <a:pt x="20" y="1"/>
                    <a:pt x="0" y="20"/>
                    <a:pt x="2" y="74"/>
                  </a:cubicBezTo>
                  <a:cubicBezTo>
                    <a:pt x="5" y="157"/>
                    <a:pt x="77" y="247"/>
                    <a:pt x="114" y="326"/>
                  </a:cubicBezTo>
                  <a:cubicBezTo>
                    <a:pt x="131" y="359"/>
                    <a:pt x="147" y="388"/>
                    <a:pt x="163" y="419"/>
                  </a:cubicBezTo>
                  <a:cubicBezTo>
                    <a:pt x="191" y="316"/>
                    <a:pt x="224" y="210"/>
                    <a:pt x="260" y="107"/>
                  </a:cubicBezTo>
                  <a:lnTo>
                    <a:pt x="257" y="107"/>
                  </a:lnTo>
                  <a:cubicBezTo>
                    <a:pt x="211" y="79"/>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4881844" y="3137937"/>
              <a:ext cx="38293" cy="34985"/>
            </a:xfrm>
            <a:custGeom>
              <a:avLst/>
              <a:gdLst/>
              <a:ahLst/>
              <a:cxnLst/>
              <a:rect l="l" t="t" r="r" b="b"/>
              <a:pathLst>
                <a:path w="1285" h="1174" extrusionOk="0">
                  <a:moveTo>
                    <a:pt x="1141" y="0"/>
                  </a:moveTo>
                  <a:cubicBezTo>
                    <a:pt x="1138" y="0"/>
                    <a:pt x="1136" y="0"/>
                    <a:pt x="1133" y="0"/>
                  </a:cubicBezTo>
                  <a:cubicBezTo>
                    <a:pt x="1050" y="3"/>
                    <a:pt x="961" y="75"/>
                    <a:pt x="885" y="115"/>
                  </a:cubicBezTo>
                  <a:cubicBezTo>
                    <a:pt x="731" y="194"/>
                    <a:pt x="582" y="290"/>
                    <a:pt x="443" y="397"/>
                  </a:cubicBezTo>
                  <a:cubicBezTo>
                    <a:pt x="319" y="495"/>
                    <a:pt x="154" y="616"/>
                    <a:pt x="72" y="753"/>
                  </a:cubicBezTo>
                  <a:cubicBezTo>
                    <a:pt x="1" y="869"/>
                    <a:pt x="6" y="949"/>
                    <a:pt x="57" y="1051"/>
                  </a:cubicBezTo>
                  <a:cubicBezTo>
                    <a:pt x="93" y="1123"/>
                    <a:pt x="166" y="1173"/>
                    <a:pt x="252" y="1173"/>
                  </a:cubicBezTo>
                  <a:cubicBezTo>
                    <a:pt x="268" y="1173"/>
                    <a:pt x="284" y="1172"/>
                    <a:pt x="300" y="1168"/>
                  </a:cubicBezTo>
                  <a:cubicBezTo>
                    <a:pt x="309" y="1165"/>
                    <a:pt x="319" y="1162"/>
                    <a:pt x="330" y="1158"/>
                  </a:cubicBezTo>
                  <a:cubicBezTo>
                    <a:pt x="383" y="1141"/>
                    <a:pt x="433" y="1108"/>
                    <a:pt x="482" y="1072"/>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2931129" y="3297512"/>
              <a:ext cx="34806" cy="36177"/>
            </a:xfrm>
            <a:custGeom>
              <a:avLst/>
              <a:gdLst/>
              <a:ahLst/>
              <a:cxnLst/>
              <a:rect l="l" t="t" r="r" b="b"/>
              <a:pathLst>
                <a:path w="1168" h="1214" extrusionOk="0">
                  <a:moveTo>
                    <a:pt x="50" y="0"/>
                  </a:moveTo>
                  <a:cubicBezTo>
                    <a:pt x="20" y="0"/>
                    <a:pt x="1" y="19"/>
                    <a:pt x="3" y="73"/>
                  </a:cubicBezTo>
                  <a:cubicBezTo>
                    <a:pt x="7" y="158"/>
                    <a:pt x="76" y="249"/>
                    <a:pt x="114" y="327"/>
                  </a:cubicBezTo>
                  <a:cubicBezTo>
                    <a:pt x="190" y="484"/>
                    <a:pt x="286" y="636"/>
                    <a:pt x="391" y="779"/>
                  </a:cubicBezTo>
                  <a:cubicBezTo>
                    <a:pt x="487" y="907"/>
                    <a:pt x="606" y="1075"/>
                    <a:pt x="739" y="1159"/>
                  </a:cubicBezTo>
                  <a:cubicBezTo>
                    <a:pt x="799" y="1197"/>
                    <a:pt x="849" y="1214"/>
                    <a:pt x="897" y="1214"/>
                  </a:cubicBezTo>
                  <a:cubicBezTo>
                    <a:pt x="941" y="1214"/>
                    <a:pt x="984" y="1200"/>
                    <a:pt x="1031" y="1175"/>
                  </a:cubicBezTo>
                  <a:cubicBezTo>
                    <a:pt x="1114" y="1132"/>
                    <a:pt x="1167" y="1033"/>
                    <a:pt x="1146" y="926"/>
                  </a:cubicBezTo>
                  <a:cubicBezTo>
                    <a:pt x="1143" y="914"/>
                    <a:pt x="1140" y="903"/>
                    <a:pt x="1136" y="893"/>
                  </a:cubicBezTo>
                  <a:cubicBezTo>
                    <a:pt x="1119" y="838"/>
                    <a:pt x="1086" y="787"/>
                    <a:pt x="1053" y="738"/>
                  </a:cubicBezTo>
                  <a:cubicBezTo>
                    <a:pt x="849" y="453"/>
                    <a:pt x="548" y="265"/>
                    <a:pt x="258"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2878444" y="3244886"/>
              <a:ext cx="34777" cy="36207"/>
            </a:xfrm>
            <a:custGeom>
              <a:avLst/>
              <a:gdLst/>
              <a:ahLst/>
              <a:cxnLst/>
              <a:rect l="l" t="t" r="r" b="b"/>
              <a:pathLst>
                <a:path w="1167" h="1215" extrusionOk="0">
                  <a:moveTo>
                    <a:pt x="272" y="0"/>
                  </a:moveTo>
                  <a:cubicBezTo>
                    <a:pt x="227" y="0"/>
                    <a:pt x="184" y="15"/>
                    <a:pt x="137" y="39"/>
                  </a:cubicBezTo>
                  <a:cubicBezTo>
                    <a:pt x="52" y="82"/>
                    <a:pt x="1" y="181"/>
                    <a:pt x="22" y="289"/>
                  </a:cubicBezTo>
                  <a:cubicBezTo>
                    <a:pt x="24" y="299"/>
                    <a:pt x="28" y="310"/>
                    <a:pt x="31" y="323"/>
                  </a:cubicBezTo>
                  <a:cubicBezTo>
                    <a:pt x="50" y="376"/>
                    <a:pt x="81" y="428"/>
                    <a:pt x="116" y="476"/>
                  </a:cubicBezTo>
                  <a:cubicBezTo>
                    <a:pt x="318" y="762"/>
                    <a:pt x="618" y="949"/>
                    <a:pt x="911" y="1111"/>
                  </a:cubicBezTo>
                  <a:cubicBezTo>
                    <a:pt x="958" y="1137"/>
                    <a:pt x="1058" y="1215"/>
                    <a:pt x="1117" y="1215"/>
                  </a:cubicBezTo>
                  <a:cubicBezTo>
                    <a:pt x="1147" y="1215"/>
                    <a:pt x="1166" y="1195"/>
                    <a:pt x="1164" y="1141"/>
                  </a:cubicBezTo>
                  <a:cubicBezTo>
                    <a:pt x="1162" y="1057"/>
                    <a:pt x="1091" y="965"/>
                    <a:pt x="1054" y="889"/>
                  </a:cubicBezTo>
                  <a:cubicBezTo>
                    <a:pt x="975" y="730"/>
                    <a:pt x="882" y="578"/>
                    <a:pt x="776" y="435"/>
                  </a:cubicBezTo>
                  <a:cubicBezTo>
                    <a:pt x="682" y="307"/>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2"/>
            <p:cNvSpPr/>
            <p:nvPr/>
          </p:nvSpPr>
          <p:spPr>
            <a:xfrm>
              <a:off x="2878295" y="3298525"/>
              <a:ext cx="38293" cy="34985"/>
            </a:xfrm>
            <a:custGeom>
              <a:avLst/>
              <a:gdLst/>
              <a:ahLst/>
              <a:cxnLst/>
              <a:rect l="l" t="t" r="r" b="b"/>
              <a:pathLst>
                <a:path w="1285" h="1174" extrusionOk="0">
                  <a:moveTo>
                    <a:pt x="1140" y="0"/>
                  </a:moveTo>
                  <a:cubicBezTo>
                    <a:pt x="1138" y="0"/>
                    <a:pt x="1135" y="0"/>
                    <a:pt x="1132" y="0"/>
                  </a:cubicBezTo>
                  <a:cubicBezTo>
                    <a:pt x="1050" y="3"/>
                    <a:pt x="960" y="75"/>
                    <a:pt x="886" y="115"/>
                  </a:cubicBezTo>
                  <a:cubicBezTo>
                    <a:pt x="731" y="194"/>
                    <a:pt x="583" y="290"/>
                    <a:pt x="443" y="397"/>
                  </a:cubicBezTo>
                  <a:cubicBezTo>
                    <a:pt x="320" y="495"/>
                    <a:pt x="155" y="616"/>
                    <a:pt x="72" y="753"/>
                  </a:cubicBezTo>
                  <a:cubicBezTo>
                    <a:pt x="0" y="869"/>
                    <a:pt x="6" y="949"/>
                    <a:pt x="56" y="1052"/>
                  </a:cubicBezTo>
                  <a:cubicBezTo>
                    <a:pt x="92" y="1124"/>
                    <a:pt x="165" y="1174"/>
                    <a:pt x="250" y="1174"/>
                  </a:cubicBezTo>
                  <a:cubicBezTo>
                    <a:pt x="266" y="1174"/>
                    <a:pt x="283" y="1172"/>
                    <a:pt x="300" y="1168"/>
                  </a:cubicBezTo>
                  <a:cubicBezTo>
                    <a:pt x="308" y="1164"/>
                    <a:pt x="320" y="1162"/>
                    <a:pt x="330" y="1160"/>
                  </a:cubicBezTo>
                  <a:cubicBezTo>
                    <a:pt x="384" y="1141"/>
                    <a:pt x="434" y="1109"/>
                    <a:pt x="483"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2"/>
            <p:cNvSpPr/>
            <p:nvPr/>
          </p:nvSpPr>
          <p:spPr>
            <a:xfrm>
              <a:off x="2927761" y="3245065"/>
              <a:ext cx="38293" cy="35015"/>
            </a:xfrm>
            <a:custGeom>
              <a:avLst/>
              <a:gdLst/>
              <a:ahLst/>
              <a:cxnLst/>
              <a:rect l="l" t="t" r="r" b="b"/>
              <a:pathLst>
                <a:path w="1285" h="1175" extrusionOk="0">
                  <a:moveTo>
                    <a:pt x="1034" y="1"/>
                  </a:moveTo>
                  <a:cubicBezTo>
                    <a:pt x="1018" y="1"/>
                    <a:pt x="1002" y="3"/>
                    <a:pt x="985" y="6"/>
                  </a:cubicBezTo>
                  <a:cubicBezTo>
                    <a:pt x="977" y="9"/>
                    <a:pt x="967" y="12"/>
                    <a:pt x="955" y="16"/>
                  </a:cubicBezTo>
                  <a:cubicBezTo>
                    <a:pt x="902" y="33"/>
                    <a:pt x="852" y="66"/>
                    <a:pt x="803" y="102"/>
                  </a:cubicBezTo>
                  <a:cubicBezTo>
                    <a:pt x="525" y="310"/>
                    <a:pt x="340" y="615"/>
                    <a:pt x="183" y="915"/>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80"/>
                    <a:pt x="1131"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2"/>
            <p:cNvSpPr/>
            <p:nvPr/>
          </p:nvSpPr>
          <p:spPr>
            <a:xfrm>
              <a:off x="2915275" y="3282374"/>
              <a:ext cx="13797" cy="14036"/>
            </a:xfrm>
            <a:custGeom>
              <a:avLst/>
              <a:gdLst/>
              <a:ahLst/>
              <a:cxnLst/>
              <a:rect l="l" t="t" r="r" b="b"/>
              <a:pathLst>
                <a:path w="463" h="471" extrusionOk="0">
                  <a:moveTo>
                    <a:pt x="232" y="1"/>
                  </a:moveTo>
                  <a:cubicBezTo>
                    <a:pt x="216" y="1"/>
                    <a:pt x="198" y="5"/>
                    <a:pt x="182" y="6"/>
                  </a:cubicBezTo>
                  <a:cubicBezTo>
                    <a:pt x="176" y="6"/>
                    <a:pt x="172" y="8"/>
                    <a:pt x="168" y="9"/>
                  </a:cubicBezTo>
                  <a:cubicBezTo>
                    <a:pt x="153" y="15"/>
                    <a:pt x="135" y="21"/>
                    <a:pt x="120" y="29"/>
                  </a:cubicBezTo>
                  <a:cubicBezTo>
                    <a:pt x="106" y="39"/>
                    <a:pt x="93" y="49"/>
                    <a:pt x="82" y="61"/>
                  </a:cubicBezTo>
                  <a:cubicBezTo>
                    <a:pt x="72" y="67"/>
                    <a:pt x="67" y="78"/>
                    <a:pt x="60" y="87"/>
                  </a:cubicBezTo>
                  <a:cubicBezTo>
                    <a:pt x="53" y="97"/>
                    <a:pt x="46" y="105"/>
                    <a:pt x="42" y="114"/>
                  </a:cubicBezTo>
                  <a:cubicBezTo>
                    <a:pt x="40" y="117"/>
                    <a:pt x="39" y="123"/>
                    <a:pt x="36" y="127"/>
                  </a:cubicBezTo>
                  <a:cubicBezTo>
                    <a:pt x="34" y="128"/>
                    <a:pt x="33" y="133"/>
                    <a:pt x="32" y="134"/>
                  </a:cubicBezTo>
                  <a:cubicBezTo>
                    <a:pt x="29" y="137"/>
                    <a:pt x="27" y="141"/>
                    <a:pt x="24" y="145"/>
                  </a:cubicBezTo>
                  <a:cubicBezTo>
                    <a:pt x="19" y="158"/>
                    <a:pt x="12" y="173"/>
                    <a:pt x="7" y="187"/>
                  </a:cubicBezTo>
                  <a:cubicBezTo>
                    <a:pt x="6" y="191"/>
                    <a:pt x="6" y="193"/>
                    <a:pt x="6" y="196"/>
                  </a:cubicBezTo>
                  <a:cubicBezTo>
                    <a:pt x="3" y="210"/>
                    <a:pt x="3" y="224"/>
                    <a:pt x="0" y="239"/>
                  </a:cubicBezTo>
                  <a:lnTo>
                    <a:pt x="0" y="246"/>
                  </a:lnTo>
                  <a:cubicBezTo>
                    <a:pt x="0" y="256"/>
                    <a:pt x="3" y="264"/>
                    <a:pt x="4" y="272"/>
                  </a:cubicBezTo>
                  <a:cubicBezTo>
                    <a:pt x="6" y="279"/>
                    <a:pt x="6" y="289"/>
                    <a:pt x="7" y="296"/>
                  </a:cubicBezTo>
                  <a:cubicBezTo>
                    <a:pt x="12" y="310"/>
                    <a:pt x="19" y="325"/>
                    <a:pt x="24" y="337"/>
                  </a:cubicBezTo>
                  <a:cubicBezTo>
                    <a:pt x="26" y="342"/>
                    <a:pt x="27" y="343"/>
                    <a:pt x="29" y="346"/>
                  </a:cubicBezTo>
                  <a:cubicBezTo>
                    <a:pt x="39" y="359"/>
                    <a:pt x="47" y="372"/>
                    <a:pt x="57" y="385"/>
                  </a:cubicBezTo>
                  <a:cubicBezTo>
                    <a:pt x="60" y="388"/>
                    <a:pt x="63" y="389"/>
                    <a:pt x="65" y="392"/>
                  </a:cubicBezTo>
                  <a:cubicBezTo>
                    <a:pt x="79" y="403"/>
                    <a:pt x="93" y="415"/>
                    <a:pt x="110" y="428"/>
                  </a:cubicBezTo>
                  <a:lnTo>
                    <a:pt x="126" y="438"/>
                  </a:lnTo>
                  <a:cubicBezTo>
                    <a:pt x="142" y="446"/>
                    <a:pt x="158" y="454"/>
                    <a:pt x="176" y="459"/>
                  </a:cubicBezTo>
                  <a:cubicBezTo>
                    <a:pt x="182" y="461"/>
                    <a:pt x="189" y="464"/>
                    <a:pt x="196" y="465"/>
                  </a:cubicBezTo>
                  <a:cubicBezTo>
                    <a:pt x="210" y="466"/>
                    <a:pt x="226" y="471"/>
                    <a:pt x="241" y="471"/>
                  </a:cubicBezTo>
                  <a:cubicBezTo>
                    <a:pt x="243" y="471"/>
                    <a:pt x="245" y="471"/>
                    <a:pt x="247" y="471"/>
                  </a:cubicBezTo>
                  <a:cubicBezTo>
                    <a:pt x="255" y="471"/>
                    <a:pt x="262" y="468"/>
                    <a:pt x="271" y="466"/>
                  </a:cubicBezTo>
                  <a:cubicBezTo>
                    <a:pt x="279" y="465"/>
                    <a:pt x="289" y="465"/>
                    <a:pt x="298" y="464"/>
                  </a:cubicBezTo>
                  <a:cubicBezTo>
                    <a:pt x="314" y="459"/>
                    <a:pt x="330" y="451"/>
                    <a:pt x="344" y="445"/>
                  </a:cubicBezTo>
                  <a:cubicBezTo>
                    <a:pt x="350" y="443"/>
                    <a:pt x="355" y="439"/>
                    <a:pt x="358" y="436"/>
                  </a:cubicBezTo>
                  <a:cubicBezTo>
                    <a:pt x="373" y="425"/>
                    <a:pt x="387" y="416"/>
                    <a:pt x="400" y="403"/>
                  </a:cubicBezTo>
                  <a:cubicBezTo>
                    <a:pt x="411" y="390"/>
                    <a:pt x="421" y="376"/>
                    <a:pt x="431" y="362"/>
                  </a:cubicBezTo>
                  <a:cubicBezTo>
                    <a:pt x="434" y="358"/>
                    <a:pt x="436" y="352"/>
                    <a:pt x="437" y="347"/>
                  </a:cubicBezTo>
                  <a:cubicBezTo>
                    <a:pt x="444" y="330"/>
                    <a:pt x="451" y="315"/>
                    <a:pt x="456" y="299"/>
                  </a:cubicBezTo>
                  <a:cubicBezTo>
                    <a:pt x="459" y="283"/>
                    <a:pt x="461" y="264"/>
                    <a:pt x="463" y="247"/>
                  </a:cubicBezTo>
                  <a:lnTo>
                    <a:pt x="463" y="229"/>
                  </a:lnTo>
                  <a:cubicBezTo>
                    <a:pt x="461" y="213"/>
                    <a:pt x="459" y="194"/>
                    <a:pt x="456" y="178"/>
                  </a:cubicBezTo>
                  <a:cubicBezTo>
                    <a:pt x="451" y="161"/>
                    <a:pt x="443" y="144"/>
                    <a:pt x="436" y="128"/>
                  </a:cubicBezTo>
                  <a:cubicBezTo>
                    <a:pt x="434" y="123"/>
                    <a:pt x="433" y="120"/>
                    <a:pt x="428" y="114"/>
                  </a:cubicBezTo>
                  <a:cubicBezTo>
                    <a:pt x="420" y="100"/>
                    <a:pt x="408" y="84"/>
                    <a:pt x="397" y="71"/>
                  </a:cubicBezTo>
                  <a:cubicBezTo>
                    <a:pt x="390" y="62"/>
                    <a:pt x="378" y="57"/>
                    <a:pt x="370" y="49"/>
                  </a:cubicBezTo>
                  <a:cubicBezTo>
                    <a:pt x="361" y="42"/>
                    <a:pt x="351" y="35"/>
                    <a:pt x="343" y="29"/>
                  </a:cubicBezTo>
                  <a:cubicBezTo>
                    <a:pt x="328" y="21"/>
                    <a:pt x="312" y="15"/>
                    <a:pt x="297" y="9"/>
                  </a:cubicBezTo>
                  <a:cubicBezTo>
                    <a:pt x="291" y="8"/>
                    <a:pt x="285" y="6"/>
                    <a:pt x="279" y="6"/>
                  </a:cubicBezTo>
                  <a:cubicBezTo>
                    <a:pt x="264" y="4"/>
                    <a:pt x="248"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2"/>
            <p:cNvSpPr/>
            <p:nvPr/>
          </p:nvSpPr>
          <p:spPr>
            <a:xfrm>
              <a:off x="3114632"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7" y="498"/>
                    <a:pt x="880" y="524"/>
                  </a:cubicBezTo>
                  <a:cubicBezTo>
                    <a:pt x="984" y="538"/>
                    <a:pt x="1109" y="557"/>
                    <a:pt x="1227" y="557"/>
                  </a:cubicBezTo>
                  <a:cubicBezTo>
                    <a:pt x="1284" y="557"/>
                    <a:pt x="1339" y="553"/>
                    <a:pt x="1389" y="541"/>
                  </a:cubicBezTo>
                  <a:cubicBezTo>
                    <a:pt x="1519" y="511"/>
                    <a:pt x="1572" y="451"/>
                    <a:pt x="1605" y="343"/>
                  </a:cubicBezTo>
                  <a:cubicBezTo>
                    <a:pt x="1634" y="252"/>
                    <a:pt x="1604"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2"/>
            <p:cNvSpPr/>
            <p:nvPr/>
          </p:nvSpPr>
          <p:spPr>
            <a:xfrm>
              <a:off x="3045796"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200" y="518"/>
                    <a:pt x="258" y="533"/>
                    <a:pt x="316" y="541"/>
                  </a:cubicBezTo>
                  <a:cubicBezTo>
                    <a:pt x="389" y="553"/>
                    <a:pt x="462" y="558"/>
                    <a:pt x="535" y="558"/>
                  </a:cubicBezTo>
                  <a:cubicBezTo>
                    <a:pt x="802" y="558"/>
                    <a:pt x="1067"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2"/>
            <p:cNvSpPr/>
            <p:nvPr/>
          </p:nvSpPr>
          <p:spPr>
            <a:xfrm>
              <a:off x="3095918" y="3302220"/>
              <a:ext cx="17880" cy="46667"/>
            </a:xfrm>
            <a:custGeom>
              <a:avLst/>
              <a:gdLst/>
              <a:ahLst/>
              <a:cxnLst/>
              <a:rect l="l" t="t" r="r" b="b"/>
              <a:pathLst>
                <a:path w="600" h="1566" extrusionOk="0">
                  <a:moveTo>
                    <a:pt x="317" y="1"/>
                  </a:moveTo>
                  <a:cubicBezTo>
                    <a:pt x="302" y="1"/>
                    <a:pt x="284" y="10"/>
                    <a:pt x="263" y="33"/>
                  </a:cubicBezTo>
                  <a:cubicBezTo>
                    <a:pt x="208" y="94"/>
                    <a:pt x="194" y="209"/>
                    <a:pt x="168" y="292"/>
                  </a:cubicBezTo>
                  <a:cubicBezTo>
                    <a:pt x="115" y="460"/>
                    <a:pt x="75" y="634"/>
                    <a:pt x="52" y="813"/>
                  </a:cubicBezTo>
                  <a:cubicBezTo>
                    <a:pt x="31" y="971"/>
                    <a:pt x="1" y="1176"/>
                    <a:pt x="34" y="1332"/>
                  </a:cubicBezTo>
                  <a:cubicBezTo>
                    <a:pt x="65" y="1467"/>
                    <a:pt x="124" y="1520"/>
                    <a:pt x="230" y="1554"/>
                  </a:cubicBezTo>
                  <a:cubicBezTo>
                    <a:pt x="252" y="1562"/>
                    <a:pt x="274" y="1565"/>
                    <a:pt x="297" y="1565"/>
                  </a:cubicBezTo>
                  <a:cubicBezTo>
                    <a:pt x="367" y="1565"/>
                    <a:pt x="438" y="1530"/>
                    <a:pt x="482" y="1461"/>
                  </a:cubicBezTo>
                  <a:cubicBezTo>
                    <a:pt x="488" y="1451"/>
                    <a:pt x="492" y="1440"/>
                    <a:pt x="498" y="1431"/>
                  </a:cubicBezTo>
                  <a:cubicBezTo>
                    <a:pt x="522" y="1379"/>
                    <a:pt x="538" y="1319"/>
                    <a:pt x="547" y="1261"/>
                  </a:cubicBezTo>
                  <a:cubicBezTo>
                    <a:pt x="600" y="914"/>
                    <a:pt x="518" y="563"/>
                    <a:pt x="423" y="237"/>
                  </a:cubicBezTo>
                  <a:cubicBezTo>
                    <a:pt x="404" y="174"/>
                    <a:pt x="383" y="1"/>
                    <a:pt x="31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2"/>
            <p:cNvSpPr/>
            <p:nvPr/>
          </p:nvSpPr>
          <p:spPr>
            <a:xfrm>
              <a:off x="3095322"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4" y="247"/>
                    <a:pt x="54" y="306"/>
                  </a:cubicBezTo>
                  <a:cubicBezTo>
                    <a:pt x="1"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600" y="390"/>
                    <a:pt x="567" y="234"/>
                  </a:cubicBezTo>
                  <a:cubicBezTo>
                    <a:pt x="536" y="99"/>
                    <a:pt x="476"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2"/>
            <p:cNvSpPr/>
            <p:nvPr/>
          </p:nvSpPr>
          <p:spPr>
            <a:xfrm>
              <a:off x="3097766" y="3282284"/>
              <a:ext cx="13857" cy="13797"/>
            </a:xfrm>
            <a:custGeom>
              <a:avLst/>
              <a:gdLst/>
              <a:ahLst/>
              <a:cxnLst/>
              <a:rect l="l" t="t" r="r" b="b"/>
              <a:pathLst>
                <a:path w="465" h="463" extrusionOk="0">
                  <a:moveTo>
                    <a:pt x="234" y="1"/>
                  </a:moveTo>
                  <a:cubicBezTo>
                    <a:pt x="222" y="1"/>
                    <a:pt x="211" y="2"/>
                    <a:pt x="199" y="4"/>
                  </a:cubicBezTo>
                  <a:cubicBezTo>
                    <a:pt x="189" y="7"/>
                    <a:pt x="176" y="7"/>
                    <a:pt x="165" y="9"/>
                  </a:cubicBezTo>
                  <a:cubicBezTo>
                    <a:pt x="149" y="15"/>
                    <a:pt x="133" y="22"/>
                    <a:pt x="119" y="30"/>
                  </a:cubicBezTo>
                  <a:cubicBezTo>
                    <a:pt x="113" y="31"/>
                    <a:pt x="111" y="35"/>
                    <a:pt x="105" y="38"/>
                  </a:cubicBezTo>
                  <a:cubicBezTo>
                    <a:pt x="92" y="47"/>
                    <a:pt x="78" y="58"/>
                    <a:pt x="65" y="68"/>
                  </a:cubicBezTo>
                  <a:cubicBezTo>
                    <a:pt x="53" y="81"/>
                    <a:pt x="43" y="95"/>
                    <a:pt x="33" y="108"/>
                  </a:cubicBezTo>
                  <a:cubicBezTo>
                    <a:pt x="29" y="111"/>
                    <a:pt x="27" y="117"/>
                    <a:pt x="26" y="121"/>
                  </a:cubicBezTo>
                  <a:cubicBezTo>
                    <a:pt x="19" y="136"/>
                    <a:pt x="12" y="151"/>
                    <a:pt x="7" y="167"/>
                  </a:cubicBezTo>
                  <a:cubicBezTo>
                    <a:pt x="5" y="183"/>
                    <a:pt x="3" y="200"/>
                    <a:pt x="0" y="216"/>
                  </a:cubicBezTo>
                  <a:cubicBezTo>
                    <a:pt x="0" y="226"/>
                    <a:pt x="3" y="239"/>
                    <a:pt x="5" y="250"/>
                  </a:cubicBezTo>
                  <a:cubicBezTo>
                    <a:pt x="6" y="260"/>
                    <a:pt x="6" y="272"/>
                    <a:pt x="10" y="282"/>
                  </a:cubicBezTo>
                  <a:cubicBezTo>
                    <a:pt x="12" y="286"/>
                    <a:pt x="13" y="290"/>
                    <a:pt x="15" y="295"/>
                  </a:cubicBezTo>
                  <a:cubicBezTo>
                    <a:pt x="15" y="297"/>
                    <a:pt x="15" y="300"/>
                    <a:pt x="17" y="303"/>
                  </a:cubicBezTo>
                  <a:cubicBezTo>
                    <a:pt x="19" y="309"/>
                    <a:pt x="19" y="312"/>
                    <a:pt x="20" y="316"/>
                  </a:cubicBezTo>
                  <a:cubicBezTo>
                    <a:pt x="26" y="330"/>
                    <a:pt x="32" y="345"/>
                    <a:pt x="36" y="358"/>
                  </a:cubicBezTo>
                  <a:cubicBezTo>
                    <a:pt x="39" y="359"/>
                    <a:pt x="39" y="362"/>
                    <a:pt x="40" y="365"/>
                  </a:cubicBezTo>
                  <a:cubicBezTo>
                    <a:pt x="48" y="376"/>
                    <a:pt x="58" y="388"/>
                    <a:pt x="68" y="398"/>
                  </a:cubicBezTo>
                  <a:cubicBezTo>
                    <a:pt x="69" y="401"/>
                    <a:pt x="69" y="402"/>
                    <a:pt x="70" y="403"/>
                  </a:cubicBezTo>
                  <a:cubicBezTo>
                    <a:pt x="76" y="409"/>
                    <a:pt x="85" y="416"/>
                    <a:pt x="90" y="419"/>
                  </a:cubicBezTo>
                  <a:cubicBezTo>
                    <a:pt x="96" y="425"/>
                    <a:pt x="103" y="431"/>
                    <a:pt x="111" y="436"/>
                  </a:cubicBezTo>
                  <a:cubicBezTo>
                    <a:pt x="122" y="442"/>
                    <a:pt x="136" y="448"/>
                    <a:pt x="149" y="454"/>
                  </a:cubicBezTo>
                  <a:cubicBezTo>
                    <a:pt x="154" y="455"/>
                    <a:pt x="156" y="455"/>
                    <a:pt x="158" y="458"/>
                  </a:cubicBezTo>
                  <a:cubicBezTo>
                    <a:pt x="172" y="461"/>
                    <a:pt x="189" y="462"/>
                    <a:pt x="205" y="462"/>
                  </a:cubicBezTo>
                  <a:lnTo>
                    <a:pt x="215" y="462"/>
                  </a:lnTo>
                  <a:cubicBezTo>
                    <a:pt x="234" y="462"/>
                    <a:pt x="254" y="459"/>
                    <a:pt x="271" y="455"/>
                  </a:cubicBezTo>
                  <a:cubicBezTo>
                    <a:pt x="277" y="454"/>
                    <a:pt x="284" y="454"/>
                    <a:pt x="290" y="452"/>
                  </a:cubicBezTo>
                  <a:cubicBezTo>
                    <a:pt x="307" y="446"/>
                    <a:pt x="323" y="439"/>
                    <a:pt x="340" y="431"/>
                  </a:cubicBezTo>
                  <a:cubicBezTo>
                    <a:pt x="344" y="426"/>
                    <a:pt x="351" y="425"/>
                    <a:pt x="357" y="419"/>
                  </a:cubicBezTo>
                  <a:cubicBezTo>
                    <a:pt x="370" y="409"/>
                    <a:pt x="386" y="401"/>
                    <a:pt x="397" y="388"/>
                  </a:cubicBezTo>
                  <a:cubicBezTo>
                    <a:pt x="401" y="382"/>
                    <a:pt x="407" y="373"/>
                    <a:pt x="413" y="368"/>
                  </a:cubicBezTo>
                  <a:lnTo>
                    <a:pt x="429" y="346"/>
                  </a:lnTo>
                  <a:cubicBezTo>
                    <a:pt x="437" y="332"/>
                    <a:pt x="443" y="316"/>
                    <a:pt x="449" y="299"/>
                  </a:cubicBezTo>
                  <a:cubicBezTo>
                    <a:pt x="450" y="295"/>
                    <a:pt x="452" y="289"/>
                    <a:pt x="452" y="283"/>
                  </a:cubicBezTo>
                  <a:cubicBezTo>
                    <a:pt x="456" y="266"/>
                    <a:pt x="459" y="247"/>
                    <a:pt x="459" y="230"/>
                  </a:cubicBezTo>
                  <a:cubicBezTo>
                    <a:pt x="464" y="217"/>
                    <a:pt x="462" y="200"/>
                    <a:pt x="457" y="181"/>
                  </a:cubicBezTo>
                  <a:cubicBezTo>
                    <a:pt x="456" y="176"/>
                    <a:pt x="456" y="171"/>
                    <a:pt x="454" y="166"/>
                  </a:cubicBezTo>
                  <a:cubicBezTo>
                    <a:pt x="449" y="150"/>
                    <a:pt x="442" y="133"/>
                    <a:pt x="433" y="117"/>
                  </a:cubicBezTo>
                  <a:cubicBezTo>
                    <a:pt x="423" y="103"/>
                    <a:pt x="413" y="88"/>
                    <a:pt x="401" y="75"/>
                  </a:cubicBezTo>
                  <a:cubicBezTo>
                    <a:pt x="399" y="71"/>
                    <a:pt x="393" y="67"/>
                    <a:pt x="390" y="64"/>
                  </a:cubicBezTo>
                  <a:cubicBezTo>
                    <a:pt x="377" y="52"/>
                    <a:pt x="364" y="42"/>
                    <a:pt x="350" y="32"/>
                  </a:cubicBezTo>
                  <a:cubicBezTo>
                    <a:pt x="336" y="24"/>
                    <a:pt x="318" y="17"/>
                    <a:pt x="301" y="11"/>
                  </a:cubicBezTo>
                  <a:cubicBezTo>
                    <a:pt x="297"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2"/>
            <p:cNvSpPr/>
            <p:nvPr/>
          </p:nvSpPr>
          <p:spPr>
            <a:xfrm>
              <a:off x="3295901" y="3297512"/>
              <a:ext cx="34777" cy="36177"/>
            </a:xfrm>
            <a:custGeom>
              <a:avLst/>
              <a:gdLst/>
              <a:ahLst/>
              <a:cxnLst/>
              <a:rect l="l" t="t" r="r" b="b"/>
              <a:pathLst>
                <a:path w="1167" h="1214" extrusionOk="0">
                  <a:moveTo>
                    <a:pt x="50" y="0"/>
                  </a:moveTo>
                  <a:cubicBezTo>
                    <a:pt x="20" y="0"/>
                    <a:pt x="1" y="19"/>
                    <a:pt x="3" y="73"/>
                  </a:cubicBezTo>
                  <a:cubicBezTo>
                    <a:pt x="6" y="158"/>
                    <a:pt x="76" y="249"/>
                    <a:pt x="113" y="327"/>
                  </a:cubicBezTo>
                  <a:cubicBezTo>
                    <a:pt x="190" y="484"/>
                    <a:pt x="285" y="636"/>
                    <a:pt x="391" y="779"/>
                  </a:cubicBezTo>
                  <a:cubicBezTo>
                    <a:pt x="486" y="907"/>
                    <a:pt x="606" y="1075"/>
                    <a:pt x="738" y="1159"/>
                  </a:cubicBezTo>
                  <a:cubicBezTo>
                    <a:pt x="797" y="1197"/>
                    <a:pt x="847" y="1214"/>
                    <a:pt x="895" y="1214"/>
                  </a:cubicBezTo>
                  <a:cubicBezTo>
                    <a:pt x="940" y="1214"/>
                    <a:pt x="983" y="1200"/>
                    <a:pt x="1030" y="1175"/>
                  </a:cubicBezTo>
                  <a:cubicBezTo>
                    <a:pt x="1115" y="1132"/>
                    <a:pt x="1166" y="1033"/>
                    <a:pt x="1145" y="926"/>
                  </a:cubicBezTo>
                  <a:cubicBezTo>
                    <a:pt x="1142" y="914"/>
                    <a:pt x="1139" y="903"/>
                    <a:pt x="1136" y="893"/>
                  </a:cubicBezTo>
                  <a:cubicBezTo>
                    <a:pt x="1117" y="838"/>
                    <a:pt x="1086" y="787"/>
                    <a:pt x="1052" y="738"/>
                  </a:cubicBezTo>
                  <a:cubicBezTo>
                    <a:pt x="850" y="453"/>
                    <a:pt x="549"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2"/>
            <p:cNvSpPr/>
            <p:nvPr/>
          </p:nvSpPr>
          <p:spPr>
            <a:xfrm>
              <a:off x="3243245" y="3244886"/>
              <a:ext cx="34747" cy="36207"/>
            </a:xfrm>
            <a:custGeom>
              <a:avLst/>
              <a:gdLst/>
              <a:ahLst/>
              <a:cxnLst/>
              <a:rect l="l" t="t" r="r" b="b"/>
              <a:pathLst>
                <a:path w="1166" h="1215" extrusionOk="0">
                  <a:moveTo>
                    <a:pt x="270" y="0"/>
                  </a:moveTo>
                  <a:cubicBezTo>
                    <a:pt x="225" y="0"/>
                    <a:pt x="183" y="15"/>
                    <a:pt x="136" y="39"/>
                  </a:cubicBezTo>
                  <a:cubicBezTo>
                    <a:pt x="52" y="82"/>
                    <a:pt x="0" y="181"/>
                    <a:pt x="22" y="289"/>
                  </a:cubicBezTo>
                  <a:cubicBezTo>
                    <a:pt x="23" y="299"/>
                    <a:pt x="26" y="310"/>
                    <a:pt x="30" y="323"/>
                  </a:cubicBezTo>
                  <a:cubicBezTo>
                    <a:pt x="47" y="376"/>
                    <a:pt x="80" y="428"/>
                    <a:pt x="115" y="476"/>
                  </a:cubicBezTo>
                  <a:cubicBezTo>
                    <a:pt x="317" y="762"/>
                    <a:pt x="618" y="949"/>
                    <a:pt x="910" y="1111"/>
                  </a:cubicBezTo>
                  <a:cubicBezTo>
                    <a:pt x="956" y="1137"/>
                    <a:pt x="1056" y="1215"/>
                    <a:pt x="1116" y="1215"/>
                  </a:cubicBezTo>
                  <a:cubicBezTo>
                    <a:pt x="1146" y="1215"/>
                    <a:pt x="1165" y="1195"/>
                    <a:pt x="1164" y="1141"/>
                  </a:cubicBezTo>
                  <a:cubicBezTo>
                    <a:pt x="1161" y="1057"/>
                    <a:pt x="1091" y="965"/>
                    <a:pt x="1053" y="889"/>
                  </a:cubicBezTo>
                  <a:cubicBezTo>
                    <a:pt x="974" y="730"/>
                    <a:pt x="880" y="578"/>
                    <a:pt x="775" y="435"/>
                  </a:cubicBezTo>
                  <a:cubicBezTo>
                    <a:pt x="681" y="307"/>
                    <a:pt x="560" y="140"/>
                    <a:pt x="427" y="55"/>
                  </a:cubicBezTo>
                  <a:cubicBezTo>
                    <a:pt x="367"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2"/>
            <p:cNvSpPr/>
            <p:nvPr/>
          </p:nvSpPr>
          <p:spPr>
            <a:xfrm>
              <a:off x="3243067" y="3298525"/>
              <a:ext cx="38293" cy="34985"/>
            </a:xfrm>
            <a:custGeom>
              <a:avLst/>
              <a:gdLst/>
              <a:ahLst/>
              <a:cxnLst/>
              <a:rect l="l" t="t" r="r" b="b"/>
              <a:pathLst>
                <a:path w="1285" h="1174" extrusionOk="0">
                  <a:moveTo>
                    <a:pt x="1141"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1" y="1174"/>
                  </a:cubicBezTo>
                  <a:cubicBezTo>
                    <a:pt x="267" y="1174"/>
                    <a:pt x="283" y="1172"/>
                    <a:pt x="300" y="1168"/>
                  </a:cubicBezTo>
                  <a:cubicBezTo>
                    <a:pt x="308" y="1164"/>
                    <a:pt x="318" y="1162"/>
                    <a:pt x="330" y="1160"/>
                  </a:cubicBezTo>
                  <a:cubicBezTo>
                    <a:pt x="383" y="1141"/>
                    <a:pt x="433" y="1109"/>
                    <a:pt x="482" y="1074"/>
                  </a:cubicBezTo>
                  <a:cubicBezTo>
                    <a:pt x="760" y="864"/>
                    <a:pt x="945" y="559"/>
                    <a:pt x="1102"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2"/>
            <p:cNvSpPr/>
            <p:nvPr/>
          </p:nvSpPr>
          <p:spPr>
            <a:xfrm>
              <a:off x="3292503" y="3245065"/>
              <a:ext cx="38293" cy="35015"/>
            </a:xfrm>
            <a:custGeom>
              <a:avLst/>
              <a:gdLst/>
              <a:ahLst/>
              <a:cxnLst/>
              <a:rect l="l" t="t" r="r" b="b"/>
              <a:pathLst>
                <a:path w="1285" h="1175" extrusionOk="0">
                  <a:moveTo>
                    <a:pt x="1033" y="1"/>
                  </a:moveTo>
                  <a:cubicBezTo>
                    <a:pt x="1017" y="1"/>
                    <a:pt x="1001" y="3"/>
                    <a:pt x="985" y="6"/>
                  </a:cubicBezTo>
                  <a:cubicBezTo>
                    <a:pt x="976" y="9"/>
                    <a:pt x="965" y="12"/>
                    <a:pt x="955" y="16"/>
                  </a:cubicBezTo>
                  <a:cubicBezTo>
                    <a:pt x="900" y="33"/>
                    <a:pt x="850" y="66"/>
                    <a:pt x="802" y="102"/>
                  </a:cubicBezTo>
                  <a:cubicBezTo>
                    <a:pt x="525" y="310"/>
                    <a:pt x="340" y="615"/>
                    <a:pt x="183" y="915"/>
                  </a:cubicBezTo>
                  <a:cubicBezTo>
                    <a:pt x="145" y="985"/>
                    <a:pt x="0" y="1174"/>
                    <a:pt x="144" y="1174"/>
                  </a:cubicBezTo>
                  <a:cubicBezTo>
                    <a:pt x="147" y="1174"/>
                    <a:pt x="150" y="1174"/>
                    <a:pt x="153" y="1174"/>
                  </a:cubicBezTo>
                  <a:cubicBezTo>
                    <a:pt x="234" y="1171"/>
                    <a:pt x="324" y="1099"/>
                    <a:pt x="399" y="1059"/>
                  </a:cubicBezTo>
                  <a:cubicBezTo>
                    <a:pt x="554" y="980"/>
                    <a:pt x="701" y="884"/>
                    <a:pt x="842" y="777"/>
                  </a:cubicBezTo>
                  <a:cubicBezTo>
                    <a:pt x="965" y="680"/>
                    <a:pt x="1130" y="558"/>
                    <a:pt x="1213" y="422"/>
                  </a:cubicBezTo>
                  <a:cubicBezTo>
                    <a:pt x="1285" y="306"/>
                    <a:pt x="1279" y="225"/>
                    <a:pt x="1229" y="124"/>
                  </a:cubicBezTo>
                  <a:cubicBezTo>
                    <a:pt x="1192" y="51"/>
                    <a:pt x="1118"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2"/>
            <p:cNvSpPr/>
            <p:nvPr/>
          </p:nvSpPr>
          <p:spPr>
            <a:xfrm>
              <a:off x="3280047" y="3282374"/>
              <a:ext cx="13827" cy="14036"/>
            </a:xfrm>
            <a:custGeom>
              <a:avLst/>
              <a:gdLst/>
              <a:ahLst/>
              <a:cxnLst/>
              <a:rect l="l" t="t" r="r" b="b"/>
              <a:pathLst>
                <a:path w="464" h="471" extrusionOk="0">
                  <a:moveTo>
                    <a:pt x="231" y="1"/>
                  </a:moveTo>
                  <a:cubicBezTo>
                    <a:pt x="215" y="1"/>
                    <a:pt x="198" y="5"/>
                    <a:pt x="181" y="6"/>
                  </a:cubicBezTo>
                  <a:cubicBezTo>
                    <a:pt x="176" y="6"/>
                    <a:pt x="172" y="8"/>
                    <a:pt x="166" y="9"/>
                  </a:cubicBezTo>
                  <a:cubicBezTo>
                    <a:pt x="152" y="15"/>
                    <a:pt x="135" y="21"/>
                    <a:pt x="121" y="29"/>
                  </a:cubicBezTo>
                  <a:cubicBezTo>
                    <a:pt x="106" y="39"/>
                    <a:pt x="93" y="49"/>
                    <a:pt x="80" y="61"/>
                  </a:cubicBezTo>
                  <a:cubicBezTo>
                    <a:pt x="72" y="67"/>
                    <a:pt x="66" y="78"/>
                    <a:pt x="59" y="87"/>
                  </a:cubicBezTo>
                  <a:cubicBezTo>
                    <a:pt x="52" y="97"/>
                    <a:pt x="45" y="105"/>
                    <a:pt x="42" y="114"/>
                  </a:cubicBezTo>
                  <a:cubicBezTo>
                    <a:pt x="39" y="117"/>
                    <a:pt x="37" y="123"/>
                    <a:pt x="36" y="127"/>
                  </a:cubicBezTo>
                  <a:cubicBezTo>
                    <a:pt x="35"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5" y="342"/>
                    <a:pt x="27" y="343"/>
                    <a:pt x="29" y="346"/>
                  </a:cubicBezTo>
                  <a:cubicBezTo>
                    <a:pt x="37" y="359"/>
                    <a:pt x="46" y="372"/>
                    <a:pt x="58"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1" y="466"/>
                  </a:cubicBezTo>
                  <a:cubicBezTo>
                    <a:pt x="280" y="465"/>
                    <a:pt x="288" y="465"/>
                    <a:pt x="297" y="464"/>
                  </a:cubicBezTo>
                  <a:cubicBezTo>
                    <a:pt x="314" y="459"/>
                    <a:pt x="330" y="451"/>
                    <a:pt x="344" y="445"/>
                  </a:cubicBezTo>
                  <a:cubicBezTo>
                    <a:pt x="350" y="443"/>
                    <a:pt x="356" y="439"/>
                    <a:pt x="358" y="436"/>
                  </a:cubicBezTo>
                  <a:cubicBezTo>
                    <a:pt x="373" y="425"/>
                    <a:pt x="387" y="416"/>
                    <a:pt x="400" y="403"/>
                  </a:cubicBezTo>
                  <a:cubicBezTo>
                    <a:pt x="410" y="390"/>
                    <a:pt x="420" y="376"/>
                    <a:pt x="430" y="362"/>
                  </a:cubicBezTo>
                  <a:cubicBezTo>
                    <a:pt x="434" y="358"/>
                    <a:pt x="436" y="352"/>
                    <a:pt x="437" y="347"/>
                  </a:cubicBezTo>
                  <a:cubicBezTo>
                    <a:pt x="444" y="330"/>
                    <a:pt x="452" y="315"/>
                    <a:pt x="456" y="299"/>
                  </a:cubicBezTo>
                  <a:cubicBezTo>
                    <a:pt x="459" y="283"/>
                    <a:pt x="460" y="264"/>
                    <a:pt x="463" y="247"/>
                  </a:cubicBezTo>
                  <a:lnTo>
                    <a:pt x="463" y="229"/>
                  </a:lnTo>
                  <a:cubicBezTo>
                    <a:pt x="460" y="213"/>
                    <a:pt x="459" y="194"/>
                    <a:pt x="456" y="178"/>
                  </a:cubicBezTo>
                  <a:cubicBezTo>
                    <a:pt x="452" y="161"/>
                    <a:pt x="443" y="144"/>
                    <a:pt x="436" y="128"/>
                  </a:cubicBezTo>
                  <a:cubicBezTo>
                    <a:pt x="433" y="123"/>
                    <a:pt x="432" y="120"/>
                    <a:pt x="429" y="114"/>
                  </a:cubicBezTo>
                  <a:cubicBezTo>
                    <a:pt x="420" y="100"/>
                    <a:pt x="409" y="84"/>
                    <a:pt x="396" y="71"/>
                  </a:cubicBezTo>
                  <a:cubicBezTo>
                    <a:pt x="389" y="62"/>
                    <a:pt x="379" y="57"/>
                    <a:pt x="370" y="49"/>
                  </a:cubicBezTo>
                  <a:cubicBezTo>
                    <a:pt x="360" y="42"/>
                    <a:pt x="351" y="35"/>
                    <a:pt x="343" y="29"/>
                  </a:cubicBezTo>
                  <a:cubicBezTo>
                    <a:pt x="328" y="21"/>
                    <a:pt x="313" y="15"/>
                    <a:pt x="295" y="9"/>
                  </a:cubicBezTo>
                  <a:cubicBezTo>
                    <a:pt x="290" y="8"/>
                    <a:pt x="285"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2"/>
            <p:cNvSpPr/>
            <p:nvPr/>
          </p:nvSpPr>
          <p:spPr>
            <a:xfrm>
              <a:off x="3479404" y="3281003"/>
              <a:ext cx="48693" cy="16628"/>
            </a:xfrm>
            <a:custGeom>
              <a:avLst/>
              <a:gdLst/>
              <a:ahLst/>
              <a:cxnLst/>
              <a:rect l="l" t="t" r="r" b="b"/>
              <a:pathLst>
                <a:path w="1634" h="558" extrusionOk="0">
                  <a:moveTo>
                    <a:pt x="1098" y="0"/>
                  </a:moveTo>
                  <a:cubicBezTo>
                    <a:pt x="832" y="0"/>
                    <a:pt x="568" y="68"/>
                    <a:pt x="317" y="144"/>
                  </a:cubicBezTo>
                  <a:cubicBezTo>
                    <a:pt x="240" y="167"/>
                    <a:pt x="0" y="196"/>
                    <a:pt x="116" y="305"/>
                  </a:cubicBezTo>
                  <a:cubicBezTo>
                    <a:pt x="178" y="362"/>
                    <a:pt x="290" y="376"/>
                    <a:pt x="372" y="404"/>
                  </a:cubicBezTo>
                  <a:cubicBezTo>
                    <a:pt x="536" y="459"/>
                    <a:pt x="705" y="498"/>
                    <a:pt x="880" y="524"/>
                  </a:cubicBezTo>
                  <a:cubicBezTo>
                    <a:pt x="983" y="538"/>
                    <a:pt x="1108" y="557"/>
                    <a:pt x="1226" y="557"/>
                  </a:cubicBezTo>
                  <a:cubicBezTo>
                    <a:pt x="1283" y="557"/>
                    <a:pt x="1339" y="553"/>
                    <a:pt x="1389" y="541"/>
                  </a:cubicBezTo>
                  <a:cubicBezTo>
                    <a:pt x="1519" y="511"/>
                    <a:pt x="1571" y="451"/>
                    <a:pt x="1605" y="343"/>
                  </a:cubicBezTo>
                  <a:cubicBezTo>
                    <a:pt x="1634" y="252"/>
                    <a:pt x="1604" y="144"/>
                    <a:pt x="1514"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2"/>
            <p:cNvSpPr/>
            <p:nvPr/>
          </p:nvSpPr>
          <p:spPr>
            <a:xfrm>
              <a:off x="3410479"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9" y="533"/>
                    <a:pt x="316" y="541"/>
                  </a:cubicBezTo>
                  <a:cubicBezTo>
                    <a:pt x="389" y="553"/>
                    <a:pt x="463" y="558"/>
                    <a:pt x="536" y="558"/>
                  </a:cubicBezTo>
                  <a:cubicBezTo>
                    <a:pt x="803" y="558"/>
                    <a:pt x="1067" y="490"/>
                    <a:pt x="1318" y="414"/>
                  </a:cubicBezTo>
                  <a:cubicBezTo>
                    <a:pt x="1395" y="391"/>
                    <a:pt x="1634" y="362"/>
                    <a:pt x="1518" y="253"/>
                  </a:cubicBezTo>
                  <a:cubicBezTo>
                    <a:pt x="1457"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2"/>
            <p:cNvSpPr/>
            <p:nvPr/>
          </p:nvSpPr>
          <p:spPr>
            <a:xfrm>
              <a:off x="3460601" y="3302220"/>
              <a:ext cx="17969" cy="46667"/>
            </a:xfrm>
            <a:custGeom>
              <a:avLst/>
              <a:gdLst/>
              <a:ahLst/>
              <a:cxnLst/>
              <a:rect l="l" t="t" r="r" b="b"/>
              <a:pathLst>
                <a:path w="603" h="1566" extrusionOk="0">
                  <a:moveTo>
                    <a:pt x="320" y="1"/>
                  </a:moveTo>
                  <a:cubicBezTo>
                    <a:pt x="304" y="1"/>
                    <a:pt x="287" y="10"/>
                    <a:pt x="266" y="33"/>
                  </a:cubicBezTo>
                  <a:cubicBezTo>
                    <a:pt x="210" y="94"/>
                    <a:pt x="196" y="209"/>
                    <a:pt x="171" y="292"/>
                  </a:cubicBezTo>
                  <a:cubicBezTo>
                    <a:pt x="117" y="460"/>
                    <a:pt x="78" y="634"/>
                    <a:pt x="54" y="813"/>
                  </a:cubicBezTo>
                  <a:cubicBezTo>
                    <a:pt x="32" y="971"/>
                    <a:pt x="1" y="1176"/>
                    <a:pt x="37" y="1332"/>
                  </a:cubicBezTo>
                  <a:cubicBezTo>
                    <a:pt x="67" y="1467"/>
                    <a:pt x="126" y="1520"/>
                    <a:pt x="232" y="1554"/>
                  </a:cubicBezTo>
                  <a:cubicBezTo>
                    <a:pt x="254" y="1562"/>
                    <a:pt x="277" y="1565"/>
                    <a:pt x="299" y="1565"/>
                  </a:cubicBezTo>
                  <a:cubicBezTo>
                    <a:pt x="370" y="1565"/>
                    <a:pt x="439" y="1530"/>
                    <a:pt x="484" y="1461"/>
                  </a:cubicBezTo>
                  <a:cubicBezTo>
                    <a:pt x="490" y="1451"/>
                    <a:pt x="495" y="1440"/>
                    <a:pt x="501" y="1431"/>
                  </a:cubicBezTo>
                  <a:cubicBezTo>
                    <a:pt x="525" y="1379"/>
                    <a:pt x="540" y="1319"/>
                    <a:pt x="548" y="1261"/>
                  </a:cubicBezTo>
                  <a:cubicBezTo>
                    <a:pt x="603" y="914"/>
                    <a:pt x="520" y="563"/>
                    <a:pt x="425" y="237"/>
                  </a:cubicBezTo>
                  <a:cubicBezTo>
                    <a:pt x="406" y="174"/>
                    <a:pt x="385"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2"/>
            <p:cNvSpPr/>
            <p:nvPr/>
          </p:nvSpPr>
          <p:spPr>
            <a:xfrm>
              <a:off x="3460005" y="3229689"/>
              <a:ext cx="17969" cy="46697"/>
            </a:xfrm>
            <a:custGeom>
              <a:avLst/>
              <a:gdLst/>
              <a:ahLst/>
              <a:cxnLst/>
              <a:rect l="l" t="t" r="r" b="b"/>
              <a:pathLst>
                <a:path w="603" h="1567" extrusionOk="0">
                  <a:moveTo>
                    <a:pt x="304" y="1"/>
                  </a:moveTo>
                  <a:cubicBezTo>
                    <a:pt x="234" y="1"/>
                    <a:pt x="164" y="36"/>
                    <a:pt x="120" y="105"/>
                  </a:cubicBezTo>
                  <a:cubicBezTo>
                    <a:pt x="114" y="114"/>
                    <a:pt x="108" y="125"/>
                    <a:pt x="103" y="135"/>
                  </a:cubicBezTo>
                  <a:cubicBezTo>
                    <a:pt x="78" y="188"/>
                    <a:pt x="64" y="247"/>
                    <a:pt x="55" y="306"/>
                  </a:cubicBezTo>
                  <a:cubicBezTo>
                    <a:pt x="1" y="654"/>
                    <a:pt x="84" y="1005"/>
                    <a:pt x="179" y="1329"/>
                  </a:cubicBezTo>
                  <a:cubicBezTo>
                    <a:pt x="197" y="1393"/>
                    <a:pt x="219" y="1567"/>
                    <a:pt x="284" y="1567"/>
                  </a:cubicBezTo>
                  <a:cubicBezTo>
                    <a:pt x="300" y="1567"/>
                    <a:pt x="317" y="1557"/>
                    <a:pt x="338" y="1535"/>
                  </a:cubicBezTo>
                  <a:cubicBezTo>
                    <a:pt x="393" y="1472"/>
                    <a:pt x="408" y="1357"/>
                    <a:pt x="432" y="1274"/>
                  </a:cubicBezTo>
                  <a:cubicBezTo>
                    <a:pt x="487" y="1107"/>
                    <a:pt x="525" y="933"/>
                    <a:pt x="550" y="754"/>
                  </a:cubicBezTo>
                  <a:cubicBezTo>
                    <a:pt x="571" y="597"/>
                    <a:pt x="603"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2"/>
            <p:cNvSpPr/>
            <p:nvPr/>
          </p:nvSpPr>
          <p:spPr>
            <a:xfrm>
              <a:off x="3462538" y="3282284"/>
              <a:ext cx="13768" cy="13797"/>
            </a:xfrm>
            <a:custGeom>
              <a:avLst/>
              <a:gdLst/>
              <a:ahLst/>
              <a:cxnLst/>
              <a:rect l="l" t="t" r="r" b="b"/>
              <a:pathLst>
                <a:path w="462" h="463" extrusionOk="0">
                  <a:moveTo>
                    <a:pt x="233" y="1"/>
                  </a:moveTo>
                  <a:cubicBezTo>
                    <a:pt x="223"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1"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7" y="448"/>
                    <a:pt x="149" y="454"/>
                  </a:cubicBezTo>
                  <a:cubicBezTo>
                    <a:pt x="152" y="455"/>
                    <a:pt x="157" y="455"/>
                    <a:pt x="158" y="458"/>
                  </a:cubicBezTo>
                  <a:cubicBezTo>
                    <a:pt x="172" y="461"/>
                    <a:pt x="188" y="462"/>
                    <a:pt x="204" y="462"/>
                  </a:cubicBezTo>
                  <a:lnTo>
                    <a:pt x="215" y="462"/>
                  </a:lnTo>
                  <a:cubicBezTo>
                    <a:pt x="233" y="462"/>
                    <a:pt x="253" y="459"/>
                    <a:pt x="271" y="455"/>
                  </a:cubicBezTo>
                  <a:cubicBezTo>
                    <a:pt x="276" y="454"/>
                    <a:pt x="283" y="454"/>
                    <a:pt x="288" y="452"/>
                  </a:cubicBezTo>
                  <a:cubicBezTo>
                    <a:pt x="307" y="446"/>
                    <a:pt x="323" y="439"/>
                    <a:pt x="339" y="431"/>
                  </a:cubicBezTo>
                  <a:cubicBezTo>
                    <a:pt x="344" y="426"/>
                    <a:pt x="350"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2" y="217"/>
                    <a:pt x="460" y="200"/>
                    <a:pt x="458" y="181"/>
                  </a:cubicBezTo>
                  <a:cubicBezTo>
                    <a:pt x="455" y="176"/>
                    <a:pt x="455" y="171"/>
                    <a:pt x="453" y="166"/>
                  </a:cubicBezTo>
                  <a:cubicBezTo>
                    <a:pt x="447" y="150"/>
                    <a:pt x="440"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2"/>
            <p:cNvSpPr/>
            <p:nvPr/>
          </p:nvSpPr>
          <p:spPr>
            <a:xfrm>
              <a:off x="3660613" y="3297512"/>
              <a:ext cx="34747" cy="36177"/>
            </a:xfrm>
            <a:custGeom>
              <a:avLst/>
              <a:gdLst/>
              <a:ahLst/>
              <a:cxnLst/>
              <a:rect l="l" t="t" r="r" b="b"/>
              <a:pathLst>
                <a:path w="1166" h="1214" extrusionOk="0">
                  <a:moveTo>
                    <a:pt x="49" y="0"/>
                  </a:moveTo>
                  <a:cubicBezTo>
                    <a:pt x="20" y="0"/>
                    <a:pt x="0" y="19"/>
                    <a:pt x="2" y="73"/>
                  </a:cubicBezTo>
                  <a:cubicBezTo>
                    <a:pt x="5" y="158"/>
                    <a:pt x="75" y="249"/>
                    <a:pt x="112" y="327"/>
                  </a:cubicBezTo>
                  <a:cubicBezTo>
                    <a:pt x="191" y="484"/>
                    <a:pt x="284" y="636"/>
                    <a:pt x="390" y="779"/>
                  </a:cubicBezTo>
                  <a:cubicBezTo>
                    <a:pt x="485" y="907"/>
                    <a:pt x="605" y="1075"/>
                    <a:pt x="739" y="1159"/>
                  </a:cubicBezTo>
                  <a:cubicBezTo>
                    <a:pt x="798" y="1197"/>
                    <a:pt x="848" y="1214"/>
                    <a:pt x="896" y="1214"/>
                  </a:cubicBezTo>
                  <a:cubicBezTo>
                    <a:pt x="940" y="1214"/>
                    <a:pt x="983" y="1200"/>
                    <a:pt x="1029" y="1175"/>
                  </a:cubicBezTo>
                  <a:cubicBezTo>
                    <a:pt x="1114" y="1132"/>
                    <a:pt x="1166" y="1033"/>
                    <a:pt x="1144" y="926"/>
                  </a:cubicBezTo>
                  <a:cubicBezTo>
                    <a:pt x="1143" y="914"/>
                    <a:pt x="1140" y="903"/>
                    <a:pt x="1135" y="893"/>
                  </a:cubicBezTo>
                  <a:cubicBezTo>
                    <a:pt x="1118" y="838"/>
                    <a:pt x="1085" y="787"/>
                    <a:pt x="1051" y="738"/>
                  </a:cubicBezTo>
                  <a:cubicBezTo>
                    <a:pt x="849" y="453"/>
                    <a:pt x="548" y="265"/>
                    <a:pt x="256" y="105"/>
                  </a:cubicBezTo>
                  <a:cubicBezTo>
                    <a:pt x="210"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2"/>
            <p:cNvSpPr/>
            <p:nvPr/>
          </p:nvSpPr>
          <p:spPr>
            <a:xfrm>
              <a:off x="3607928" y="3244886"/>
              <a:ext cx="34747" cy="36207"/>
            </a:xfrm>
            <a:custGeom>
              <a:avLst/>
              <a:gdLst/>
              <a:ahLst/>
              <a:cxnLst/>
              <a:rect l="l" t="t" r="r" b="b"/>
              <a:pathLst>
                <a:path w="1166" h="1215" extrusionOk="0">
                  <a:moveTo>
                    <a:pt x="271" y="0"/>
                  </a:moveTo>
                  <a:cubicBezTo>
                    <a:pt x="227" y="0"/>
                    <a:pt x="184" y="15"/>
                    <a:pt x="137" y="39"/>
                  </a:cubicBezTo>
                  <a:cubicBezTo>
                    <a:pt x="52" y="82"/>
                    <a:pt x="0" y="181"/>
                    <a:pt x="22" y="289"/>
                  </a:cubicBezTo>
                  <a:cubicBezTo>
                    <a:pt x="23" y="299"/>
                    <a:pt x="28" y="310"/>
                    <a:pt x="31" y="323"/>
                  </a:cubicBezTo>
                  <a:cubicBezTo>
                    <a:pt x="49" y="376"/>
                    <a:pt x="81"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4" y="889"/>
                  </a:cubicBezTo>
                  <a:cubicBezTo>
                    <a:pt x="976" y="730"/>
                    <a:pt x="882" y="578"/>
                    <a:pt x="776"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2"/>
            <p:cNvSpPr/>
            <p:nvPr/>
          </p:nvSpPr>
          <p:spPr>
            <a:xfrm>
              <a:off x="3607749" y="3298525"/>
              <a:ext cx="38293" cy="34985"/>
            </a:xfrm>
            <a:custGeom>
              <a:avLst/>
              <a:gdLst/>
              <a:ahLst/>
              <a:cxnLst/>
              <a:rect l="l" t="t" r="r" b="b"/>
              <a:pathLst>
                <a:path w="1285" h="1174" extrusionOk="0">
                  <a:moveTo>
                    <a:pt x="1141" y="0"/>
                  </a:moveTo>
                  <a:cubicBezTo>
                    <a:pt x="1138" y="0"/>
                    <a:pt x="1135" y="0"/>
                    <a:pt x="1133" y="0"/>
                  </a:cubicBezTo>
                  <a:cubicBezTo>
                    <a:pt x="1051" y="3"/>
                    <a:pt x="961" y="75"/>
                    <a:pt x="886" y="115"/>
                  </a:cubicBezTo>
                  <a:cubicBezTo>
                    <a:pt x="731" y="194"/>
                    <a:pt x="582" y="290"/>
                    <a:pt x="443" y="397"/>
                  </a:cubicBezTo>
                  <a:cubicBezTo>
                    <a:pt x="320" y="495"/>
                    <a:pt x="155" y="616"/>
                    <a:pt x="72" y="753"/>
                  </a:cubicBezTo>
                  <a:cubicBezTo>
                    <a:pt x="1" y="869"/>
                    <a:pt x="6" y="949"/>
                    <a:pt x="57" y="1052"/>
                  </a:cubicBezTo>
                  <a:cubicBezTo>
                    <a:pt x="93" y="1124"/>
                    <a:pt x="166" y="1174"/>
                    <a:pt x="251" y="1174"/>
                  </a:cubicBezTo>
                  <a:cubicBezTo>
                    <a:pt x="267" y="1174"/>
                    <a:pt x="283" y="1172"/>
                    <a:pt x="300" y="1168"/>
                  </a:cubicBezTo>
                  <a:cubicBezTo>
                    <a:pt x="309" y="1164"/>
                    <a:pt x="320" y="1162"/>
                    <a:pt x="330" y="1160"/>
                  </a:cubicBezTo>
                  <a:cubicBezTo>
                    <a:pt x="385" y="1141"/>
                    <a:pt x="435" y="1109"/>
                    <a:pt x="482"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2"/>
            <p:cNvSpPr/>
            <p:nvPr/>
          </p:nvSpPr>
          <p:spPr>
            <a:xfrm>
              <a:off x="3657246" y="3245065"/>
              <a:ext cx="38293" cy="35015"/>
            </a:xfrm>
            <a:custGeom>
              <a:avLst/>
              <a:gdLst/>
              <a:ahLst/>
              <a:cxnLst/>
              <a:rect l="l" t="t" r="r" b="b"/>
              <a:pathLst>
                <a:path w="1285" h="1175" extrusionOk="0">
                  <a:moveTo>
                    <a:pt x="1033" y="1"/>
                  </a:moveTo>
                  <a:cubicBezTo>
                    <a:pt x="1017" y="1"/>
                    <a:pt x="1001" y="3"/>
                    <a:pt x="985" y="6"/>
                  </a:cubicBezTo>
                  <a:cubicBezTo>
                    <a:pt x="976" y="9"/>
                    <a:pt x="966" y="12"/>
                    <a:pt x="955" y="16"/>
                  </a:cubicBezTo>
                  <a:cubicBezTo>
                    <a:pt x="902" y="33"/>
                    <a:pt x="852" y="66"/>
                    <a:pt x="803" y="102"/>
                  </a:cubicBezTo>
                  <a:cubicBezTo>
                    <a:pt x="525" y="310"/>
                    <a:pt x="340" y="615"/>
                    <a:pt x="182" y="915"/>
                  </a:cubicBezTo>
                  <a:cubicBezTo>
                    <a:pt x="146" y="985"/>
                    <a:pt x="0" y="1174"/>
                    <a:pt x="144" y="1174"/>
                  </a:cubicBezTo>
                  <a:cubicBezTo>
                    <a:pt x="147" y="1174"/>
                    <a:pt x="149" y="1174"/>
                    <a:pt x="152" y="1174"/>
                  </a:cubicBezTo>
                  <a:cubicBezTo>
                    <a:pt x="235" y="1171"/>
                    <a:pt x="324" y="1099"/>
                    <a:pt x="400" y="1059"/>
                  </a:cubicBezTo>
                  <a:cubicBezTo>
                    <a:pt x="553" y="980"/>
                    <a:pt x="703" y="884"/>
                    <a:pt x="842" y="777"/>
                  </a:cubicBezTo>
                  <a:cubicBezTo>
                    <a:pt x="966" y="680"/>
                    <a:pt x="1131" y="558"/>
                    <a:pt x="1213" y="422"/>
                  </a:cubicBezTo>
                  <a:cubicBezTo>
                    <a:pt x="1284" y="306"/>
                    <a:pt x="1279" y="225"/>
                    <a:pt x="1228" y="124"/>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2"/>
            <p:cNvSpPr/>
            <p:nvPr/>
          </p:nvSpPr>
          <p:spPr>
            <a:xfrm>
              <a:off x="3644730" y="3282374"/>
              <a:ext cx="13827" cy="14036"/>
            </a:xfrm>
            <a:custGeom>
              <a:avLst/>
              <a:gdLst/>
              <a:ahLst/>
              <a:cxnLst/>
              <a:rect l="l" t="t" r="r" b="b"/>
              <a:pathLst>
                <a:path w="464" h="471" extrusionOk="0">
                  <a:moveTo>
                    <a:pt x="231" y="1"/>
                  </a:moveTo>
                  <a:cubicBezTo>
                    <a:pt x="215" y="1"/>
                    <a:pt x="198" y="5"/>
                    <a:pt x="181" y="6"/>
                  </a:cubicBezTo>
                  <a:cubicBezTo>
                    <a:pt x="177" y="6"/>
                    <a:pt x="173" y="8"/>
                    <a:pt x="167" y="9"/>
                  </a:cubicBezTo>
                  <a:cubicBezTo>
                    <a:pt x="152" y="15"/>
                    <a:pt x="135" y="21"/>
                    <a:pt x="121" y="29"/>
                  </a:cubicBezTo>
                  <a:cubicBezTo>
                    <a:pt x="107" y="39"/>
                    <a:pt x="94" y="49"/>
                    <a:pt x="81" y="61"/>
                  </a:cubicBezTo>
                  <a:cubicBezTo>
                    <a:pt x="72" y="67"/>
                    <a:pt x="66" y="78"/>
                    <a:pt x="59" y="87"/>
                  </a:cubicBezTo>
                  <a:cubicBezTo>
                    <a:pt x="52" y="97"/>
                    <a:pt x="45" y="105"/>
                    <a:pt x="42" y="114"/>
                  </a:cubicBezTo>
                  <a:cubicBezTo>
                    <a:pt x="41" y="117"/>
                    <a:pt x="38" y="123"/>
                    <a:pt x="36" y="127"/>
                  </a:cubicBezTo>
                  <a:cubicBezTo>
                    <a:pt x="35" y="128"/>
                    <a:pt x="34" y="133"/>
                    <a:pt x="31" y="134"/>
                  </a:cubicBezTo>
                  <a:cubicBezTo>
                    <a:pt x="29" y="137"/>
                    <a:pt x="28" y="141"/>
                    <a:pt x="23" y="145"/>
                  </a:cubicBezTo>
                  <a:cubicBezTo>
                    <a:pt x="19" y="158"/>
                    <a:pt x="12" y="173"/>
                    <a:pt x="8" y="187"/>
                  </a:cubicBezTo>
                  <a:cubicBezTo>
                    <a:pt x="6" y="191"/>
                    <a:pt x="6" y="193"/>
                    <a:pt x="6" y="196"/>
                  </a:cubicBezTo>
                  <a:cubicBezTo>
                    <a:pt x="2" y="210"/>
                    <a:pt x="2" y="224"/>
                    <a:pt x="1" y="239"/>
                  </a:cubicBezTo>
                  <a:lnTo>
                    <a:pt x="1" y="246"/>
                  </a:lnTo>
                  <a:cubicBezTo>
                    <a:pt x="1" y="256"/>
                    <a:pt x="2" y="264"/>
                    <a:pt x="5" y="272"/>
                  </a:cubicBezTo>
                  <a:cubicBezTo>
                    <a:pt x="6" y="279"/>
                    <a:pt x="6" y="289"/>
                    <a:pt x="8" y="296"/>
                  </a:cubicBezTo>
                  <a:cubicBezTo>
                    <a:pt x="12" y="310"/>
                    <a:pt x="19" y="325"/>
                    <a:pt x="23" y="337"/>
                  </a:cubicBezTo>
                  <a:cubicBezTo>
                    <a:pt x="26" y="342"/>
                    <a:pt x="28" y="343"/>
                    <a:pt x="29" y="346"/>
                  </a:cubicBezTo>
                  <a:cubicBezTo>
                    <a:pt x="38" y="359"/>
                    <a:pt x="48" y="372"/>
                    <a:pt x="58" y="385"/>
                  </a:cubicBezTo>
                  <a:cubicBezTo>
                    <a:pt x="59" y="388"/>
                    <a:pt x="64" y="389"/>
                    <a:pt x="65" y="392"/>
                  </a:cubicBezTo>
                  <a:cubicBezTo>
                    <a:pt x="79" y="403"/>
                    <a:pt x="94" y="415"/>
                    <a:pt x="109" y="428"/>
                  </a:cubicBezTo>
                  <a:lnTo>
                    <a:pt x="127" y="438"/>
                  </a:lnTo>
                  <a:cubicBezTo>
                    <a:pt x="142" y="446"/>
                    <a:pt x="158" y="454"/>
                    <a:pt x="177" y="459"/>
                  </a:cubicBezTo>
                  <a:cubicBezTo>
                    <a:pt x="181" y="461"/>
                    <a:pt x="188" y="464"/>
                    <a:pt x="195" y="465"/>
                  </a:cubicBezTo>
                  <a:cubicBezTo>
                    <a:pt x="211" y="466"/>
                    <a:pt x="226" y="471"/>
                    <a:pt x="240" y="471"/>
                  </a:cubicBezTo>
                  <a:cubicBezTo>
                    <a:pt x="242" y="471"/>
                    <a:pt x="244" y="471"/>
                    <a:pt x="246" y="471"/>
                  </a:cubicBezTo>
                  <a:cubicBezTo>
                    <a:pt x="256" y="471"/>
                    <a:pt x="263" y="468"/>
                    <a:pt x="271" y="466"/>
                  </a:cubicBezTo>
                  <a:cubicBezTo>
                    <a:pt x="280" y="465"/>
                    <a:pt x="289" y="465"/>
                    <a:pt x="299" y="464"/>
                  </a:cubicBezTo>
                  <a:cubicBezTo>
                    <a:pt x="314" y="459"/>
                    <a:pt x="330" y="451"/>
                    <a:pt x="344" y="445"/>
                  </a:cubicBezTo>
                  <a:cubicBezTo>
                    <a:pt x="350" y="443"/>
                    <a:pt x="356" y="439"/>
                    <a:pt x="359" y="436"/>
                  </a:cubicBezTo>
                  <a:cubicBezTo>
                    <a:pt x="373" y="425"/>
                    <a:pt x="387" y="416"/>
                    <a:pt x="400" y="403"/>
                  </a:cubicBezTo>
                  <a:cubicBezTo>
                    <a:pt x="412" y="390"/>
                    <a:pt x="422" y="376"/>
                    <a:pt x="430" y="362"/>
                  </a:cubicBezTo>
                  <a:cubicBezTo>
                    <a:pt x="435" y="358"/>
                    <a:pt x="436" y="352"/>
                    <a:pt x="438" y="347"/>
                  </a:cubicBezTo>
                  <a:cubicBezTo>
                    <a:pt x="445" y="330"/>
                    <a:pt x="452" y="315"/>
                    <a:pt x="456" y="299"/>
                  </a:cubicBezTo>
                  <a:cubicBezTo>
                    <a:pt x="459" y="283"/>
                    <a:pt x="462" y="264"/>
                    <a:pt x="463" y="247"/>
                  </a:cubicBezTo>
                  <a:lnTo>
                    <a:pt x="463" y="229"/>
                  </a:lnTo>
                  <a:cubicBezTo>
                    <a:pt x="461" y="213"/>
                    <a:pt x="459" y="194"/>
                    <a:pt x="456" y="178"/>
                  </a:cubicBezTo>
                  <a:cubicBezTo>
                    <a:pt x="452" y="161"/>
                    <a:pt x="443" y="144"/>
                    <a:pt x="436" y="128"/>
                  </a:cubicBezTo>
                  <a:cubicBezTo>
                    <a:pt x="435" y="123"/>
                    <a:pt x="432" y="120"/>
                    <a:pt x="429" y="114"/>
                  </a:cubicBezTo>
                  <a:cubicBezTo>
                    <a:pt x="420" y="100"/>
                    <a:pt x="409" y="84"/>
                    <a:pt x="396" y="71"/>
                  </a:cubicBezTo>
                  <a:cubicBezTo>
                    <a:pt x="390" y="62"/>
                    <a:pt x="379" y="57"/>
                    <a:pt x="370" y="49"/>
                  </a:cubicBezTo>
                  <a:cubicBezTo>
                    <a:pt x="360" y="42"/>
                    <a:pt x="352" y="35"/>
                    <a:pt x="343" y="29"/>
                  </a:cubicBezTo>
                  <a:cubicBezTo>
                    <a:pt x="329" y="21"/>
                    <a:pt x="313" y="15"/>
                    <a:pt x="296" y="9"/>
                  </a:cubicBezTo>
                  <a:cubicBezTo>
                    <a:pt x="291" y="8"/>
                    <a:pt x="286" y="6"/>
                    <a:pt x="280"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2"/>
            <p:cNvSpPr/>
            <p:nvPr/>
          </p:nvSpPr>
          <p:spPr>
            <a:xfrm>
              <a:off x="3844087" y="3281003"/>
              <a:ext cx="48723" cy="16628"/>
            </a:xfrm>
            <a:custGeom>
              <a:avLst/>
              <a:gdLst/>
              <a:ahLst/>
              <a:cxnLst/>
              <a:rect l="l" t="t" r="r" b="b"/>
              <a:pathLst>
                <a:path w="1635" h="558" extrusionOk="0">
                  <a:moveTo>
                    <a:pt x="1099" y="0"/>
                  </a:moveTo>
                  <a:cubicBezTo>
                    <a:pt x="833" y="0"/>
                    <a:pt x="568" y="68"/>
                    <a:pt x="317" y="144"/>
                  </a:cubicBezTo>
                  <a:cubicBezTo>
                    <a:pt x="241" y="167"/>
                    <a:pt x="1" y="196"/>
                    <a:pt x="117" y="305"/>
                  </a:cubicBezTo>
                  <a:cubicBezTo>
                    <a:pt x="178" y="362"/>
                    <a:pt x="292" y="376"/>
                    <a:pt x="372" y="404"/>
                  </a:cubicBezTo>
                  <a:cubicBezTo>
                    <a:pt x="537" y="459"/>
                    <a:pt x="707" y="498"/>
                    <a:pt x="881" y="524"/>
                  </a:cubicBezTo>
                  <a:cubicBezTo>
                    <a:pt x="984" y="538"/>
                    <a:pt x="1109" y="557"/>
                    <a:pt x="1227" y="557"/>
                  </a:cubicBezTo>
                  <a:cubicBezTo>
                    <a:pt x="1284" y="557"/>
                    <a:pt x="1339" y="553"/>
                    <a:pt x="1389" y="541"/>
                  </a:cubicBezTo>
                  <a:cubicBezTo>
                    <a:pt x="1520" y="511"/>
                    <a:pt x="1571" y="451"/>
                    <a:pt x="1606" y="343"/>
                  </a:cubicBezTo>
                  <a:cubicBezTo>
                    <a:pt x="1634" y="252"/>
                    <a:pt x="1604" y="144"/>
                    <a:pt x="1514" y="85"/>
                  </a:cubicBezTo>
                  <a:cubicBezTo>
                    <a:pt x="1505" y="75"/>
                    <a:pt x="1497" y="71"/>
                    <a:pt x="1485" y="65"/>
                  </a:cubicBezTo>
                  <a:cubicBezTo>
                    <a:pt x="1435" y="40"/>
                    <a:pt x="1376" y="25"/>
                    <a:pt x="1319" y="17"/>
                  </a:cubicBezTo>
                  <a:cubicBezTo>
                    <a:pt x="1246"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2"/>
            <p:cNvSpPr/>
            <p:nvPr/>
          </p:nvSpPr>
          <p:spPr>
            <a:xfrm>
              <a:off x="3775250" y="3280914"/>
              <a:ext cx="48723" cy="16628"/>
            </a:xfrm>
            <a:custGeom>
              <a:avLst/>
              <a:gdLst/>
              <a:ahLst/>
              <a:cxnLst/>
              <a:rect l="l" t="t" r="r" b="b"/>
              <a:pathLst>
                <a:path w="1635" h="558" extrusionOk="0">
                  <a:moveTo>
                    <a:pt x="408" y="1"/>
                  </a:moveTo>
                  <a:cubicBezTo>
                    <a:pt x="351" y="1"/>
                    <a:pt x="296" y="5"/>
                    <a:pt x="246" y="17"/>
                  </a:cubicBezTo>
                  <a:cubicBezTo>
                    <a:pt x="116" y="47"/>
                    <a:pt x="63" y="110"/>
                    <a:pt x="30" y="215"/>
                  </a:cubicBezTo>
                  <a:cubicBezTo>
                    <a:pt x="1" y="306"/>
                    <a:pt x="31" y="414"/>
                    <a:pt x="120" y="472"/>
                  </a:cubicBezTo>
                  <a:cubicBezTo>
                    <a:pt x="130" y="482"/>
                    <a:pt x="138" y="490"/>
                    <a:pt x="148" y="492"/>
                  </a:cubicBezTo>
                  <a:cubicBezTo>
                    <a:pt x="199" y="518"/>
                    <a:pt x="259" y="533"/>
                    <a:pt x="316" y="541"/>
                  </a:cubicBezTo>
                  <a:cubicBezTo>
                    <a:pt x="389" y="553"/>
                    <a:pt x="463" y="558"/>
                    <a:pt x="536" y="558"/>
                  </a:cubicBezTo>
                  <a:cubicBezTo>
                    <a:pt x="802" y="558"/>
                    <a:pt x="1067" y="490"/>
                    <a:pt x="1316" y="414"/>
                  </a:cubicBezTo>
                  <a:cubicBezTo>
                    <a:pt x="1394" y="391"/>
                    <a:pt x="1634" y="362"/>
                    <a:pt x="1517" y="253"/>
                  </a:cubicBezTo>
                  <a:cubicBezTo>
                    <a:pt x="1457" y="196"/>
                    <a:pt x="1344" y="182"/>
                    <a:pt x="1263" y="154"/>
                  </a:cubicBezTo>
                  <a:cubicBezTo>
                    <a:pt x="1099" y="98"/>
                    <a:pt x="928" y="58"/>
                    <a:pt x="755"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2"/>
            <p:cNvSpPr/>
            <p:nvPr/>
          </p:nvSpPr>
          <p:spPr>
            <a:xfrm>
              <a:off x="3825313"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5" y="813"/>
                  </a:cubicBezTo>
                  <a:cubicBezTo>
                    <a:pt x="33" y="971"/>
                    <a:pt x="0" y="1176"/>
                    <a:pt x="36" y="1332"/>
                  </a:cubicBezTo>
                  <a:cubicBezTo>
                    <a:pt x="66" y="1467"/>
                    <a:pt x="126" y="1520"/>
                    <a:pt x="231" y="1554"/>
                  </a:cubicBezTo>
                  <a:cubicBezTo>
                    <a:pt x="253" y="1562"/>
                    <a:pt x="276" y="1565"/>
                    <a:pt x="299" y="1565"/>
                  </a:cubicBezTo>
                  <a:cubicBezTo>
                    <a:pt x="369" y="1565"/>
                    <a:pt x="439" y="1530"/>
                    <a:pt x="485" y="1461"/>
                  </a:cubicBezTo>
                  <a:cubicBezTo>
                    <a:pt x="489" y="1451"/>
                    <a:pt x="495" y="1440"/>
                    <a:pt x="500" y="1431"/>
                  </a:cubicBezTo>
                  <a:cubicBezTo>
                    <a:pt x="525" y="1379"/>
                    <a:pt x="539" y="1319"/>
                    <a:pt x="549" y="1261"/>
                  </a:cubicBezTo>
                  <a:cubicBezTo>
                    <a:pt x="602" y="914"/>
                    <a:pt x="520"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2"/>
            <p:cNvSpPr/>
            <p:nvPr/>
          </p:nvSpPr>
          <p:spPr>
            <a:xfrm>
              <a:off x="3824807" y="3229689"/>
              <a:ext cx="17910" cy="46697"/>
            </a:xfrm>
            <a:custGeom>
              <a:avLst/>
              <a:gdLst/>
              <a:ahLst/>
              <a:cxnLst/>
              <a:rect l="l" t="t" r="r" b="b"/>
              <a:pathLst>
                <a:path w="601" h="1567" extrusionOk="0">
                  <a:moveTo>
                    <a:pt x="303" y="1"/>
                  </a:moveTo>
                  <a:cubicBezTo>
                    <a:pt x="232" y="1"/>
                    <a:pt x="162" y="36"/>
                    <a:pt x="118" y="105"/>
                  </a:cubicBezTo>
                  <a:cubicBezTo>
                    <a:pt x="112" y="114"/>
                    <a:pt x="105" y="125"/>
                    <a:pt x="102" y="135"/>
                  </a:cubicBezTo>
                  <a:cubicBezTo>
                    <a:pt x="76" y="188"/>
                    <a:pt x="62" y="247"/>
                    <a:pt x="53" y="306"/>
                  </a:cubicBezTo>
                  <a:cubicBezTo>
                    <a:pt x="0" y="654"/>
                    <a:pt x="82" y="1005"/>
                    <a:pt x="176" y="1329"/>
                  </a:cubicBezTo>
                  <a:cubicBezTo>
                    <a:pt x="196" y="1393"/>
                    <a:pt x="217" y="1567"/>
                    <a:pt x="282" y="1567"/>
                  </a:cubicBezTo>
                  <a:cubicBezTo>
                    <a:pt x="297" y="1567"/>
                    <a:pt x="315" y="1557"/>
                    <a:pt x="335" y="1535"/>
                  </a:cubicBezTo>
                  <a:cubicBezTo>
                    <a:pt x="391" y="1472"/>
                    <a:pt x="406" y="1357"/>
                    <a:pt x="431" y="1274"/>
                  </a:cubicBezTo>
                  <a:cubicBezTo>
                    <a:pt x="484" y="1107"/>
                    <a:pt x="525" y="933"/>
                    <a:pt x="547" y="754"/>
                  </a:cubicBezTo>
                  <a:cubicBezTo>
                    <a:pt x="569" y="597"/>
                    <a:pt x="600" y="390"/>
                    <a:pt x="565" y="234"/>
                  </a:cubicBezTo>
                  <a:cubicBezTo>
                    <a:pt x="535" y="99"/>
                    <a:pt x="476" y="46"/>
                    <a:pt x="370" y="12"/>
                  </a:cubicBezTo>
                  <a:cubicBezTo>
                    <a:pt x="348" y="5"/>
                    <a:pt x="325"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3827220" y="3282284"/>
              <a:ext cx="13857" cy="13797"/>
            </a:xfrm>
            <a:custGeom>
              <a:avLst/>
              <a:gdLst/>
              <a:ahLst/>
              <a:cxnLst/>
              <a:rect l="l" t="t" r="r" b="b"/>
              <a:pathLst>
                <a:path w="465" h="463" extrusionOk="0">
                  <a:moveTo>
                    <a:pt x="234" y="1"/>
                  </a:moveTo>
                  <a:cubicBezTo>
                    <a:pt x="223" y="1"/>
                    <a:pt x="210" y="2"/>
                    <a:pt x="200" y="4"/>
                  </a:cubicBezTo>
                  <a:cubicBezTo>
                    <a:pt x="188" y="7"/>
                    <a:pt x="177" y="7"/>
                    <a:pt x="166"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7"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7" y="303"/>
                  </a:cubicBezTo>
                  <a:cubicBezTo>
                    <a:pt x="19" y="309"/>
                    <a:pt x="19" y="312"/>
                    <a:pt x="21" y="316"/>
                  </a:cubicBezTo>
                  <a:cubicBezTo>
                    <a:pt x="27" y="330"/>
                    <a:pt x="31" y="345"/>
                    <a:pt x="37" y="358"/>
                  </a:cubicBezTo>
                  <a:cubicBezTo>
                    <a:pt x="38" y="359"/>
                    <a:pt x="38" y="362"/>
                    <a:pt x="41" y="365"/>
                  </a:cubicBezTo>
                  <a:cubicBezTo>
                    <a:pt x="48" y="376"/>
                    <a:pt x="58" y="388"/>
                    <a:pt x="67" y="398"/>
                  </a:cubicBezTo>
                  <a:cubicBezTo>
                    <a:pt x="70" y="401"/>
                    <a:pt x="70" y="402"/>
                    <a:pt x="71" y="403"/>
                  </a:cubicBezTo>
                  <a:cubicBezTo>
                    <a:pt x="77" y="409"/>
                    <a:pt x="85" y="416"/>
                    <a:pt x="91" y="419"/>
                  </a:cubicBezTo>
                  <a:cubicBezTo>
                    <a:pt x="95" y="425"/>
                    <a:pt x="102" y="431"/>
                    <a:pt x="110" y="436"/>
                  </a:cubicBezTo>
                  <a:cubicBezTo>
                    <a:pt x="123"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2" y="425"/>
                    <a:pt x="358" y="419"/>
                  </a:cubicBezTo>
                  <a:cubicBezTo>
                    <a:pt x="370" y="409"/>
                    <a:pt x="386" y="401"/>
                    <a:pt x="396" y="388"/>
                  </a:cubicBezTo>
                  <a:cubicBezTo>
                    <a:pt x="402" y="382"/>
                    <a:pt x="408" y="373"/>
                    <a:pt x="413" y="368"/>
                  </a:cubicBezTo>
                  <a:lnTo>
                    <a:pt x="429" y="346"/>
                  </a:lnTo>
                  <a:cubicBezTo>
                    <a:pt x="438" y="332"/>
                    <a:pt x="444" y="316"/>
                    <a:pt x="449" y="299"/>
                  </a:cubicBezTo>
                  <a:cubicBezTo>
                    <a:pt x="451" y="295"/>
                    <a:pt x="452" y="289"/>
                    <a:pt x="452" y="283"/>
                  </a:cubicBezTo>
                  <a:cubicBezTo>
                    <a:pt x="456" y="266"/>
                    <a:pt x="459" y="247"/>
                    <a:pt x="459" y="230"/>
                  </a:cubicBezTo>
                  <a:cubicBezTo>
                    <a:pt x="465" y="217"/>
                    <a:pt x="461" y="200"/>
                    <a:pt x="458" y="181"/>
                  </a:cubicBezTo>
                  <a:cubicBezTo>
                    <a:pt x="456" y="176"/>
                    <a:pt x="456" y="171"/>
                    <a:pt x="454" y="166"/>
                  </a:cubicBezTo>
                  <a:cubicBezTo>
                    <a:pt x="449" y="150"/>
                    <a:pt x="442"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a:off x="4025355" y="3297512"/>
              <a:ext cx="34777" cy="36177"/>
            </a:xfrm>
            <a:custGeom>
              <a:avLst/>
              <a:gdLst/>
              <a:ahLst/>
              <a:cxnLst/>
              <a:rect l="l" t="t" r="r" b="b"/>
              <a:pathLst>
                <a:path w="1167" h="1214" extrusionOk="0">
                  <a:moveTo>
                    <a:pt x="50" y="0"/>
                  </a:moveTo>
                  <a:cubicBezTo>
                    <a:pt x="20" y="0"/>
                    <a:pt x="0" y="19"/>
                    <a:pt x="2" y="73"/>
                  </a:cubicBezTo>
                  <a:cubicBezTo>
                    <a:pt x="6" y="158"/>
                    <a:pt x="76" y="249"/>
                    <a:pt x="114" y="327"/>
                  </a:cubicBezTo>
                  <a:cubicBezTo>
                    <a:pt x="191" y="484"/>
                    <a:pt x="286" y="636"/>
                    <a:pt x="392" y="779"/>
                  </a:cubicBezTo>
                  <a:cubicBezTo>
                    <a:pt x="486" y="907"/>
                    <a:pt x="606" y="1075"/>
                    <a:pt x="738" y="1159"/>
                  </a:cubicBezTo>
                  <a:cubicBezTo>
                    <a:pt x="798" y="1197"/>
                    <a:pt x="848" y="1214"/>
                    <a:pt x="896" y="1214"/>
                  </a:cubicBezTo>
                  <a:cubicBezTo>
                    <a:pt x="940" y="1214"/>
                    <a:pt x="983" y="1200"/>
                    <a:pt x="1031" y="1175"/>
                  </a:cubicBezTo>
                  <a:cubicBezTo>
                    <a:pt x="1115" y="1132"/>
                    <a:pt x="1167" y="1033"/>
                    <a:pt x="1145" y="926"/>
                  </a:cubicBezTo>
                  <a:cubicBezTo>
                    <a:pt x="1141" y="914"/>
                    <a:pt x="1140" y="903"/>
                    <a:pt x="1137" y="893"/>
                  </a:cubicBezTo>
                  <a:cubicBezTo>
                    <a:pt x="1118" y="838"/>
                    <a:pt x="1086" y="787"/>
                    <a:pt x="1052" y="738"/>
                  </a:cubicBezTo>
                  <a:cubicBezTo>
                    <a:pt x="850" y="453"/>
                    <a:pt x="549" y="265"/>
                    <a:pt x="257" y="105"/>
                  </a:cubicBezTo>
                  <a:cubicBezTo>
                    <a:pt x="210"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2"/>
            <p:cNvSpPr/>
            <p:nvPr/>
          </p:nvSpPr>
          <p:spPr>
            <a:xfrm>
              <a:off x="3972611" y="3244886"/>
              <a:ext cx="34777" cy="36207"/>
            </a:xfrm>
            <a:custGeom>
              <a:avLst/>
              <a:gdLst/>
              <a:ahLst/>
              <a:cxnLst/>
              <a:rect l="l" t="t" r="r" b="b"/>
              <a:pathLst>
                <a:path w="1167" h="1215" extrusionOk="0">
                  <a:moveTo>
                    <a:pt x="271" y="0"/>
                  </a:moveTo>
                  <a:cubicBezTo>
                    <a:pt x="227" y="0"/>
                    <a:pt x="184" y="15"/>
                    <a:pt x="137" y="39"/>
                  </a:cubicBezTo>
                  <a:cubicBezTo>
                    <a:pt x="52" y="82"/>
                    <a:pt x="1" y="181"/>
                    <a:pt x="22" y="289"/>
                  </a:cubicBezTo>
                  <a:cubicBezTo>
                    <a:pt x="27" y="299"/>
                    <a:pt x="28" y="310"/>
                    <a:pt x="31" y="323"/>
                  </a:cubicBezTo>
                  <a:cubicBezTo>
                    <a:pt x="49" y="376"/>
                    <a:pt x="81" y="428"/>
                    <a:pt x="115" y="476"/>
                  </a:cubicBezTo>
                  <a:cubicBezTo>
                    <a:pt x="317" y="762"/>
                    <a:pt x="618" y="949"/>
                    <a:pt x="911" y="1111"/>
                  </a:cubicBezTo>
                  <a:cubicBezTo>
                    <a:pt x="958" y="1137"/>
                    <a:pt x="1058" y="1215"/>
                    <a:pt x="1117" y="1215"/>
                  </a:cubicBezTo>
                  <a:cubicBezTo>
                    <a:pt x="1147" y="1215"/>
                    <a:pt x="1166" y="1195"/>
                    <a:pt x="1164" y="1141"/>
                  </a:cubicBezTo>
                  <a:cubicBezTo>
                    <a:pt x="1161" y="1057"/>
                    <a:pt x="1091" y="965"/>
                    <a:pt x="1054" y="889"/>
                  </a:cubicBezTo>
                  <a:cubicBezTo>
                    <a:pt x="975" y="730"/>
                    <a:pt x="882" y="578"/>
                    <a:pt x="776" y="435"/>
                  </a:cubicBezTo>
                  <a:cubicBezTo>
                    <a:pt x="681" y="307"/>
                    <a:pt x="561" y="140"/>
                    <a:pt x="429" y="55"/>
                  </a:cubicBezTo>
                  <a:cubicBezTo>
                    <a:pt x="370" y="17"/>
                    <a:pt x="320"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2"/>
            <p:cNvSpPr/>
            <p:nvPr/>
          </p:nvSpPr>
          <p:spPr>
            <a:xfrm>
              <a:off x="3972521" y="3298525"/>
              <a:ext cx="38323" cy="34985"/>
            </a:xfrm>
            <a:custGeom>
              <a:avLst/>
              <a:gdLst/>
              <a:ahLst/>
              <a:cxnLst/>
              <a:rect l="l" t="t" r="r" b="b"/>
              <a:pathLst>
                <a:path w="1286" h="1174" extrusionOk="0">
                  <a:moveTo>
                    <a:pt x="1141" y="0"/>
                  </a:moveTo>
                  <a:cubicBezTo>
                    <a:pt x="1138" y="0"/>
                    <a:pt x="1136" y="0"/>
                    <a:pt x="1133" y="0"/>
                  </a:cubicBezTo>
                  <a:cubicBezTo>
                    <a:pt x="1050" y="3"/>
                    <a:pt x="961" y="75"/>
                    <a:pt x="885" y="115"/>
                  </a:cubicBezTo>
                  <a:cubicBezTo>
                    <a:pt x="730" y="194"/>
                    <a:pt x="583" y="290"/>
                    <a:pt x="442" y="397"/>
                  </a:cubicBezTo>
                  <a:cubicBezTo>
                    <a:pt x="319" y="495"/>
                    <a:pt x="154" y="616"/>
                    <a:pt x="73" y="753"/>
                  </a:cubicBezTo>
                  <a:cubicBezTo>
                    <a:pt x="1" y="869"/>
                    <a:pt x="5" y="949"/>
                    <a:pt x="55" y="1052"/>
                  </a:cubicBezTo>
                  <a:cubicBezTo>
                    <a:pt x="92" y="1124"/>
                    <a:pt x="165" y="1174"/>
                    <a:pt x="250" y="1174"/>
                  </a:cubicBezTo>
                  <a:cubicBezTo>
                    <a:pt x="266" y="1174"/>
                    <a:pt x="282" y="1172"/>
                    <a:pt x="299" y="1168"/>
                  </a:cubicBezTo>
                  <a:cubicBezTo>
                    <a:pt x="309" y="1164"/>
                    <a:pt x="319" y="1162"/>
                    <a:pt x="330" y="1160"/>
                  </a:cubicBezTo>
                  <a:cubicBezTo>
                    <a:pt x="383" y="1141"/>
                    <a:pt x="434" y="1109"/>
                    <a:pt x="482" y="1074"/>
                  </a:cubicBezTo>
                  <a:cubicBezTo>
                    <a:pt x="760" y="864"/>
                    <a:pt x="944" y="559"/>
                    <a:pt x="1101"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2"/>
            <p:cNvSpPr/>
            <p:nvPr/>
          </p:nvSpPr>
          <p:spPr>
            <a:xfrm>
              <a:off x="4021928" y="3245065"/>
              <a:ext cx="38293" cy="35015"/>
            </a:xfrm>
            <a:custGeom>
              <a:avLst/>
              <a:gdLst/>
              <a:ahLst/>
              <a:cxnLst/>
              <a:rect l="l" t="t" r="r" b="b"/>
              <a:pathLst>
                <a:path w="1285" h="1175" extrusionOk="0">
                  <a:moveTo>
                    <a:pt x="1034" y="1"/>
                  </a:moveTo>
                  <a:cubicBezTo>
                    <a:pt x="1018" y="1"/>
                    <a:pt x="1002" y="3"/>
                    <a:pt x="985" y="6"/>
                  </a:cubicBezTo>
                  <a:cubicBezTo>
                    <a:pt x="977" y="9"/>
                    <a:pt x="966" y="12"/>
                    <a:pt x="955" y="16"/>
                  </a:cubicBezTo>
                  <a:cubicBezTo>
                    <a:pt x="902" y="33"/>
                    <a:pt x="852" y="66"/>
                    <a:pt x="803" y="102"/>
                  </a:cubicBezTo>
                  <a:cubicBezTo>
                    <a:pt x="525" y="310"/>
                    <a:pt x="342" y="615"/>
                    <a:pt x="183" y="915"/>
                  </a:cubicBezTo>
                  <a:cubicBezTo>
                    <a:pt x="146" y="985"/>
                    <a:pt x="0" y="1174"/>
                    <a:pt x="144" y="1174"/>
                  </a:cubicBezTo>
                  <a:cubicBezTo>
                    <a:pt x="147" y="1174"/>
                    <a:pt x="150" y="1174"/>
                    <a:pt x="153" y="1174"/>
                  </a:cubicBezTo>
                  <a:cubicBezTo>
                    <a:pt x="236" y="1171"/>
                    <a:pt x="325" y="1099"/>
                    <a:pt x="401" y="1059"/>
                  </a:cubicBezTo>
                  <a:cubicBezTo>
                    <a:pt x="554" y="980"/>
                    <a:pt x="703" y="884"/>
                    <a:pt x="843" y="777"/>
                  </a:cubicBezTo>
                  <a:cubicBezTo>
                    <a:pt x="966" y="680"/>
                    <a:pt x="1131" y="558"/>
                    <a:pt x="1213" y="422"/>
                  </a:cubicBezTo>
                  <a:cubicBezTo>
                    <a:pt x="1285" y="306"/>
                    <a:pt x="1279" y="225"/>
                    <a:pt x="1229" y="124"/>
                  </a:cubicBezTo>
                  <a:cubicBezTo>
                    <a:pt x="1192"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4009502" y="3282374"/>
              <a:ext cx="13797" cy="14036"/>
            </a:xfrm>
            <a:custGeom>
              <a:avLst/>
              <a:gdLst/>
              <a:ahLst/>
              <a:cxnLst/>
              <a:rect l="l" t="t" r="r" b="b"/>
              <a:pathLst>
                <a:path w="463" h="471" extrusionOk="0">
                  <a:moveTo>
                    <a:pt x="231" y="1"/>
                  </a:moveTo>
                  <a:cubicBezTo>
                    <a:pt x="216" y="1"/>
                    <a:pt x="197" y="5"/>
                    <a:pt x="181" y="6"/>
                  </a:cubicBezTo>
                  <a:cubicBezTo>
                    <a:pt x="176" y="6"/>
                    <a:pt x="173" y="8"/>
                    <a:pt x="167" y="9"/>
                  </a:cubicBezTo>
                  <a:cubicBezTo>
                    <a:pt x="153" y="15"/>
                    <a:pt x="134" y="21"/>
                    <a:pt x="120" y="29"/>
                  </a:cubicBezTo>
                  <a:cubicBezTo>
                    <a:pt x="105" y="39"/>
                    <a:pt x="94" y="49"/>
                    <a:pt x="81" y="61"/>
                  </a:cubicBezTo>
                  <a:cubicBezTo>
                    <a:pt x="72" y="67"/>
                    <a:pt x="67" y="78"/>
                    <a:pt x="60" y="87"/>
                  </a:cubicBezTo>
                  <a:cubicBezTo>
                    <a:pt x="52" y="97"/>
                    <a:pt x="45" y="105"/>
                    <a:pt x="42" y="114"/>
                  </a:cubicBezTo>
                  <a:cubicBezTo>
                    <a:pt x="39" y="117"/>
                    <a:pt x="38" y="123"/>
                    <a:pt x="37" y="127"/>
                  </a:cubicBezTo>
                  <a:cubicBezTo>
                    <a:pt x="34" y="128"/>
                    <a:pt x="32" y="133"/>
                    <a:pt x="31" y="134"/>
                  </a:cubicBezTo>
                  <a:cubicBezTo>
                    <a:pt x="29" y="137"/>
                    <a:pt x="27" y="141"/>
                    <a:pt x="24" y="145"/>
                  </a:cubicBezTo>
                  <a:cubicBezTo>
                    <a:pt x="18" y="158"/>
                    <a:pt x="11" y="173"/>
                    <a:pt x="8" y="187"/>
                  </a:cubicBezTo>
                  <a:cubicBezTo>
                    <a:pt x="6" y="191"/>
                    <a:pt x="6" y="193"/>
                    <a:pt x="6" y="196"/>
                  </a:cubicBezTo>
                  <a:cubicBezTo>
                    <a:pt x="2" y="210"/>
                    <a:pt x="2" y="224"/>
                    <a:pt x="1" y="239"/>
                  </a:cubicBezTo>
                  <a:lnTo>
                    <a:pt x="1" y="246"/>
                  </a:lnTo>
                  <a:cubicBezTo>
                    <a:pt x="1" y="256"/>
                    <a:pt x="2" y="264"/>
                    <a:pt x="4" y="272"/>
                  </a:cubicBezTo>
                  <a:cubicBezTo>
                    <a:pt x="6" y="279"/>
                    <a:pt x="6" y="289"/>
                    <a:pt x="8" y="296"/>
                  </a:cubicBezTo>
                  <a:cubicBezTo>
                    <a:pt x="11" y="310"/>
                    <a:pt x="18" y="325"/>
                    <a:pt x="24" y="337"/>
                  </a:cubicBezTo>
                  <a:cubicBezTo>
                    <a:pt x="25" y="342"/>
                    <a:pt x="27" y="343"/>
                    <a:pt x="29" y="346"/>
                  </a:cubicBezTo>
                  <a:cubicBezTo>
                    <a:pt x="38" y="359"/>
                    <a:pt x="47" y="372"/>
                    <a:pt x="58" y="385"/>
                  </a:cubicBezTo>
                  <a:cubicBezTo>
                    <a:pt x="60" y="388"/>
                    <a:pt x="62" y="389"/>
                    <a:pt x="65" y="392"/>
                  </a:cubicBezTo>
                  <a:cubicBezTo>
                    <a:pt x="80" y="403"/>
                    <a:pt x="94" y="415"/>
                    <a:pt x="110" y="428"/>
                  </a:cubicBezTo>
                  <a:lnTo>
                    <a:pt x="125" y="438"/>
                  </a:lnTo>
                  <a:cubicBezTo>
                    <a:pt x="141" y="446"/>
                    <a:pt x="158" y="454"/>
                    <a:pt x="176" y="459"/>
                  </a:cubicBezTo>
                  <a:cubicBezTo>
                    <a:pt x="181" y="461"/>
                    <a:pt x="188" y="464"/>
                    <a:pt x="196" y="465"/>
                  </a:cubicBezTo>
                  <a:cubicBezTo>
                    <a:pt x="210" y="466"/>
                    <a:pt x="226" y="471"/>
                    <a:pt x="240" y="471"/>
                  </a:cubicBezTo>
                  <a:cubicBezTo>
                    <a:pt x="242" y="471"/>
                    <a:pt x="244" y="471"/>
                    <a:pt x="246" y="471"/>
                  </a:cubicBezTo>
                  <a:cubicBezTo>
                    <a:pt x="254" y="471"/>
                    <a:pt x="262" y="468"/>
                    <a:pt x="270" y="466"/>
                  </a:cubicBezTo>
                  <a:cubicBezTo>
                    <a:pt x="280" y="465"/>
                    <a:pt x="289" y="465"/>
                    <a:pt x="297" y="464"/>
                  </a:cubicBezTo>
                  <a:cubicBezTo>
                    <a:pt x="313" y="459"/>
                    <a:pt x="330" y="451"/>
                    <a:pt x="345" y="445"/>
                  </a:cubicBezTo>
                  <a:cubicBezTo>
                    <a:pt x="349" y="443"/>
                    <a:pt x="355" y="439"/>
                    <a:pt x="359" y="436"/>
                  </a:cubicBezTo>
                  <a:cubicBezTo>
                    <a:pt x="373" y="425"/>
                    <a:pt x="388" y="416"/>
                    <a:pt x="401" y="403"/>
                  </a:cubicBezTo>
                  <a:cubicBezTo>
                    <a:pt x="409" y="390"/>
                    <a:pt x="419" y="376"/>
                    <a:pt x="431" y="362"/>
                  </a:cubicBezTo>
                  <a:cubicBezTo>
                    <a:pt x="433" y="358"/>
                    <a:pt x="436" y="352"/>
                    <a:pt x="438" y="347"/>
                  </a:cubicBezTo>
                  <a:cubicBezTo>
                    <a:pt x="445" y="330"/>
                    <a:pt x="452" y="315"/>
                    <a:pt x="455" y="299"/>
                  </a:cubicBezTo>
                  <a:cubicBezTo>
                    <a:pt x="459" y="283"/>
                    <a:pt x="461" y="264"/>
                    <a:pt x="462" y="247"/>
                  </a:cubicBezTo>
                  <a:lnTo>
                    <a:pt x="462" y="229"/>
                  </a:lnTo>
                  <a:cubicBezTo>
                    <a:pt x="461" y="213"/>
                    <a:pt x="459" y="194"/>
                    <a:pt x="455" y="178"/>
                  </a:cubicBezTo>
                  <a:cubicBezTo>
                    <a:pt x="452" y="161"/>
                    <a:pt x="444" y="144"/>
                    <a:pt x="436" y="128"/>
                  </a:cubicBezTo>
                  <a:cubicBezTo>
                    <a:pt x="433" y="123"/>
                    <a:pt x="432" y="120"/>
                    <a:pt x="429" y="114"/>
                  </a:cubicBezTo>
                  <a:cubicBezTo>
                    <a:pt x="419" y="100"/>
                    <a:pt x="409" y="84"/>
                    <a:pt x="396" y="71"/>
                  </a:cubicBezTo>
                  <a:cubicBezTo>
                    <a:pt x="389" y="62"/>
                    <a:pt x="379" y="57"/>
                    <a:pt x="369" y="49"/>
                  </a:cubicBezTo>
                  <a:cubicBezTo>
                    <a:pt x="360" y="42"/>
                    <a:pt x="352" y="35"/>
                    <a:pt x="343" y="29"/>
                  </a:cubicBezTo>
                  <a:cubicBezTo>
                    <a:pt x="329" y="21"/>
                    <a:pt x="312" y="15"/>
                    <a:pt x="296" y="9"/>
                  </a:cubicBezTo>
                  <a:cubicBezTo>
                    <a:pt x="290" y="8"/>
                    <a:pt x="284" y="6"/>
                    <a:pt x="280" y="6"/>
                  </a:cubicBezTo>
                  <a:cubicBezTo>
                    <a:pt x="264"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4208799" y="3281003"/>
              <a:ext cx="48693" cy="16628"/>
            </a:xfrm>
            <a:custGeom>
              <a:avLst/>
              <a:gdLst/>
              <a:ahLst/>
              <a:cxnLst/>
              <a:rect l="l" t="t" r="r" b="b"/>
              <a:pathLst>
                <a:path w="1634" h="558" extrusionOk="0">
                  <a:moveTo>
                    <a:pt x="1099" y="0"/>
                  </a:moveTo>
                  <a:cubicBezTo>
                    <a:pt x="832" y="0"/>
                    <a:pt x="568" y="68"/>
                    <a:pt x="318" y="144"/>
                  </a:cubicBezTo>
                  <a:cubicBezTo>
                    <a:pt x="241" y="167"/>
                    <a:pt x="0" y="196"/>
                    <a:pt x="118" y="305"/>
                  </a:cubicBezTo>
                  <a:cubicBezTo>
                    <a:pt x="178" y="362"/>
                    <a:pt x="291" y="376"/>
                    <a:pt x="371" y="404"/>
                  </a:cubicBezTo>
                  <a:cubicBezTo>
                    <a:pt x="536" y="459"/>
                    <a:pt x="706" y="498"/>
                    <a:pt x="880" y="524"/>
                  </a:cubicBezTo>
                  <a:cubicBezTo>
                    <a:pt x="984" y="538"/>
                    <a:pt x="1109" y="557"/>
                    <a:pt x="1227" y="557"/>
                  </a:cubicBezTo>
                  <a:cubicBezTo>
                    <a:pt x="1284" y="557"/>
                    <a:pt x="1339" y="553"/>
                    <a:pt x="1389" y="541"/>
                  </a:cubicBezTo>
                  <a:cubicBezTo>
                    <a:pt x="1519" y="511"/>
                    <a:pt x="1572" y="451"/>
                    <a:pt x="1605" y="343"/>
                  </a:cubicBezTo>
                  <a:cubicBezTo>
                    <a:pt x="1634" y="252"/>
                    <a:pt x="1603" y="144"/>
                    <a:pt x="1515" y="85"/>
                  </a:cubicBezTo>
                  <a:cubicBezTo>
                    <a:pt x="1505" y="75"/>
                    <a:pt x="1496" y="71"/>
                    <a:pt x="1486" y="65"/>
                  </a:cubicBezTo>
                  <a:cubicBezTo>
                    <a:pt x="1436" y="40"/>
                    <a:pt x="1376" y="25"/>
                    <a:pt x="1318" y="17"/>
                  </a:cubicBezTo>
                  <a:cubicBezTo>
                    <a:pt x="1245" y="5"/>
                    <a:pt x="1172" y="0"/>
                    <a:pt x="109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4139963" y="3280914"/>
              <a:ext cx="48693" cy="16628"/>
            </a:xfrm>
            <a:custGeom>
              <a:avLst/>
              <a:gdLst/>
              <a:ahLst/>
              <a:cxnLst/>
              <a:rect l="l" t="t" r="r" b="b"/>
              <a:pathLst>
                <a:path w="1634" h="558" extrusionOk="0">
                  <a:moveTo>
                    <a:pt x="408" y="1"/>
                  </a:moveTo>
                  <a:cubicBezTo>
                    <a:pt x="350" y="1"/>
                    <a:pt x="295" y="5"/>
                    <a:pt x="245" y="17"/>
                  </a:cubicBezTo>
                  <a:cubicBezTo>
                    <a:pt x="115" y="47"/>
                    <a:pt x="63" y="110"/>
                    <a:pt x="29" y="215"/>
                  </a:cubicBezTo>
                  <a:cubicBezTo>
                    <a:pt x="0" y="306"/>
                    <a:pt x="30" y="414"/>
                    <a:pt x="121" y="472"/>
                  </a:cubicBezTo>
                  <a:cubicBezTo>
                    <a:pt x="129" y="482"/>
                    <a:pt x="138" y="490"/>
                    <a:pt x="149" y="492"/>
                  </a:cubicBezTo>
                  <a:cubicBezTo>
                    <a:pt x="199" y="518"/>
                    <a:pt x="258" y="533"/>
                    <a:pt x="315" y="541"/>
                  </a:cubicBezTo>
                  <a:cubicBezTo>
                    <a:pt x="389" y="553"/>
                    <a:pt x="462" y="558"/>
                    <a:pt x="535" y="558"/>
                  </a:cubicBezTo>
                  <a:cubicBezTo>
                    <a:pt x="802" y="558"/>
                    <a:pt x="1066" y="490"/>
                    <a:pt x="1317" y="414"/>
                  </a:cubicBezTo>
                  <a:cubicBezTo>
                    <a:pt x="1393" y="391"/>
                    <a:pt x="1634" y="362"/>
                    <a:pt x="1518" y="253"/>
                  </a:cubicBezTo>
                  <a:cubicBezTo>
                    <a:pt x="1456" y="196"/>
                    <a:pt x="1343" y="182"/>
                    <a:pt x="1263" y="154"/>
                  </a:cubicBezTo>
                  <a:cubicBezTo>
                    <a:pt x="1098" y="98"/>
                    <a:pt x="927" y="58"/>
                    <a:pt x="754" y="34"/>
                  </a:cubicBezTo>
                  <a:cubicBezTo>
                    <a:pt x="651"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2"/>
            <p:cNvSpPr/>
            <p:nvPr/>
          </p:nvSpPr>
          <p:spPr>
            <a:xfrm>
              <a:off x="4189996" y="3302220"/>
              <a:ext cx="17969" cy="46667"/>
            </a:xfrm>
            <a:custGeom>
              <a:avLst/>
              <a:gdLst/>
              <a:ahLst/>
              <a:cxnLst/>
              <a:rect l="l" t="t" r="r" b="b"/>
              <a:pathLst>
                <a:path w="603" h="1566" extrusionOk="0">
                  <a:moveTo>
                    <a:pt x="320" y="1"/>
                  </a:moveTo>
                  <a:cubicBezTo>
                    <a:pt x="304" y="1"/>
                    <a:pt x="287" y="10"/>
                    <a:pt x="266" y="33"/>
                  </a:cubicBezTo>
                  <a:cubicBezTo>
                    <a:pt x="211" y="94"/>
                    <a:pt x="197" y="209"/>
                    <a:pt x="171" y="292"/>
                  </a:cubicBezTo>
                  <a:cubicBezTo>
                    <a:pt x="118" y="460"/>
                    <a:pt x="78" y="634"/>
                    <a:pt x="55" y="813"/>
                  </a:cubicBezTo>
                  <a:cubicBezTo>
                    <a:pt x="34" y="971"/>
                    <a:pt x="1" y="1176"/>
                    <a:pt x="36" y="1332"/>
                  </a:cubicBezTo>
                  <a:cubicBezTo>
                    <a:pt x="68" y="1467"/>
                    <a:pt x="127" y="1520"/>
                    <a:pt x="233" y="1554"/>
                  </a:cubicBezTo>
                  <a:cubicBezTo>
                    <a:pt x="254" y="1562"/>
                    <a:pt x="277" y="1565"/>
                    <a:pt x="300" y="1565"/>
                  </a:cubicBezTo>
                  <a:cubicBezTo>
                    <a:pt x="370" y="1565"/>
                    <a:pt x="441" y="1530"/>
                    <a:pt x="485" y="1461"/>
                  </a:cubicBezTo>
                  <a:cubicBezTo>
                    <a:pt x="491" y="1451"/>
                    <a:pt x="498" y="1440"/>
                    <a:pt x="501" y="1431"/>
                  </a:cubicBezTo>
                  <a:cubicBezTo>
                    <a:pt x="525" y="1379"/>
                    <a:pt x="541" y="1319"/>
                    <a:pt x="549" y="1261"/>
                  </a:cubicBezTo>
                  <a:cubicBezTo>
                    <a:pt x="602" y="914"/>
                    <a:pt x="521" y="563"/>
                    <a:pt x="426" y="237"/>
                  </a:cubicBezTo>
                  <a:cubicBezTo>
                    <a:pt x="406" y="174"/>
                    <a:pt x="386" y="1"/>
                    <a:pt x="32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4189489" y="3229689"/>
              <a:ext cx="17880" cy="46697"/>
            </a:xfrm>
            <a:custGeom>
              <a:avLst/>
              <a:gdLst/>
              <a:ahLst/>
              <a:cxnLst/>
              <a:rect l="l" t="t" r="r" b="b"/>
              <a:pathLst>
                <a:path w="600" h="1567" extrusionOk="0">
                  <a:moveTo>
                    <a:pt x="304" y="1"/>
                  </a:moveTo>
                  <a:cubicBezTo>
                    <a:pt x="233" y="1"/>
                    <a:pt x="163" y="36"/>
                    <a:pt x="118" y="105"/>
                  </a:cubicBezTo>
                  <a:cubicBezTo>
                    <a:pt x="114" y="114"/>
                    <a:pt x="108" y="125"/>
                    <a:pt x="102" y="135"/>
                  </a:cubicBezTo>
                  <a:cubicBezTo>
                    <a:pt x="78" y="188"/>
                    <a:pt x="63" y="247"/>
                    <a:pt x="53" y="306"/>
                  </a:cubicBezTo>
                  <a:cubicBezTo>
                    <a:pt x="0" y="654"/>
                    <a:pt x="82" y="1005"/>
                    <a:pt x="178" y="1329"/>
                  </a:cubicBezTo>
                  <a:cubicBezTo>
                    <a:pt x="197" y="1393"/>
                    <a:pt x="218" y="1567"/>
                    <a:pt x="284" y="1567"/>
                  </a:cubicBezTo>
                  <a:cubicBezTo>
                    <a:pt x="299" y="1567"/>
                    <a:pt x="317" y="1557"/>
                    <a:pt x="337" y="1535"/>
                  </a:cubicBezTo>
                  <a:cubicBezTo>
                    <a:pt x="393" y="1472"/>
                    <a:pt x="406" y="1357"/>
                    <a:pt x="432" y="1274"/>
                  </a:cubicBezTo>
                  <a:cubicBezTo>
                    <a:pt x="486" y="1107"/>
                    <a:pt x="525" y="933"/>
                    <a:pt x="548" y="754"/>
                  </a:cubicBezTo>
                  <a:cubicBezTo>
                    <a:pt x="569" y="597"/>
                    <a:pt x="599" y="390"/>
                    <a:pt x="566" y="234"/>
                  </a:cubicBezTo>
                  <a:cubicBezTo>
                    <a:pt x="536" y="99"/>
                    <a:pt x="476" y="46"/>
                    <a:pt x="372" y="12"/>
                  </a:cubicBezTo>
                  <a:cubicBezTo>
                    <a:pt x="349"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4192052" y="3282284"/>
              <a:ext cx="13738" cy="13797"/>
            </a:xfrm>
            <a:custGeom>
              <a:avLst/>
              <a:gdLst/>
              <a:ahLst/>
              <a:cxnLst/>
              <a:rect l="l" t="t" r="r" b="b"/>
              <a:pathLst>
                <a:path w="461" h="463" extrusionOk="0">
                  <a:moveTo>
                    <a:pt x="232" y="1"/>
                  </a:moveTo>
                  <a:cubicBezTo>
                    <a:pt x="222" y="1"/>
                    <a:pt x="210" y="2"/>
                    <a:pt x="200" y="4"/>
                  </a:cubicBezTo>
                  <a:cubicBezTo>
                    <a:pt x="188" y="7"/>
                    <a:pt x="175" y="7"/>
                    <a:pt x="165" y="9"/>
                  </a:cubicBezTo>
                  <a:cubicBezTo>
                    <a:pt x="149" y="15"/>
                    <a:pt x="132" y="22"/>
                    <a:pt x="118" y="30"/>
                  </a:cubicBezTo>
                  <a:cubicBezTo>
                    <a:pt x="114" y="31"/>
                    <a:pt x="109" y="35"/>
                    <a:pt x="104" y="38"/>
                  </a:cubicBezTo>
                  <a:cubicBezTo>
                    <a:pt x="92" y="47"/>
                    <a:pt x="78" y="58"/>
                    <a:pt x="65" y="68"/>
                  </a:cubicBezTo>
                  <a:cubicBezTo>
                    <a:pt x="52" y="81"/>
                    <a:pt x="43" y="95"/>
                    <a:pt x="32" y="108"/>
                  </a:cubicBezTo>
                  <a:cubicBezTo>
                    <a:pt x="29" y="111"/>
                    <a:pt x="28" y="117"/>
                    <a:pt x="25" y="121"/>
                  </a:cubicBezTo>
                  <a:cubicBezTo>
                    <a:pt x="18" y="136"/>
                    <a:pt x="10" y="151"/>
                    <a:pt x="8" y="167"/>
                  </a:cubicBezTo>
                  <a:cubicBezTo>
                    <a:pt x="3" y="183"/>
                    <a:pt x="2" y="200"/>
                    <a:pt x="0" y="216"/>
                  </a:cubicBezTo>
                  <a:cubicBezTo>
                    <a:pt x="0" y="226"/>
                    <a:pt x="2" y="239"/>
                    <a:pt x="3" y="250"/>
                  </a:cubicBezTo>
                  <a:cubicBezTo>
                    <a:pt x="6" y="260"/>
                    <a:pt x="6" y="272"/>
                    <a:pt x="9" y="282"/>
                  </a:cubicBezTo>
                  <a:cubicBezTo>
                    <a:pt x="10" y="286"/>
                    <a:pt x="13" y="290"/>
                    <a:pt x="15" y="295"/>
                  </a:cubicBezTo>
                  <a:cubicBezTo>
                    <a:pt x="15" y="297"/>
                    <a:pt x="15" y="300"/>
                    <a:pt x="16" y="303"/>
                  </a:cubicBezTo>
                  <a:cubicBezTo>
                    <a:pt x="18" y="309"/>
                    <a:pt x="18" y="312"/>
                    <a:pt x="20" y="316"/>
                  </a:cubicBezTo>
                  <a:cubicBezTo>
                    <a:pt x="25" y="330"/>
                    <a:pt x="30" y="345"/>
                    <a:pt x="36" y="358"/>
                  </a:cubicBezTo>
                  <a:cubicBezTo>
                    <a:pt x="38" y="359"/>
                    <a:pt x="38" y="362"/>
                    <a:pt x="39" y="365"/>
                  </a:cubicBezTo>
                  <a:cubicBezTo>
                    <a:pt x="46" y="376"/>
                    <a:pt x="58" y="388"/>
                    <a:pt x="66" y="398"/>
                  </a:cubicBezTo>
                  <a:cubicBezTo>
                    <a:pt x="68" y="401"/>
                    <a:pt x="68" y="402"/>
                    <a:pt x="71" y="403"/>
                  </a:cubicBezTo>
                  <a:cubicBezTo>
                    <a:pt x="75" y="409"/>
                    <a:pt x="85" y="416"/>
                    <a:pt x="89" y="419"/>
                  </a:cubicBezTo>
                  <a:cubicBezTo>
                    <a:pt x="95" y="425"/>
                    <a:pt x="102" y="431"/>
                    <a:pt x="109" y="436"/>
                  </a:cubicBezTo>
                  <a:cubicBezTo>
                    <a:pt x="122" y="442"/>
                    <a:pt x="136" y="448"/>
                    <a:pt x="149" y="454"/>
                  </a:cubicBezTo>
                  <a:cubicBezTo>
                    <a:pt x="152" y="455"/>
                    <a:pt x="157" y="455"/>
                    <a:pt x="158" y="458"/>
                  </a:cubicBezTo>
                  <a:cubicBezTo>
                    <a:pt x="172" y="461"/>
                    <a:pt x="188" y="462"/>
                    <a:pt x="204" y="462"/>
                  </a:cubicBezTo>
                  <a:lnTo>
                    <a:pt x="215" y="462"/>
                  </a:lnTo>
                  <a:cubicBezTo>
                    <a:pt x="232" y="462"/>
                    <a:pt x="253" y="459"/>
                    <a:pt x="271" y="455"/>
                  </a:cubicBezTo>
                  <a:cubicBezTo>
                    <a:pt x="275" y="454"/>
                    <a:pt x="283" y="454"/>
                    <a:pt x="288" y="452"/>
                  </a:cubicBezTo>
                  <a:cubicBezTo>
                    <a:pt x="307" y="446"/>
                    <a:pt x="323" y="439"/>
                    <a:pt x="339" y="431"/>
                  </a:cubicBezTo>
                  <a:cubicBezTo>
                    <a:pt x="344" y="426"/>
                    <a:pt x="351" y="425"/>
                    <a:pt x="357" y="419"/>
                  </a:cubicBezTo>
                  <a:cubicBezTo>
                    <a:pt x="369" y="409"/>
                    <a:pt x="386" y="401"/>
                    <a:pt x="396" y="388"/>
                  </a:cubicBezTo>
                  <a:cubicBezTo>
                    <a:pt x="402" y="382"/>
                    <a:pt x="407" y="373"/>
                    <a:pt x="412" y="368"/>
                  </a:cubicBezTo>
                  <a:lnTo>
                    <a:pt x="429" y="346"/>
                  </a:lnTo>
                  <a:cubicBezTo>
                    <a:pt x="437" y="332"/>
                    <a:pt x="443" y="316"/>
                    <a:pt x="447" y="299"/>
                  </a:cubicBezTo>
                  <a:cubicBezTo>
                    <a:pt x="450" y="295"/>
                    <a:pt x="452" y="289"/>
                    <a:pt x="452" y="283"/>
                  </a:cubicBezTo>
                  <a:cubicBezTo>
                    <a:pt x="455" y="266"/>
                    <a:pt x="459" y="247"/>
                    <a:pt x="459" y="230"/>
                  </a:cubicBezTo>
                  <a:cubicBezTo>
                    <a:pt x="460" y="217"/>
                    <a:pt x="457" y="200"/>
                    <a:pt x="455" y="181"/>
                  </a:cubicBezTo>
                  <a:cubicBezTo>
                    <a:pt x="453" y="176"/>
                    <a:pt x="453" y="171"/>
                    <a:pt x="452" y="166"/>
                  </a:cubicBezTo>
                  <a:cubicBezTo>
                    <a:pt x="446" y="150"/>
                    <a:pt x="439" y="133"/>
                    <a:pt x="432" y="117"/>
                  </a:cubicBezTo>
                  <a:cubicBezTo>
                    <a:pt x="423" y="103"/>
                    <a:pt x="412" y="88"/>
                    <a:pt x="402" y="75"/>
                  </a:cubicBezTo>
                  <a:cubicBezTo>
                    <a:pt x="397" y="71"/>
                    <a:pt x="393" y="67"/>
                    <a:pt x="389" y="64"/>
                  </a:cubicBezTo>
                  <a:cubicBezTo>
                    <a:pt x="376" y="52"/>
                    <a:pt x="364" y="42"/>
                    <a:pt x="350" y="32"/>
                  </a:cubicBezTo>
                  <a:cubicBezTo>
                    <a:pt x="336" y="24"/>
                    <a:pt x="317" y="17"/>
                    <a:pt x="301" y="11"/>
                  </a:cubicBezTo>
                  <a:cubicBezTo>
                    <a:pt x="296" y="9"/>
                    <a:pt x="293"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4390068" y="3297512"/>
              <a:ext cx="34777" cy="36177"/>
            </a:xfrm>
            <a:custGeom>
              <a:avLst/>
              <a:gdLst/>
              <a:ahLst/>
              <a:cxnLst/>
              <a:rect l="l" t="t" r="r" b="b"/>
              <a:pathLst>
                <a:path w="1167" h="1214" extrusionOk="0">
                  <a:moveTo>
                    <a:pt x="50" y="0"/>
                  </a:moveTo>
                  <a:cubicBezTo>
                    <a:pt x="20" y="0"/>
                    <a:pt x="1" y="19"/>
                    <a:pt x="3" y="73"/>
                  </a:cubicBezTo>
                  <a:cubicBezTo>
                    <a:pt x="5" y="158"/>
                    <a:pt x="76" y="249"/>
                    <a:pt x="113" y="327"/>
                  </a:cubicBezTo>
                  <a:cubicBezTo>
                    <a:pt x="192" y="484"/>
                    <a:pt x="285" y="636"/>
                    <a:pt x="391" y="779"/>
                  </a:cubicBezTo>
                  <a:cubicBezTo>
                    <a:pt x="485" y="907"/>
                    <a:pt x="606" y="1075"/>
                    <a:pt x="738" y="1159"/>
                  </a:cubicBezTo>
                  <a:cubicBezTo>
                    <a:pt x="797" y="1197"/>
                    <a:pt x="847" y="1214"/>
                    <a:pt x="895" y="1214"/>
                  </a:cubicBezTo>
                  <a:cubicBezTo>
                    <a:pt x="940" y="1214"/>
                    <a:pt x="982" y="1200"/>
                    <a:pt x="1030" y="1175"/>
                  </a:cubicBezTo>
                  <a:cubicBezTo>
                    <a:pt x="1114" y="1132"/>
                    <a:pt x="1166" y="1033"/>
                    <a:pt x="1145" y="926"/>
                  </a:cubicBezTo>
                  <a:cubicBezTo>
                    <a:pt x="1143" y="914"/>
                    <a:pt x="1139" y="903"/>
                    <a:pt x="1136" y="893"/>
                  </a:cubicBezTo>
                  <a:cubicBezTo>
                    <a:pt x="1117" y="838"/>
                    <a:pt x="1086" y="787"/>
                    <a:pt x="1051" y="738"/>
                  </a:cubicBezTo>
                  <a:cubicBezTo>
                    <a:pt x="849" y="453"/>
                    <a:pt x="548" y="265"/>
                    <a:pt x="256" y="105"/>
                  </a:cubicBezTo>
                  <a:cubicBezTo>
                    <a:pt x="209" y="78"/>
                    <a:pt x="109"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4337383" y="3244886"/>
              <a:ext cx="34777" cy="36207"/>
            </a:xfrm>
            <a:custGeom>
              <a:avLst/>
              <a:gdLst/>
              <a:ahLst/>
              <a:cxnLst/>
              <a:rect l="l" t="t" r="r" b="b"/>
              <a:pathLst>
                <a:path w="1167" h="1215" extrusionOk="0">
                  <a:moveTo>
                    <a:pt x="270" y="0"/>
                  </a:moveTo>
                  <a:cubicBezTo>
                    <a:pt x="226" y="0"/>
                    <a:pt x="184" y="15"/>
                    <a:pt x="137" y="39"/>
                  </a:cubicBezTo>
                  <a:cubicBezTo>
                    <a:pt x="53" y="82"/>
                    <a:pt x="1" y="181"/>
                    <a:pt x="22" y="289"/>
                  </a:cubicBezTo>
                  <a:cubicBezTo>
                    <a:pt x="24" y="299"/>
                    <a:pt x="27" y="310"/>
                    <a:pt x="31" y="323"/>
                  </a:cubicBezTo>
                  <a:cubicBezTo>
                    <a:pt x="48" y="376"/>
                    <a:pt x="81" y="428"/>
                    <a:pt x="116" y="476"/>
                  </a:cubicBezTo>
                  <a:cubicBezTo>
                    <a:pt x="318" y="762"/>
                    <a:pt x="619" y="949"/>
                    <a:pt x="911" y="1111"/>
                  </a:cubicBezTo>
                  <a:cubicBezTo>
                    <a:pt x="957" y="1137"/>
                    <a:pt x="1057" y="1215"/>
                    <a:pt x="1117" y="1215"/>
                  </a:cubicBezTo>
                  <a:cubicBezTo>
                    <a:pt x="1147" y="1215"/>
                    <a:pt x="1166" y="1195"/>
                    <a:pt x="1164" y="1141"/>
                  </a:cubicBezTo>
                  <a:cubicBezTo>
                    <a:pt x="1162" y="1057"/>
                    <a:pt x="1091" y="965"/>
                    <a:pt x="1054" y="889"/>
                  </a:cubicBezTo>
                  <a:cubicBezTo>
                    <a:pt x="977" y="730"/>
                    <a:pt x="881" y="578"/>
                    <a:pt x="776" y="435"/>
                  </a:cubicBezTo>
                  <a:cubicBezTo>
                    <a:pt x="682" y="307"/>
                    <a:pt x="561" y="140"/>
                    <a:pt x="428"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4337234" y="3298525"/>
              <a:ext cx="38293" cy="34985"/>
            </a:xfrm>
            <a:custGeom>
              <a:avLst/>
              <a:gdLst/>
              <a:ahLst/>
              <a:cxnLst/>
              <a:rect l="l" t="t" r="r" b="b"/>
              <a:pathLst>
                <a:path w="1285" h="1174" extrusionOk="0">
                  <a:moveTo>
                    <a:pt x="1140" y="0"/>
                  </a:moveTo>
                  <a:cubicBezTo>
                    <a:pt x="1138" y="0"/>
                    <a:pt x="1135" y="0"/>
                    <a:pt x="1132" y="0"/>
                  </a:cubicBezTo>
                  <a:cubicBezTo>
                    <a:pt x="1049" y="3"/>
                    <a:pt x="960" y="75"/>
                    <a:pt x="884" y="115"/>
                  </a:cubicBezTo>
                  <a:cubicBezTo>
                    <a:pt x="731" y="194"/>
                    <a:pt x="582" y="290"/>
                    <a:pt x="443" y="397"/>
                  </a:cubicBezTo>
                  <a:cubicBezTo>
                    <a:pt x="318" y="495"/>
                    <a:pt x="154" y="616"/>
                    <a:pt x="72" y="753"/>
                  </a:cubicBezTo>
                  <a:cubicBezTo>
                    <a:pt x="0" y="869"/>
                    <a:pt x="6" y="949"/>
                    <a:pt x="56" y="1052"/>
                  </a:cubicBezTo>
                  <a:cubicBezTo>
                    <a:pt x="92" y="1124"/>
                    <a:pt x="165" y="1174"/>
                    <a:pt x="250" y="1174"/>
                  </a:cubicBezTo>
                  <a:cubicBezTo>
                    <a:pt x="266" y="1174"/>
                    <a:pt x="283" y="1172"/>
                    <a:pt x="300" y="1168"/>
                  </a:cubicBezTo>
                  <a:cubicBezTo>
                    <a:pt x="308" y="1164"/>
                    <a:pt x="318" y="1162"/>
                    <a:pt x="330" y="1160"/>
                  </a:cubicBezTo>
                  <a:cubicBezTo>
                    <a:pt x="383" y="1141"/>
                    <a:pt x="433" y="1109"/>
                    <a:pt x="482" y="1074"/>
                  </a:cubicBezTo>
                  <a:cubicBezTo>
                    <a:pt x="760" y="864"/>
                    <a:pt x="944" y="559"/>
                    <a:pt x="1102" y="260"/>
                  </a:cubicBezTo>
                  <a:cubicBezTo>
                    <a:pt x="1139" y="189"/>
                    <a:pt x="1284" y="0"/>
                    <a:pt x="114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4386700" y="3245065"/>
              <a:ext cx="38293" cy="35015"/>
            </a:xfrm>
            <a:custGeom>
              <a:avLst/>
              <a:gdLst/>
              <a:ahLst/>
              <a:cxnLst/>
              <a:rect l="l" t="t" r="r" b="b"/>
              <a:pathLst>
                <a:path w="1285" h="1175" extrusionOk="0">
                  <a:moveTo>
                    <a:pt x="1034" y="1"/>
                  </a:moveTo>
                  <a:cubicBezTo>
                    <a:pt x="1018" y="1"/>
                    <a:pt x="1002" y="3"/>
                    <a:pt x="985" y="6"/>
                  </a:cubicBezTo>
                  <a:cubicBezTo>
                    <a:pt x="977" y="9"/>
                    <a:pt x="965" y="12"/>
                    <a:pt x="955" y="16"/>
                  </a:cubicBezTo>
                  <a:cubicBezTo>
                    <a:pt x="901" y="33"/>
                    <a:pt x="851" y="66"/>
                    <a:pt x="803" y="102"/>
                  </a:cubicBezTo>
                  <a:cubicBezTo>
                    <a:pt x="525" y="310"/>
                    <a:pt x="341" y="615"/>
                    <a:pt x="183" y="915"/>
                  </a:cubicBezTo>
                  <a:cubicBezTo>
                    <a:pt x="146" y="985"/>
                    <a:pt x="1" y="1174"/>
                    <a:pt x="145" y="1174"/>
                  </a:cubicBezTo>
                  <a:cubicBezTo>
                    <a:pt x="147" y="1174"/>
                    <a:pt x="150" y="1174"/>
                    <a:pt x="153" y="1174"/>
                  </a:cubicBezTo>
                  <a:cubicBezTo>
                    <a:pt x="234" y="1171"/>
                    <a:pt x="325" y="1099"/>
                    <a:pt x="399" y="1059"/>
                  </a:cubicBezTo>
                  <a:cubicBezTo>
                    <a:pt x="554" y="980"/>
                    <a:pt x="703" y="884"/>
                    <a:pt x="842" y="777"/>
                  </a:cubicBezTo>
                  <a:cubicBezTo>
                    <a:pt x="965" y="680"/>
                    <a:pt x="1130" y="558"/>
                    <a:pt x="1213" y="422"/>
                  </a:cubicBezTo>
                  <a:cubicBezTo>
                    <a:pt x="1285" y="306"/>
                    <a:pt x="1279" y="225"/>
                    <a:pt x="1229" y="124"/>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4374214" y="3282374"/>
              <a:ext cx="13797" cy="14036"/>
            </a:xfrm>
            <a:custGeom>
              <a:avLst/>
              <a:gdLst/>
              <a:ahLst/>
              <a:cxnLst/>
              <a:rect l="l" t="t" r="r" b="b"/>
              <a:pathLst>
                <a:path w="463" h="471" extrusionOk="0">
                  <a:moveTo>
                    <a:pt x="231" y="1"/>
                  </a:moveTo>
                  <a:cubicBezTo>
                    <a:pt x="215" y="1"/>
                    <a:pt x="198" y="5"/>
                    <a:pt x="181" y="6"/>
                  </a:cubicBezTo>
                  <a:cubicBezTo>
                    <a:pt x="176" y="6"/>
                    <a:pt x="172" y="8"/>
                    <a:pt x="166" y="9"/>
                  </a:cubicBezTo>
                  <a:cubicBezTo>
                    <a:pt x="152" y="15"/>
                    <a:pt x="135" y="21"/>
                    <a:pt x="120" y="29"/>
                  </a:cubicBezTo>
                  <a:cubicBezTo>
                    <a:pt x="106" y="39"/>
                    <a:pt x="93" y="49"/>
                    <a:pt x="80" y="61"/>
                  </a:cubicBezTo>
                  <a:cubicBezTo>
                    <a:pt x="72" y="67"/>
                    <a:pt x="66" y="78"/>
                    <a:pt x="59" y="87"/>
                  </a:cubicBezTo>
                  <a:cubicBezTo>
                    <a:pt x="52" y="97"/>
                    <a:pt x="44" y="105"/>
                    <a:pt x="42" y="114"/>
                  </a:cubicBezTo>
                  <a:cubicBezTo>
                    <a:pt x="39" y="117"/>
                    <a:pt x="37" y="123"/>
                    <a:pt x="36" y="127"/>
                  </a:cubicBezTo>
                  <a:cubicBezTo>
                    <a:pt x="34" y="128"/>
                    <a:pt x="33" y="133"/>
                    <a:pt x="30" y="134"/>
                  </a:cubicBezTo>
                  <a:cubicBezTo>
                    <a:pt x="29" y="137"/>
                    <a:pt x="27" y="141"/>
                    <a:pt x="23" y="145"/>
                  </a:cubicBezTo>
                  <a:cubicBezTo>
                    <a:pt x="19" y="158"/>
                    <a:pt x="12" y="173"/>
                    <a:pt x="7" y="187"/>
                  </a:cubicBezTo>
                  <a:cubicBezTo>
                    <a:pt x="6" y="191"/>
                    <a:pt x="6" y="193"/>
                    <a:pt x="6" y="196"/>
                  </a:cubicBezTo>
                  <a:cubicBezTo>
                    <a:pt x="2" y="210"/>
                    <a:pt x="2" y="224"/>
                    <a:pt x="0" y="239"/>
                  </a:cubicBezTo>
                  <a:lnTo>
                    <a:pt x="0" y="246"/>
                  </a:lnTo>
                  <a:cubicBezTo>
                    <a:pt x="0" y="256"/>
                    <a:pt x="2" y="264"/>
                    <a:pt x="3" y="272"/>
                  </a:cubicBezTo>
                  <a:cubicBezTo>
                    <a:pt x="6" y="279"/>
                    <a:pt x="6" y="289"/>
                    <a:pt x="7" y="296"/>
                  </a:cubicBezTo>
                  <a:cubicBezTo>
                    <a:pt x="10" y="310"/>
                    <a:pt x="19" y="325"/>
                    <a:pt x="23" y="337"/>
                  </a:cubicBezTo>
                  <a:cubicBezTo>
                    <a:pt x="24" y="342"/>
                    <a:pt x="27" y="343"/>
                    <a:pt x="29" y="346"/>
                  </a:cubicBezTo>
                  <a:cubicBezTo>
                    <a:pt x="37" y="359"/>
                    <a:pt x="46" y="372"/>
                    <a:pt x="57" y="385"/>
                  </a:cubicBezTo>
                  <a:cubicBezTo>
                    <a:pt x="59" y="388"/>
                    <a:pt x="63" y="389"/>
                    <a:pt x="65" y="392"/>
                  </a:cubicBezTo>
                  <a:cubicBezTo>
                    <a:pt x="79" y="403"/>
                    <a:pt x="93" y="415"/>
                    <a:pt x="109" y="428"/>
                  </a:cubicBezTo>
                  <a:lnTo>
                    <a:pt x="125" y="438"/>
                  </a:lnTo>
                  <a:cubicBezTo>
                    <a:pt x="142" y="446"/>
                    <a:pt x="158" y="454"/>
                    <a:pt x="175" y="459"/>
                  </a:cubicBezTo>
                  <a:cubicBezTo>
                    <a:pt x="181" y="461"/>
                    <a:pt x="188" y="464"/>
                    <a:pt x="195" y="465"/>
                  </a:cubicBezTo>
                  <a:cubicBezTo>
                    <a:pt x="209" y="466"/>
                    <a:pt x="225" y="471"/>
                    <a:pt x="240" y="471"/>
                  </a:cubicBezTo>
                  <a:cubicBezTo>
                    <a:pt x="242" y="471"/>
                    <a:pt x="243" y="471"/>
                    <a:pt x="245" y="471"/>
                  </a:cubicBezTo>
                  <a:cubicBezTo>
                    <a:pt x="254" y="471"/>
                    <a:pt x="261" y="468"/>
                    <a:pt x="271" y="466"/>
                  </a:cubicBezTo>
                  <a:cubicBezTo>
                    <a:pt x="279" y="465"/>
                    <a:pt x="288" y="465"/>
                    <a:pt x="297" y="464"/>
                  </a:cubicBezTo>
                  <a:cubicBezTo>
                    <a:pt x="314" y="459"/>
                    <a:pt x="330" y="451"/>
                    <a:pt x="344" y="445"/>
                  </a:cubicBezTo>
                  <a:cubicBezTo>
                    <a:pt x="350" y="443"/>
                    <a:pt x="355" y="439"/>
                    <a:pt x="358" y="436"/>
                  </a:cubicBezTo>
                  <a:cubicBezTo>
                    <a:pt x="373" y="425"/>
                    <a:pt x="387" y="416"/>
                    <a:pt x="400" y="403"/>
                  </a:cubicBezTo>
                  <a:cubicBezTo>
                    <a:pt x="410" y="390"/>
                    <a:pt x="421" y="376"/>
                    <a:pt x="430" y="362"/>
                  </a:cubicBezTo>
                  <a:cubicBezTo>
                    <a:pt x="434" y="358"/>
                    <a:pt x="436" y="352"/>
                    <a:pt x="437" y="347"/>
                  </a:cubicBezTo>
                  <a:cubicBezTo>
                    <a:pt x="444" y="330"/>
                    <a:pt x="451" y="315"/>
                    <a:pt x="456" y="299"/>
                  </a:cubicBezTo>
                  <a:cubicBezTo>
                    <a:pt x="459" y="283"/>
                    <a:pt x="460" y="264"/>
                    <a:pt x="463" y="247"/>
                  </a:cubicBezTo>
                  <a:lnTo>
                    <a:pt x="463" y="229"/>
                  </a:lnTo>
                  <a:cubicBezTo>
                    <a:pt x="460" y="213"/>
                    <a:pt x="459" y="194"/>
                    <a:pt x="456" y="178"/>
                  </a:cubicBezTo>
                  <a:cubicBezTo>
                    <a:pt x="451" y="161"/>
                    <a:pt x="443" y="144"/>
                    <a:pt x="436" y="128"/>
                  </a:cubicBezTo>
                  <a:cubicBezTo>
                    <a:pt x="433" y="123"/>
                    <a:pt x="431" y="120"/>
                    <a:pt x="429" y="114"/>
                  </a:cubicBezTo>
                  <a:cubicBezTo>
                    <a:pt x="420" y="100"/>
                    <a:pt x="408" y="84"/>
                    <a:pt x="396" y="71"/>
                  </a:cubicBezTo>
                  <a:cubicBezTo>
                    <a:pt x="388" y="62"/>
                    <a:pt x="378" y="57"/>
                    <a:pt x="370" y="49"/>
                  </a:cubicBezTo>
                  <a:cubicBezTo>
                    <a:pt x="360" y="42"/>
                    <a:pt x="351" y="35"/>
                    <a:pt x="343" y="29"/>
                  </a:cubicBezTo>
                  <a:cubicBezTo>
                    <a:pt x="328" y="21"/>
                    <a:pt x="312" y="15"/>
                    <a:pt x="295" y="9"/>
                  </a:cubicBezTo>
                  <a:cubicBezTo>
                    <a:pt x="290" y="8"/>
                    <a:pt x="285" y="6"/>
                    <a:pt x="279" y="6"/>
                  </a:cubicBezTo>
                  <a:cubicBezTo>
                    <a:pt x="264" y="4"/>
                    <a:pt x="248"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4573571" y="3281003"/>
              <a:ext cx="48693" cy="16628"/>
            </a:xfrm>
            <a:custGeom>
              <a:avLst/>
              <a:gdLst/>
              <a:ahLst/>
              <a:cxnLst/>
              <a:rect l="l" t="t" r="r" b="b"/>
              <a:pathLst>
                <a:path w="1634" h="558" extrusionOk="0">
                  <a:moveTo>
                    <a:pt x="1098" y="0"/>
                  </a:moveTo>
                  <a:cubicBezTo>
                    <a:pt x="831" y="0"/>
                    <a:pt x="568" y="68"/>
                    <a:pt x="317" y="144"/>
                  </a:cubicBezTo>
                  <a:cubicBezTo>
                    <a:pt x="240" y="167"/>
                    <a:pt x="0" y="196"/>
                    <a:pt x="116" y="305"/>
                  </a:cubicBezTo>
                  <a:cubicBezTo>
                    <a:pt x="178" y="362"/>
                    <a:pt x="290" y="376"/>
                    <a:pt x="371" y="404"/>
                  </a:cubicBezTo>
                  <a:cubicBezTo>
                    <a:pt x="536" y="459"/>
                    <a:pt x="705" y="498"/>
                    <a:pt x="880" y="524"/>
                  </a:cubicBezTo>
                  <a:cubicBezTo>
                    <a:pt x="983" y="538"/>
                    <a:pt x="1108" y="557"/>
                    <a:pt x="1226" y="557"/>
                  </a:cubicBezTo>
                  <a:cubicBezTo>
                    <a:pt x="1283" y="557"/>
                    <a:pt x="1338" y="553"/>
                    <a:pt x="1389" y="541"/>
                  </a:cubicBezTo>
                  <a:cubicBezTo>
                    <a:pt x="1519" y="511"/>
                    <a:pt x="1571" y="451"/>
                    <a:pt x="1605" y="343"/>
                  </a:cubicBezTo>
                  <a:cubicBezTo>
                    <a:pt x="1634" y="252"/>
                    <a:pt x="1604" y="144"/>
                    <a:pt x="1513" y="85"/>
                  </a:cubicBezTo>
                  <a:cubicBezTo>
                    <a:pt x="1505" y="75"/>
                    <a:pt x="1493" y="71"/>
                    <a:pt x="1485" y="65"/>
                  </a:cubicBezTo>
                  <a:cubicBezTo>
                    <a:pt x="1435" y="40"/>
                    <a:pt x="1376" y="25"/>
                    <a:pt x="1319" y="17"/>
                  </a:cubicBezTo>
                  <a:cubicBezTo>
                    <a:pt x="1245" y="5"/>
                    <a:pt x="1172" y="0"/>
                    <a:pt x="10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2"/>
            <p:cNvSpPr/>
            <p:nvPr/>
          </p:nvSpPr>
          <p:spPr>
            <a:xfrm>
              <a:off x="4504645" y="3280914"/>
              <a:ext cx="48723" cy="16628"/>
            </a:xfrm>
            <a:custGeom>
              <a:avLst/>
              <a:gdLst/>
              <a:ahLst/>
              <a:cxnLst/>
              <a:rect l="l" t="t" r="r" b="b"/>
              <a:pathLst>
                <a:path w="1635" h="558" extrusionOk="0">
                  <a:moveTo>
                    <a:pt x="409" y="1"/>
                  </a:moveTo>
                  <a:cubicBezTo>
                    <a:pt x="351" y="1"/>
                    <a:pt x="296" y="5"/>
                    <a:pt x="246" y="17"/>
                  </a:cubicBezTo>
                  <a:cubicBezTo>
                    <a:pt x="115" y="47"/>
                    <a:pt x="64" y="110"/>
                    <a:pt x="29" y="215"/>
                  </a:cubicBezTo>
                  <a:cubicBezTo>
                    <a:pt x="1" y="306"/>
                    <a:pt x="31" y="414"/>
                    <a:pt x="121" y="472"/>
                  </a:cubicBezTo>
                  <a:cubicBezTo>
                    <a:pt x="130" y="482"/>
                    <a:pt x="141" y="490"/>
                    <a:pt x="150"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6" y="196"/>
                    <a:pt x="1345" y="182"/>
                    <a:pt x="1263" y="154"/>
                  </a:cubicBezTo>
                  <a:cubicBezTo>
                    <a:pt x="1098" y="98"/>
                    <a:pt x="929" y="58"/>
                    <a:pt x="754" y="34"/>
                  </a:cubicBezTo>
                  <a:cubicBezTo>
                    <a:pt x="651"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2"/>
            <p:cNvSpPr/>
            <p:nvPr/>
          </p:nvSpPr>
          <p:spPr>
            <a:xfrm>
              <a:off x="4554827" y="3302220"/>
              <a:ext cx="17910" cy="46667"/>
            </a:xfrm>
            <a:custGeom>
              <a:avLst/>
              <a:gdLst/>
              <a:ahLst/>
              <a:cxnLst/>
              <a:rect l="l" t="t" r="r" b="b"/>
              <a:pathLst>
                <a:path w="601" h="1566" extrusionOk="0">
                  <a:moveTo>
                    <a:pt x="318" y="1"/>
                  </a:moveTo>
                  <a:cubicBezTo>
                    <a:pt x="302" y="1"/>
                    <a:pt x="285" y="10"/>
                    <a:pt x="264" y="33"/>
                  </a:cubicBezTo>
                  <a:cubicBezTo>
                    <a:pt x="208" y="94"/>
                    <a:pt x="194" y="209"/>
                    <a:pt x="169" y="292"/>
                  </a:cubicBezTo>
                  <a:cubicBezTo>
                    <a:pt x="115" y="460"/>
                    <a:pt x="76" y="634"/>
                    <a:pt x="52" y="813"/>
                  </a:cubicBezTo>
                  <a:cubicBezTo>
                    <a:pt x="30" y="971"/>
                    <a:pt x="0" y="1176"/>
                    <a:pt x="35" y="1332"/>
                  </a:cubicBezTo>
                  <a:cubicBezTo>
                    <a:pt x="65" y="1467"/>
                    <a:pt x="123" y="1520"/>
                    <a:pt x="229" y="1554"/>
                  </a:cubicBezTo>
                  <a:cubicBezTo>
                    <a:pt x="252" y="1562"/>
                    <a:pt x="274" y="1565"/>
                    <a:pt x="297" y="1565"/>
                  </a:cubicBezTo>
                  <a:cubicBezTo>
                    <a:pt x="368" y="1565"/>
                    <a:pt x="437" y="1530"/>
                    <a:pt x="482" y="1461"/>
                  </a:cubicBezTo>
                  <a:cubicBezTo>
                    <a:pt x="487" y="1451"/>
                    <a:pt x="493" y="1440"/>
                    <a:pt x="499" y="1431"/>
                  </a:cubicBezTo>
                  <a:cubicBezTo>
                    <a:pt x="523" y="1379"/>
                    <a:pt x="538" y="1319"/>
                    <a:pt x="546" y="1261"/>
                  </a:cubicBezTo>
                  <a:cubicBezTo>
                    <a:pt x="601" y="914"/>
                    <a:pt x="517" y="563"/>
                    <a:pt x="423" y="237"/>
                  </a:cubicBezTo>
                  <a:cubicBezTo>
                    <a:pt x="404" y="174"/>
                    <a:pt x="383" y="1"/>
                    <a:pt x="3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4554172" y="3229689"/>
              <a:ext cx="17940" cy="46697"/>
            </a:xfrm>
            <a:custGeom>
              <a:avLst/>
              <a:gdLst/>
              <a:ahLst/>
              <a:cxnLst/>
              <a:rect l="l" t="t" r="r" b="b"/>
              <a:pathLst>
                <a:path w="602" h="1567" extrusionOk="0">
                  <a:moveTo>
                    <a:pt x="304" y="1"/>
                  </a:moveTo>
                  <a:cubicBezTo>
                    <a:pt x="234" y="1"/>
                    <a:pt x="164" y="36"/>
                    <a:pt x="120" y="105"/>
                  </a:cubicBezTo>
                  <a:cubicBezTo>
                    <a:pt x="114" y="114"/>
                    <a:pt x="108" y="125"/>
                    <a:pt x="102" y="135"/>
                  </a:cubicBezTo>
                  <a:cubicBezTo>
                    <a:pt x="78" y="188"/>
                    <a:pt x="64" y="247"/>
                    <a:pt x="55" y="306"/>
                  </a:cubicBezTo>
                  <a:cubicBezTo>
                    <a:pt x="1" y="654"/>
                    <a:pt x="84" y="1005"/>
                    <a:pt x="178" y="1329"/>
                  </a:cubicBezTo>
                  <a:cubicBezTo>
                    <a:pt x="197" y="1393"/>
                    <a:pt x="218" y="1567"/>
                    <a:pt x="284" y="1567"/>
                  </a:cubicBezTo>
                  <a:cubicBezTo>
                    <a:pt x="299" y="1567"/>
                    <a:pt x="317" y="1557"/>
                    <a:pt x="337" y="1535"/>
                  </a:cubicBezTo>
                  <a:cubicBezTo>
                    <a:pt x="393" y="1472"/>
                    <a:pt x="408" y="1357"/>
                    <a:pt x="432" y="1274"/>
                  </a:cubicBezTo>
                  <a:cubicBezTo>
                    <a:pt x="486" y="1107"/>
                    <a:pt x="525" y="933"/>
                    <a:pt x="550" y="754"/>
                  </a:cubicBezTo>
                  <a:cubicBezTo>
                    <a:pt x="571" y="597"/>
                    <a:pt x="601" y="390"/>
                    <a:pt x="567" y="234"/>
                  </a:cubicBezTo>
                  <a:cubicBezTo>
                    <a:pt x="537" y="99"/>
                    <a:pt x="478" y="46"/>
                    <a:pt x="372" y="12"/>
                  </a:cubicBezTo>
                  <a:cubicBezTo>
                    <a:pt x="350" y="5"/>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4556734" y="3282284"/>
              <a:ext cx="13827" cy="13797"/>
            </a:xfrm>
            <a:custGeom>
              <a:avLst/>
              <a:gdLst/>
              <a:ahLst/>
              <a:cxnLst/>
              <a:rect l="l" t="t" r="r" b="b"/>
              <a:pathLst>
                <a:path w="464" h="463" extrusionOk="0">
                  <a:moveTo>
                    <a:pt x="234" y="1"/>
                  </a:moveTo>
                  <a:cubicBezTo>
                    <a:pt x="223" y="1"/>
                    <a:pt x="210" y="2"/>
                    <a:pt x="200" y="4"/>
                  </a:cubicBezTo>
                  <a:cubicBezTo>
                    <a:pt x="188" y="7"/>
                    <a:pt x="177" y="7"/>
                    <a:pt x="165" y="9"/>
                  </a:cubicBezTo>
                  <a:cubicBezTo>
                    <a:pt x="150" y="15"/>
                    <a:pt x="134" y="22"/>
                    <a:pt x="120" y="30"/>
                  </a:cubicBezTo>
                  <a:cubicBezTo>
                    <a:pt x="114" y="31"/>
                    <a:pt x="110" y="35"/>
                    <a:pt x="105" y="38"/>
                  </a:cubicBezTo>
                  <a:cubicBezTo>
                    <a:pt x="92" y="47"/>
                    <a:pt x="78" y="58"/>
                    <a:pt x="65" y="68"/>
                  </a:cubicBezTo>
                  <a:cubicBezTo>
                    <a:pt x="52" y="81"/>
                    <a:pt x="44" y="95"/>
                    <a:pt x="34" y="108"/>
                  </a:cubicBezTo>
                  <a:cubicBezTo>
                    <a:pt x="29" y="111"/>
                    <a:pt x="28" y="117"/>
                    <a:pt x="26" y="121"/>
                  </a:cubicBezTo>
                  <a:cubicBezTo>
                    <a:pt x="19" y="136"/>
                    <a:pt x="12" y="151"/>
                    <a:pt x="8" y="167"/>
                  </a:cubicBezTo>
                  <a:cubicBezTo>
                    <a:pt x="5" y="183"/>
                    <a:pt x="2" y="200"/>
                    <a:pt x="1" y="216"/>
                  </a:cubicBezTo>
                  <a:cubicBezTo>
                    <a:pt x="1" y="226"/>
                    <a:pt x="2" y="239"/>
                    <a:pt x="5" y="250"/>
                  </a:cubicBezTo>
                  <a:cubicBezTo>
                    <a:pt x="6" y="260"/>
                    <a:pt x="6" y="272"/>
                    <a:pt x="9" y="282"/>
                  </a:cubicBezTo>
                  <a:cubicBezTo>
                    <a:pt x="12" y="286"/>
                    <a:pt x="14" y="290"/>
                    <a:pt x="15" y="295"/>
                  </a:cubicBezTo>
                  <a:cubicBezTo>
                    <a:pt x="15" y="297"/>
                    <a:pt x="15" y="300"/>
                    <a:pt x="16" y="303"/>
                  </a:cubicBezTo>
                  <a:cubicBezTo>
                    <a:pt x="19" y="309"/>
                    <a:pt x="19" y="312"/>
                    <a:pt x="21" y="316"/>
                  </a:cubicBezTo>
                  <a:cubicBezTo>
                    <a:pt x="26" y="330"/>
                    <a:pt x="31" y="345"/>
                    <a:pt x="37" y="358"/>
                  </a:cubicBezTo>
                  <a:cubicBezTo>
                    <a:pt x="38" y="359"/>
                    <a:pt x="38" y="362"/>
                    <a:pt x="41" y="365"/>
                  </a:cubicBezTo>
                  <a:cubicBezTo>
                    <a:pt x="48" y="376"/>
                    <a:pt x="58" y="388"/>
                    <a:pt x="67" y="398"/>
                  </a:cubicBezTo>
                  <a:cubicBezTo>
                    <a:pt x="69" y="401"/>
                    <a:pt x="69" y="402"/>
                    <a:pt x="71" y="403"/>
                  </a:cubicBezTo>
                  <a:cubicBezTo>
                    <a:pt x="77" y="409"/>
                    <a:pt x="85" y="416"/>
                    <a:pt x="91" y="419"/>
                  </a:cubicBezTo>
                  <a:cubicBezTo>
                    <a:pt x="95" y="425"/>
                    <a:pt x="102" y="431"/>
                    <a:pt x="110" y="436"/>
                  </a:cubicBezTo>
                  <a:cubicBezTo>
                    <a:pt x="122" y="442"/>
                    <a:pt x="137" y="448"/>
                    <a:pt x="150" y="454"/>
                  </a:cubicBezTo>
                  <a:cubicBezTo>
                    <a:pt x="153" y="455"/>
                    <a:pt x="157" y="455"/>
                    <a:pt x="158" y="458"/>
                  </a:cubicBezTo>
                  <a:cubicBezTo>
                    <a:pt x="173" y="461"/>
                    <a:pt x="188" y="462"/>
                    <a:pt x="206" y="462"/>
                  </a:cubicBezTo>
                  <a:lnTo>
                    <a:pt x="216" y="462"/>
                  </a:lnTo>
                  <a:cubicBezTo>
                    <a:pt x="234" y="462"/>
                    <a:pt x="253" y="459"/>
                    <a:pt x="272" y="455"/>
                  </a:cubicBezTo>
                  <a:cubicBezTo>
                    <a:pt x="277" y="454"/>
                    <a:pt x="284" y="454"/>
                    <a:pt x="289" y="452"/>
                  </a:cubicBezTo>
                  <a:cubicBezTo>
                    <a:pt x="307" y="446"/>
                    <a:pt x="323" y="439"/>
                    <a:pt x="339" y="431"/>
                  </a:cubicBezTo>
                  <a:cubicBezTo>
                    <a:pt x="345" y="426"/>
                    <a:pt x="350" y="425"/>
                    <a:pt x="357" y="419"/>
                  </a:cubicBezTo>
                  <a:cubicBezTo>
                    <a:pt x="370" y="409"/>
                    <a:pt x="386" y="401"/>
                    <a:pt x="396" y="388"/>
                  </a:cubicBezTo>
                  <a:cubicBezTo>
                    <a:pt x="402" y="382"/>
                    <a:pt x="408" y="373"/>
                    <a:pt x="413" y="368"/>
                  </a:cubicBezTo>
                  <a:lnTo>
                    <a:pt x="429" y="346"/>
                  </a:lnTo>
                  <a:cubicBezTo>
                    <a:pt x="438" y="332"/>
                    <a:pt x="443" y="316"/>
                    <a:pt x="449" y="299"/>
                  </a:cubicBezTo>
                  <a:cubicBezTo>
                    <a:pt x="451" y="295"/>
                    <a:pt x="452" y="289"/>
                    <a:pt x="452" y="283"/>
                  </a:cubicBezTo>
                  <a:cubicBezTo>
                    <a:pt x="456" y="266"/>
                    <a:pt x="459" y="247"/>
                    <a:pt x="459" y="230"/>
                  </a:cubicBezTo>
                  <a:cubicBezTo>
                    <a:pt x="464" y="217"/>
                    <a:pt x="459" y="200"/>
                    <a:pt x="456" y="181"/>
                  </a:cubicBezTo>
                  <a:cubicBezTo>
                    <a:pt x="453" y="176"/>
                    <a:pt x="453" y="171"/>
                    <a:pt x="452" y="166"/>
                  </a:cubicBezTo>
                  <a:cubicBezTo>
                    <a:pt x="446" y="150"/>
                    <a:pt x="439" y="133"/>
                    <a:pt x="432" y="117"/>
                  </a:cubicBezTo>
                  <a:cubicBezTo>
                    <a:pt x="423" y="103"/>
                    <a:pt x="413" y="88"/>
                    <a:pt x="402" y="75"/>
                  </a:cubicBezTo>
                  <a:cubicBezTo>
                    <a:pt x="399" y="71"/>
                    <a:pt x="393" y="67"/>
                    <a:pt x="389" y="64"/>
                  </a:cubicBezTo>
                  <a:cubicBezTo>
                    <a:pt x="378" y="52"/>
                    <a:pt x="365" y="42"/>
                    <a:pt x="350" y="32"/>
                  </a:cubicBezTo>
                  <a:cubicBezTo>
                    <a:pt x="336" y="24"/>
                    <a:pt x="317" y="17"/>
                    <a:pt x="302" y="11"/>
                  </a:cubicBezTo>
                  <a:cubicBezTo>
                    <a:pt x="296" y="9"/>
                    <a:pt x="293" y="8"/>
                    <a:pt x="287" y="8"/>
                  </a:cubicBezTo>
                  <a:cubicBezTo>
                    <a:pt x="270" y="4"/>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4862295" y="3280914"/>
              <a:ext cx="48693" cy="16628"/>
            </a:xfrm>
            <a:custGeom>
              <a:avLst/>
              <a:gdLst/>
              <a:ahLst/>
              <a:cxnLst/>
              <a:rect l="l" t="t" r="r" b="b"/>
              <a:pathLst>
                <a:path w="1634" h="558" extrusionOk="0">
                  <a:moveTo>
                    <a:pt x="408" y="1"/>
                  </a:moveTo>
                  <a:cubicBezTo>
                    <a:pt x="351" y="1"/>
                    <a:pt x="296" y="5"/>
                    <a:pt x="245" y="17"/>
                  </a:cubicBezTo>
                  <a:cubicBezTo>
                    <a:pt x="115" y="47"/>
                    <a:pt x="64" y="110"/>
                    <a:pt x="29" y="215"/>
                  </a:cubicBezTo>
                  <a:cubicBezTo>
                    <a:pt x="0" y="306"/>
                    <a:pt x="31" y="414"/>
                    <a:pt x="121" y="472"/>
                  </a:cubicBezTo>
                  <a:cubicBezTo>
                    <a:pt x="129" y="482"/>
                    <a:pt x="138" y="490"/>
                    <a:pt x="149" y="492"/>
                  </a:cubicBezTo>
                  <a:cubicBezTo>
                    <a:pt x="200" y="518"/>
                    <a:pt x="258" y="533"/>
                    <a:pt x="316" y="541"/>
                  </a:cubicBezTo>
                  <a:cubicBezTo>
                    <a:pt x="389" y="553"/>
                    <a:pt x="463" y="558"/>
                    <a:pt x="536" y="558"/>
                  </a:cubicBezTo>
                  <a:cubicBezTo>
                    <a:pt x="803" y="558"/>
                    <a:pt x="1067" y="490"/>
                    <a:pt x="1317" y="414"/>
                  </a:cubicBezTo>
                  <a:cubicBezTo>
                    <a:pt x="1395" y="391"/>
                    <a:pt x="1634" y="362"/>
                    <a:pt x="1518" y="253"/>
                  </a:cubicBezTo>
                  <a:cubicBezTo>
                    <a:pt x="1458" y="196"/>
                    <a:pt x="1345" y="182"/>
                    <a:pt x="1263" y="154"/>
                  </a:cubicBezTo>
                  <a:cubicBezTo>
                    <a:pt x="1098" y="98"/>
                    <a:pt x="929" y="58"/>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4912388" y="3302220"/>
              <a:ext cx="17969" cy="46667"/>
            </a:xfrm>
            <a:custGeom>
              <a:avLst/>
              <a:gdLst/>
              <a:ahLst/>
              <a:cxnLst/>
              <a:rect l="l" t="t" r="r" b="b"/>
              <a:pathLst>
                <a:path w="603" h="1566" extrusionOk="0">
                  <a:moveTo>
                    <a:pt x="319" y="1"/>
                  </a:moveTo>
                  <a:cubicBezTo>
                    <a:pt x="304" y="1"/>
                    <a:pt x="286" y="10"/>
                    <a:pt x="265" y="33"/>
                  </a:cubicBezTo>
                  <a:cubicBezTo>
                    <a:pt x="209" y="94"/>
                    <a:pt x="195" y="209"/>
                    <a:pt x="171" y="292"/>
                  </a:cubicBezTo>
                  <a:cubicBezTo>
                    <a:pt x="116" y="460"/>
                    <a:pt x="78" y="634"/>
                    <a:pt x="53" y="813"/>
                  </a:cubicBezTo>
                  <a:cubicBezTo>
                    <a:pt x="32" y="971"/>
                    <a:pt x="0" y="1176"/>
                    <a:pt x="36" y="1332"/>
                  </a:cubicBezTo>
                  <a:cubicBezTo>
                    <a:pt x="66" y="1467"/>
                    <a:pt x="125" y="1520"/>
                    <a:pt x="231" y="1554"/>
                  </a:cubicBezTo>
                  <a:cubicBezTo>
                    <a:pt x="253" y="1562"/>
                    <a:pt x="276" y="1565"/>
                    <a:pt x="299" y="1565"/>
                  </a:cubicBezTo>
                  <a:cubicBezTo>
                    <a:pt x="369" y="1565"/>
                    <a:pt x="439" y="1530"/>
                    <a:pt x="483" y="1461"/>
                  </a:cubicBezTo>
                  <a:cubicBezTo>
                    <a:pt x="489" y="1451"/>
                    <a:pt x="495" y="1440"/>
                    <a:pt x="499" y="1431"/>
                  </a:cubicBezTo>
                  <a:cubicBezTo>
                    <a:pt x="525" y="1379"/>
                    <a:pt x="539" y="1319"/>
                    <a:pt x="548" y="1261"/>
                  </a:cubicBezTo>
                  <a:cubicBezTo>
                    <a:pt x="602" y="914"/>
                    <a:pt x="519" y="563"/>
                    <a:pt x="424" y="237"/>
                  </a:cubicBezTo>
                  <a:cubicBezTo>
                    <a:pt x="406" y="174"/>
                    <a:pt x="384" y="1"/>
                    <a:pt x="31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4912805" y="3244171"/>
              <a:ext cx="15615" cy="32244"/>
            </a:xfrm>
            <a:custGeom>
              <a:avLst/>
              <a:gdLst/>
              <a:ahLst/>
              <a:cxnLst/>
              <a:rect l="l" t="t" r="r" b="b"/>
              <a:pathLst>
                <a:path w="524" h="1082" extrusionOk="0">
                  <a:moveTo>
                    <a:pt x="9" y="0"/>
                  </a:moveTo>
                  <a:cubicBezTo>
                    <a:pt x="1" y="290"/>
                    <a:pt x="68" y="573"/>
                    <a:pt x="147" y="843"/>
                  </a:cubicBezTo>
                  <a:cubicBezTo>
                    <a:pt x="164" y="907"/>
                    <a:pt x="188" y="1081"/>
                    <a:pt x="252" y="1081"/>
                  </a:cubicBezTo>
                  <a:cubicBezTo>
                    <a:pt x="267" y="1081"/>
                    <a:pt x="285" y="1072"/>
                    <a:pt x="304" y="1049"/>
                  </a:cubicBezTo>
                  <a:cubicBezTo>
                    <a:pt x="360" y="988"/>
                    <a:pt x="375" y="873"/>
                    <a:pt x="402" y="788"/>
                  </a:cubicBezTo>
                  <a:cubicBezTo>
                    <a:pt x="453" y="622"/>
                    <a:pt x="493" y="449"/>
                    <a:pt x="516" y="270"/>
                  </a:cubicBezTo>
                  <a:lnTo>
                    <a:pt x="524" y="221"/>
                  </a:lnTo>
                  <a:cubicBezTo>
                    <a:pt x="352" y="148"/>
                    <a:pt x="180" y="72"/>
                    <a:pt x="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4914355" y="3282284"/>
              <a:ext cx="13797" cy="13797"/>
            </a:xfrm>
            <a:custGeom>
              <a:avLst/>
              <a:gdLst/>
              <a:ahLst/>
              <a:cxnLst/>
              <a:rect l="l" t="t" r="r" b="b"/>
              <a:pathLst>
                <a:path w="463" h="463" extrusionOk="0">
                  <a:moveTo>
                    <a:pt x="232" y="1"/>
                  </a:moveTo>
                  <a:cubicBezTo>
                    <a:pt x="222" y="1"/>
                    <a:pt x="209" y="2"/>
                    <a:pt x="199" y="4"/>
                  </a:cubicBezTo>
                  <a:cubicBezTo>
                    <a:pt x="188" y="7"/>
                    <a:pt x="175" y="7"/>
                    <a:pt x="165" y="9"/>
                  </a:cubicBezTo>
                  <a:cubicBezTo>
                    <a:pt x="149" y="15"/>
                    <a:pt x="132" y="22"/>
                    <a:pt x="118" y="30"/>
                  </a:cubicBezTo>
                  <a:cubicBezTo>
                    <a:pt x="113" y="31"/>
                    <a:pt x="109" y="35"/>
                    <a:pt x="103" y="38"/>
                  </a:cubicBezTo>
                  <a:cubicBezTo>
                    <a:pt x="92" y="47"/>
                    <a:pt x="78" y="58"/>
                    <a:pt x="65" y="68"/>
                  </a:cubicBezTo>
                  <a:cubicBezTo>
                    <a:pt x="52" y="81"/>
                    <a:pt x="43" y="95"/>
                    <a:pt x="32" y="108"/>
                  </a:cubicBezTo>
                  <a:cubicBezTo>
                    <a:pt x="29" y="111"/>
                    <a:pt x="27" y="117"/>
                    <a:pt x="25" y="121"/>
                  </a:cubicBezTo>
                  <a:cubicBezTo>
                    <a:pt x="17" y="136"/>
                    <a:pt x="10" y="151"/>
                    <a:pt x="7" y="167"/>
                  </a:cubicBezTo>
                  <a:cubicBezTo>
                    <a:pt x="3" y="183"/>
                    <a:pt x="2" y="200"/>
                    <a:pt x="0" y="216"/>
                  </a:cubicBezTo>
                  <a:cubicBezTo>
                    <a:pt x="0" y="226"/>
                    <a:pt x="2" y="239"/>
                    <a:pt x="3" y="250"/>
                  </a:cubicBezTo>
                  <a:cubicBezTo>
                    <a:pt x="6" y="260"/>
                    <a:pt x="6" y="272"/>
                    <a:pt x="9" y="282"/>
                  </a:cubicBezTo>
                  <a:cubicBezTo>
                    <a:pt x="10" y="286"/>
                    <a:pt x="13" y="290"/>
                    <a:pt x="14" y="295"/>
                  </a:cubicBezTo>
                  <a:cubicBezTo>
                    <a:pt x="14" y="297"/>
                    <a:pt x="14" y="300"/>
                    <a:pt x="16" y="303"/>
                  </a:cubicBezTo>
                  <a:cubicBezTo>
                    <a:pt x="17" y="309"/>
                    <a:pt x="17" y="312"/>
                    <a:pt x="20" y="316"/>
                  </a:cubicBezTo>
                  <a:cubicBezTo>
                    <a:pt x="25" y="330"/>
                    <a:pt x="30" y="345"/>
                    <a:pt x="36" y="358"/>
                  </a:cubicBezTo>
                  <a:cubicBezTo>
                    <a:pt x="37" y="359"/>
                    <a:pt x="37" y="362"/>
                    <a:pt x="39" y="365"/>
                  </a:cubicBezTo>
                  <a:cubicBezTo>
                    <a:pt x="46" y="376"/>
                    <a:pt x="57" y="388"/>
                    <a:pt x="66" y="398"/>
                  </a:cubicBezTo>
                  <a:cubicBezTo>
                    <a:pt x="69" y="401"/>
                    <a:pt x="69" y="402"/>
                    <a:pt x="70" y="403"/>
                  </a:cubicBezTo>
                  <a:cubicBezTo>
                    <a:pt x="75" y="409"/>
                    <a:pt x="85" y="416"/>
                    <a:pt x="90" y="419"/>
                  </a:cubicBezTo>
                  <a:cubicBezTo>
                    <a:pt x="95" y="425"/>
                    <a:pt x="102" y="431"/>
                    <a:pt x="112" y="436"/>
                  </a:cubicBezTo>
                  <a:cubicBezTo>
                    <a:pt x="123" y="442"/>
                    <a:pt x="138" y="448"/>
                    <a:pt x="151" y="454"/>
                  </a:cubicBezTo>
                  <a:cubicBezTo>
                    <a:pt x="155" y="455"/>
                    <a:pt x="158" y="455"/>
                    <a:pt x="159" y="458"/>
                  </a:cubicBezTo>
                  <a:cubicBezTo>
                    <a:pt x="174" y="461"/>
                    <a:pt x="191" y="462"/>
                    <a:pt x="206" y="462"/>
                  </a:cubicBezTo>
                  <a:lnTo>
                    <a:pt x="217" y="462"/>
                  </a:lnTo>
                  <a:cubicBezTo>
                    <a:pt x="235" y="462"/>
                    <a:pt x="255" y="459"/>
                    <a:pt x="272" y="455"/>
                  </a:cubicBezTo>
                  <a:cubicBezTo>
                    <a:pt x="278" y="454"/>
                    <a:pt x="285" y="454"/>
                    <a:pt x="291" y="452"/>
                  </a:cubicBezTo>
                  <a:cubicBezTo>
                    <a:pt x="308" y="446"/>
                    <a:pt x="324" y="439"/>
                    <a:pt x="341" y="431"/>
                  </a:cubicBezTo>
                  <a:cubicBezTo>
                    <a:pt x="345" y="426"/>
                    <a:pt x="353" y="425"/>
                    <a:pt x="358" y="419"/>
                  </a:cubicBezTo>
                  <a:cubicBezTo>
                    <a:pt x="371" y="409"/>
                    <a:pt x="387" y="401"/>
                    <a:pt x="398" y="388"/>
                  </a:cubicBezTo>
                  <a:cubicBezTo>
                    <a:pt x="403" y="382"/>
                    <a:pt x="409" y="373"/>
                    <a:pt x="414" y="368"/>
                  </a:cubicBezTo>
                  <a:lnTo>
                    <a:pt x="430" y="346"/>
                  </a:lnTo>
                  <a:cubicBezTo>
                    <a:pt x="439" y="332"/>
                    <a:pt x="444" y="316"/>
                    <a:pt x="450" y="299"/>
                  </a:cubicBezTo>
                  <a:cubicBezTo>
                    <a:pt x="452" y="295"/>
                    <a:pt x="453" y="289"/>
                    <a:pt x="453" y="283"/>
                  </a:cubicBezTo>
                  <a:cubicBezTo>
                    <a:pt x="457" y="266"/>
                    <a:pt x="460" y="247"/>
                    <a:pt x="460" y="230"/>
                  </a:cubicBezTo>
                  <a:cubicBezTo>
                    <a:pt x="463" y="217"/>
                    <a:pt x="459" y="200"/>
                    <a:pt x="457" y="181"/>
                  </a:cubicBezTo>
                  <a:cubicBezTo>
                    <a:pt x="456" y="176"/>
                    <a:pt x="456" y="171"/>
                    <a:pt x="453" y="166"/>
                  </a:cubicBezTo>
                  <a:cubicBezTo>
                    <a:pt x="449" y="150"/>
                    <a:pt x="440" y="133"/>
                    <a:pt x="431" y="117"/>
                  </a:cubicBezTo>
                  <a:cubicBezTo>
                    <a:pt x="423" y="103"/>
                    <a:pt x="411" y="88"/>
                    <a:pt x="401" y="75"/>
                  </a:cubicBezTo>
                  <a:cubicBezTo>
                    <a:pt x="397" y="71"/>
                    <a:pt x="393" y="67"/>
                    <a:pt x="388" y="64"/>
                  </a:cubicBezTo>
                  <a:cubicBezTo>
                    <a:pt x="376" y="52"/>
                    <a:pt x="364" y="42"/>
                    <a:pt x="350" y="32"/>
                  </a:cubicBezTo>
                  <a:cubicBezTo>
                    <a:pt x="335" y="24"/>
                    <a:pt x="317" y="17"/>
                    <a:pt x="301" y="11"/>
                  </a:cubicBezTo>
                  <a:cubicBezTo>
                    <a:pt x="295" y="9"/>
                    <a:pt x="292" y="8"/>
                    <a:pt x="287" y="8"/>
                  </a:cubicBezTo>
                  <a:cubicBezTo>
                    <a:pt x="268" y="4"/>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4754750" y="3297512"/>
              <a:ext cx="34777" cy="36177"/>
            </a:xfrm>
            <a:custGeom>
              <a:avLst/>
              <a:gdLst/>
              <a:ahLst/>
              <a:cxnLst/>
              <a:rect l="l" t="t" r="r" b="b"/>
              <a:pathLst>
                <a:path w="1167" h="1214" extrusionOk="0">
                  <a:moveTo>
                    <a:pt x="50" y="0"/>
                  </a:moveTo>
                  <a:cubicBezTo>
                    <a:pt x="21" y="0"/>
                    <a:pt x="1" y="19"/>
                    <a:pt x="3" y="73"/>
                  </a:cubicBezTo>
                  <a:cubicBezTo>
                    <a:pt x="6" y="158"/>
                    <a:pt x="76" y="249"/>
                    <a:pt x="113" y="327"/>
                  </a:cubicBezTo>
                  <a:cubicBezTo>
                    <a:pt x="191" y="484"/>
                    <a:pt x="285" y="636"/>
                    <a:pt x="391" y="779"/>
                  </a:cubicBezTo>
                  <a:cubicBezTo>
                    <a:pt x="486" y="907"/>
                    <a:pt x="606" y="1075"/>
                    <a:pt x="738" y="1159"/>
                  </a:cubicBezTo>
                  <a:cubicBezTo>
                    <a:pt x="798" y="1197"/>
                    <a:pt x="848" y="1214"/>
                    <a:pt x="896" y="1214"/>
                  </a:cubicBezTo>
                  <a:cubicBezTo>
                    <a:pt x="940" y="1214"/>
                    <a:pt x="983" y="1200"/>
                    <a:pt x="1030" y="1175"/>
                  </a:cubicBezTo>
                  <a:cubicBezTo>
                    <a:pt x="1115" y="1132"/>
                    <a:pt x="1166" y="1033"/>
                    <a:pt x="1145" y="926"/>
                  </a:cubicBezTo>
                  <a:cubicBezTo>
                    <a:pt x="1143" y="914"/>
                    <a:pt x="1141" y="903"/>
                    <a:pt x="1136" y="893"/>
                  </a:cubicBezTo>
                  <a:cubicBezTo>
                    <a:pt x="1119" y="838"/>
                    <a:pt x="1086" y="787"/>
                    <a:pt x="1052" y="738"/>
                  </a:cubicBezTo>
                  <a:cubicBezTo>
                    <a:pt x="850" y="453"/>
                    <a:pt x="549" y="265"/>
                    <a:pt x="256" y="105"/>
                  </a:cubicBezTo>
                  <a:cubicBezTo>
                    <a:pt x="211"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4702095" y="3244886"/>
              <a:ext cx="34747" cy="36207"/>
            </a:xfrm>
            <a:custGeom>
              <a:avLst/>
              <a:gdLst/>
              <a:ahLst/>
              <a:cxnLst/>
              <a:rect l="l" t="t" r="r" b="b"/>
              <a:pathLst>
                <a:path w="1166" h="1215" extrusionOk="0">
                  <a:moveTo>
                    <a:pt x="271" y="0"/>
                  </a:moveTo>
                  <a:cubicBezTo>
                    <a:pt x="227" y="0"/>
                    <a:pt x="184" y="15"/>
                    <a:pt x="136" y="39"/>
                  </a:cubicBezTo>
                  <a:cubicBezTo>
                    <a:pt x="52" y="82"/>
                    <a:pt x="0" y="181"/>
                    <a:pt x="22" y="289"/>
                  </a:cubicBezTo>
                  <a:cubicBezTo>
                    <a:pt x="25" y="299"/>
                    <a:pt x="27" y="310"/>
                    <a:pt x="30" y="323"/>
                  </a:cubicBezTo>
                  <a:cubicBezTo>
                    <a:pt x="49" y="376"/>
                    <a:pt x="80" y="428"/>
                    <a:pt x="115" y="476"/>
                  </a:cubicBezTo>
                  <a:cubicBezTo>
                    <a:pt x="317" y="762"/>
                    <a:pt x="618" y="949"/>
                    <a:pt x="910" y="1111"/>
                  </a:cubicBezTo>
                  <a:cubicBezTo>
                    <a:pt x="957" y="1137"/>
                    <a:pt x="1057" y="1215"/>
                    <a:pt x="1117" y="1215"/>
                  </a:cubicBezTo>
                  <a:cubicBezTo>
                    <a:pt x="1146" y="1215"/>
                    <a:pt x="1166" y="1195"/>
                    <a:pt x="1164" y="1141"/>
                  </a:cubicBezTo>
                  <a:cubicBezTo>
                    <a:pt x="1161" y="1057"/>
                    <a:pt x="1091" y="965"/>
                    <a:pt x="1053" y="889"/>
                  </a:cubicBezTo>
                  <a:cubicBezTo>
                    <a:pt x="976" y="730"/>
                    <a:pt x="881" y="578"/>
                    <a:pt x="775" y="435"/>
                  </a:cubicBezTo>
                  <a:cubicBezTo>
                    <a:pt x="681" y="307"/>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4701946" y="3298525"/>
              <a:ext cx="38323" cy="34985"/>
            </a:xfrm>
            <a:custGeom>
              <a:avLst/>
              <a:gdLst/>
              <a:ahLst/>
              <a:cxnLst/>
              <a:rect l="l" t="t" r="r" b="b"/>
              <a:pathLst>
                <a:path w="1286" h="1174" extrusionOk="0">
                  <a:moveTo>
                    <a:pt x="1141" y="0"/>
                  </a:moveTo>
                  <a:cubicBezTo>
                    <a:pt x="1139" y="0"/>
                    <a:pt x="1136" y="0"/>
                    <a:pt x="1133" y="0"/>
                  </a:cubicBezTo>
                  <a:cubicBezTo>
                    <a:pt x="1051" y="3"/>
                    <a:pt x="961" y="75"/>
                    <a:pt x="886" y="115"/>
                  </a:cubicBezTo>
                  <a:cubicBezTo>
                    <a:pt x="732" y="194"/>
                    <a:pt x="584" y="290"/>
                    <a:pt x="444" y="397"/>
                  </a:cubicBezTo>
                  <a:cubicBezTo>
                    <a:pt x="320" y="495"/>
                    <a:pt x="156" y="616"/>
                    <a:pt x="73" y="753"/>
                  </a:cubicBezTo>
                  <a:cubicBezTo>
                    <a:pt x="1" y="869"/>
                    <a:pt x="7" y="949"/>
                    <a:pt x="57" y="1052"/>
                  </a:cubicBezTo>
                  <a:cubicBezTo>
                    <a:pt x="93" y="1124"/>
                    <a:pt x="166" y="1174"/>
                    <a:pt x="251" y="1174"/>
                  </a:cubicBezTo>
                  <a:cubicBezTo>
                    <a:pt x="267" y="1174"/>
                    <a:pt x="284" y="1172"/>
                    <a:pt x="300" y="1168"/>
                  </a:cubicBezTo>
                  <a:cubicBezTo>
                    <a:pt x="308" y="1164"/>
                    <a:pt x="320" y="1162"/>
                    <a:pt x="331" y="1160"/>
                  </a:cubicBezTo>
                  <a:cubicBezTo>
                    <a:pt x="385" y="1141"/>
                    <a:pt x="435" y="1109"/>
                    <a:pt x="484" y="1074"/>
                  </a:cubicBezTo>
                  <a:cubicBezTo>
                    <a:pt x="760" y="864"/>
                    <a:pt x="945" y="559"/>
                    <a:pt x="1103" y="260"/>
                  </a:cubicBezTo>
                  <a:cubicBezTo>
                    <a:pt x="1139" y="189"/>
                    <a:pt x="1285" y="0"/>
                    <a:pt x="11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4751383" y="3245065"/>
              <a:ext cx="38323" cy="35015"/>
            </a:xfrm>
            <a:custGeom>
              <a:avLst/>
              <a:gdLst/>
              <a:ahLst/>
              <a:cxnLst/>
              <a:rect l="l" t="t" r="r" b="b"/>
              <a:pathLst>
                <a:path w="1286" h="1175" extrusionOk="0">
                  <a:moveTo>
                    <a:pt x="1034" y="1"/>
                  </a:moveTo>
                  <a:cubicBezTo>
                    <a:pt x="1018" y="1"/>
                    <a:pt x="1002" y="3"/>
                    <a:pt x="986" y="6"/>
                  </a:cubicBezTo>
                  <a:cubicBezTo>
                    <a:pt x="977" y="9"/>
                    <a:pt x="967" y="12"/>
                    <a:pt x="956" y="16"/>
                  </a:cubicBezTo>
                  <a:cubicBezTo>
                    <a:pt x="903" y="33"/>
                    <a:pt x="852" y="66"/>
                    <a:pt x="804" y="102"/>
                  </a:cubicBezTo>
                  <a:cubicBezTo>
                    <a:pt x="526" y="310"/>
                    <a:pt x="341" y="615"/>
                    <a:pt x="183" y="915"/>
                  </a:cubicBezTo>
                  <a:cubicBezTo>
                    <a:pt x="147" y="985"/>
                    <a:pt x="1" y="1174"/>
                    <a:pt x="145" y="1174"/>
                  </a:cubicBezTo>
                  <a:cubicBezTo>
                    <a:pt x="148" y="1174"/>
                    <a:pt x="150" y="1174"/>
                    <a:pt x="153" y="1174"/>
                  </a:cubicBezTo>
                  <a:cubicBezTo>
                    <a:pt x="236" y="1171"/>
                    <a:pt x="325" y="1099"/>
                    <a:pt x="400" y="1059"/>
                  </a:cubicBezTo>
                  <a:cubicBezTo>
                    <a:pt x="554" y="980"/>
                    <a:pt x="703" y="884"/>
                    <a:pt x="842" y="777"/>
                  </a:cubicBezTo>
                  <a:cubicBezTo>
                    <a:pt x="966" y="680"/>
                    <a:pt x="1132" y="558"/>
                    <a:pt x="1213" y="422"/>
                  </a:cubicBezTo>
                  <a:cubicBezTo>
                    <a:pt x="1285" y="306"/>
                    <a:pt x="1279" y="225"/>
                    <a:pt x="1229" y="124"/>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4738986" y="3282374"/>
              <a:ext cx="13768" cy="14036"/>
            </a:xfrm>
            <a:custGeom>
              <a:avLst/>
              <a:gdLst/>
              <a:ahLst/>
              <a:cxnLst/>
              <a:rect l="l" t="t" r="r" b="b"/>
              <a:pathLst>
                <a:path w="462" h="471" extrusionOk="0">
                  <a:moveTo>
                    <a:pt x="231" y="1"/>
                  </a:moveTo>
                  <a:cubicBezTo>
                    <a:pt x="215" y="1"/>
                    <a:pt x="197" y="5"/>
                    <a:pt x="181" y="6"/>
                  </a:cubicBezTo>
                  <a:cubicBezTo>
                    <a:pt x="175" y="6"/>
                    <a:pt x="172" y="8"/>
                    <a:pt x="166" y="9"/>
                  </a:cubicBezTo>
                  <a:cubicBezTo>
                    <a:pt x="152" y="15"/>
                    <a:pt x="134" y="21"/>
                    <a:pt x="119" y="29"/>
                  </a:cubicBezTo>
                  <a:cubicBezTo>
                    <a:pt x="105" y="39"/>
                    <a:pt x="93" y="49"/>
                    <a:pt x="81" y="61"/>
                  </a:cubicBezTo>
                  <a:cubicBezTo>
                    <a:pt x="72" y="67"/>
                    <a:pt x="66" y="78"/>
                    <a:pt x="59" y="87"/>
                  </a:cubicBezTo>
                  <a:cubicBezTo>
                    <a:pt x="52" y="97"/>
                    <a:pt x="45" y="105"/>
                    <a:pt x="40" y="114"/>
                  </a:cubicBezTo>
                  <a:cubicBezTo>
                    <a:pt x="39" y="117"/>
                    <a:pt x="38" y="123"/>
                    <a:pt x="36" y="127"/>
                  </a:cubicBezTo>
                  <a:cubicBezTo>
                    <a:pt x="33" y="128"/>
                    <a:pt x="32" y="133"/>
                    <a:pt x="30" y="134"/>
                  </a:cubicBezTo>
                  <a:cubicBezTo>
                    <a:pt x="29" y="137"/>
                    <a:pt x="26" y="141"/>
                    <a:pt x="23" y="145"/>
                  </a:cubicBezTo>
                  <a:cubicBezTo>
                    <a:pt x="17" y="158"/>
                    <a:pt x="10" y="173"/>
                    <a:pt x="7" y="187"/>
                  </a:cubicBezTo>
                  <a:cubicBezTo>
                    <a:pt x="5" y="191"/>
                    <a:pt x="5" y="193"/>
                    <a:pt x="5" y="196"/>
                  </a:cubicBezTo>
                  <a:cubicBezTo>
                    <a:pt x="2" y="210"/>
                    <a:pt x="2" y="224"/>
                    <a:pt x="0" y="239"/>
                  </a:cubicBezTo>
                  <a:lnTo>
                    <a:pt x="0" y="246"/>
                  </a:lnTo>
                  <a:cubicBezTo>
                    <a:pt x="0" y="256"/>
                    <a:pt x="2" y="264"/>
                    <a:pt x="3" y="272"/>
                  </a:cubicBezTo>
                  <a:cubicBezTo>
                    <a:pt x="5" y="279"/>
                    <a:pt x="5" y="289"/>
                    <a:pt x="7" y="296"/>
                  </a:cubicBezTo>
                  <a:cubicBezTo>
                    <a:pt x="10" y="310"/>
                    <a:pt x="17" y="325"/>
                    <a:pt x="23" y="337"/>
                  </a:cubicBezTo>
                  <a:cubicBezTo>
                    <a:pt x="25" y="342"/>
                    <a:pt x="26" y="343"/>
                    <a:pt x="29" y="346"/>
                  </a:cubicBezTo>
                  <a:cubicBezTo>
                    <a:pt x="38" y="359"/>
                    <a:pt x="46" y="372"/>
                    <a:pt x="58" y="385"/>
                  </a:cubicBezTo>
                  <a:cubicBezTo>
                    <a:pt x="59" y="388"/>
                    <a:pt x="62" y="389"/>
                    <a:pt x="65" y="392"/>
                  </a:cubicBezTo>
                  <a:cubicBezTo>
                    <a:pt x="79" y="403"/>
                    <a:pt x="93" y="415"/>
                    <a:pt x="109" y="428"/>
                  </a:cubicBezTo>
                  <a:lnTo>
                    <a:pt x="125" y="438"/>
                  </a:lnTo>
                  <a:cubicBezTo>
                    <a:pt x="141" y="446"/>
                    <a:pt x="158" y="454"/>
                    <a:pt x="175" y="459"/>
                  </a:cubicBezTo>
                  <a:cubicBezTo>
                    <a:pt x="181" y="461"/>
                    <a:pt x="188" y="464"/>
                    <a:pt x="195" y="465"/>
                  </a:cubicBezTo>
                  <a:cubicBezTo>
                    <a:pt x="209" y="466"/>
                    <a:pt x="225" y="471"/>
                    <a:pt x="240" y="471"/>
                  </a:cubicBezTo>
                  <a:cubicBezTo>
                    <a:pt x="242" y="471"/>
                    <a:pt x="244" y="471"/>
                    <a:pt x="245" y="471"/>
                  </a:cubicBezTo>
                  <a:cubicBezTo>
                    <a:pt x="254" y="471"/>
                    <a:pt x="261" y="468"/>
                    <a:pt x="270" y="466"/>
                  </a:cubicBezTo>
                  <a:cubicBezTo>
                    <a:pt x="280" y="465"/>
                    <a:pt x="288" y="465"/>
                    <a:pt x="297" y="464"/>
                  </a:cubicBezTo>
                  <a:cubicBezTo>
                    <a:pt x="313" y="459"/>
                    <a:pt x="330" y="451"/>
                    <a:pt x="344" y="445"/>
                  </a:cubicBezTo>
                  <a:cubicBezTo>
                    <a:pt x="348" y="443"/>
                    <a:pt x="354" y="439"/>
                    <a:pt x="358" y="436"/>
                  </a:cubicBezTo>
                  <a:cubicBezTo>
                    <a:pt x="371" y="425"/>
                    <a:pt x="387" y="416"/>
                    <a:pt x="399" y="403"/>
                  </a:cubicBezTo>
                  <a:cubicBezTo>
                    <a:pt x="407" y="390"/>
                    <a:pt x="419" y="376"/>
                    <a:pt x="430" y="362"/>
                  </a:cubicBezTo>
                  <a:cubicBezTo>
                    <a:pt x="433" y="358"/>
                    <a:pt x="434" y="352"/>
                    <a:pt x="437" y="347"/>
                  </a:cubicBezTo>
                  <a:cubicBezTo>
                    <a:pt x="443" y="330"/>
                    <a:pt x="450" y="315"/>
                    <a:pt x="454" y="299"/>
                  </a:cubicBezTo>
                  <a:cubicBezTo>
                    <a:pt x="459" y="283"/>
                    <a:pt x="460" y="264"/>
                    <a:pt x="462" y="247"/>
                  </a:cubicBezTo>
                  <a:lnTo>
                    <a:pt x="462" y="229"/>
                  </a:lnTo>
                  <a:cubicBezTo>
                    <a:pt x="460" y="213"/>
                    <a:pt x="457" y="194"/>
                    <a:pt x="454" y="178"/>
                  </a:cubicBezTo>
                  <a:cubicBezTo>
                    <a:pt x="450" y="161"/>
                    <a:pt x="442" y="144"/>
                    <a:pt x="434" y="128"/>
                  </a:cubicBezTo>
                  <a:cubicBezTo>
                    <a:pt x="433" y="123"/>
                    <a:pt x="432" y="120"/>
                    <a:pt x="427" y="114"/>
                  </a:cubicBezTo>
                  <a:cubicBezTo>
                    <a:pt x="419" y="100"/>
                    <a:pt x="407" y="84"/>
                    <a:pt x="396" y="71"/>
                  </a:cubicBezTo>
                  <a:cubicBezTo>
                    <a:pt x="389" y="62"/>
                    <a:pt x="377" y="57"/>
                    <a:pt x="369" y="49"/>
                  </a:cubicBezTo>
                  <a:cubicBezTo>
                    <a:pt x="360" y="42"/>
                    <a:pt x="351" y="35"/>
                    <a:pt x="341" y="29"/>
                  </a:cubicBezTo>
                  <a:cubicBezTo>
                    <a:pt x="327" y="21"/>
                    <a:pt x="311" y="15"/>
                    <a:pt x="295" y="9"/>
                  </a:cubicBezTo>
                  <a:cubicBezTo>
                    <a:pt x="290" y="8"/>
                    <a:pt x="284" y="6"/>
                    <a:pt x="280" y="6"/>
                  </a:cubicBezTo>
                  <a:cubicBezTo>
                    <a:pt x="262" y="4"/>
                    <a:pt x="247" y="1"/>
                    <a:pt x="23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2929817" y="3441532"/>
              <a:ext cx="48723" cy="16628"/>
            </a:xfrm>
            <a:custGeom>
              <a:avLst/>
              <a:gdLst/>
              <a:ahLst/>
              <a:cxnLst/>
              <a:rect l="l" t="t" r="r" b="b"/>
              <a:pathLst>
                <a:path w="1635" h="558" extrusionOk="0">
                  <a:moveTo>
                    <a:pt x="1098" y="1"/>
                  </a:moveTo>
                  <a:cubicBezTo>
                    <a:pt x="831" y="1"/>
                    <a:pt x="567" y="68"/>
                    <a:pt x="317" y="145"/>
                  </a:cubicBezTo>
                  <a:cubicBezTo>
                    <a:pt x="240" y="168"/>
                    <a:pt x="1" y="196"/>
                    <a:pt x="117" y="305"/>
                  </a:cubicBezTo>
                  <a:cubicBezTo>
                    <a:pt x="177" y="363"/>
                    <a:pt x="290" y="377"/>
                    <a:pt x="370" y="404"/>
                  </a:cubicBezTo>
                  <a:cubicBezTo>
                    <a:pt x="535" y="460"/>
                    <a:pt x="706" y="499"/>
                    <a:pt x="879" y="525"/>
                  </a:cubicBezTo>
                  <a:cubicBezTo>
                    <a:pt x="983" y="539"/>
                    <a:pt x="1109" y="558"/>
                    <a:pt x="1226" y="558"/>
                  </a:cubicBezTo>
                  <a:cubicBezTo>
                    <a:pt x="1283" y="558"/>
                    <a:pt x="1338" y="553"/>
                    <a:pt x="1388" y="542"/>
                  </a:cubicBezTo>
                  <a:cubicBezTo>
                    <a:pt x="1520" y="512"/>
                    <a:pt x="1571" y="449"/>
                    <a:pt x="1606" y="344"/>
                  </a:cubicBezTo>
                  <a:cubicBezTo>
                    <a:pt x="1634" y="252"/>
                    <a:pt x="1603" y="145"/>
                    <a:pt x="1514" y="86"/>
                  </a:cubicBezTo>
                  <a:cubicBezTo>
                    <a:pt x="1504" y="76"/>
                    <a:pt x="1495" y="72"/>
                    <a:pt x="1485" y="66"/>
                  </a:cubicBezTo>
                  <a:cubicBezTo>
                    <a:pt x="1435" y="40"/>
                    <a:pt x="1376" y="26"/>
                    <a:pt x="1319" y="17"/>
                  </a:cubicBezTo>
                  <a:cubicBezTo>
                    <a:pt x="1245" y="6"/>
                    <a:pt x="1172" y="1"/>
                    <a:pt x="109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2"/>
            <p:cNvSpPr/>
            <p:nvPr/>
          </p:nvSpPr>
          <p:spPr>
            <a:xfrm>
              <a:off x="2860951"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1" y="414"/>
                    <a:pt x="121" y="473"/>
                  </a:cubicBezTo>
                  <a:cubicBezTo>
                    <a:pt x="129" y="483"/>
                    <a:pt x="138" y="488"/>
                    <a:pt x="149" y="493"/>
                  </a:cubicBezTo>
                  <a:cubicBezTo>
                    <a:pt x="200" y="518"/>
                    <a:pt x="258" y="533"/>
                    <a:pt x="316" y="541"/>
                  </a:cubicBezTo>
                  <a:cubicBezTo>
                    <a:pt x="390" y="553"/>
                    <a:pt x="464" y="558"/>
                    <a:pt x="538" y="558"/>
                  </a:cubicBezTo>
                  <a:cubicBezTo>
                    <a:pt x="804" y="558"/>
                    <a:pt x="1067" y="490"/>
                    <a:pt x="1317" y="414"/>
                  </a:cubicBezTo>
                  <a:cubicBezTo>
                    <a:pt x="1395" y="391"/>
                    <a:pt x="1634" y="362"/>
                    <a:pt x="1518" y="253"/>
                  </a:cubicBezTo>
                  <a:cubicBezTo>
                    <a:pt x="1456" y="196"/>
                    <a:pt x="1343"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2"/>
            <p:cNvSpPr/>
            <p:nvPr/>
          </p:nvSpPr>
          <p:spPr>
            <a:xfrm>
              <a:off x="2911044" y="3462779"/>
              <a:ext cx="17969" cy="46637"/>
            </a:xfrm>
            <a:custGeom>
              <a:avLst/>
              <a:gdLst/>
              <a:ahLst/>
              <a:cxnLst/>
              <a:rect l="l" t="t" r="r" b="b"/>
              <a:pathLst>
                <a:path w="603" h="1565" extrusionOk="0">
                  <a:moveTo>
                    <a:pt x="319" y="0"/>
                  </a:moveTo>
                  <a:cubicBezTo>
                    <a:pt x="304" y="0"/>
                    <a:pt x="286" y="10"/>
                    <a:pt x="265" y="32"/>
                  </a:cubicBezTo>
                  <a:cubicBezTo>
                    <a:pt x="209" y="94"/>
                    <a:pt x="195" y="208"/>
                    <a:pt x="169" y="292"/>
                  </a:cubicBezTo>
                  <a:cubicBezTo>
                    <a:pt x="116" y="459"/>
                    <a:pt x="76" y="634"/>
                    <a:pt x="53" y="813"/>
                  </a:cubicBezTo>
                  <a:cubicBezTo>
                    <a:pt x="32" y="971"/>
                    <a:pt x="0" y="1176"/>
                    <a:pt x="36" y="1332"/>
                  </a:cubicBezTo>
                  <a:cubicBezTo>
                    <a:pt x="66" y="1467"/>
                    <a:pt x="125" y="1520"/>
                    <a:pt x="231" y="1554"/>
                  </a:cubicBezTo>
                  <a:cubicBezTo>
                    <a:pt x="253" y="1561"/>
                    <a:pt x="275" y="1565"/>
                    <a:pt x="298" y="1565"/>
                  </a:cubicBezTo>
                  <a:cubicBezTo>
                    <a:pt x="368" y="1565"/>
                    <a:pt x="439" y="1530"/>
                    <a:pt x="483" y="1461"/>
                  </a:cubicBezTo>
                  <a:cubicBezTo>
                    <a:pt x="489" y="1451"/>
                    <a:pt x="496" y="1441"/>
                    <a:pt x="499" y="1431"/>
                  </a:cubicBezTo>
                  <a:cubicBezTo>
                    <a:pt x="525" y="1379"/>
                    <a:pt x="539" y="1319"/>
                    <a:pt x="548" y="1260"/>
                  </a:cubicBezTo>
                  <a:cubicBezTo>
                    <a:pt x="602" y="913"/>
                    <a:pt x="519" y="562"/>
                    <a:pt x="424" y="237"/>
                  </a:cubicBezTo>
                  <a:cubicBezTo>
                    <a:pt x="406" y="173"/>
                    <a:pt x="384"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2910478" y="3390247"/>
              <a:ext cx="17969" cy="46697"/>
            </a:xfrm>
            <a:custGeom>
              <a:avLst/>
              <a:gdLst/>
              <a:ahLst/>
              <a:cxnLst/>
              <a:rect l="l" t="t" r="r" b="b"/>
              <a:pathLst>
                <a:path w="603" h="1567" extrusionOk="0">
                  <a:moveTo>
                    <a:pt x="304" y="1"/>
                  </a:moveTo>
                  <a:cubicBezTo>
                    <a:pt x="233" y="1"/>
                    <a:pt x="164" y="36"/>
                    <a:pt x="118" y="105"/>
                  </a:cubicBezTo>
                  <a:cubicBezTo>
                    <a:pt x="114" y="116"/>
                    <a:pt x="108" y="125"/>
                    <a:pt x="102" y="135"/>
                  </a:cubicBezTo>
                  <a:cubicBezTo>
                    <a:pt x="78" y="186"/>
                    <a:pt x="64" y="247"/>
                    <a:pt x="55" y="305"/>
                  </a:cubicBezTo>
                  <a:cubicBezTo>
                    <a:pt x="1" y="652"/>
                    <a:pt x="84" y="1005"/>
                    <a:pt x="178" y="1328"/>
                  </a:cubicBezTo>
                  <a:cubicBezTo>
                    <a:pt x="197" y="1392"/>
                    <a:pt x="218" y="1566"/>
                    <a:pt x="284" y="1566"/>
                  </a:cubicBezTo>
                  <a:cubicBezTo>
                    <a:pt x="299" y="1566"/>
                    <a:pt x="317" y="1557"/>
                    <a:pt x="337" y="1535"/>
                  </a:cubicBezTo>
                  <a:cubicBezTo>
                    <a:pt x="393" y="1472"/>
                    <a:pt x="408" y="1357"/>
                    <a:pt x="432" y="1274"/>
                  </a:cubicBezTo>
                  <a:cubicBezTo>
                    <a:pt x="486" y="1106"/>
                    <a:pt x="525" y="933"/>
                    <a:pt x="548" y="754"/>
                  </a:cubicBezTo>
                  <a:cubicBezTo>
                    <a:pt x="569" y="596"/>
                    <a:pt x="602" y="390"/>
                    <a:pt x="567" y="234"/>
                  </a:cubicBezTo>
                  <a:cubicBezTo>
                    <a:pt x="536" y="99"/>
                    <a:pt x="476" y="46"/>
                    <a:pt x="372" y="12"/>
                  </a:cubicBezTo>
                  <a:cubicBezTo>
                    <a:pt x="350"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2913011" y="3442873"/>
              <a:ext cx="13768" cy="13887"/>
            </a:xfrm>
            <a:custGeom>
              <a:avLst/>
              <a:gdLst/>
              <a:ahLst/>
              <a:cxnLst/>
              <a:rect l="l" t="t" r="r" b="b"/>
              <a:pathLst>
                <a:path w="462" h="466" extrusionOk="0">
                  <a:moveTo>
                    <a:pt x="232" y="1"/>
                  </a:moveTo>
                  <a:cubicBezTo>
                    <a:pt x="222" y="1"/>
                    <a:pt x="209" y="2"/>
                    <a:pt x="199" y="5"/>
                  </a:cubicBezTo>
                  <a:cubicBezTo>
                    <a:pt x="188" y="7"/>
                    <a:pt x="175" y="7"/>
                    <a:pt x="165" y="10"/>
                  </a:cubicBezTo>
                  <a:cubicBezTo>
                    <a:pt x="149" y="15"/>
                    <a:pt x="132" y="22"/>
                    <a:pt x="118" y="30"/>
                  </a:cubicBezTo>
                  <a:cubicBezTo>
                    <a:pt x="113" y="31"/>
                    <a:pt x="109" y="35"/>
                    <a:pt x="103" y="38"/>
                  </a:cubicBezTo>
                  <a:cubicBezTo>
                    <a:pt x="92" y="48"/>
                    <a:pt x="77" y="58"/>
                    <a:pt x="65" y="70"/>
                  </a:cubicBezTo>
                  <a:cubicBezTo>
                    <a:pt x="52" y="81"/>
                    <a:pt x="43" y="96"/>
                    <a:pt x="32" y="108"/>
                  </a:cubicBezTo>
                  <a:cubicBezTo>
                    <a:pt x="29" y="113"/>
                    <a:pt x="27" y="117"/>
                    <a:pt x="24" y="121"/>
                  </a:cubicBezTo>
                  <a:cubicBezTo>
                    <a:pt x="17" y="136"/>
                    <a:pt x="10" y="151"/>
                    <a:pt x="7" y="167"/>
                  </a:cubicBezTo>
                  <a:cubicBezTo>
                    <a:pt x="3" y="184"/>
                    <a:pt x="2" y="200"/>
                    <a:pt x="0" y="216"/>
                  </a:cubicBezTo>
                  <a:cubicBezTo>
                    <a:pt x="0" y="227"/>
                    <a:pt x="2" y="239"/>
                    <a:pt x="3" y="250"/>
                  </a:cubicBezTo>
                  <a:cubicBezTo>
                    <a:pt x="6" y="260"/>
                    <a:pt x="6" y="272"/>
                    <a:pt x="9" y="282"/>
                  </a:cubicBezTo>
                  <a:cubicBezTo>
                    <a:pt x="10" y="286"/>
                    <a:pt x="13" y="292"/>
                    <a:pt x="14" y="295"/>
                  </a:cubicBezTo>
                  <a:cubicBezTo>
                    <a:pt x="14" y="299"/>
                    <a:pt x="14" y="300"/>
                    <a:pt x="16" y="303"/>
                  </a:cubicBezTo>
                  <a:cubicBezTo>
                    <a:pt x="17" y="308"/>
                    <a:pt x="17" y="313"/>
                    <a:pt x="20" y="316"/>
                  </a:cubicBezTo>
                  <a:cubicBezTo>
                    <a:pt x="24" y="331"/>
                    <a:pt x="30" y="345"/>
                    <a:pt x="36" y="358"/>
                  </a:cubicBezTo>
                  <a:cubicBezTo>
                    <a:pt x="37" y="359"/>
                    <a:pt x="37" y="363"/>
                    <a:pt x="39" y="365"/>
                  </a:cubicBezTo>
                  <a:cubicBezTo>
                    <a:pt x="46" y="378"/>
                    <a:pt x="57" y="388"/>
                    <a:pt x="66" y="399"/>
                  </a:cubicBezTo>
                  <a:cubicBezTo>
                    <a:pt x="67" y="401"/>
                    <a:pt x="67" y="402"/>
                    <a:pt x="70" y="404"/>
                  </a:cubicBezTo>
                  <a:cubicBezTo>
                    <a:pt x="75" y="409"/>
                    <a:pt x="85" y="416"/>
                    <a:pt x="89" y="421"/>
                  </a:cubicBezTo>
                  <a:cubicBezTo>
                    <a:pt x="95" y="425"/>
                    <a:pt x="102" y="431"/>
                    <a:pt x="109" y="437"/>
                  </a:cubicBezTo>
                  <a:cubicBezTo>
                    <a:pt x="122" y="444"/>
                    <a:pt x="136" y="449"/>
                    <a:pt x="149" y="454"/>
                  </a:cubicBezTo>
                  <a:cubicBezTo>
                    <a:pt x="152" y="457"/>
                    <a:pt x="156" y="457"/>
                    <a:pt x="158" y="458"/>
                  </a:cubicBezTo>
                  <a:cubicBezTo>
                    <a:pt x="172" y="461"/>
                    <a:pt x="188" y="464"/>
                    <a:pt x="204" y="465"/>
                  </a:cubicBezTo>
                  <a:lnTo>
                    <a:pt x="215" y="465"/>
                  </a:lnTo>
                  <a:cubicBezTo>
                    <a:pt x="232" y="465"/>
                    <a:pt x="252" y="461"/>
                    <a:pt x="271" y="458"/>
                  </a:cubicBezTo>
                  <a:cubicBezTo>
                    <a:pt x="275" y="457"/>
                    <a:pt x="282" y="457"/>
                    <a:pt x="288" y="454"/>
                  </a:cubicBezTo>
                  <a:cubicBezTo>
                    <a:pt x="307" y="449"/>
                    <a:pt x="323" y="442"/>
                    <a:pt x="338" y="432"/>
                  </a:cubicBezTo>
                  <a:cubicBezTo>
                    <a:pt x="344" y="429"/>
                    <a:pt x="351" y="428"/>
                    <a:pt x="357" y="422"/>
                  </a:cubicBezTo>
                  <a:cubicBezTo>
                    <a:pt x="368" y="411"/>
                    <a:pt x="386" y="402"/>
                    <a:pt x="396" y="389"/>
                  </a:cubicBezTo>
                  <a:cubicBezTo>
                    <a:pt x="401" y="385"/>
                    <a:pt x="407" y="375"/>
                    <a:pt x="411" y="371"/>
                  </a:cubicBezTo>
                  <a:lnTo>
                    <a:pt x="429" y="349"/>
                  </a:lnTo>
                  <a:cubicBezTo>
                    <a:pt x="437" y="335"/>
                    <a:pt x="443" y="318"/>
                    <a:pt x="447" y="302"/>
                  </a:cubicBezTo>
                  <a:cubicBezTo>
                    <a:pt x="450" y="296"/>
                    <a:pt x="451" y="290"/>
                    <a:pt x="451" y="286"/>
                  </a:cubicBezTo>
                  <a:cubicBezTo>
                    <a:pt x="454" y="267"/>
                    <a:pt x="459" y="250"/>
                    <a:pt x="459" y="232"/>
                  </a:cubicBezTo>
                  <a:cubicBezTo>
                    <a:pt x="461" y="216"/>
                    <a:pt x="459" y="199"/>
                    <a:pt x="456" y="181"/>
                  </a:cubicBezTo>
                  <a:cubicBezTo>
                    <a:pt x="454" y="177"/>
                    <a:pt x="454" y="171"/>
                    <a:pt x="453" y="166"/>
                  </a:cubicBezTo>
                  <a:cubicBezTo>
                    <a:pt x="447" y="150"/>
                    <a:pt x="440" y="134"/>
                    <a:pt x="431" y="117"/>
                  </a:cubicBezTo>
                  <a:cubicBezTo>
                    <a:pt x="423" y="103"/>
                    <a:pt x="411" y="88"/>
                    <a:pt x="401" y="77"/>
                  </a:cubicBezTo>
                  <a:cubicBezTo>
                    <a:pt x="397" y="71"/>
                    <a:pt x="393" y="67"/>
                    <a:pt x="388" y="64"/>
                  </a:cubicBezTo>
                  <a:cubicBezTo>
                    <a:pt x="376" y="53"/>
                    <a:pt x="364" y="43"/>
                    <a:pt x="350" y="34"/>
                  </a:cubicBezTo>
                  <a:cubicBezTo>
                    <a:pt x="335" y="24"/>
                    <a:pt x="317" y="17"/>
                    <a:pt x="301" y="12"/>
                  </a:cubicBezTo>
                  <a:cubicBezTo>
                    <a:pt x="295" y="10"/>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3111056" y="3458040"/>
              <a:ext cx="34777" cy="36207"/>
            </a:xfrm>
            <a:custGeom>
              <a:avLst/>
              <a:gdLst/>
              <a:ahLst/>
              <a:cxnLst/>
              <a:rect l="l" t="t" r="r" b="b"/>
              <a:pathLst>
                <a:path w="1167" h="1215" extrusionOk="0">
                  <a:moveTo>
                    <a:pt x="50" y="1"/>
                  </a:moveTo>
                  <a:cubicBezTo>
                    <a:pt x="20" y="1"/>
                    <a:pt x="1" y="20"/>
                    <a:pt x="3" y="74"/>
                  </a:cubicBezTo>
                  <a:cubicBezTo>
                    <a:pt x="6" y="158"/>
                    <a:pt x="76" y="250"/>
                    <a:pt x="113" y="327"/>
                  </a:cubicBezTo>
                  <a:cubicBezTo>
                    <a:pt x="192" y="485"/>
                    <a:pt x="285" y="637"/>
                    <a:pt x="391" y="780"/>
                  </a:cubicBezTo>
                  <a:cubicBezTo>
                    <a:pt x="486" y="908"/>
                    <a:pt x="606" y="1075"/>
                    <a:pt x="739" y="1160"/>
                  </a:cubicBezTo>
                  <a:cubicBezTo>
                    <a:pt x="799" y="1198"/>
                    <a:pt x="849" y="1215"/>
                    <a:pt x="897" y="1215"/>
                  </a:cubicBezTo>
                  <a:cubicBezTo>
                    <a:pt x="941" y="1215"/>
                    <a:pt x="983" y="1200"/>
                    <a:pt x="1030" y="1176"/>
                  </a:cubicBezTo>
                  <a:cubicBezTo>
                    <a:pt x="1115" y="1133"/>
                    <a:pt x="1166" y="1034"/>
                    <a:pt x="1145" y="926"/>
                  </a:cubicBezTo>
                  <a:cubicBezTo>
                    <a:pt x="1143" y="915"/>
                    <a:pt x="1140" y="903"/>
                    <a:pt x="1136" y="893"/>
                  </a:cubicBezTo>
                  <a:cubicBezTo>
                    <a:pt x="1119" y="839"/>
                    <a:pt x="1086" y="787"/>
                    <a:pt x="1052" y="739"/>
                  </a:cubicBezTo>
                  <a:cubicBezTo>
                    <a:pt x="850" y="453"/>
                    <a:pt x="549"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3058401" y="3405475"/>
              <a:ext cx="34747" cy="36207"/>
            </a:xfrm>
            <a:custGeom>
              <a:avLst/>
              <a:gdLst/>
              <a:ahLst/>
              <a:cxnLst/>
              <a:rect l="l" t="t" r="r" b="b"/>
              <a:pathLst>
                <a:path w="1166" h="1215" extrusionOk="0">
                  <a:moveTo>
                    <a:pt x="271" y="0"/>
                  </a:moveTo>
                  <a:cubicBezTo>
                    <a:pt x="226" y="0"/>
                    <a:pt x="184" y="15"/>
                    <a:pt x="136" y="39"/>
                  </a:cubicBezTo>
                  <a:cubicBezTo>
                    <a:pt x="52" y="82"/>
                    <a:pt x="0" y="181"/>
                    <a:pt x="22" y="289"/>
                  </a:cubicBezTo>
                  <a:cubicBezTo>
                    <a:pt x="23" y="300"/>
                    <a:pt x="27" y="310"/>
                    <a:pt x="30" y="322"/>
                  </a:cubicBezTo>
                  <a:cubicBezTo>
                    <a:pt x="49" y="375"/>
                    <a:pt x="80" y="426"/>
                    <a:pt x="115" y="476"/>
                  </a:cubicBezTo>
                  <a:cubicBezTo>
                    <a:pt x="317" y="762"/>
                    <a:pt x="618" y="949"/>
                    <a:pt x="910" y="1111"/>
                  </a:cubicBezTo>
                  <a:cubicBezTo>
                    <a:pt x="956" y="1137"/>
                    <a:pt x="1056" y="1215"/>
                    <a:pt x="1116" y="1215"/>
                  </a:cubicBezTo>
                  <a:cubicBezTo>
                    <a:pt x="1146" y="1215"/>
                    <a:pt x="1166" y="1196"/>
                    <a:pt x="1164" y="1141"/>
                  </a:cubicBezTo>
                  <a:cubicBezTo>
                    <a:pt x="1161" y="1057"/>
                    <a:pt x="1091" y="965"/>
                    <a:pt x="1053" y="889"/>
                  </a:cubicBezTo>
                  <a:cubicBezTo>
                    <a:pt x="974" y="732"/>
                    <a:pt x="881" y="578"/>
                    <a:pt x="775" y="435"/>
                  </a:cubicBezTo>
                  <a:cubicBezTo>
                    <a:pt x="681" y="309"/>
                    <a:pt x="560"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3058222" y="3459054"/>
              <a:ext cx="38293" cy="35015"/>
            </a:xfrm>
            <a:custGeom>
              <a:avLst/>
              <a:gdLst/>
              <a:ahLst/>
              <a:cxnLst/>
              <a:rect l="l" t="t" r="r" b="b"/>
              <a:pathLst>
                <a:path w="1285" h="1175" extrusionOk="0">
                  <a:moveTo>
                    <a:pt x="1141"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1" y="1174"/>
                  </a:cubicBezTo>
                  <a:cubicBezTo>
                    <a:pt x="267" y="1174"/>
                    <a:pt x="283" y="1172"/>
                    <a:pt x="300" y="1169"/>
                  </a:cubicBezTo>
                  <a:cubicBezTo>
                    <a:pt x="308" y="1167"/>
                    <a:pt x="320" y="1163"/>
                    <a:pt x="330" y="1160"/>
                  </a:cubicBezTo>
                  <a:cubicBezTo>
                    <a:pt x="384" y="1142"/>
                    <a:pt x="435" y="1110"/>
                    <a:pt x="482" y="1074"/>
                  </a:cubicBezTo>
                  <a:cubicBezTo>
                    <a:pt x="760" y="866"/>
                    <a:pt x="945" y="560"/>
                    <a:pt x="1102"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3107689"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4" y="102"/>
                  </a:cubicBezTo>
                  <a:cubicBezTo>
                    <a:pt x="526"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2" y="557"/>
                    <a:pt x="1213" y="421"/>
                  </a:cubicBezTo>
                  <a:cubicBezTo>
                    <a:pt x="1285" y="305"/>
                    <a:pt x="1279" y="225"/>
                    <a:pt x="1229" y="123"/>
                  </a:cubicBezTo>
                  <a:cubicBezTo>
                    <a:pt x="1193" y="51"/>
                    <a:pt x="1120"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3095203" y="3442932"/>
              <a:ext cx="13827" cy="14036"/>
            </a:xfrm>
            <a:custGeom>
              <a:avLst/>
              <a:gdLst/>
              <a:ahLst/>
              <a:cxnLst/>
              <a:rect l="l" t="t" r="r" b="b"/>
              <a:pathLst>
                <a:path w="464" h="471" extrusionOk="0">
                  <a:moveTo>
                    <a:pt x="232" y="0"/>
                  </a:moveTo>
                  <a:cubicBezTo>
                    <a:pt x="215" y="0"/>
                    <a:pt x="198" y="5"/>
                    <a:pt x="182" y="6"/>
                  </a:cubicBezTo>
                  <a:cubicBezTo>
                    <a:pt x="176" y="6"/>
                    <a:pt x="172" y="8"/>
                    <a:pt x="168" y="10"/>
                  </a:cubicBezTo>
                  <a:cubicBezTo>
                    <a:pt x="152" y="15"/>
                    <a:pt x="135" y="20"/>
                    <a:pt x="121"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5" y="128"/>
                    <a:pt x="33" y="132"/>
                    <a:pt x="30" y="134"/>
                  </a:cubicBezTo>
                  <a:cubicBezTo>
                    <a:pt x="29" y="137"/>
                    <a:pt x="27" y="141"/>
                    <a:pt x="25" y="145"/>
                  </a:cubicBezTo>
                  <a:cubicBezTo>
                    <a:pt x="19" y="158"/>
                    <a:pt x="12" y="172"/>
                    <a:pt x="7" y="187"/>
                  </a:cubicBezTo>
                  <a:cubicBezTo>
                    <a:pt x="6" y="191"/>
                    <a:pt x="6" y="192"/>
                    <a:pt x="6" y="195"/>
                  </a:cubicBezTo>
                  <a:cubicBezTo>
                    <a:pt x="3" y="210"/>
                    <a:pt x="3" y="225"/>
                    <a:pt x="0" y="238"/>
                  </a:cubicBezTo>
                  <a:lnTo>
                    <a:pt x="0" y="245"/>
                  </a:lnTo>
                  <a:cubicBezTo>
                    <a:pt x="0" y="255"/>
                    <a:pt x="3" y="264"/>
                    <a:pt x="5" y="271"/>
                  </a:cubicBezTo>
                  <a:cubicBezTo>
                    <a:pt x="6" y="278"/>
                    <a:pt x="6" y="288"/>
                    <a:pt x="7" y="296"/>
                  </a:cubicBezTo>
                  <a:cubicBezTo>
                    <a:pt x="12" y="310"/>
                    <a:pt x="19" y="324"/>
                    <a:pt x="23" y="337"/>
                  </a:cubicBezTo>
                  <a:cubicBezTo>
                    <a:pt x="26" y="341"/>
                    <a:pt x="27" y="343"/>
                    <a:pt x="29" y="346"/>
                  </a:cubicBezTo>
                  <a:cubicBezTo>
                    <a:pt x="38" y="359"/>
                    <a:pt x="48" y="372"/>
                    <a:pt x="58"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4" y="471"/>
                    <a:pt x="245" y="470"/>
                  </a:cubicBezTo>
                  <a:cubicBezTo>
                    <a:pt x="255" y="470"/>
                    <a:pt x="262" y="468"/>
                    <a:pt x="271" y="466"/>
                  </a:cubicBezTo>
                  <a:cubicBezTo>
                    <a:pt x="280" y="465"/>
                    <a:pt x="288" y="465"/>
                    <a:pt x="298" y="463"/>
                  </a:cubicBezTo>
                  <a:cubicBezTo>
                    <a:pt x="314" y="459"/>
                    <a:pt x="330" y="450"/>
                    <a:pt x="344" y="445"/>
                  </a:cubicBezTo>
                  <a:cubicBezTo>
                    <a:pt x="350" y="443"/>
                    <a:pt x="356" y="439"/>
                    <a:pt x="358" y="436"/>
                  </a:cubicBezTo>
                  <a:cubicBezTo>
                    <a:pt x="373" y="425"/>
                    <a:pt x="387" y="416"/>
                    <a:pt x="400" y="403"/>
                  </a:cubicBezTo>
                  <a:cubicBezTo>
                    <a:pt x="411" y="392"/>
                    <a:pt x="422" y="376"/>
                    <a:pt x="430" y="361"/>
                  </a:cubicBezTo>
                  <a:cubicBezTo>
                    <a:pt x="434" y="357"/>
                    <a:pt x="436" y="351"/>
                    <a:pt x="437" y="347"/>
                  </a:cubicBezTo>
                  <a:cubicBezTo>
                    <a:pt x="444" y="330"/>
                    <a:pt x="452" y="314"/>
                    <a:pt x="456" y="298"/>
                  </a:cubicBezTo>
                  <a:cubicBezTo>
                    <a:pt x="459" y="283"/>
                    <a:pt x="462" y="264"/>
                    <a:pt x="463" y="247"/>
                  </a:cubicBezTo>
                  <a:lnTo>
                    <a:pt x="463" y="228"/>
                  </a:lnTo>
                  <a:cubicBezTo>
                    <a:pt x="460" y="212"/>
                    <a:pt x="459" y="194"/>
                    <a:pt x="456" y="178"/>
                  </a:cubicBezTo>
                  <a:cubicBezTo>
                    <a:pt x="452" y="161"/>
                    <a:pt x="443" y="144"/>
                    <a:pt x="436" y="128"/>
                  </a:cubicBezTo>
                  <a:cubicBezTo>
                    <a:pt x="434" y="122"/>
                    <a:pt x="433" y="119"/>
                    <a:pt x="429" y="114"/>
                  </a:cubicBezTo>
                  <a:cubicBezTo>
                    <a:pt x="420" y="99"/>
                    <a:pt x="409" y="83"/>
                    <a:pt x="397" y="71"/>
                  </a:cubicBezTo>
                  <a:cubicBezTo>
                    <a:pt x="390" y="62"/>
                    <a:pt x="379" y="56"/>
                    <a:pt x="370" y="49"/>
                  </a:cubicBezTo>
                  <a:cubicBezTo>
                    <a:pt x="361" y="42"/>
                    <a:pt x="351" y="35"/>
                    <a:pt x="343" y="29"/>
                  </a:cubicBezTo>
                  <a:cubicBezTo>
                    <a:pt x="328" y="20"/>
                    <a:pt x="313"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3294560" y="3441532"/>
              <a:ext cx="48693" cy="16628"/>
            </a:xfrm>
            <a:custGeom>
              <a:avLst/>
              <a:gdLst/>
              <a:ahLst/>
              <a:cxnLst/>
              <a:rect l="l" t="t" r="r" b="b"/>
              <a:pathLst>
                <a:path w="1634" h="558" extrusionOk="0">
                  <a:moveTo>
                    <a:pt x="1099" y="1"/>
                  </a:moveTo>
                  <a:cubicBezTo>
                    <a:pt x="833" y="1"/>
                    <a:pt x="568" y="68"/>
                    <a:pt x="317" y="145"/>
                  </a:cubicBezTo>
                  <a:cubicBezTo>
                    <a:pt x="241" y="168"/>
                    <a:pt x="0" y="196"/>
                    <a:pt x="116" y="305"/>
                  </a:cubicBezTo>
                  <a:cubicBezTo>
                    <a:pt x="178" y="363"/>
                    <a:pt x="291" y="377"/>
                    <a:pt x="372"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4" y="86"/>
                  </a:cubicBezTo>
                  <a:cubicBezTo>
                    <a:pt x="1505" y="76"/>
                    <a:pt x="1495"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2"/>
            <p:cNvSpPr/>
            <p:nvPr/>
          </p:nvSpPr>
          <p:spPr>
            <a:xfrm>
              <a:off x="3225634" y="3441502"/>
              <a:ext cx="48723" cy="16658"/>
            </a:xfrm>
            <a:custGeom>
              <a:avLst/>
              <a:gdLst/>
              <a:ahLst/>
              <a:cxnLst/>
              <a:rect l="l" t="t" r="r" b="b"/>
              <a:pathLst>
                <a:path w="1635" h="559" extrusionOk="0">
                  <a:moveTo>
                    <a:pt x="409" y="1"/>
                  </a:moveTo>
                  <a:cubicBezTo>
                    <a:pt x="352" y="1"/>
                    <a:pt x="297" y="5"/>
                    <a:pt x="247" y="17"/>
                  </a:cubicBezTo>
                  <a:cubicBezTo>
                    <a:pt x="115" y="47"/>
                    <a:pt x="64" y="109"/>
                    <a:pt x="29" y="216"/>
                  </a:cubicBezTo>
                  <a:cubicBezTo>
                    <a:pt x="1" y="306"/>
                    <a:pt x="32" y="414"/>
                    <a:pt x="121" y="473"/>
                  </a:cubicBezTo>
                  <a:cubicBezTo>
                    <a:pt x="130" y="483"/>
                    <a:pt x="141" y="488"/>
                    <a:pt x="150" y="493"/>
                  </a:cubicBezTo>
                  <a:cubicBezTo>
                    <a:pt x="200" y="518"/>
                    <a:pt x="259" y="533"/>
                    <a:pt x="316" y="541"/>
                  </a:cubicBezTo>
                  <a:cubicBezTo>
                    <a:pt x="390" y="553"/>
                    <a:pt x="464" y="558"/>
                    <a:pt x="538" y="558"/>
                  </a:cubicBezTo>
                  <a:cubicBezTo>
                    <a:pt x="805" y="558"/>
                    <a:pt x="1069" y="490"/>
                    <a:pt x="1318" y="414"/>
                  </a:cubicBezTo>
                  <a:cubicBezTo>
                    <a:pt x="1395" y="391"/>
                    <a:pt x="1634" y="362"/>
                    <a:pt x="1518" y="253"/>
                  </a:cubicBezTo>
                  <a:cubicBezTo>
                    <a:pt x="1458" y="196"/>
                    <a:pt x="1345" y="182"/>
                    <a:pt x="1265" y="154"/>
                  </a:cubicBezTo>
                  <a:cubicBezTo>
                    <a:pt x="1100" y="99"/>
                    <a:pt x="929" y="60"/>
                    <a:pt x="756" y="34"/>
                  </a:cubicBezTo>
                  <a:cubicBezTo>
                    <a:pt x="652" y="20"/>
                    <a:pt x="526" y="1"/>
                    <a:pt x="4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2"/>
            <p:cNvSpPr/>
            <p:nvPr/>
          </p:nvSpPr>
          <p:spPr>
            <a:xfrm>
              <a:off x="3275756" y="3462779"/>
              <a:ext cx="17969" cy="46637"/>
            </a:xfrm>
            <a:custGeom>
              <a:avLst/>
              <a:gdLst/>
              <a:ahLst/>
              <a:cxnLst/>
              <a:rect l="l" t="t" r="r" b="b"/>
              <a:pathLst>
                <a:path w="603" h="1565" extrusionOk="0">
                  <a:moveTo>
                    <a:pt x="320" y="0"/>
                  </a:moveTo>
                  <a:cubicBezTo>
                    <a:pt x="304" y="0"/>
                    <a:pt x="287" y="10"/>
                    <a:pt x="266" y="32"/>
                  </a:cubicBezTo>
                  <a:cubicBezTo>
                    <a:pt x="210" y="94"/>
                    <a:pt x="196" y="208"/>
                    <a:pt x="171" y="292"/>
                  </a:cubicBezTo>
                  <a:cubicBezTo>
                    <a:pt x="117" y="459"/>
                    <a:pt x="78" y="634"/>
                    <a:pt x="55" y="813"/>
                  </a:cubicBezTo>
                  <a:cubicBezTo>
                    <a:pt x="34" y="971"/>
                    <a:pt x="1" y="1176"/>
                    <a:pt x="37" y="1332"/>
                  </a:cubicBezTo>
                  <a:cubicBezTo>
                    <a:pt x="67" y="1467"/>
                    <a:pt x="127" y="1520"/>
                    <a:pt x="232" y="1554"/>
                  </a:cubicBezTo>
                  <a:cubicBezTo>
                    <a:pt x="254" y="1561"/>
                    <a:pt x="277" y="1565"/>
                    <a:pt x="299" y="1565"/>
                  </a:cubicBezTo>
                  <a:cubicBezTo>
                    <a:pt x="370" y="1565"/>
                    <a:pt x="440" y="1530"/>
                    <a:pt x="485" y="1461"/>
                  </a:cubicBezTo>
                  <a:cubicBezTo>
                    <a:pt x="490" y="1451"/>
                    <a:pt x="495" y="1441"/>
                    <a:pt x="501" y="1431"/>
                  </a:cubicBezTo>
                  <a:cubicBezTo>
                    <a:pt x="525" y="1379"/>
                    <a:pt x="540" y="1319"/>
                    <a:pt x="550" y="1260"/>
                  </a:cubicBezTo>
                  <a:cubicBezTo>
                    <a:pt x="603" y="913"/>
                    <a:pt x="521" y="562"/>
                    <a:pt x="425" y="237"/>
                  </a:cubicBezTo>
                  <a:cubicBezTo>
                    <a:pt x="407"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3275160" y="3390247"/>
              <a:ext cx="17969" cy="46697"/>
            </a:xfrm>
            <a:custGeom>
              <a:avLst/>
              <a:gdLst/>
              <a:ahLst/>
              <a:cxnLst/>
              <a:rect l="l" t="t" r="r" b="b"/>
              <a:pathLst>
                <a:path w="603" h="1567" extrusionOk="0">
                  <a:moveTo>
                    <a:pt x="305" y="1"/>
                  </a:moveTo>
                  <a:cubicBezTo>
                    <a:pt x="235" y="1"/>
                    <a:pt x="164" y="36"/>
                    <a:pt x="120" y="105"/>
                  </a:cubicBezTo>
                  <a:cubicBezTo>
                    <a:pt x="114" y="116"/>
                    <a:pt x="108" y="125"/>
                    <a:pt x="104" y="135"/>
                  </a:cubicBezTo>
                  <a:cubicBezTo>
                    <a:pt x="78" y="186"/>
                    <a:pt x="64" y="247"/>
                    <a:pt x="55" y="305"/>
                  </a:cubicBezTo>
                  <a:cubicBezTo>
                    <a:pt x="1" y="652"/>
                    <a:pt x="84" y="1005"/>
                    <a:pt x="179" y="1328"/>
                  </a:cubicBezTo>
                  <a:cubicBezTo>
                    <a:pt x="197" y="1392"/>
                    <a:pt x="219" y="1566"/>
                    <a:pt x="284" y="1566"/>
                  </a:cubicBezTo>
                  <a:cubicBezTo>
                    <a:pt x="300" y="1566"/>
                    <a:pt x="317" y="1557"/>
                    <a:pt x="338" y="1535"/>
                  </a:cubicBezTo>
                  <a:cubicBezTo>
                    <a:pt x="394" y="1472"/>
                    <a:pt x="408" y="1357"/>
                    <a:pt x="434" y="1274"/>
                  </a:cubicBezTo>
                  <a:cubicBezTo>
                    <a:pt x="487" y="1106"/>
                    <a:pt x="525" y="933"/>
                    <a:pt x="550" y="754"/>
                  </a:cubicBezTo>
                  <a:cubicBezTo>
                    <a:pt x="571" y="596"/>
                    <a:pt x="603" y="390"/>
                    <a:pt x="567" y="234"/>
                  </a:cubicBezTo>
                  <a:cubicBezTo>
                    <a:pt x="537" y="99"/>
                    <a:pt x="478" y="46"/>
                    <a:pt x="372" y="12"/>
                  </a:cubicBezTo>
                  <a:cubicBezTo>
                    <a:pt x="350" y="4"/>
                    <a:pt x="328" y="1"/>
                    <a:pt x="30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3277723" y="3442873"/>
              <a:ext cx="13827" cy="13887"/>
            </a:xfrm>
            <a:custGeom>
              <a:avLst/>
              <a:gdLst/>
              <a:ahLst/>
              <a:cxnLst/>
              <a:rect l="l" t="t" r="r" b="b"/>
              <a:pathLst>
                <a:path w="464" h="466" extrusionOk="0">
                  <a:moveTo>
                    <a:pt x="234" y="1"/>
                  </a:moveTo>
                  <a:cubicBezTo>
                    <a:pt x="223" y="1"/>
                    <a:pt x="211" y="2"/>
                    <a:pt x="200" y="5"/>
                  </a:cubicBezTo>
                  <a:cubicBezTo>
                    <a:pt x="190" y="7"/>
                    <a:pt x="177" y="7"/>
                    <a:pt x="166" y="10"/>
                  </a:cubicBezTo>
                  <a:cubicBezTo>
                    <a:pt x="150" y="15"/>
                    <a:pt x="134" y="22"/>
                    <a:pt x="120" y="30"/>
                  </a:cubicBezTo>
                  <a:cubicBezTo>
                    <a:pt x="114" y="31"/>
                    <a:pt x="111" y="35"/>
                    <a:pt x="105" y="38"/>
                  </a:cubicBezTo>
                  <a:cubicBezTo>
                    <a:pt x="93" y="48"/>
                    <a:pt x="78" y="58"/>
                    <a:pt x="65" y="70"/>
                  </a:cubicBezTo>
                  <a:cubicBezTo>
                    <a:pt x="54" y="81"/>
                    <a:pt x="44" y="96"/>
                    <a:pt x="34" y="108"/>
                  </a:cubicBezTo>
                  <a:cubicBezTo>
                    <a:pt x="30" y="113"/>
                    <a:pt x="28" y="117"/>
                    <a:pt x="27" y="121"/>
                  </a:cubicBezTo>
                  <a:cubicBezTo>
                    <a:pt x="19" y="136"/>
                    <a:pt x="12" y="151"/>
                    <a:pt x="8" y="167"/>
                  </a:cubicBezTo>
                  <a:cubicBezTo>
                    <a:pt x="5" y="184"/>
                    <a:pt x="4" y="200"/>
                    <a:pt x="1" y="216"/>
                  </a:cubicBezTo>
                  <a:cubicBezTo>
                    <a:pt x="1" y="227"/>
                    <a:pt x="4" y="239"/>
                    <a:pt x="5" y="250"/>
                  </a:cubicBezTo>
                  <a:cubicBezTo>
                    <a:pt x="7" y="260"/>
                    <a:pt x="7" y="272"/>
                    <a:pt x="11" y="282"/>
                  </a:cubicBezTo>
                  <a:cubicBezTo>
                    <a:pt x="12" y="286"/>
                    <a:pt x="14" y="292"/>
                    <a:pt x="15" y="295"/>
                  </a:cubicBezTo>
                  <a:cubicBezTo>
                    <a:pt x="15" y="299"/>
                    <a:pt x="15" y="300"/>
                    <a:pt x="18" y="303"/>
                  </a:cubicBezTo>
                  <a:cubicBezTo>
                    <a:pt x="19" y="308"/>
                    <a:pt x="19" y="313"/>
                    <a:pt x="21" y="316"/>
                  </a:cubicBezTo>
                  <a:cubicBezTo>
                    <a:pt x="27" y="331"/>
                    <a:pt x="32" y="345"/>
                    <a:pt x="37" y="358"/>
                  </a:cubicBezTo>
                  <a:cubicBezTo>
                    <a:pt x="40" y="359"/>
                    <a:pt x="40" y="363"/>
                    <a:pt x="41" y="365"/>
                  </a:cubicBezTo>
                  <a:cubicBezTo>
                    <a:pt x="48" y="378"/>
                    <a:pt x="58" y="388"/>
                    <a:pt x="68" y="399"/>
                  </a:cubicBezTo>
                  <a:cubicBezTo>
                    <a:pt x="70" y="401"/>
                    <a:pt x="70" y="402"/>
                    <a:pt x="71" y="404"/>
                  </a:cubicBezTo>
                  <a:cubicBezTo>
                    <a:pt x="77" y="409"/>
                    <a:pt x="85" y="416"/>
                    <a:pt x="91" y="421"/>
                  </a:cubicBezTo>
                  <a:cubicBezTo>
                    <a:pt x="97" y="425"/>
                    <a:pt x="104" y="431"/>
                    <a:pt x="111" y="437"/>
                  </a:cubicBezTo>
                  <a:cubicBezTo>
                    <a:pt x="123" y="444"/>
                    <a:pt x="137" y="449"/>
                    <a:pt x="150" y="454"/>
                  </a:cubicBezTo>
                  <a:cubicBezTo>
                    <a:pt x="154" y="457"/>
                    <a:pt x="157" y="457"/>
                    <a:pt x="158" y="458"/>
                  </a:cubicBezTo>
                  <a:cubicBezTo>
                    <a:pt x="173" y="461"/>
                    <a:pt x="190" y="464"/>
                    <a:pt x="206" y="465"/>
                  </a:cubicBezTo>
                  <a:lnTo>
                    <a:pt x="216" y="465"/>
                  </a:lnTo>
                  <a:cubicBezTo>
                    <a:pt x="234" y="465"/>
                    <a:pt x="254" y="461"/>
                    <a:pt x="272" y="458"/>
                  </a:cubicBezTo>
                  <a:cubicBezTo>
                    <a:pt x="277" y="457"/>
                    <a:pt x="285" y="457"/>
                    <a:pt x="290" y="454"/>
                  </a:cubicBezTo>
                  <a:cubicBezTo>
                    <a:pt x="308" y="449"/>
                    <a:pt x="323" y="442"/>
                    <a:pt x="340" y="432"/>
                  </a:cubicBezTo>
                  <a:cubicBezTo>
                    <a:pt x="345" y="429"/>
                    <a:pt x="352" y="428"/>
                    <a:pt x="358" y="422"/>
                  </a:cubicBezTo>
                  <a:cubicBezTo>
                    <a:pt x="371" y="411"/>
                    <a:pt x="386" y="402"/>
                    <a:pt x="398" y="389"/>
                  </a:cubicBezTo>
                  <a:cubicBezTo>
                    <a:pt x="402" y="385"/>
                    <a:pt x="408" y="375"/>
                    <a:pt x="414" y="371"/>
                  </a:cubicBezTo>
                  <a:lnTo>
                    <a:pt x="429" y="349"/>
                  </a:lnTo>
                  <a:cubicBezTo>
                    <a:pt x="438" y="335"/>
                    <a:pt x="444" y="318"/>
                    <a:pt x="449" y="302"/>
                  </a:cubicBezTo>
                  <a:cubicBezTo>
                    <a:pt x="451" y="296"/>
                    <a:pt x="452" y="290"/>
                    <a:pt x="452" y="286"/>
                  </a:cubicBezTo>
                  <a:cubicBezTo>
                    <a:pt x="457" y="267"/>
                    <a:pt x="459" y="250"/>
                    <a:pt x="459" y="232"/>
                  </a:cubicBezTo>
                  <a:cubicBezTo>
                    <a:pt x="464" y="216"/>
                    <a:pt x="459" y="199"/>
                    <a:pt x="457" y="181"/>
                  </a:cubicBezTo>
                  <a:cubicBezTo>
                    <a:pt x="455" y="177"/>
                    <a:pt x="455" y="171"/>
                    <a:pt x="452" y="166"/>
                  </a:cubicBezTo>
                  <a:cubicBezTo>
                    <a:pt x="448" y="150"/>
                    <a:pt x="441" y="134"/>
                    <a:pt x="434" y="117"/>
                  </a:cubicBezTo>
                  <a:cubicBezTo>
                    <a:pt x="424" y="103"/>
                    <a:pt x="414" y="88"/>
                    <a:pt x="402" y="77"/>
                  </a:cubicBezTo>
                  <a:cubicBezTo>
                    <a:pt x="399" y="71"/>
                    <a:pt x="393" y="67"/>
                    <a:pt x="391" y="64"/>
                  </a:cubicBezTo>
                  <a:cubicBezTo>
                    <a:pt x="378" y="53"/>
                    <a:pt x="365" y="43"/>
                    <a:pt x="350" y="34"/>
                  </a:cubicBezTo>
                  <a:cubicBezTo>
                    <a:pt x="336" y="24"/>
                    <a:pt x="319" y="17"/>
                    <a:pt x="302" y="12"/>
                  </a:cubicBezTo>
                  <a:cubicBezTo>
                    <a:pt x="297" y="10"/>
                    <a:pt x="293" y="8"/>
                    <a:pt x="287" y="8"/>
                  </a:cubicBezTo>
                  <a:cubicBezTo>
                    <a:pt x="270" y="5"/>
                    <a:pt x="252"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3475769" y="3458040"/>
              <a:ext cx="34777" cy="36207"/>
            </a:xfrm>
            <a:custGeom>
              <a:avLst/>
              <a:gdLst/>
              <a:ahLst/>
              <a:cxnLst/>
              <a:rect l="l" t="t" r="r" b="b"/>
              <a:pathLst>
                <a:path w="1167" h="1215" extrusionOk="0">
                  <a:moveTo>
                    <a:pt x="50" y="1"/>
                  </a:moveTo>
                  <a:cubicBezTo>
                    <a:pt x="20" y="1"/>
                    <a:pt x="0" y="20"/>
                    <a:pt x="2" y="74"/>
                  </a:cubicBezTo>
                  <a:cubicBezTo>
                    <a:pt x="6" y="158"/>
                    <a:pt x="75" y="250"/>
                    <a:pt x="114" y="327"/>
                  </a:cubicBezTo>
                  <a:cubicBezTo>
                    <a:pt x="193" y="485"/>
                    <a:pt x="286" y="637"/>
                    <a:pt x="390" y="780"/>
                  </a:cubicBezTo>
                  <a:cubicBezTo>
                    <a:pt x="486" y="908"/>
                    <a:pt x="605" y="1075"/>
                    <a:pt x="739" y="1160"/>
                  </a:cubicBezTo>
                  <a:cubicBezTo>
                    <a:pt x="798" y="1198"/>
                    <a:pt x="848" y="1215"/>
                    <a:pt x="896" y="1215"/>
                  </a:cubicBezTo>
                  <a:cubicBezTo>
                    <a:pt x="941" y="1215"/>
                    <a:pt x="983" y="1200"/>
                    <a:pt x="1031" y="1176"/>
                  </a:cubicBezTo>
                  <a:cubicBezTo>
                    <a:pt x="1114" y="1133"/>
                    <a:pt x="1167" y="1034"/>
                    <a:pt x="1145" y="926"/>
                  </a:cubicBezTo>
                  <a:cubicBezTo>
                    <a:pt x="1143" y="915"/>
                    <a:pt x="1140" y="903"/>
                    <a:pt x="1135" y="893"/>
                  </a:cubicBezTo>
                  <a:cubicBezTo>
                    <a:pt x="1118" y="839"/>
                    <a:pt x="1085" y="787"/>
                    <a:pt x="1052" y="739"/>
                  </a:cubicBezTo>
                  <a:cubicBezTo>
                    <a:pt x="849" y="453"/>
                    <a:pt x="548" y="266"/>
                    <a:pt x="257" y="105"/>
                  </a:cubicBezTo>
                  <a:cubicBezTo>
                    <a:pt x="210" y="78"/>
                    <a:pt x="109"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3423084" y="3405475"/>
              <a:ext cx="34777" cy="36207"/>
            </a:xfrm>
            <a:custGeom>
              <a:avLst/>
              <a:gdLst/>
              <a:ahLst/>
              <a:cxnLst/>
              <a:rect l="l" t="t" r="r" b="b"/>
              <a:pathLst>
                <a:path w="1167" h="1215" extrusionOk="0">
                  <a:moveTo>
                    <a:pt x="271" y="0"/>
                  </a:moveTo>
                  <a:cubicBezTo>
                    <a:pt x="227" y="0"/>
                    <a:pt x="184" y="15"/>
                    <a:pt x="137" y="39"/>
                  </a:cubicBezTo>
                  <a:cubicBezTo>
                    <a:pt x="52" y="82"/>
                    <a:pt x="0" y="181"/>
                    <a:pt x="22" y="289"/>
                  </a:cubicBezTo>
                  <a:cubicBezTo>
                    <a:pt x="26" y="300"/>
                    <a:pt x="28" y="310"/>
                    <a:pt x="31"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4" y="889"/>
                  </a:cubicBezTo>
                  <a:cubicBezTo>
                    <a:pt x="975" y="732"/>
                    <a:pt x="882" y="578"/>
                    <a:pt x="776"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3422994" y="3459054"/>
              <a:ext cx="38293" cy="35015"/>
            </a:xfrm>
            <a:custGeom>
              <a:avLst/>
              <a:gdLst/>
              <a:ahLst/>
              <a:cxnLst/>
              <a:rect l="l" t="t" r="r" b="b"/>
              <a:pathLst>
                <a:path w="1285" h="1175" extrusionOk="0">
                  <a:moveTo>
                    <a:pt x="1141" y="1"/>
                  </a:moveTo>
                  <a:cubicBezTo>
                    <a:pt x="1138" y="1"/>
                    <a:pt x="1135" y="1"/>
                    <a:pt x="1133" y="1"/>
                  </a:cubicBezTo>
                  <a:cubicBezTo>
                    <a:pt x="1049" y="4"/>
                    <a:pt x="961" y="76"/>
                    <a:pt x="885" y="116"/>
                  </a:cubicBezTo>
                  <a:cubicBezTo>
                    <a:pt x="731" y="194"/>
                    <a:pt x="582" y="290"/>
                    <a:pt x="442" y="398"/>
                  </a:cubicBezTo>
                  <a:cubicBezTo>
                    <a:pt x="319" y="495"/>
                    <a:pt x="154" y="617"/>
                    <a:pt x="72" y="753"/>
                  </a:cubicBezTo>
                  <a:cubicBezTo>
                    <a:pt x="1" y="869"/>
                    <a:pt x="5" y="950"/>
                    <a:pt x="55" y="1053"/>
                  </a:cubicBezTo>
                  <a:cubicBezTo>
                    <a:pt x="91" y="1125"/>
                    <a:pt x="165" y="1174"/>
                    <a:pt x="250" y="1174"/>
                  </a:cubicBezTo>
                  <a:cubicBezTo>
                    <a:pt x="266" y="1174"/>
                    <a:pt x="282" y="1172"/>
                    <a:pt x="299" y="1169"/>
                  </a:cubicBezTo>
                  <a:cubicBezTo>
                    <a:pt x="309" y="1167"/>
                    <a:pt x="319"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3472401" y="3405624"/>
              <a:ext cx="38293" cy="34985"/>
            </a:xfrm>
            <a:custGeom>
              <a:avLst/>
              <a:gdLst/>
              <a:ahLst/>
              <a:cxnLst/>
              <a:rect l="l" t="t" r="r" b="b"/>
              <a:pathLst>
                <a:path w="1285" h="1174" extrusionOk="0">
                  <a:moveTo>
                    <a:pt x="1033" y="1"/>
                  </a:moveTo>
                  <a:cubicBezTo>
                    <a:pt x="1018" y="1"/>
                    <a:pt x="1001" y="2"/>
                    <a:pt x="985" y="6"/>
                  </a:cubicBezTo>
                  <a:cubicBezTo>
                    <a:pt x="976" y="9"/>
                    <a:pt x="966" y="12"/>
                    <a:pt x="955" y="16"/>
                  </a:cubicBezTo>
                  <a:cubicBezTo>
                    <a:pt x="902" y="33"/>
                    <a:pt x="852" y="66"/>
                    <a:pt x="803" y="102"/>
                  </a:cubicBezTo>
                  <a:cubicBezTo>
                    <a:pt x="525" y="310"/>
                    <a:pt x="341" y="615"/>
                    <a:pt x="184" y="914"/>
                  </a:cubicBezTo>
                  <a:cubicBezTo>
                    <a:pt x="146" y="985"/>
                    <a:pt x="0" y="1174"/>
                    <a:pt x="144" y="1174"/>
                  </a:cubicBezTo>
                  <a:cubicBezTo>
                    <a:pt x="147" y="1174"/>
                    <a:pt x="149" y="1174"/>
                    <a:pt x="152" y="1174"/>
                  </a:cubicBezTo>
                  <a:cubicBezTo>
                    <a:pt x="235" y="1171"/>
                    <a:pt x="324" y="1099"/>
                    <a:pt x="400" y="1059"/>
                  </a:cubicBezTo>
                  <a:cubicBezTo>
                    <a:pt x="554" y="980"/>
                    <a:pt x="703" y="884"/>
                    <a:pt x="843" y="777"/>
                  </a:cubicBezTo>
                  <a:cubicBezTo>
                    <a:pt x="966" y="679"/>
                    <a:pt x="1131" y="557"/>
                    <a:pt x="1213" y="421"/>
                  </a:cubicBezTo>
                  <a:cubicBezTo>
                    <a:pt x="1284" y="305"/>
                    <a:pt x="1280" y="225"/>
                    <a:pt x="1230" y="123"/>
                  </a:cubicBezTo>
                  <a:cubicBezTo>
                    <a:pt x="1194"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3459975" y="3442932"/>
              <a:ext cx="13768" cy="14036"/>
            </a:xfrm>
            <a:custGeom>
              <a:avLst/>
              <a:gdLst/>
              <a:ahLst/>
              <a:cxnLst/>
              <a:rect l="l" t="t" r="r" b="b"/>
              <a:pathLst>
                <a:path w="462" h="471" extrusionOk="0">
                  <a:moveTo>
                    <a:pt x="231" y="0"/>
                  </a:moveTo>
                  <a:cubicBezTo>
                    <a:pt x="215" y="0"/>
                    <a:pt x="197" y="5"/>
                    <a:pt x="181" y="6"/>
                  </a:cubicBezTo>
                  <a:cubicBezTo>
                    <a:pt x="175" y="6"/>
                    <a:pt x="172" y="8"/>
                    <a:pt x="167" y="10"/>
                  </a:cubicBezTo>
                  <a:cubicBezTo>
                    <a:pt x="152" y="15"/>
                    <a:pt x="134" y="20"/>
                    <a:pt x="119" y="29"/>
                  </a:cubicBezTo>
                  <a:cubicBezTo>
                    <a:pt x="105" y="39"/>
                    <a:pt x="94" y="49"/>
                    <a:pt x="81" y="61"/>
                  </a:cubicBezTo>
                  <a:cubicBezTo>
                    <a:pt x="72" y="66"/>
                    <a:pt x="66" y="78"/>
                    <a:pt x="59" y="86"/>
                  </a:cubicBezTo>
                  <a:cubicBezTo>
                    <a:pt x="52" y="96"/>
                    <a:pt x="45" y="105"/>
                    <a:pt x="41" y="114"/>
                  </a:cubicBezTo>
                  <a:cubicBezTo>
                    <a:pt x="39" y="118"/>
                    <a:pt x="38" y="122"/>
                    <a:pt x="36" y="126"/>
                  </a:cubicBezTo>
                  <a:cubicBezTo>
                    <a:pt x="33" y="128"/>
                    <a:pt x="32" y="132"/>
                    <a:pt x="31" y="134"/>
                  </a:cubicBezTo>
                  <a:cubicBezTo>
                    <a:pt x="29" y="137"/>
                    <a:pt x="26" y="141"/>
                    <a:pt x="23" y="145"/>
                  </a:cubicBezTo>
                  <a:cubicBezTo>
                    <a:pt x="18" y="158"/>
                    <a:pt x="10" y="172"/>
                    <a:pt x="8" y="187"/>
                  </a:cubicBezTo>
                  <a:cubicBezTo>
                    <a:pt x="5" y="191"/>
                    <a:pt x="5" y="192"/>
                    <a:pt x="5" y="195"/>
                  </a:cubicBezTo>
                  <a:cubicBezTo>
                    <a:pt x="2" y="210"/>
                    <a:pt x="2" y="225"/>
                    <a:pt x="0" y="238"/>
                  </a:cubicBezTo>
                  <a:lnTo>
                    <a:pt x="0" y="245"/>
                  </a:lnTo>
                  <a:cubicBezTo>
                    <a:pt x="0" y="255"/>
                    <a:pt x="2" y="264"/>
                    <a:pt x="3" y="271"/>
                  </a:cubicBezTo>
                  <a:cubicBezTo>
                    <a:pt x="5" y="278"/>
                    <a:pt x="5" y="288"/>
                    <a:pt x="8" y="296"/>
                  </a:cubicBezTo>
                  <a:cubicBezTo>
                    <a:pt x="10" y="310"/>
                    <a:pt x="18" y="324"/>
                    <a:pt x="23" y="337"/>
                  </a:cubicBezTo>
                  <a:cubicBezTo>
                    <a:pt x="25" y="341"/>
                    <a:pt x="26" y="343"/>
                    <a:pt x="29" y="346"/>
                  </a:cubicBezTo>
                  <a:cubicBezTo>
                    <a:pt x="38" y="359"/>
                    <a:pt x="46" y="372"/>
                    <a:pt x="58" y="384"/>
                  </a:cubicBezTo>
                  <a:cubicBezTo>
                    <a:pt x="59" y="387"/>
                    <a:pt x="62" y="389"/>
                    <a:pt x="65" y="392"/>
                  </a:cubicBezTo>
                  <a:cubicBezTo>
                    <a:pt x="79" y="403"/>
                    <a:pt x="94" y="414"/>
                    <a:pt x="109" y="427"/>
                  </a:cubicBezTo>
                  <a:lnTo>
                    <a:pt x="125" y="437"/>
                  </a:lnTo>
                  <a:cubicBezTo>
                    <a:pt x="141" y="446"/>
                    <a:pt x="158" y="453"/>
                    <a:pt x="175" y="459"/>
                  </a:cubicBezTo>
                  <a:cubicBezTo>
                    <a:pt x="181" y="460"/>
                    <a:pt x="188" y="463"/>
                    <a:pt x="195" y="465"/>
                  </a:cubicBezTo>
                  <a:cubicBezTo>
                    <a:pt x="209" y="466"/>
                    <a:pt x="226"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9" y="443"/>
                    <a:pt x="354" y="439"/>
                    <a:pt x="359" y="436"/>
                  </a:cubicBezTo>
                  <a:cubicBezTo>
                    <a:pt x="373" y="425"/>
                    <a:pt x="387" y="416"/>
                    <a:pt x="399" y="403"/>
                  </a:cubicBezTo>
                  <a:cubicBezTo>
                    <a:pt x="409" y="392"/>
                    <a:pt x="419" y="376"/>
                    <a:pt x="430" y="361"/>
                  </a:cubicBezTo>
                  <a:cubicBezTo>
                    <a:pt x="433" y="357"/>
                    <a:pt x="436" y="351"/>
                    <a:pt x="437" y="347"/>
                  </a:cubicBezTo>
                  <a:cubicBezTo>
                    <a:pt x="445" y="330"/>
                    <a:pt x="452" y="314"/>
                    <a:pt x="455" y="298"/>
                  </a:cubicBezTo>
                  <a:cubicBezTo>
                    <a:pt x="459" y="283"/>
                    <a:pt x="460" y="264"/>
                    <a:pt x="462" y="247"/>
                  </a:cubicBezTo>
                  <a:lnTo>
                    <a:pt x="462" y="228"/>
                  </a:lnTo>
                  <a:cubicBezTo>
                    <a:pt x="460" y="212"/>
                    <a:pt x="459" y="194"/>
                    <a:pt x="455" y="178"/>
                  </a:cubicBezTo>
                  <a:cubicBezTo>
                    <a:pt x="452" y="161"/>
                    <a:pt x="443" y="144"/>
                    <a:pt x="435" y="128"/>
                  </a:cubicBezTo>
                  <a:cubicBezTo>
                    <a:pt x="433" y="122"/>
                    <a:pt x="432" y="119"/>
                    <a:pt x="429" y="114"/>
                  </a:cubicBezTo>
                  <a:cubicBezTo>
                    <a:pt x="419" y="99"/>
                    <a:pt x="409" y="83"/>
                    <a:pt x="396" y="71"/>
                  </a:cubicBezTo>
                  <a:cubicBezTo>
                    <a:pt x="389" y="62"/>
                    <a:pt x="377" y="56"/>
                    <a:pt x="369" y="49"/>
                  </a:cubicBezTo>
                  <a:cubicBezTo>
                    <a:pt x="360" y="42"/>
                    <a:pt x="352" y="35"/>
                    <a:pt x="341" y="29"/>
                  </a:cubicBezTo>
                  <a:cubicBezTo>
                    <a:pt x="327" y="20"/>
                    <a:pt x="311" y="15"/>
                    <a:pt x="296"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3659242"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2" y="377"/>
                    <a:pt x="372" y="404"/>
                  </a:cubicBezTo>
                  <a:cubicBezTo>
                    <a:pt x="537" y="460"/>
                    <a:pt x="707" y="499"/>
                    <a:pt x="881" y="525"/>
                  </a:cubicBezTo>
                  <a:cubicBezTo>
                    <a:pt x="985" y="539"/>
                    <a:pt x="1110" y="558"/>
                    <a:pt x="1227" y="558"/>
                  </a:cubicBezTo>
                  <a:cubicBezTo>
                    <a:pt x="1284" y="558"/>
                    <a:pt x="1339" y="553"/>
                    <a:pt x="1389" y="542"/>
                  </a:cubicBezTo>
                  <a:cubicBezTo>
                    <a:pt x="1520" y="512"/>
                    <a:pt x="1571" y="449"/>
                    <a:pt x="1606" y="344"/>
                  </a:cubicBezTo>
                  <a:cubicBezTo>
                    <a:pt x="1634" y="252"/>
                    <a:pt x="1604" y="145"/>
                    <a:pt x="1515" y="86"/>
                  </a:cubicBezTo>
                  <a:cubicBezTo>
                    <a:pt x="1505" y="76"/>
                    <a:pt x="1497" y="72"/>
                    <a:pt x="1487" y="66"/>
                  </a:cubicBezTo>
                  <a:cubicBezTo>
                    <a:pt x="1437"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3590406" y="3441502"/>
              <a:ext cx="48723" cy="16658"/>
            </a:xfrm>
            <a:custGeom>
              <a:avLst/>
              <a:gdLst/>
              <a:ahLst/>
              <a:cxnLst/>
              <a:rect l="l" t="t" r="r" b="b"/>
              <a:pathLst>
                <a:path w="1635" h="559" extrusionOk="0">
                  <a:moveTo>
                    <a:pt x="408" y="1"/>
                  </a:moveTo>
                  <a:cubicBezTo>
                    <a:pt x="351" y="1"/>
                    <a:pt x="296" y="5"/>
                    <a:pt x="246" y="17"/>
                  </a:cubicBezTo>
                  <a:cubicBezTo>
                    <a:pt x="116" y="47"/>
                    <a:pt x="64" y="109"/>
                    <a:pt x="30" y="216"/>
                  </a:cubicBezTo>
                  <a:cubicBezTo>
                    <a:pt x="1" y="306"/>
                    <a:pt x="31" y="414"/>
                    <a:pt x="121" y="473"/>
                  </a:cubicBezTo>
                  <a:cubicBezTo>
                    <a:pt x="130" y="483"/>
                    <a:pt x="138" y="488"/>
                    <a:pt x="150" y="493"/>
                  </a:cubicBezTo>
                  <a:cubicBezTo>
                    <a:pt x="200" y="518"/>
                    <a:pt x="259" y="533"/>
                    <a:pt x="316" y="541"/>
                  </a:cubicBezTo>
                  <a:cubicBezTo>
                    <a:pt x="390" y="553"/>
                    <a:pt x="464" y="558"/>
                    <a:pt x="538" y="558"/>
                  </a:cubicBezTo>
                  <a:cubicBezTo>
                    <a:pt x="804" y="558"/>
                    <a:pt x="1068" y="490"/>
                    <a:pt x="1318" y="414"/>
                  </a:cubicBezTo>
                  <a:cubicBezTo>
                    <a:pt x="1394" y="391"/>
                    <a:pt x="1634" y="362"/>
                    <a:pt x="1517" y="253"/>
                  </a:cubicBezTo>
                  <a:cubicBezTo>
                    <a:pt x="1457" y="196"/>
                    <a:pt x="1344" y="182"/>
                    <a:pt x="1263" y="154"/>
                  </a:cubicBezTo>
                  <a:cubicBezTo>
                    <a:pt x="1099" y="99"/>
                    <a:pt x="928" y="60"/>
                    <a:pt x="755" y="34"/>
                  </a:cubicBezTo>
                  <a:cubicBezTo>
                    <a:pt x="652"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3640469" y="3462779"/>
              <a:ext cx="17969" cy="46637"/>
            </a:xfrm>
            <a:custGeom>
              <a:avLst/>
              <a:gdLst/>
              <a:ahLst/>
              <a:cxnLst/>
              <a:rect l="l" t="t" r="r" b="b"/>
              <a:pathLst>
                <a:path w="603" h="1565" extrusionOk="0">
                  <a:moveTo>
                    <a:pt x="320" y="0"/>
                  </a:moveTo>
                  <a:cubicBezTo>
                    <a:pt x="304" y="0"/>
                    <a:pt x="286" y="10"/>
                    <a:pt x="265" y="32"/>
                  </a:cubicBezTo>
                  <a:cubicBezTo>
                    <a:pt x="211" y="94"/>
                    <a:pt x="197" y="208"/>
                    <a:pt x="171" y="292"/>
                  </a:cubicBezTo>
                  <a:cubicBezTo>
                    <a:pt x="118" y="459"/>
                    <a:pt x="78" y="634"/>
                    <a:pt x="55" y="813"/>
                  </a:cubicBezTo>
                  <a:cubicBezTo>
                    <a:pt x="33" y="971"/>
                    <a:pt x="0" y="1176"/>
                    <a:pt x="36" y="1332"/>
                  </a:cubicBezTo>
                  <a:cubicBezTo>
                    <a:pt x="68" y="1467"/>
                    <a:pt x="126" y="1520"/>
                    <a:pt x="232" y="1554"/>
                  </a:cubicBezTo>
                  <a:cubicBezTo>
                    <a:pt x="254" y="1561"/>
                    <a:pt x="277" y="1565"/>
                    <a:pt x="300" y="1565"/>
                  </a:cubicBezTo>
                  <a:cubicBezTo>
                    <a:pt x="370" y="1565"/>
                    <a:pt x="440" y="1530"/>
                    <a:pt x="485" y="1461"/>
                  </a:cubicBezTo>
                  <a:cubicBezTo>
                    <a:pt x="490" y="1451"/>
                    <a:pt x="495" y="1441"/>
                    <a:pt x="500" y="1431"/>
                  </a:cubicBezTo>
                  <a:cubicBezTo>
                    <a:pt x="526" y="1379"/>
                    <a:pt x="540" y="1319"/>
                    <a:pt x="549" y="1260"/>
                  </a:cubicBezTo>
                  <a:cubicBezTo>
                    <a:pt x="602" y="913"/>
                    <a:pt x="520" y="562"/>
                    <a:pt x="426" y="237"/>
                  </a:cubicBezTo>
                  <a:cubicBezTo>
                    <a:pt x="406" y="173"/>
                    <a:pt x="385" y="0"/>
                    <a:pt x="32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3639962" y="3390247"/>
              <a:ext cx="17910" cy="46697"/>
            </a:xfrm>
            <a:custGeom>
              <a:avLst/>
              <a:gdLst/>
              <a:ahLst/>
              <a:cxnLst/>
              <a:rect l="l" t="t" r="r" b="b"/>
              <a:pathLst>
                <a:path w="601" h="1567" extrusionOk="0">
                  <a:moveTo>
                    <a:pt x="303" y="1"/>
                  </a:moveTo>
                  <a:cubicBezTo>
                    <a:pt x="233" y="1"/>
                    <a:pt x="163" y="36"/>
                    <a:pt x="118" y="105"/>
                  </a:cubicBezTo>
                  <a:cubicBezTo>
                    <a:pt x="113" y="116"/>
                    <a:pt x="108" y="125"/>
                    <a:pt x="102" y="135"/>
                  </a:cubicBezTo>
                  <a:cubicBezTo>
                    <a:pt x="77" y="186"/>
                    <a:pt x="63" y="247"/>
                    <a:pt x="53" y="305"/>
                  </a:cubicBezTo>
                  <a:cubicBezTo>
                    <a:pt x="0" y="652"/>
                    <a:pt x="82" y="1005"/>
                    <a:pt x="178" y="1328"/>
                  </a:cubicBezTo>
                  <a:cubicBezTo>
                    <a:pt x="196" y="1392"/>
                    <a:pt x="218" y="1566"/>
                    <a:pt x="284" y="1566"/>
                  </a:cubicBezTo>
                  <a:cubicBezTo>
                    <a:pt x="299" y="1566"/>
                    <a:pt x="316" y="1557"/>
                    <a:pt x="337" y="1535"/>
                  </a:cubicBezTo>
                  <a:cubicBezTo>
                    <a:pt x="393" y="1472"/>
                    <a:pt x="407" y="1357"/>
                    <a:pt x="431" y="1274"/>
                  </a:cubicBezTo>
                  <a:cubicBezTo>
                    <a:pt x="486" y="1106"/>
                    <a:pt x="525" y="933"/>
                    <a:pt x="547" y="754"/>
                  </a:cubicBezTo>
                  <a:cubicBezTo>
                    <a:pt x="569" y="596"/>
                    <a:pt x="600" y="390"/>
                    <a:pt x="566" y="234"/>
                  </a:cubicBezTo>
                  <a:cubicBezTo>
                    <a:pt x="536" y="99"/>
                    <a:pt x="476" y="46"/>
                    <a:pt x="371"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3642465" y="3442873"/>
              <a:ext cx="13797" cy="13887"/>
            </a:xfrm>
            <a:custGeom>
              <a:avLst/>
              <a:gdLst/>
              <a:ahLst/>
              <a:cxnLst/>
              <a:rect l="l" t="t" r="r" b="b"/>
              <a:pathLst>
                <a:path w="463" h="466" extrusionOk="0">
                  <a:moveTo>
                    <a:pt x="233" y="1"/>
                  </a:moveTo>
                  <a:cubicBezTo>
                    <a:pt x="223" y="1"/>
                    <a:pt x="210" y="2"/>
                    <a:pt x="198" y="5"/>
                  </a:cubicBezTo>
                  <a:cubicBezTo>
                    <a:pt x="188" y="7"/>
                    <a:pt x="175" y="7"/>
                    <a:pt x="165" y="10"/>
                  </a:cubicBezTo>
                  <a:cubicBezTo>
                    <a:pt x="148" y="15"/>
                    <a:pt x="132" y="22"/>
                    <a:pt x="118" y="30"/>
                  </a:cubicBezTo>
                  <a:cubicBezTo>
                    <a:pt x="112" y="31"/>
                    <a:pt x="110" y="35"/>
                    <a:pt x="104" y="38"/>
                  </a:cubicBezTo>
                  <a:cubicBezTo>
                    <a:pt x="91" y="48"/>
                    <a:pt x="77" y="58"/>
                    <a:pt x="65" y="70"/>
                  </a:cubicBezTo>
                  <a:cubicBezTo>
                    <a:pt x="52" y="81"/>
                    <a:pt x="44" y="96"/>
                    <a:pt x="32" y="108"/>
                  </a:cubicBezTo>
                  <a:cubicBezTo>
                    <a:pt x="29" y="113"/>
                    <a:pt x="26" y="117"/>
                    <a:pt x="25" y="121"/>
                  </a:cubicBezTo>
                  <a:cubicBezTo>
                    <a:pt x="18" y="136"/>
                    <a:pt x="11" y="151"/>
                    <a:pt x="8" y="167"/>
                  </a:cubicBezTo>
                  <a:cubicBezTo>
                    <a:pt x="3" y="184"/>
                    <a:pt x="2" y="200"/>
                    <a:pt x="1" y="216"/>
                  </a:cubicBezTo>
                  <a:cubicBezTo>
                    <a:pt x="1" y="227"/>
                    <a:pt x="2" y="239"/>
                    <a:pt x="3" y="250"/>
                  </a:cubicBezTo>
                  <a:cubicBezTo>
                    <a:pt x="5" y="260"/>
                    <a:pt x="5" y="272"/>
                    <a:pt x="9" y="282"/>
                  </a:cubicBezTo>
                  <a:cubicBezTo>
                    <a:pt x="11" y="286"/>
                    <a:pt x="12" y="292"/>
                    <a:pt x="15" y="295"/>
                  </a:cubicBezTo>
                  <a:cubicBezTo>
                    <a:pt x="15" y="299"/>
                    <a:pt x="15" y="300"/>
                    <a:pt x="16" y="303"/>
                  </a:cubicBezTo>
                  <a:cubicBezTo>
                    <a:pt x="18" y="308"/>
                    <a:pt x="18" y="313"/>
                    <a:pt x="19" y="316"/>
                  </a:cubicBezTo>
                  <a:cubicBezTo>
                    <a:pt x="25" y="331"/>
                    <a:pt x="31" y="345"/>
                    <a:pt x="36" y="358"/>
                  </a:cubicBezTo>
                  <a:cubicBezTo>
                    <a:pt x="38" y="359"/>
                    <a:pt x="38" y="363"/>
                    <a:pt x="39" y="365"/>
                  </a:cubicBezTo>
                  <a:cubicBezTo>
                    <a:pt x="46" y="378"/>
                    <a:pt x="58" y="388"/>
                    <a:pt x="67" y="399"/>
                  </a:cubicBezTo>
                  <a:cubicBezTo>
                    <a:pt x="68" y="401"/>
                    <a:pt x="68" y="402"/>
                    <a:pt x="69" y="404"/>
                  </a:cubicBezTo>
                  <a:cubicBezTo>
                    <a:pt x="75" y="409"/>
                    <a:pt x="84" y="416"/>
                    <a:pt x="89" y="421"/>
                  </a:cubicBezTo>
                  <a:cubicBezTo>
                    <a:pt x="95" y="425"/>
                    <a:pt x="102" y="431"/>
                    <a:pt x="110" y="437"/>
                  </a:cubicBezTo>
                  <a:cubicBezTo>
                    <a:pt x="122" y="444"/>
                    <a:pt x="137" y="449"/>
                    <a:pt x="148" y="454"/>
                  </a:cubicBezTo>
                  <a:cubicBezTo>
                    <a:pt x="153" y="457"/>
                    <a:pt x="155" y="457"/>
                    <a:pt x="158" y="458"/>
                  </a:cubicBezTo>
                  <a:cubicBezTo>
                    <a:pt x="173" y="461"/>
                    <a:pt x="188" y="464"/>
                    <a:pt x="204" y="465"/>
                  </a:cubicBezTo>
                  <a:lnTo>
                    <a:pt x="216" y="465"/>
                  </a:lnTo>
                  <a:cubicBezTo>
                    <a:pt x="233" y="465"/>
                    <a:pt x="253" y="461"/>
                    <a:pt x="270" y="458"/>
                  </a:cubicBezTo>
                  <a:cubicBezTo>
                    <a:pt x="276" y="457"/>
                    <a:pt x="283" y="457"/>
                    <a:pt x="289" y="454"/>
                  </a:cubicBezTo>
                  <a:cubicBezTo>
                    <a:pt x="306" y="449"/>
                    <a:pt x="323" y="442"/>
                    <a:pt x="339" y="432"/>
                  </a:cubicBezTo>
                  <a:cubicBezTo>
                    <a:pt x="345" y="429"/>
                    <a:pt x="352" y="428"/>
                    <a:pt x="356" y="422"/>
                  </a:cubicBezTo>
                  <a:cubicBezTo>
                    <a:pt x="369" y="411"/>
                    <a:pt x="385" y="402"/>
                    <a:pt x="396" y="389"/>
                  </a:cubicBezTo>
                  <a:cubicBezTo>
                    <a:pt x="402" y="385"/>
                    <a:pt x="406" y="375"/>
                    <a:pt x="412" y="371"/>
                  </a:cubicBezTo>
                  <a:lnTo>
                    <a:pt x="428" y="349"/>
                  </a:lnTo>
                  <a:cubicBezTo>
                    <a:pt x="438" y="335"/>
                    <a:pt x="442" y="318"/>
                    <a:pt x="448" y="302"/>
                  </a:cubicBezTo>
                  <a:cubicBezTo>
                    <a:pt x="449" y="296"/>
                    <a:pt x="452" y="290"/>
                    <a:pt x="452" y="286"/>
                  </a:cubicBezTo>
                  <a:cubicBezTo>
                    <a:pt x="455" y="267"/>
                    <a:pt x="459" y="250"/>
                    <a:pt x="459" y="232"/>
                  </a:cubicBezTo>
                  <a:cubicBezTo>
                    <a:pt x="462" y="216"/>
                    <a:pt x="459" y="199"/>
                    <a:pt x="456" y="181"/>
                  </a:cubicBezTo>
                  <a:cubicBezTo>
                    <a:pt x="455" y="177"/>
                    <a:pt x="455" y="171"/>
                    <a:pt x="453" y="166"/>
                  </a:cubicBezTo>
                  <a:cubicBezTo>
                    <a:pt x="448" y="150"/>
                    <a:pt x="441" y="134"/>
                    <a:pt x="432" y="117"/>
                  </a:cubicBezTo>
                  <a:cubicBezTo>
                    <a:pt x="423" y="103"/>
                    <a:pt x="412" y="88"/>
                    <a:pt x="402" y="77"/>
                  </a:cubicBezTo>
                  <a:cubicBezTo>
                    <a:pt x="398" y="71"/>
                    <a:pt x="392" y="67"/>
                    <a:pt x="389" y="64"/>
                  </a:cubicBezTo>
                  <a:cubicBezTo>
                    <a:pt x="376" y="53"/>
                    <a:pt x="363" y="43"/>
                    <a:pt x="349" y="34"/>
                  </a:cubicBezTo>
                  <a:cubicBezTo>
                    <a:pt x="334" y="24"/>
                    <a:pt x="317" y="17"/>
                    <a:pt x="302" y="12"/>
                  </a:cubicBezTo>
                  <a:cubicBezTo>
                    <a:pt x="296" y="10"/>
                    <a:pt x="291" y="8"/>
                    <a:pt x="287" y="8"/>
                  </a:cubicBezTo>
                  <a:cubicBezTo>
                    <a:pt x="269"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3840541" y="3458040"/>
              <a:ext cx="34747" cy="36207"/>
            </a:xfrm>
            <a:custGeom>
              <a:avLst/>
              <a:gdLst/>
              <a:ahLst/>
              <a:cxnLst/>
              <a:rect l="l" t="t" r="r" b="b"/>
              <a:pathLst>
                <a:path w="1166" h="1215" extrusionOk="0">
                  <a:moveTo>
                    <a:pt x="49" y="1"/>
                  </a:moveTo>
                  <a:cubicBezTo>
                    <a:pt x="20" y="1"/>
                    <a:pt x="0" y="20"/>
                    <a:pt x="2" y="74"/>
                  </a:cubicBezTo>
                  <a:cubicBezTo>
                    <a:pt x="5" y="158"/>
                    <a:pt x="75" y="250"/>
                    <a:pt x="113" y="327"/>
                  </a:cubicBezTo>
                  <a:cubicBezTo>
                    <a:pt x="191" y="485"/>
                    <a:pt x="285" y="637"/>
                    <a:pt x="391" y="780"/>
                  </a:cubicBezTo>
                  <a:cubicBezTo>
                    <a:pt x="485" y="908"/>
                    <a:pt x="605" y="1075"/>
                    <a:pt x="737" y="1160"/>
                  </a:cubicBezTo>
                  <a:cubicBezTo>
                    <a:pt x="797" y="1198"/>
                    <a:pt x="847" y="1215"/>
                    <a:pt x="895" y="1215"/>
                  </a:cubicBezTo>
                  <a:cubicBezTo>
                    <a:pt x="939" y="1215"/>
                    <a:pt x="982" y="1200"/>
                    <a:pt x="1030" y="1176"/>
                  </a:cubicBezTo>
                  <a:cubicBezTo>
                    <a:pt x="1114" y="1133"/>
                    <a:pt x="1166" y="1034"/>
                    <a:pt x="1144" y="926"/>
                  </a:cubicBezTo>
                  <a:cubicBezTo>
                    <a:pt x="1143" y="915"/>
                    <a:pt x="1139" y="903"/>
                    <a:pt x="1136" y="893"/>
                  </a:cubicBezTo>
                  <a:cubicBezTo>
                    <a:pt x="1117" y="839"/>
                    <a:pt x="1086" y="787"/>
                    <a:pt x="1051" y="739"/>
                  </a:cubicBezTo>
                  <a:cubicBezTo>
                    <a:pt x="849" y="453"/>
                    <a:pt x="548" y="266"/>
                    <a:pt x="256" y="105"/>
                  </a:cubicBezTo>
                  <a:cubicBezTo>
                    <a:pt x="209" y="78"/>
                    <a:pt x="109"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3787826" y="3405475"/>
              <a:ext cx="34806" cy="36207"/>
            </a:xfrm>
            <a:custGeom>
              <a:avLst/>
              <a:gdLst/>
              <a:ahLst/>
              <a:cxnLst/>
              <a:rect l="l" t="t" r="r" b="b"/>
              <a:pathLst>
                <a:path w="1168" h="1215" extrusionOk="0">
                  <a:moveTo>
                    <a:pt x="271" y="0"/>
                  </a:moveTo>
                  <a:cubicBezTo>
                    <a:pt x="227" y="0"/>
                    <a:pt x="184" y="15"/>
                    <a:pt x="138" y="39"/>
                  </a:cubicBezTo>
                  <a:cubicBezTo>
                    <a:pt x="53" y="82"/>
                    <a:pt x="0" y="181"/>
                    <a:pt x="23" y="289"/>
                  </a:cubicBezTo>
                  <a:cubicBezTo>
                    <a:pt x="25" y="300"/>
                    <a:pt x="27" y="310"/>
                    <a:pt x="32" y="322"/>
                  </a:cubicBezTo>
                  <a:cubicBezTo>
                    <a:pt x="49" y="375"/>
                    <a:pt x="82" y="426"/>
                    <a:pt x="116" y="476"/>
                  </a:cubicBezTo>
                  <a:cubicBezTo>
                    <a:pt x="318" y="762"/>
                    <a:pt x="619" y="949"/>
                    <a:pt x="910" y="1111"/>
                  </a:cubicBezTo>
                  <a:cubicBezTo>
                    <a:pt x="957" y="1137"/>
                    <a:pt x="1058" y="1215"/>
                    <a:pt x="1118" y="1215"/>
                  </a:cubicBezTo>
                  <a:cubicBezTo>
                    <a:pt x="1147" y="1215"/>
                    <a:pt x="1167" y="1196"/>
                    <a:pt x="1165" y="1141"/>
                  </a:cubicBezTo>
                  <a:cubicBezTo>
                    <a:pt x="1161" y="1057"/>
                    <a:pt x="1092" y="965"/>
                    <a:pt x="1053" y="889"/>
                  </a:cubicBezTo>
                  <a:cubicBezTo>
                    <a:pt x="977" y="732"/>
                    <a:pt x="881" y="578"/>
                    <a:pt x="777" y="435"/>
                  </a:cubicBezTo>
                  <a:cubicBezTo>
                    <a:pt x="681" y="309"/>
                    <a:pt x="562"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2"/>
            <p:cNvSpPr/>
            <p:nvPr/>
          </p:nvSpPr>
          <p:spPr>
            <a:xfrm>
              <a:off x="3787677" y="3459054"/>
              <a:ext cx="38323" cy="35015"/>
            </a:xfrm>
            <a:custGeom>
              <a:avLst/>
              <a:gdLst/>
              <a:ahLst/>
              <a:cxnLst/>
              <a:rect l="l" t="t" r="r" b="b"/>
              <a:pathLst>
                <a:path w="1286" h="1175" extrusionOk="0">
                  <a:moveTo>
                    <a:pt x="1141" y="1"/>
                  </a:moveTo>
                  <a:cubicBezTo>
                    <a:pt x="1138" y="1"/>
                    <a:pt x="1136" y="1"/>
                    <a:pt x="1133" y="1"/>
                  </a:cubicBezTo>
                  <a:cubicBezTo>
                    <a:pt x="1050" y="4"/>
                    <a:pt x="961" y="76"/>
                    <a:pt x="885" y="116"/>
                  </a:cubicBezTo>
                  <a:cubicBezTo>
                    <a:pt x="732" y="194"/>
                    <a:pt x="583" y="290"/>
                    <a:pt x="444" y="398"/>
                  </a:cubicBezTo>
                  <a:cubicBezTo>
                    <a:pt x="319" y="495"/>
                    <a:pt x="154" y="617"/>
                    <a:pt x="73" y="753"/>
                  </a:cubicBezTo>
                  <a:cubicBezTo>
                    <a:pt x="1" y="869"/>
                    <a:pt x="7" y="950"/>
                    <a:pt x="57" y="1053"/>
                  </a:cubicBezTo>
                  <a:cubicBezTo>
                    <a:pt x="93" y="1125"/>
                    <a:pt x="166" y="1174"/>
                    <a:pt x="251" y="1174"/>
                  </a:cubicBezTo>
                  <a:cubicBezTo>
                    <a:pt x="267" y="1174"/>
                    <a:pt x="284" y="1172"/>
                    <a:pt x="300" y="1169"/>
                  </a:cubicBezTo>
                  <a:cubicBezTo>
                    <a:pt x="309" y="1167"/>
                    <a:pt x="319" y="1163"/>
                    <a:pt x="330" y="1160"/>
                  </a:cubicBezTo>
                  <a:cubicBezTo>
                    <a:pt x="383" y="1142"/>
                    <a:pt x="434"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2"/>
            <p:cNvSpPr/>
            <p:nvPr/>
          </p:nvSpPr>
          <p:spPr>
            <a:xfrm>
              <a:off x="3837173" y="3405624"/>
              <a:ext cx="38293" cy="34985"/>
            </a:xfrm>
            <a:custGeom>
              <a:avLst/>
              <a:gdLst/>
              <a:ahLst/>
              <a:cxnLst/>
              <a:rect l="l" t="t" r="r" b="b"/>
              <a:pathLst>
                <a:path w="1285" h="1174" extrusionOk="0">
                  <a:moveTo>
                    <a:pt x="1033" y="1"/>
                  </a:moveTo>
                  <a:cubicBezTo>
                    <a:pt x="1018" y="1"/>
                    <a:pt x="1001" y="2"/>
                    <a:pt x="985" y="6"/>
                  </a:cubicBezTo>
                  <a:cubicBezTo>
                    <a:pt x="976" y="9"/>
                    <a:pt x="965" y="12"/>
                    <a:pt x="955" y="16"/>
                  </a:cubicBezTo>
                  <a:cubicBezTo>
                    <a:pt x="900" y="33"/>
                    <a:pt x="850" y="66"/>
                    <a:pt x="803" y="102"/>
                  </a:cubicBezTo>
                  <a:cubicBezTo>
                    <a:pt x="525" y="310"/>
                    <a:pt x="340" y="615"/>
                    <a:pt x="183" y="914"/>
                  </a:cubicBezTo>
                  <a:cubicBezTo>
                    <a:pt x="146" y="985"/>
                    <a:pt x="0" y="1174"/>
                    <a:pt x="144" y="1174"/>
                  </a:cubicBezTo>
                  <a:cubicBezTo>
                    <a:pt x="147" y="1174"/>
                    <a:pt x="150" y="1174"/>
                    <a:pt x="152" y="1174"/>
                  </a:cubicBezTo>
                  <a:cubicBezTo>
                    <a:pt x="234" y="1171"/>
                    <a:pt x="324" y="1099"/>
                    <a:pt x="399" y="1059"/>
                  </a:cubicBezTo>
                  <a:cubicBezTo>
                    <a:pt x="554" y="980"/>
                    <a:pt x="703" y="884"/>
                    <a:pt x="842" y="777"/>
                  </a:cubicBezTo>
                  <a:cubicBezTo>
                    <a:pt x="965" y="679"/>
                    <a:pt x="1130" y="557"/>
                    <a:pt x="1213" y="421"/>
                  </a:cubicBezTo>
                  <a:cubicBezTo>
                    <a:pt x="1284" y="305"/>
                    <a:pt x="1279" y="225"/>
                    <a:pt x="1229" y="123"/>
                  </a:cubicBezTo>
                  <a:cubicBezTo>
                    <a:pt x="1192" y="51"/>
                    <a:pt x="1119" y="1"/>
                    <a:pt x="10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2"/>
            <p:cNvSpPr/>
            <p:nvPr/>
          </p:nvSpPr>
          <p:spPr>
            <a:xfrm>
              <a:off x="3824658" y="3442932"/>
              <a:ext cx="13797" cy="14036"/>
            </a:xfrm>
            <a:custGeom>
              <a:avLst/>
              <a:gdLst/>
              <a:ahLst/>
              <a:cxnLst/>
              <a:rect l="l" t="t" r="r" b="b"/>
              <a:pathLst>
                <a:path w="463" h="471" extrusionOk="0">
                  <a:moveTo>
                    <a:pt x="231" y="0"/>
                  </a:moveTo>
                  <a:cubicBezTo>
                    <a:pt x="216" y="0"/>
                    <a:pt x="199" y="5"/>
                    <a:pt x="181" y="6"/>
                  </a:cubicBezTo>
                  <a:cubicBezTo>
                    <a:pt x="176" y="6"/>
                    <a:pt x="173" y="8"/>
                    <a:pt x="167" y="10"/>
                  </a:cubicBezTo>
                  <a:cubicBezTo>
                    <a:pt x="153" y="15"/>
                    <a:pt x="135" y="20"/>
                    <a:pt x="121" y="29"/>
                  </a:cubicBezTo>
                  <a:cubicBezTo>
                    <a:pt x="107" y="39"/>
                    <a:pt x="94" y="49"/>
                    <a:pt x="81" y="61"/>
                  </a:cubicBezTo>
                  <a:cubicBezTo>
                    <a:pt x="72" y="66"/>
                    <a:pt x="67" y="78"/>
                    <a:pt x="60" y="86"/>
                  </a:cubicBezTo>
                  <a:cubicBezTo>
                    <a:pt x="52" y="96"/>
                    <a:pt x="45" y="105"/>
                    <a:pt x="42" y="114"/>
                  </a:cubicBezTo>
                  <a:cubicBezTo>
                    <a:pt x="39" y="118"/>
                    <a:pt x="38" y="122"/>
                    <a:pt x="37" y="126"/>
                  </a:cubicBezTo>
                  <a:cubicBezTo>
                    <a:pt x="35" y="128"/>
                    <a:pt x="32" y="132"/>
                    <a:pt x="31" y="134"/>
                  </a:cubicBezTo>
                  <a:cubicBezTo>
                    <a:pt x="29" y="137"/>
                    <a:pt x="28" y="141"/>
                    <a:pt x="24" y="145"/>
                  </a:cubicBezTo>
                  <a:cubicBezTo>
                    <a:pt x="18" y="158"/>
                    <a:pt x="12" y="172"/>
                    <a:pt x="8" y="187"/>
                  </a:cubicBezTo>
                  <a:cubicBezTo>
                    <a:pt x="6" y="191"/>
                    <a:pt x="6" y="192"/>
                    <a:pt x="6" y="195"/>
                  </a:cubicBezTo>
                  <a:cubicBezTo>
                    <a:pt x="2" y="210"/>
                    <a:pt x="2" y="225"/>
                    <a:pt x="1" y="238"/>
                  </a:cubicBezTo>
                  <a:lnTo>
                    <a:pt x="1" y="245"/>
                  </a:lnTo>
                  <a:cubicBezTo>
                    <a:pt x="1" y="255"/>
                    <a:pt x="2" y="264"/>
                    <a:pt x="4" y="271"/>
                  </a:cubicBezTo>
                  <a:cubicBezTo>
                    <a:pt x="6" y="278"/>
                    <a:pt x="6" y="288"/>
                    <a:pt x="8" y="296"/>
                  </a:cubicBezTo>
                  <a:cubicBezTo>
                    <a:pt x="11" y="310"/>
                    <a:pt x="18" y="324"/>
                    <a:pt x="24" y="337"/>
                  </a:cubicBezTo>
                  <a:cubicBezTo>
                    <a:pt x="25" y="341"/>
                    <a:pt x="28" y="343"/>
                    <a:pt x="29" y="346"/>
                  </a:cubicBezTo>
                  <a:cubicBezTo>
                    <a:pt x="38" y="359"/>
                    <a:pt x="47" y="372"/>
                    <a:pt x="58" y="384"/>
                  </a:cubicBezTo>
                  <a:cubicBezTo>
                    <a:pt x="60" y="387"/>
                    <a:pt x="64" y="389"/>
                    <a:pt x="65" y="392"/>
                  </a:cubicBezTo>
                  <a:cubicBezTo>
                    <a:pt x="80" y="403"/>
                    <a:pt x="94" y="414"/>
                    <a:pt x="110" y="427"/>
                  </a:cubicBezTo>
                  <a:lnTo>
                    <a:pt x="125" y="437"/>
                  </a:lnTo>
                  <a:cubicBezTo>
                    <a:pt x="143" y="446"/>
                    <a:pt x="158" y="453"/>
                    <a:pt x="176" y="459"/>
                  </a:cubicBezTo>
                  <a:cubicBezTo>
                    <a:pt x="181" y="460"/>
                    <a:pt x="188" y="463"/>
                    <a:pt x="196" y="465"/>
                  </a:cubicBezTo>
                  <a:cubicBezTo>
                    <a:pt x="210" y="466"/>
                    <a:pt x="226" y="471"/>
                    <a:pt x="241" y="471"/>
                  </a:cubicBezTo>
                  <a:cubicBezTo>
                    <a:pt x="242" y="471"/>
                    <a:pt x="244" y="471"/>
                    <a:pt x="246" y="470"/>
                  </a:cubicBezTo>
                  <a:cubicBezTo>
                    <a:pt x="254" y="470"/>
                    <a:pt x="262" y="468"/>
                    <a:pt x="272" y="466"/>
                  </a:cubicBezTo>
                  <a:cubicBezTo>
                    <a:pt x="280" y="465"/>
                    <a:pt x="289" y="465"/>
                    <a:pt x="297" y="463"/>
                  </a:cubicBezTo>
                  <a:cubicBezTo>
                    <a:pt x="315" y="459"/>
                    <a:pt x="330" y="450"/>
                    <a:pt x="345" y="445"/>
                  </a:cubicBezTo>
                  <a:cubicBezTo>
                    <a:pt x="350" y="443"/>
                    <a:pt x="355" y="439"/>
                    <a:pt x="359" y="436"/>
                  </a:cubicBezTo>
                  <a:cubicBezTo>
                    <a:pt x="373" y="425"/>
                    <a:pt x="388" y="416"/>
                    <a:pt x="401" y="403"/>
                  </a:cubicBezTo>
                  <a:cubicBezTo>
                    <a:pt x="411" y="392"/>
                    <a:pt x="422" y="376"/>
                    <a:pt x="431" y="361"/>
                  </a:cubicBezTo>
                  <a:cubicBezTo>
                    <a:pt x="435" y="357"/>
                    <a:pt x="436" y="351"/>
                    <a:pt x="438" y="347"/>
                  </a:cubicBezTo>
                  <a:cubicBezTo>
                    <a:pt x="445" y="330"/>
                    <a:pt x="452" y="314"/>
                    <a:pt x="456" y="298"/>
                  </a:cubicBezTo>
                  <a:cubicBezTo>
                    <a:pt x="459" y="283"/>
                    <a:pt x="461" y="264"/>
                    <a:pt x="462" y="247"/>
                  </a:cubicBezTo>
                  <a:lnTo>
                    <a:pt x="462" y="228"/>
                  </a:lnTo>
                  <a:cubicBezTo>
                    <a:pt x="461" y="212"/>
                    <a:pt x="459" y="194"/>
                    <a:pt x="456" y="178"/>
                  </a:cubicBezTo>
                  <a:cubicBezTo>
                    <a:pt x="452" y="161"/>
                    <a:pt x="444" y="144"/>
                    <a:pt x="436" y="128"/>
                  </a:cubicBezTo>
                  <a:cubicBezTo>
                    <a:pt x="434" y="122"/>
                    <a:pt x="432" y="119"/>
                    <a:pt x="429" y="114"/>
                  </a:cubicBezTo>
                  <a:cubicBezTo>
                    <a:pt x="421" y="99"/>
                    <a:pt x="409" y="83"/>
                    <a:pt x="396" y="71"/>
                  </a:cubicBezTo>
                  <a:cubicBezTo>
                    <a:pt x="389" y="62"/>
                    <a:pt x="379" y="56"/>
                    <a:pt x="370" y="49"/>
                  </a:cubicBezTo>
                  <a:cubicBezTo>
                    <a:pt x="360" y="42"/>
                    <a:pt x="352" y="35"/>
                    <a:pt x="343" y="29"/>
                  </a:cubicBezTo>
                  <a:cubicBezTo>
                    <a:pt x="329" y="20"/>
                    <a:pt x="313" y="15"/>
                    <a:pt x="296" y="10"/>
                  </a:cubicBezTo>
                  <a:cubicBezTo>
                    <a:pt x="290" y="8"/>
                    <a:pt x="286"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p:nvPr/>
          </p:nvSpPr>
          <p:spPr>
            <a:xfrm>
              <a:off x="4024014" y="3441532"/>
              <a:ext cx="48723" cy="16628"/>
            </a:xfrm>
            <a:custGeom>
              <a:avLst/>
              <a:gdLst/>
              <a:ahLst/>
              <a:cxnLst/>
              <a:rect l="l" t="t" r="r" b="b"/>
              <a:pathLst>
                <a:path w="1635" h="558" extrusionOk="0">
                  <a:moveTo>
                    <a:pt x="1099" y="1"/>
                  </a:moveTo>
                  <a:cubicBezTo>
                    <a:pt x="832" y="1"/>
                    <a:pt x="567" y="68"/>
                    <a:pt x="318" y="145"/>
                  </a:cubicBezTo>
                  <a:cubicBezTo>
                    <a:pt x="240" y="168"/>
                    <a:pt x="1" y="196"/>
                    <a:pt x="117" y="305"/>
                  </a:cubicBezTo>
                  <a:cubicBezTo>
                    <a:pt x="179" y="363"/>
                    <a:pt x="290" y="377"/>
                    <a:pt x="372" y="404"/>
                  </a:cubicBezTo>
                  <a:cubicBezTo>
                    <a:pt x="537" y="460"/>
                    <a:pt x="706" y="499"/>
                    <a:pt x="881" y="525"/>
                  </a:cubicBezTo>
                  <a:cubicBezTo>
                    <a:pt x="984" y="539"/>
                    <a:pt x="1109" y="558"/>
                    <a:pt x="1226" y="558"/>
                  </a:cubicBezTo>
                  <a:cubicBezTo>
                    <a:pt x="1283" y="558"/>
                    <a:pt x="1338" y="553"/>
                    <a:pt x="1388" y="542"/>
                  </a:cubicBezTo>
                  <a:cubicBezTo>
                    <a:pt x="1520" y="512"/>
                    <a:pt x="1571" y="449"/>
                    <a:pt x="1606" y="344"/>
                  </a:cubicBezTo>
                  <a:cubicBezTo>
                    <a:pt x="1634" y="252"/>
                    <a:pt x="1603" y="145"/>
                    <a:pt x="1514" y="86"/>
                  </a:cubicBezTo>
                  <a:cubicBezTo>
                    <a:pt x="1505" y="76"/>
                    <a:pt x="1494" y="72"/>
                    <a:pt x="1485" y="66"/>
                  </a:cubicBezTo>
                  <a:cubicBezTo>
                    <a:pt x="1435" y="40"/>
                    <a:pt x="1377"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2"/>
            <p:cNvSpPr/>
            <p:nvPr/>
          </p:nvSpPr>
          <p:spPr>
            <a:xfrm>
              <a:off x="3955118" y="3441502"/>
              <a:ext cx="48693" cy="16658"/>
            </a:xfrm>
            <a:custGeom>
              <a:avLst/>
              <a:gdLst/>
              <a:ahLst/>
              <a:cxnLst/>
              <a:rect l="l" t="t" r="r" b="b"/>
              <a:pathLst>
                <a:path w="1634" h="559" extrusionOk="0">
                  <a:moveTo>
                    <a:pt x="408" y="1"/>
                  </a:moveTo>
                  <a:cubicBezTo>
                    <a:pt x="351" y="1"/>
                    <a:pt x="296" y="5"/>
                    <a:pt x="245" y="17"/>
                  </a:cubicBezTo>
                  <a:cubicBezTo>
                    <a:pt x="115" y="47"/>
                    <a:pt x="63" y="109"/>
                    <a:pt x="29" y="216"/>
                  </a:cubicBezTo>
                  <a:cubicBezTo>
                    <a:pt x="0" y="306"/>
                    <a:pt x="30" y="414"/>
                    <a:pt x="121" y="473"/>
                  </a:cubicBezTo>
                  <a:cubicBezTo>
                    <a:pt x="129" y="483"/>
                    <a:pt x="141" y="488"/>
                    <a:pt x="149" y="493"/>
                  </a:cubicBezTo>
                  <a:cubicBezTo>
                    <a:pt x="199" y="518"/>
                    <a:pt x="258" y="533"/>
                    <a:pt x="315" y="541"/>
                  </a:cubicBezTo>
                  <a:cubicBezTo>
                    <a:pt x="390" y="553"/>
                    <a:pt x="464" y="558"/>
                    <a:pt x="538" y="558"/>
                  </a:cubicBezTo>
                  <a:cubicBezTo>
                    <a:pt x="804" y="558"/>
                    <a:pt x="1067" y="490"/>
                    <a:pt x="1317" y="414"/>
                  </a:cubicBezTo>
                  <a:cubicBezTo>
                    <a:pt x="1394" y="391"/>
                    <a:pt x="1634" y="362"/>
                    <a:pt x="1518" y="253"/>
                  </a:cubicBezTo>
                  <a:cubicBezTo>
                    <a:pt x="1456" y="196"/>
                    <a:pt x="1344" y="182"/>
                    <a:pt x="1263" y="154"/>
                  </a:cubicBezTo>
                  <a:cubicBezTo>
                    <a:pt x="1098" y="99"/>
                    <a:pt x="929" y="60"/>
                    <a:pt x="754" y="34"/>
                  </a:cubicBezTo>
                  <a:cubicBezTo>
                    <a:pt x="651" y="20"/>
                    <a:pt x="526"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2"/>
            <p:cNvSpPr/>
            <p:nvPr/>
          </p:nvSpPr>
          <p:spPr>
            <a:xfrm>
              <a:off x="4005271" y="3462779"/>
              <a:ext cx="17940" cy="46637"/>
            </a:xfrm>
            <a:custGeom>
              <a:avLst/>
              <a:gdLst/>
              <a:ahLst/>
              <a:cxnLst/>
              <a:rect l="l" t="t" r="r" b="b"/>
              <a:pathLst>
                <a:path w="602" h="1565" extrusionOk="0">
                  <a:moveTo>
                    <a:pt x="318" y="0"/>
                  </a:moveTo>
                  <a:cubicBezTo>
                    <a:pt x="303" y="0"/>
                    <a:pt x="285" y="10"/>
                    <a:pt x="265" y="32"/>
                  </a:cubicBezTo>
                  <a:cubicBezTo>
                    <a:pt x="209" y="94"/>
                    <a:pt x="194" y="208"/>
                    <a:pt x="170" y="292"/>
                  </a:cubicBezTo>
                  <a:cubicBezTo>
                    <a:pt x="116" y="459"/>
                    <a:pt x="77" y="634"/>
                    <a:pt x="52" y="813"/>
                  </a:cubicBezTo>
                  <a:cubicBezTo>
                    <a:pt x="31" y="971"/>
                    <a:pt x="1" y="1176"/>
                    <a:pt x="35" y="1332"/>
                  </a:cubicBezTo>
                  <a:cubicBezTo>
                    <a:pt x="65" y="1467"/>
                    <a:pt x="124" y="1520"/>
                    <a:pt x="230" y="1554"/>
                  </a:cubicBezTo>
                  <a:cubicBezTo>
                    <a:pt x="252" y="1561"/>
                    <a:pt x="275" y="1565"/>
                    <a:pt x="298" y="1565"/>
                  </a:cubicBezTo>
                  <a:cubicBezTo>
                    <a:pt x="368" y="1565"/>
                    <a:pt x="438" y="1530"/>
                    <a:pt x="482" y="1461"/>
                  </a:cubicBezTo>
                  <a:cubicBezTo>
                    <a:pt x="488" y="1451"/>
                    <a:pt x="494" y="1441"/>
                    <a:pt x="500" y="1431"/>
                  </a:cubicBezTo>
                  <a:cubicBezTo>
                    <a:pt x="524" y="1379"/>
                    <a:pt x="538" y="1319"/>
                    <a:pt x="547" y="1260"/>
                  </a:cubicBezTo>
                  <a:cubicBezTo>
                    <a:pt x="601" y="913"/>
                    <a:pt x="518" y="562"/>
                    <a:pt x="424" y="237"/>
                  </a:cubicBezTo>
                  <a:cubicBezTo>
                    <a:pt x="405" y="173"/>
                    <a:pt x="384"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2"/>
            <p:cNvSpPr/>
            <p:nvPr/>
          </p:nvSpPr>
          <p:spPr>
            <a:xfrm>
              <a:off x="4004645" y="3390247"/>
              <a:ext cx="17910" cy="46697"/>
            </a:xfrm>
            <a:custGeom>
              <a:avLst/>
              <a:gdLst/>
              <a:ahLst/>
              <a:cxnLst/>
              <a:rect l="l" t="t" r="r" b="b"/>
              <a:pathLst>
                <a:path w="601" h="1567" extrusionOk="0">
                  <a:moveTo>
                    <a:pt x="304" y="1"/>
                  </a:moveTo>
                  <a:cubicBezTo>
                    <a:pt x="233" y="1"/>
                    <a:pt x="163" y="36"/>
                    <a:pt x="118" y="105"/>
                  </a:cubicBezTo>
                  <a:cubicBezTo>
                    <a:pt x="114" y="116"/>
                    <a:pt x="108" y="125"/>
                    <a:pt x="102" y="135"/>
                  </a:cubicBezTo>
                  <a:cubicBezTo>
                    <a:pt x="78" y="186"/>
                    <a:pt x="63" y="247"/>
                    <a:pt x="55" y="305"/>
                  </a:cubicBezTo>
                  <a:cubicBezTo>
                    <a:pt x="0" y="652"/>
                    <a:pt x="84" y="1005"/>
                    <a:pt x="178" y="1328"/>
                  </a:cubicBezTo>
                  <a:cubicBezTo>
                    <a:pt x="197" y="1392"/>
                    <a:pt x="218" y="1566"/>
                    <a:pt x="284" y="1566"/>
                  </a:cubicBezTo>
                  <a:cubicBezTo>
                    <a:pt x="299" y="1566"/>
                    <a:pt x="317" y="1557"/>
                    <a:pt x="337" y="1535"/>
                  </a:cubicBezTo>
                  <a:cubicBezTo>
                    <a:pt x="393" y="1472"/>
                    <a:pt x="407" y="1357"/>
                    <a:pt x="432" y="1274"/>
                  </a:cubicBezTo>
                  <a:cubicBezTo>
                    <a:pt x="486" y="1106"/>
                    <a:pt x="525" y="933"/>
                    <a:pt x="548" y="754"/>
                  </a:cubicBezTo>
                  <a:cubicBezTo>
                    <a:pt x="569" y="596"/>
                    <a:pt x="601" y="390"/>
                    <a:pt x="566" y="234"/>
                  </a:cubicBezTo>
                  <a:cubicBezTo>
                    <a:pt x="536" y="99"/>
                    <a:pt x="476" y="46"/>
                    <a:pt x="372" y="12"/>
                  </a:cubicBezTo>
                  <a:cubicBezTo>
                    <a:pt x="349" y="4"/>
                    <a:pt x="327" y="1"/>
                    <a:pt x="30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p:nvPr/>
          </p:nvSpPr>
          <p:spPr>
            <a:xfrm>
              <a:off x="4007207" y="3442873"/>
              <a:ext cx="13738" cy="13887"/>
            </a:xfrm>
            <a:custGeom>
              <a:avLst/>
              <a:gdLst/>
              <a:ahLst/>
              <a:cxnLst/>
              <a:rect l="l" t="t" r="r" b="b"/>
              <a:pathLst>
                <a:path w="461" h="466" extrusionOk="0">
                  <a:moveTo>
                    <a:pt x="234" y="1"/>
                  </a:moveTo>
                  <a:cubicBezTo>
                    <a:pt x="222" y="1"/>
                    <a:pt x="210" y="2"/>
                    <a:pt x="200" y="5"/>
                  </a:cubicBezTo>
                  <a:cubicBezTo>
                    <a:pt x="188" y="7"/>
                    <a:pt x="177" y="7"/>
                    <a:pt x="165" y="10"/>
                  </a:cubicBezTo>
                  <a:cubicBezTo>
                    <a:pt x="149" y="15"/>
                    <a:pt x="134" y="22"/>
                    <a:pt x="119" y="30"/>
                  </a:cubicBezTo>
                  <a:cubicBezTo>
                    <a:pt x="114" y="31"/>
                    <a:pt x="109" y="35"/>
                    <a:pt x="105" y="38"/>
                  </a:cubicBezTo>
                  <a:cubicBezTo>
                    <a:pt x="92" y="48"/>
                    <a:pt x="78" y="58"/>
                    <a:pt x="65" y="70"/>
                  </a:cubicBezTo>
                  <a:cubicBezTo>
                    <a:pt x="52" y="81"/>
                    <a:pt x="43" y="96"/>
                    <a:pt x="33" y="108"/>
                  </a:cubicBezTo>
                  <a:cubicBezTo>
                    <a:pt x="29" y="113"/>
                    <a:pt x="28" y="117"/>
                    <a:pt x="26" y="121"/>
                  </a:cubicBezTo>
                  <a:cubicBezTo>
                    <a:pt x="19" y="136"/>
                    <a:pt x="12" y="151"/>
                    <a:pt x="8" y="167"/>
                  </a:cubicBezTo>
                  <a:cubicBezTo>
                    <a:pt x="5" y="184"/>
                    <a:pt x="2" y="200"/>
                    <a:pt x="0" y="216"/>
                  </a:cubicBezTo>
                  <a:cubicBezTo>
                    <a:pt x="0" y="227"/>
                    <a:pt x="2" y="239"/>
                    <a:pt x="5" y="250"/>
                  </a:cubicBezTo>
                  <a:cubicBezTo>
                    <a:pt x="6" y="260"/>
                    <a:pt x="6" y="272"/>
                    <a:pt x="9" y="282"/>
                  </a:cubicBezTo>
                  <a:cubicBezTo>
                    <a:pt x="12" y="286"/>
                    <a:pt x="13" y="292"/>
                    <a:pt x="15" y="295"/>
                  </a:cubicBezTo>
                  <a:cubicBezTo>
                    <a:pt x="15" y="299"/>
                    <a:pt x="15" y="300"/>
                    <a:pt x="16" y="303"/>
                  </a:cubicBezTo>
                  <a:cubicBezTo>
                    <a:pt x="19" y="308"/>
                    <a:pt x="19" y="313"/>
                    <a:pt x="20" y="316"/>
                  </a:cubicBezTo>
                  <a:cubicBezTo>
                    <a:pt x="26" y="331"/>
                    <a:pt x="30" y="345"/>
                    <a:pt x="36" y="358"/>
                  </a:cubicBezTo>
                  <a:cubicBezTo>
                    <a:pt x="38" y="359"/>
                    <a:pt x="38" y="363"/>
                    <a:pt x="40" y="365"/>
                  </a:cubicBezTo>
                  <a:cubicBezTo>
                    <a:pt x="48" y="378"/>
                    <a:pt x="58" y="388"/>
                    <a:pt x="66" y="399"/>
                  </a:cubicBezTo>
                  <a:cubicBezTo>
                    <a:pt x="69" y="401"/>
                    <a:pt x="69" y="402"/>
                    <a:pt x="71" y="404"/>
                  </a:cubicBezTo>
                  <a:cubicBezTo>
                    <a:pt x="76" y="409"/>
                    <a:pt x="85" y="416"/>
                    <a:pt x="91" y="421"/>
                  </a:cubicBezTo>
                  <a:cubicBezTo>
                    <a:pt x="95" y="425"/>
                    <a:pt x="102" y="431"/>
                    <a:pt x="109" y="437"/>
                  </a:cubicBezTo>
                  <a:cubicBezTo>
                    <a:pt x="122" y="444"/>
                    <a:pt x="137" y="449"/>
                    <a:pt x="149" y="454"/>
                  </a:cubicBezTo>
                  <a:cubicBezTo>
                    <a:pt x="152" y="457"/>
                    <a:pt x="157" y="457"/>
                    <a:pt x="158" y="458"/>
                  </a:cubicBezTo>
                  <a:cubicBezTo>
                    <a:pt x="172" y="461"/>
                    <a:pt x="188" y="464"/>
                    <a:pt x="205" y="465"/>
                  </a:cubicBezTo>
                  <a:lnTo>
                    <a:pt x="215" y="465"/>
                  </a:lnTo>
                  <a:cubicBezTo>
                    <a:pt x="234" y="465"/>
                    <a:pt x="253" y="461"/>
                    <a:pt x="271" y="458"/>
                  </a:cubicBezTo>
                  <a:cubicBezTo>
                    <a:pt x="277" y="457"/>
                    <a:pt x="284" y="457"/>
                    <a:pt x="288" y="454"/>
                  </a:cubicBezTo>
                  <a:cubicBezTo>
                    <a:pt x="307" y="449"/>
                    <a:pt x="323" y="442"/>
                    <a:pt x="339" y="432"/>
                  </a:cubicBezTo>
                  <a:cubicBezTo>
                    <a:pt x="344" y="429"/>
                    <a:pt x="350" y="428"/>
                    <a:pt x="357" y="422"/>
                  </a:cubicBezTo>
                  <a:cubicBezTo>
                    <a:pt x="370" y="411"/>
                    <a:pt x="386" y="402"/>
                    <a:pt x="396" y="389"/>
                  </a:cubicBezTo>
                  <a:cubicBezTo>
                    <a:pt x="402" y="385"/>
                    <a:pt x="407" y="375"/>
                    <a:pt x="413" y="371"/>
                  </a:cubicBezTo>
                  <a:lnTo>
                    <a:pt x="429" y="349"/>
                  </a:lnTo>
                  <a:cubicBezTo>
                    <a:pt x="437" y="335"/>
                    <a:pt x="443" y="318"/>
                    <a:pt x="449" y="302"/>
                  </a:cubicBezTo>
                  <a:cubicBezTo>
                    <a:pt x="450" y="296"/>
                    <a:pt x="452" y="290"/>
                    <a:pt x="452" y="286"/>
                  </a:cubicBezTo>
                  <a:cubicBezTo>
                    <a:pt x="456" y="267"/>
                    <a:pt x="459" y="250"/>
                    <a:pt x="459" y="232"/>
                  </a:cubicBezTo>
                  <a:cubicBezTo>
                    <a:pt x="460" y="216"/>
                    <a:pt x="459" y="199"/>
                    <a:pt x="456" y="181"/>
                  </a:cubicBezTo>
                  <a:cubicBezTo>
                    <a:pt x="453" y="177"/>
                    <a:pt x="453" y="171"/>
                    <a:pt x="452" y="166"/>
                  </a:cubicBezTo>
                  <a:cubicBezTo>
                    <a:pt x="446" y="150"/>
                    <a:pt x="439" y="134"/>
                    <a:pt x="432" y="117"/>
                  </a:cubicBezTo>
                  <a:cubicBezTo>
                    <a:pt x="423" y="103"/>
                    <a:pt x="412" y="88"/>
                    <a:pt x="402" y="77"/>
                  </a:cubicBezTo>
                  <a:cubicBezTo>
                    <a:pt x="399" y="71"/>
                    <a:pt x="393" y="67"/>
                    <a:pt x="389" y="64"/>
                  </a:cubicBezTo>
                  <a:cubicBezTo>
                    <a:pt x="377" y="53"/>
                    <a:pt x="364" y="43"/>
                    <a:pt x="350" y="34"/>
                  </a:cubicBezTo>
                  <a:cubicBezTo>
                    <a:pt x="336" y="24"/>
                    <a:pt x="317" y="17"/>
                    <a:pt x="301" y="12"/>
                  </a:cubicBezTo>
                  <a:cubicBezTo>
                    <a:pt x="296"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2"/>
            <p:cNvSpPr/>
            <p:nvPr/>
          </p:nvSpPr>
          <p:spPr>
            <a:xfrm>
              <a:off x="4205223" y="3458040"/>
              <a:ext cx="34777" cy="36207"/>
            </a:xfrm>
            <a:custGeom>
              <a:avLst/>
              <a:gdLst/>
              <a:ahLst/>
              <a:cxnLst/>
              <a:rect l="l" t="t" r="r" b="b"/>
              <a:pathLst>
                <a:path w="1167" h="1215" extrusionOk="0">
                  <a:moveTo>
                    <a:pt x="50" y="1"/>
                  </a:moveTo>
                  <a:cubicBezTo>
                    <a:pt x="20" y="1"/>
                    <a:pt x="1" y="20"/>
                    <a:pt x="3" y="74"/>
                  </a:cubicBezTo>
                  <a:cubicBezTo>
                    <a:pt x="5" y="158"/>
                    <a:pt x="76" y="250"/>
                    <a:pt x="113" y="327"/>
                  </a:cubicBezTo>
                  <a:cubicBezTo>
                    <a:pt x="192" y="485"/>
                    <a:pt x="285" y="637"/>
                    <a:pt x="391" y="780"/>
                  </a:cubicBezTo>
                  <a:cubicBezTo>
                    <a:pt x="485" y="908"/>
                    <a:pt x="606" y="1075"/>
                    <a:pt x="739" y="1160"/>
                  </a:cubicBezTo>
                  <a:cubicBezTo>
                    <a:pt x="799" y="1198"/>
                    <a:pt x="849" y="1215"/>
                    <a:pt x="897" y="1215"/>
                  </a:cubicBezTo>
                  <a:cubicBezTo>
                    <a:pt x="941" y="1215"/>
                    <a:pt x="983" y="1200"/>
                    <a:pt x="1030" y="1176"/>
                  </a:cubicBezTo>
                  <a:cubicBezTo>
                    <a:pt x="1114" y="1133"/>
                    <a:pt x="1166" y="1034"/>
                    <a:pt x="1145" y="926"/>
                  </a:cubicBezTo>
                  <a:cubicBezTo>
                    <a:pt x="1143" y="915"/>
                    <a:pt x="1140" y="903"/>
                    <a:pt x="1136" y="893"/>
                  </a:cubicBezTo>
                  <a:cubicBezTo>
                    <a:pt x="1119" y="839"/>
                    <a:pt x="1086" y="787"/>
                    <a:pt x="1051" y="739"/>
                  </a:cubicBezTo>
                  <a:cubicBezTo>
                    <a:pt x="849" y="453"/>
                    <a:pt x="548" y="266"/>
                    <a:pt x="256"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2"/>
            <p:cNvSpPr/>
            <p:nvPr/>
          </p:nvSpPr>
          <p:spPr>
            <a:xfrm>
              <a:off x="4152538" y="3405475"/>
              <a:ext cx="34777" cy="36207"/>
            </a:xfrm>
            <a:custGeom>
              <a:avLst/>
              <a:gdLst/>
              <a:ahLst/>
              <a:cxnLst/>
              <a:rect l="l" t="t" r="r" b="b"/>
              <a:pathLst>
                <a:path w="1167" h="1215" extrusionOk="0">
                  <a:moveTo>
                    <a:pt x="272" y="0"/>
                  </a:moveTo>
                  <a:cubicBezTo>
                    <a:pt x="227" y="0"/>
                    <a:pt x="184" y="15"/>
                    <a:pt x="137" y="39"/>
                  </a:cubicBezTo>
                  <a:cubicBezTo>
                    <a:pt x="53" y="82"/>
                    <a:pt x="1" y="181"/>
                    <a:pt x="22" y="289"/>
                  </a:cubicBezTo>
                  <a:cubicBezTo>
                    <a:pt x="24" y="300"/>
                    <a:pt x="28" y="310"/>
                    <a:pt x="31" y="322"/>
                  </a:cubicBezTo>
                  <a:cubicBezTo>
                    <a:pt x="50" y="375"/>
                    <a:pt x="81" y="426"/>
                    <a:pt x="116" y="476"/>
                  </a:cubicBezTo>
                  <a:cubicBezTo>
                    <a:pt x="318" y="762"/>
                    <a:pt x="619" y="949"/>
                    <a:pt x="911" y="1111"/>
                  </a:cubicBezTo>
                  <a:cubicBezTo>
                    <a:pt x="957" y="1137"/>
                    <a:pt x="1057" y="1215"/>
                    <a:pt x="1117" y="1215"/>
                  </a:cubicBezTo>
                  <a:cubicBezTo>
                    <a:pt x="1147" y="1215"/>
                    <a:pt x="1166" y="1196"/>
                    <a:pt x="1164" y="1141"/>
                  </a:cubicBezTo>
                  <a:cubicBezTo>
                    <a:pt x="1162" y="1057"/>
                    <a:pt x="1091" y="965"/>
                    <a:pt x="1054" y="889"/>
                  </a:cubicBezTo>
                  <a:cubicBezTo>
                    <a:pt x="977" y="732"/>
                    <a:pt x="882" y="578"/>
                    <a:pt x="776" y="435"/>
                  </a:cubicBezTo>
                  <a:cubicBezTo>
                    <a:pt x="682" y="309"/>
                    <a:pt x="561" y="140"/>
                    <a:pt x="429" y="55"/>
                  </a:cubicBezTo>
                  <a:cubicBezTo>
                    <a:pt x="370" y="17"/>
                    <a:pt x="320" y="0"/>
                    <a:pt x="27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2"/>
            <p:cNvSpPr/>
            <p:nvPr/>
          </p:nvSpPr>
          <p:spPr>
            <a:xfrm>
              <a:off x="4152389" y="3459054"/>
              <a:ext cx="38293" cy="35015"/>
            </a:xfrm>
            <a:custGeom>
              <a:avLst/>
              <a:gdLst/>
              <a:ahLst/>
              <a:cxnLst/>
              <a:rect l="l" t="t" r="r" b="b"/>
              <a:pathLst>
                <a:path w="1285" h="1175" extrusionOk="0">
                  <a:moveTo>
                    <a:pt x="1140" y="1"/>
                  </a:moveTo>
                  <a:cubicBezTo>
                    <a:pt x="1138" y="1"/>
                    <a:pt x="1135" y="1"/>
                    <a:pt x="1132" y="1"/>
                  </a:cubicBezTo>
                  <a:cubicBezTo>
                    <a:pt x="1051" y="4"/>
                    <a:pt x="960" y="76"/>
                    <a:pt x="886" y="116"/>
                  </a:cubicBezTo>
                  <a:cubicBezTo>
                    <a:pt x="731" y="194"/>
                    <a:pt x="582" y="290"/>
                    <a:pt x="443" y="398"/>
                  </a:cubicBezTo>
                  <a:cubicBezTo>
                    <a:pt x="320" y="495"/>
                    <a:pt x="155" y="617"/>
                    <a:pt x="72" y="753"/>
                  </a:cubicBezTo>
                  <a:cubicBezTo>
                    <a:pt x="0" y="869"/>
                    <a:pt x="6" y="950"/>
                    <a:pt x="56" y="1053"/>
                  </a:cubicBezTo>
                  <a:cubicBezTo>
                    <a:pt x="92" y="1125"/>
                    <a:pt x="165" y="1174"/>
                    <a:pt x="250" y="1174"/>
                  </a:cubicBezTo>
                  <a:cubicBezTo>
                    <a:pt x="266" y="1174"/>
                    <a:pt x="283" y="1172"/>
                    <a:pt x="300" y="1169"/>
                  </a:cubicBezTo>
                  <a:cubicBezTo>
                    <a:pt x="308" y="1167"/>
                    <a:pt x="320" y="1163"/>
                    <a:pt x="330" y="1160"/>
                  </a:cubicBezTo>
                  <a:cubicBezTo>
                    <a:pt x="384" y="1142"/>
                    <a:pt x="434" y="1110"/>
                    <a:pt x="482" y="1074"/>
                  </a:cubicBezTo>
                  <a:cubicBezTo>
                    <a:pt x="760" y="866"/>
                    <a:pt x="944" y="560"/>
                    <a:pt x="1102" y="260"/>
                  </a:cubicBezTo>
                  <a:cubicBezTo>
                    <a:pt x="1139" y="190"/>
                    <a:pt x="1284" y="1"/>
                    <a:pt x="114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2"/>
            <p:cNvSpPr/>
            <p:nvPr/>
          </p:nvSpPr>
          <p:spPr>
            <a:xfrm>
              <a:off x="4201856" y="3405624"/>
              <a:ext cx="38293" cy="34985"/>
            </a:xfrm>
            <a:custGeom>
              <a:avLst/>
              <a:gdLst/>
              <a:ahLst/>
              <a:cxnLst/>
              <a:rect l="l" t="t" r="r" b="b"/>
              <a:pathLst>
                <a:path w="1285" h="1174" extrusionOk="0">
                  <a:moveTo>
                    <a:pt x="1034" y="1"/>
                  </a:moveTo>
                  <a:cubicBezTo>
                    <a:pt x="1018" y="1"/>
                    <a:pt x="1002" y="2"/>
                    <a:pt x="985" y="6"/>
                  </a:cubicBezTo>
                  <a:cubicBezTo>
                    <a:pt x="977" y="9"/>
                    <a:pt x="967" y="12"/>
                    <a:pt x="955" y="16"/>
                  </a:cubicBezTo>
                  <a:cubicBezTo>
                    <a:pt x="902" y="33"/>
                    <a:pt x="852" y="66"/>
                    <a:pt x="803" y="102"/>
                  </a:cubicBezTo>
                  <a:cubicBezTo>
                    <a:pt x="525" y="310"/>
                    <a:pt x="341" y="615"/>
                    <a:pt x="183" y="914"/>
                  </a:cubicBezTo>
                  <a:cubicBezTo>
                    <a:pt x="146" y="985"/>
                    <a:pt x="1" y="1174"/>
                    <a:pt x="145" y="1174"/>
                  </a:cubicBezTo>
                  <a:cubicBezTo>
                    <a:pt x="147" y="1174"/>
                    <a:pt x="150" y="1174"/>
                    <a:pt x="153" y="1174"/>
                  </a:cubicBezTo>
                  <a:cubicBezTo>
                    <a:pt x="236" y="1171"/>
                    <a:pt x="325" y="1099"/>
                    <a:pt x="401" y="1059"/>
                  </a:cubicBezTo>
                  <a:cubicBezTo>
                    <a:pt x="554" y="980"/>
                    <a:pt x="703" y="884"/>
                    <a:pt x="842" y="777"/>
                  </a:cubicBezTo>
                  <a:cubicBezTo>
                    <a:pt x="967" y="679"/>
                    <a:pt x="1131" y="557"/>
                    <a:pt x="1213" y="421"/>
                  </a:cubicBezTo>
                  <a:cubicBezTo>
                    <a:pt x="1285" y="305"/>
                    <a:pt x="1279" y="225"/>
                    <a:pt x="1229" y="123"/>
                  </a:cubicBezTo>
                  <a:cubicBezTo>
                    <a:pt x="1193" y="51"/>
                    <a:pt x="1119" y="1"/>
                    <a:pt x="10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2"/>
            <p:cNvSpPr/>
            <p:nvPr/>
          </p:nvSpPr>
          <p:spPr>
            <a:xfrm>
              <a:off x="4189370" y="3442932"/>
              <a:ext cx="13797" cy="14036"/>
            </a:xfrm>
            <a:custGeom>
              <a:avLst/>
              <a:gdLst/>
              <a:ahLst/>
              <a:cxnLst/>
              <a:rect l="l" t="t" r="r" b="b"/>
              <a:pathLst>
                <a:path w="463" h="471" extrusionOk="0">
                  <a:moveTo>
                    <a:pt x="232" y="0"/>
                  </a:moveTo>
                  <a:cubicBezTo>
                    <a:pt x="215" y="0"/>
                    <a:pt x="198" y="5"/>
                    <a:pt x="182" y="6"/>
                  </a:cubicBezTo>
                  <a:cubicBezTo>
                    <a:pt x="176" y="6"/>
                    <a:pt x="172" y="8"/>
                    <a:pt x="168" y="10"/>
                  </a:cubicBezTo>
                  <a:cubicBezTo>
                    <a:pt x="152" y="15"/>
                    <a:pt x="135" y="20"/>
                    <a:pt x="120" y="29"/>
                  </a:cubicBezTo>
                  <a:cubicBezTo>
                    <a:pt x="106" y="39"/>
                    <a:pt x="93" y="49"/>
                    <a:pt x="80" y="61"/>
                  </a:cubicBezTo>
                  <a:cubicBezTo>
                    <a:pt x="72" y="66"/>
                    <a:pt x="66" y="78"/>
                    <a:pt x="60" y="86"/>
                  </a:cubicBezTo>
                  <a:cubicBezTo>
                    <a:pt x="53" y="96"/>
                    <a:pt x="45" y="105"/>
                    <a:pt x="42" y="114"/>
                  </a:cubicBezTo>
                  <a:cubicBezTo>
                    <a:pt x="40" y="118"/>
                    <a:pt x="39" y="122"/>
                    <a:pt x="36" y="126"/>
                  </a:cubicBezTo>
                  <a:cubicBezTo>
                    <a:pt x="34" y="128"/>
                    <a:pt x="33" y="132"/>
                    <a:pt x="30" y="134"/>
                  </a:cubicBezTo>
                  <a:cubicBezTo>
                    <a:pt x="29" y="137"/>
                    <a:pt x="27" y="141"/>
                    <a:pt x="24" y="145"/>
                  </a:cubicBezTo>
                  <a:cubicBezTo>
                    <a:pt x="19" y="158"/>
                    <a:pt x="12" y="172"/>
                    <a:pt x="7" y="187"/>
                  </a:cubicBezTo>
                  <a:cubicBezTo>
                    <a:pt x="6" y="191"/>
                    <a:pt x="6" y="192"/>
                    <a:pt x="6" y="195"/>
                  </a:cubicBezTo>
                  <a:cubicBezTo>
                    <a:pt x="3" y="210"/>
                    <a:pt x="3" y="225"/>
                    <a:pt x="0" y="238"/>
                  </a:cubicBezTo>
                  <a:lnTo>
                    <a:pt x="0" y="245"/>
                  </a:lnTo>
                  <a:cubicBezTo>
                    <a:pt x="0" y="255"/>
                    <a:pt x="3" y="264"/>
                    <a:pt x="4" y="271"/>
                  </a:cubicBezTo>
                  <a:cubicBezTo>
                    <a:pt x="6" y="278"/>
                    <a:pt x="6" y="288"/>
                    <a:pt x="7" y="296"/>
                  </a:cubicBezTo>
                  <a:cubicBezTo>
                    <a:pt x="12" y="310"/>
                    <a:pt x="19" y="324"/>
                    <a:pt x="23" y="337"/>
                  </a:cubicBezTo>
                  <a:cubicBezTo>
                    <a:pt x="26" y="341"/>
                    <a:pt x="27" y="343"/>
                    <a:pt x="29" y="346"/>
                  </a:cubicBezTo>
                  <a:cubicBezTo>
                    <a:pt x="37" y="359"/>
                    <a:pt x="47" y="372"/>
                    <a:pt x="57" y="384"/>
                  </a:cubicBezTo>
                  <a:cubicBezTo>
                    <a:pt x="60" y="387"/>
                    <a:pt x="63" y="389"/>
                    <a:pt x="65" y="392"/>
                  </a:cubicBezTo>
                  <a:cubicBezTo>
                    <a:pt x="79" y="403"/>
                    <a:pt x="93" y="414"/>
                    <a:pt x="109" y="427"/>
                  </a:cubicBezTo>
                  <a:lnTo>
                    <a:pt x="126" y="437"/>
                  </a:lnTo>
                  <a:cubicBezTo>
                    <a:pt x="142" y="446"/>
                    <a:pt x="158" y="453"/>
                    <a:pt x="176" y="459"/>
                  </a:cubicBezTo>
                  <a:cubicBezTo>
                    <a:pt x="181" y="460"/>
                    <a:pt x="188" y="463"/>
                    <a:pt x="195" y="465"/>
                  </a:cubicBezTo>
                  <a:cubicBezTo>
                    <a:pt x="210" y="466"/>
                    <a:pt x="226" y="471"/>
                    <a:pt x="240" y="471"/>
                  </a:cubicBezTo>
                  <a:cubicBezTo>
                    <a:pt x="242" y="471"/>
                    <a:pt x="243" y="471"/>
                    <a:pt x="245" y="470"/>
                  </a:cubicBezTo>
                  <a:cubicBezTo>
                    <a:pt x="255" y="470"/>
                    <a:pt x="262" y="468"/>
                    <a:pt x="271" y="466"/>
                  </a:cubicBezTo>
                  <a:cubicBezTo>
                    <a:pt x="280" y="465"/>
                    <a:pt x="288" y="465"/>
                    <a:pt x="298" y="463"/>
                  </a:cubicBezTo>
                  <a:cubicBezTo>
                    <a:pt x="314" y="459"/>
                    <a:pt x="330" y="450"/>
                    <a:pt x="344" y="445"/>
                  </a:cubicBezTo>
                  <a:cubicBezTo>
                    <a:pt x="350" y="443"/>
                    <a:pt x="355" y="439"/>
                    <a:pt x="358" y="436"/>
                  </a:cubicBezTo>
                  <a:cubicBezTo>
                    <a:pt x="373" y="425"/>
                    <a:pt x="387" y="416"/>
                    <a:pt x="400" y="403"/>
                  </a:cubicBezTo>
                  <a:cubicBezTo>
                    <a:pt x="411" y="392"/>
                    <a:pt x="421" y="376"/>
                    <a:pt x="430" y="361"/>
                  </a:cubicBezTo>
                  <a:cubicBezTo>
                    <a:pt x="434" y="357"/>
                    <a:pt x="436" y="351"/>
                    <a:pt x="437" y="347"/>
                  </a:cubicBezTo>
                  <a:cubicBezTo>
                    <a:pt x="444" y="330"/>
                    <a:pt x="451" y="314"/>
                    <a:pt x="456" y="298"/>
                  </a:cubicBezTo>
                  <a:cubicBezTo>
                    <a:pt x="459" y="283"/>
                    <a:pt x="461" y="264"/>
                    <a:pt x="463" y="247"/>
                  </a:cubicBezTo>
                  <a:lnTo>
                    <a:pt x="463" y="228"/>
                  </a:lnTo>
                  <a:cubicBezTo>
                    <a:pt x="460" y="212"/>
                    <a:pt x="459" y="194"/>
                    <a:pt x="456" y="178"/>
                  </a:cubicBezTo>
                  <a:cubicBezTo>
                    <a:pt x="451" y="161"/>
                    <a:pt x="443" y="144"/>
                    <a:pt x="436" y="128"/>
                  </a:cubicBezTo>
                  <a:cubicBezTo>
                    <a:pt x="434" y="122"/>
                    <a:pt x="433" y="119"/>
                    <a:pt x="429" y="114"/>
                  </a:cubicBezTo>
                  <a:cubicBezTo>
                    <a:pt x="420" y="99"/>
                    <a:pt x="408" y="83"/>
                    <a:pt x="397" y="71"/>
                  </a:cubicBezTo>
                  <a:cubicBezTo>
                    <a:pt x="390" y="62"/>
                    <a:pt x="378" y="56"/>
                    <a:pt x="370" y="49"/>
                  </a:cubicBezTo>
                  <a:cubicBezTo>
                    <a:pt x="361" y="42"/>
                    <a:pt x="351" y="35"/>
                    <a:pt x="343" y="29"/>
                  </a:cubicBezTo>
                  <a:cubicBezTo>
                    <a:pt x="328" y="20"/>
                    <a:pt x="312" y="15"/>
                    <a:pt x="295" y="10"/>
                  </a:cubicBezTo>
                  <a:cubicBezTo>
                    <a:pt x="291" y="8"/>
                    <a:pt x="285" y="6"/>
                    <a:pt x="280"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2"/>
            <p:cNvSpPr/>
            <p:nvPr/>
          </p:nvSpPr>
          <p:spPr>
            <a:xfrm>
              <a:off x="4388727" y="3441532"/>
              <a:ext cx="48693" cy="16628"/>
            </a:xfrm>
            <a:custGeom>
              <a:avLst/>
              <a:gdLst/>
              <a:ahLst/>
              <a:cxnLst/>
              <a:rect l="l" t="t" r="r" b="b"/>
              <a:pathLst>
                <a:path w="1634" h="558" extrusionOk="0">
                  <a:moveTo>
                    <a:pt x="1099" y="1"/>
                  </a:moveTo>
                  <a:cubicBezTo>
                    <a:pt x="832" y="1"/>
                    <a:pt x="568" y="68"/>
                    <a:pt x="317" y="145"/>
                  </a:cubicBezTo>
                  <a:cubicBezTo>
                    <a:pt x="241" y="168"/>
                    <a:pt x="0" y="196"/>
                    <a:pt x="116" y="305"/>
                  </a:cubicBezTo>
                  <a:cubicBezTo>
                    <a:pt x="178" y="363"/>
                    <a:pt x="291" y="377"/>
                    <a:pt x="371" y="404"/>
                  </a:cubicBezTo>
                  <a:cubicBezTo>
                    <a:pt x="536" y="460"/>
                    <a:pt x="707" y="499"/>
                    <a:pt x="880" y="525"/>
                  </a:cubicBezTo>
                  <a:cubicBezTo>
                    <a:pt x="983" y="539"/>
                    <a:pt x="1108" y="558"/>
                    <a:pt x="1226" y="558"/>
                  </a:cubicBezTo>
                  <a:cubicBezTo>
                    <a:pt x="1283" y="558"/>
                    <a:pt x="1339" y="553"/>
                    <a:pt x="1389" y="542"/>
                  </a:cubicBezTo>
                  <a:cubicBezTo>
                    <a:pt x="1519" y="512"/>
                    <a:pt x="1571" y="449"/>
                    <a:pt x="1605" y="344"/>
                  </a:cubicBezTo>
                  <a:cubicBezTo>
                    <a:pt x="1634" y="252"/>
                    <a:pt x="1604" y="145"/>
                    <a:pt x="1513" y="86"/>
                  </a:cubicBezTo>
                  <a:cubicBezTo>
                    <a:pt x="1505" y="76"/>
                    <a:pt x="1496" y="72"/>
                    <a:pt x="1485" y="66"/>
                  </a:cubicBezTo>
                  <a:cubicBezTo>
                    <a:pt x="1435" y="40"/>
                    <a:pt x="1376" y="26"/>
                    <a:pt x="1319" y="17"/>
                  </a:cubicBezTo>
                  <a:cubicBezTo>
                    <a:pt x="1245"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2"/>
            <p:cNvSpPr/>
            <p:nvPr/>
          </p:nvSpPr>
          <p:spPr>
            <a:xfrm>
              <a:off x="4319890" y="3441502"/>
              <a:ext cx="48693" cy="16658"/>
            </a:xfrm>
            <a:custGeom>
              <a:avLst/>
              <a:gdLst/>
              <a:ahLst/>
              <a:cxnLst/>
              <a:rect l="l" t="t" r="r" b="b"/>
              <a:pathLst>
                <a:path w="1634" h="559" extrusionOk="0">
                  <a:moveTo>
                    <a:pt x="407" y="1"/>
                  </a:moveTo>
                  <a:cubicBezTo>
                    <a:pt x="350" y="1"/>
                    <a:pt x="295" y="5"/>
                    <a:pt x="245" y="17"/>
                  </a:cubicBezTo>
                  <a:cubicBezTo>
                    <a:pt x="115" y="47"/>
                    <a:pt x="62" y="109"/>
                    <a:pt x="29" y="216"/>
                  </a:cubicBezTo>
                  <a:cubicBezTo>
                    <a:pt x="0" y="306"/>
                    <a:pt x="31" y="414"/>
                    <a:pt x="119" y="473"/>
                  </a:cubicBezTo>
                  <a:cubicBezTo>
                    <a:pt x="129" y="483"/>
                    <a:pt x="138" y="488"/>
                    <a:pt x="148" y="493"/>
                  </a:cubicBezTo>
                  <a:cubicBezTo>
                    <a:pt x="198" y="518"/>
                    <a:pt x="258" y="533"/>
                    <a:pt x="316" y="541"/>
                  </a:cubicBezTo>
                  <a:cubicBezTo>
                    <a:pt x="389" y="553"/>
                    <a:pt x="463" y="558"/>
                    <a:pt x="537" y="558"/>
                  </a:cubicBezTo>
                  <a:cubicBezTo>
                    <a:pt x="803" y="558"/>
                    <a:pt x="1067" y="490"/>
                    <a:pt x="1316" y="414"/>
                  </a:cubicBezTo>
                  <a:cubicBezTo>
                    <a:pt x="1393" y="391"/>
                    <a:pt x="1634" y="362"/>
                    <a:pt x="1516" y="253"/>
                  </a:cubicBezTo>
                  <a:cubicBezTo>
                    <a:pt x="1456" y="196"/>
                    <a:pt x="1343" y="182"/>
                    <a:pt x="1263" y="154"/>
                  </a:cubicBezTo>
                  <a:cubicBezTo>
                    <a:pt x="1098" y="99"/>
                    <a:pt x="928" y="60"/>
                    <a:pt x="754" y="34"/>
                  </a:cubicBezTo>
                  <a:cubicBezTo>
                    <a:pt x="650" y="20"/>
                    <a:pt x="525" y="1"/>
                    <a:pt x="40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2"/>
            <p:cNvSpPr/>
            <p:nvPr/>
          </p:nvSpPr>
          <p:spPr>
            <a:xfrm>
              <a:off x="4369983" y="3462779"/>
              <a:ext cx="17910" cy="46637"/>
            </a:xfrm>
            <a:custGeom>
              <a:avLst/>
              <a:gdLst/>
              <a:ahLst/>
              <a:cxnLst/>
              <a:rect l="l" t="t" r="r" b="b"/>
              <a:pathLst>
                <a:path w="601" h="1565" extrusionOk="0">
                  <a:moveTo>
                    <a:pt x="318" y="0"/>
                  </a:moveTo>
                  <a:cubicBezTo>
                    <a:pt x="302" y="0"/>
                    <a:pt x="285" y="10"/>
                    <a:pt x="264" y="32"/>
                  </a:cubicBezTo>
                  <a:cubicBezTo>
                    <a:pt x="208" y="94"/>
                    <a:pt x="194" y="208"/>
                    <a:pt x="169" y="292"/>
                  </a:cubicBezTo>
                  <a:cubicBezTo>
                    <a:pt x="115" y="459"/>
                    <a:pt x="76" y="634"/>
                    <a:pt x="53" y="813"/>
                  </a:cubicBezTo>
                  <a:cubicBezTo>
                    <a:pt x="32" y="971"/>
                    <a:pt x="0" y="1176"/>
                    <a:pt x="35" y="1332"/>
                  </a:cubicBezTo>
                  <a:cubicBezTo>
                    <a:pt x="65" y="1467"/>
                    <a:pt x="125" y="1520"/>
                    <a:pt x="229" y="1554"/>
                  </a:cubicBezTo>
                  <a:cubicBezTo>
                    <a:pt x="252" y="1561"/>
                    <a:pt x="274" y="1565"/>
                    <a:pt x="297" y="1565"/>
                  </a:cubicBezTo>
                  <a:cubicBezTo>
                    <a:pt x="368" y="1565"/>
                    <a:pt x="438" y="1530"/>
                    <a:pt x="483" y="1461"/>
                  </a:cubicBezTo>
                  <a:cubicBezTo>
                    <a:pt x="487" y="1451"/>
                    <a:pt x="493" y="1441"/>
                    <a:pt x="499" y="1431"/>
                  </a:cubicBezTo>
                  <a:cubicBezTo>
                    <a:pt x="523" y="1379"/>
                    <a:pt x="538" y="1319"/>
                    <a:pt x="548" y="1260"/>
                  </a:cubicBezTo>
                  <a:cubicBezTo>
                    <a:pt x="601" y="913"/>
                    <a:pt x="519" y="562"/>
                    <a:pt x="423" y="237"/>
                  </a:cubicBezTo>
                  <a:cubicBezTo>
                    <a:pt x="404" y="173"/>
                    <a:pt x="383" y="0"/>
                    <a:pt x="31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2"/>
            <p:cNvSpPr/>
            <p:nvPr/>
          </p:nvSpPr>
          <p:spPr>
            <a:xfrm>
              <a:off x="4369417" y="3390247"/>
              <a:ext cx="17969" cy="46697"/>
            </a:xfrm>
            <a:custGeom>
              <a:avLst/>
              <a:gdLst/>
              <a:ahLst/>
              <a:cxnLst/>
              <a:rect l="l" t="t" r="r" b="b"/>
              <a:pathLst>
                <a:path w="603" h="1567" extrusionOk="0">
                  <a:moveTo>
                    <a:pt x="303" y="1"/>
                  </a:moveTo>
                  <a:cubicBezTo>
                    <a:pt x="233" y="1"/>
                    <a:pt x="162" y="36"/>
                    <a:pt x="118" y="105"/>
                  </a:cubicBezTo>
                  <a:cubicBezTo>
                    <a:pt x="112" y="116"/>
                    <a:pt x="108" y="125"/>
                    <a:pt x="102" y="135"/>
                  </a:cubicBezTo>
                  <a:cubicBezTo>
                    <a:pt x="77" y="186"/>
                    <a:pt x="62" y="247"/>
                    <a:pt x="54" y="305"/>
                  </a:cubicBezTo>
                  <a:cubicBezTo>
                    <a:pt x="1" y="652"/>
                    <a:pt x="82" y="1005"/>
                    <a:pt x="177" y="1328"/>
                  </a:cubicBezTo>
                  <a:cubicBezTo>
                    <a:pt x="197" y="1392"/>
                    <a:pt x="217" y="1566"/>
                    <a:pt x="284" y="1566"/>
                  </a:cubicBezTo>
                  <a:cubicBezTo>
                    <a:pt x="299" y="1566"/>
                    <a:pt x="317" y="1557"/>
                    <a:pt x="337" y="1535"/>
                  </a:cubicBezTo>
                  <a:cubicBezTo>
                    <a:pt x="392" y="1472"/>
                    <a:pt x="406" y="1357"/>
                    <a:pt x="432" y="1274"/>
                  </a:cubicBezTo>
                  <a:cubicBezTo>
                    <a:pt x="485" y="1106"/>
                    <a:pt x="525" y="933"/>
                    <a:pt x="548" y="754"/>
                  </a:cubicBezTo>
                  <a:cubicBezTo>
                    <a:pt x="569" y="596"/>
                    <a:pt x="602" y="390"/>
                    <a:pt x="567" y="234"/>
                  </a:cubicBezTo>
                  <a:cubicBezTo>
                    <a:pt x="535" y="99"/>
                    <a:pt x="476" y="46"/>
                    <a:pt x="370" y="12"/>
                  </a:cubicBezTo>
                  <a:cubicBezTo>
                    <a:pt x="349" y="4"/>
                    <a:pt x="326" y="1"/>
                    <a:pt x="30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2"/>
            <p:cNvSpPr/>
            <p:nvPr/>
          </p:nvSpPr>
          <p:spPr>
            <a:xfrm>
              <a:off x="4371890" y="3442873"/>
              <a:ext cx="13827" cy="13887"/>
            </a:xfrm>
            <a:custGeom>
              <a:avLst/>
              <a:gdLst/>
              <a:ahLst/>
              <a:cxnLst/>
              <a:rect l="l" t="t" r="r" b="b"/>
              <a:pathLst>
                <a:path w="464" h="466" extrusionOk="0">
                  <a:moveTo>
                    <a:pt x="234" y="1"/>
                  </a:moveTo>
                  <a:cubicBezTo>
                    <a:pt x="223" y="1"/>
                    <a:pt x="211" y="2"/>
                    <a:pt x="200" y="5"/>
                  </a:cubicBezTo>
                  <a:cubicBezTo>
                    <a:pt x="190" y="7"/>
                    <a:pt x="177" y="7"/>
                    <a:pt x="165" y="10"/>
                  </a:cubicBezTo>
                  <a:cubicBezTo>
                    <a:pt x="150" y="15"/>
                    <a:pt x="134" y="22"/>
                    <a:pt x="120" y="30"/>
                  </a:cubicBezTo>
                  <a:cubicBezTo>
                    <a:pt x="114" y="31"/>
                    <a:pt x="111" y="35"/>
                    <a:pt x="105" y="38"/>
                  </a:cubicBezTo>
                  <a:cubicBezTo>
                    <a:pt x="92" y="48"/>
                    <a:pt x="78" y="58"/>
                    <a:pt x="65" y="70"/>
                  </a:cubicBezTo>
                  <a:cubicBezTo>
                    <a:pt x="54" y="81"/>
                    <a:pt x="44" y="96"/>
                    <a:pt x="34" y="108"/>
                  </a:cubicBezTo>
                  <a:cubicBezTo>
                    <a:pt x="29" y="113"/>
                    <a:pt x="28" y="117"/>
                    <a:pt x="26" y="121"/>
                  </a:cubicBezTo>
                  <a:cubicBezTo>
                    <a:pt x="19" y="136"/>
                    <a:pt x="12" y="151"/>
                    <a:pt x="8" y="167"/>
                  </a:cubicBezTo>
                  <a:cubicBezTo>
                    <a:pt x="5" y="184"/>
                    <a:pt x="4" y="200"/>
                    <a:pt x="1" y="216"/>
                  </a:cubicBezTo>
                  <a:cubicBezTo>
                    <a:pt x="1" y="227"/>
                    <a:pt x="4" y="239"/>
                    <a:pt x="5" y="250"/>
                  </a:cubicBezTo>
                  <a:cubicBezTo>
                    <a:pt x="6" y="260"/>
                    <a:pt x="6" y="272"/>
                    <a:pt x="11" y="282"/>
                  </a:cubicBezTo>
                  <a:cubicBezTo>
                    <a:pt x="12" y="286"/>
                    <a:pt x="14" y="292"/>
                    <a:pt x="15" y="295"/>
                  </a:cubicBezTo>
                  <a:cubicBezTo>
                    <a:pt x="15" y="299"/>
                    <a:pt x="15" y="300"/>
                    <a:pt x="18" y="303"/>
                  </a:cubicBezTo>
                  <a:cubicBezTo>
                    <a:pt x="19" y="308"/>
                    <a:pt x="19" y="313"/>
                    <a:pt x="21" y="316"/>
                  </a:cubicBezTo>
                  <a:cubicBezTo>
                    <a:pt x="26" y="331"/>
                    <a:pt x="32" y="345"/>
                    <a:pt x="37" y="358"/>
                  </a:cubicBezTo>
                  <a:cubicBezTo>
                    <a:pt x="39" y="359"/>
                    <a:pt x="39" y="363"/>
                    <a:pt x="41" y="365"/>
                  </a:cubicBezTo>
                  <a:cubicBezTo>
                    <a:pt x="48" y="378"/>
                    <a:pt x="58" y="388"/>
                    <a:pt x="68" y="399"/>
                  </a:cubicBezTo>
                  <a:cubicBezTo>
                    <a:pt x="69" y="401"/>
                    <a:pt x="69" y="402"/>
                    <a:pt x="71" y="404"/>
                  </a:cubicBezTo>
                  <a:cubicBezTo>
                    <a:pt x="77" y="409"/>
                    <a:pt x="85" y="416"/>
                    <a:pt x="91" y="421"/>
                  </a:cubicBezTo>
                  <a:cubicBezTo>
                    <a:pt x="97" y="425"/>
                    <a:pt x="104" y="431"/>
                    <a:pt x="112" y="437"/>
                  </a:cubicBezTo>
                  <a:cubicBezTo>
                    <a:pt x="125" y="444"/>
                    <a:pt x="140" y="449"/>
                    <a:pt x="151" y="454"/>
                  </a:cubicBezTo>
                  <a:cubicBezTo>
                    <a:pt x="155" y="457"/>
                    <a:pt x="158" y="457"/>
                    <a:pt x="161" y="458"/>
                  </a:cubicBezTo>
                  <a:cubicBezTo>
                    <a:pt x="176" y="461"/>
                    <a:pt x="191" y="464"/>
                    <a:pt x="207" y="465"/>
                  </a:cubicBezTo>
                  <a:lnTo>
                    <a:pt x="219" y="465"/>
                  </a:lnTo>
                  <a:cubicBezTo>
                    <a:pt x="236" y="465"/>
                    <a:pt x="256" y="461"/>
                    <a:pt x="273" y="458"/>
                  </a:cubicBezTo>
                  <a:cubicBezTo>
                    <a:pt x="279" y="457"/>
                    <a:pt x="286" y="457"/>
                    <a:pt x="292" y="454"/>
                  </a:cubicBezTo>
                  <a:cubicBezTo>
                    <a:pt x="309" y="449"/>
                    <a:pt x="326" y="442"/>
                    <a:pt x="342" y="432"/>
                  </a:cubicBezTo>
                  <a:cubicBezTo>
                    <a:pt x="347" y="429"/>
                    <a:pt x="355" y="428"/>
                    <a:pt x="359" y="422"/>
                  </a:cubicBezTo>
                  <a:cubicBezTo>
                    <a:pt x="372" y="411"/>
                    <a:pt x="388" y="402"/>
                    <a:pt x="399" y="389"/>
                  </a:cubicBezTo>
                  <a:cubicBezTo>
                    <a:pt x="405" y="385"/>
                    <a:pt x="409" y="375"/>
                    <a:pt x="415" y="371"/>
                  </a:cubicBezTo>
                  <a:lnTo>
                    <a:pt x="431" y="349"/>
                  </a:lnTo>
                  <a:cubicBezTo>
                    <a:pt x="441" y="335"/>
                    <a:pt x="445" y="318"/>
                    <a:pt x="451" y="302"/>
                  </a:cubicBezTo>
                  <a:cubicBezTo>
                    <a:pt x="452" y="296"/>
                    <a:pt x="455" y="290"/>
                    <a:pt x="455" y="286"/>
                  </a:cubicBezTo>
                  <a:cubicBezTo>
                    <a:pt x="458" y="267"/>
                    <a:pt x="462" y="250"/>
                    <a:pt x="462" y="232"/>
                  </a:cubicBezTo>
                  <a:cubicBezTo>
                    <a:pt x="464" y="216"/>
                    <a:pt x="459" y="199"/>
                    <a:pt x="456" y="181"/>
                  </a:cubicBezTo>
                  <a:cubicBezTo>
                    <a:pt x="455" y="177"/>
                    <a:pt x="455" y="171"/>
                    <a:pt x="452" y="166"/>
                  </a:cubicBezTo>
                  <a:cubicBezTo>
                    <a:pt x="448" y="150"/>
                    <a:pt x="441" y="134"/>
                    <a:pt x="433" y="117"/>
                  </a:cubicBezTo>
                  <a:cubicBezTo>
                    <a:pt x="423" y="103"/>
                    <a:pt x="413" y="88"/>
                    <a:pt x="402" y="77"/>
                  </a:cubicBezTo>
                  <a:cubicBezTo>
                    <a:pt x="399" y="71"/>
                    <a:pt x="393" y="67"/>
                    <a:pt x="390" y="64"/>
                  </a:cubicBezTo>
                  <a:cubicBezTo>
                    <a:pt x="378" y="53"/>
                    <a:pt x="365" y="43"/>
                    <a:pt x="350" y="34"/>
                  </a:cubicBezTo>
                  <a:cubicBezTo>
                    <a:pt x="336" y="24"/>
                    <a:pt x="319" y="17"/>
                    <a:pt x="302" y="12"/>
                  </a:cubicBezTo>
                  <a:cubicBezTo>
                    <a:pt x="297" y="10"/>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2"/>
            <p:cNvSpPr/>
            <p:nvPr/>
          </p:nvSpPr>
          <p:spPr>
            <a:xfrm>
              <a:off x="4569965" y="3458040"/>
              <a:ext cx="34806" cy="36207"/>
            </a:xfrm>
            <a:custGeom>
              <a:avLst/>
              <a:gdLst/>
              <a:ahLst/>
              <a:cxnLst/>
              <a:rect l="l" t="t" r="r" b="b"/>
              <a:pathLst>
                <a:path w="1168" h="1215" extrusionOk="0">
                  <a:moveTo>
                    <a:pt x="50" y="1"/>
                  </a:moveTo>
                  <a:cubicBezTo>
                    <a:pt x="20" y="1"/>
                    <a:pt x="0" y="20"/>
                    <a:pt x="2" y="74"/>
                  </a:cubicBezTo>
                  <a:cubicBezTo>
                    <a:pt x="7" y="158"/>
                    <a:pt x="77" y="250"/>
                    <a:pt x="114" y="327"/>
                  </a:cubicBezTo>
                  <a:cubicBezTo>
                    <a:pt x="190" y="485"/>
                    <a:pt x="286" y="637"/>
                    <a:pt x="391" y="780"/>
                  </a:cubicBezTo>
                  <a:cubicBezTo>
                    <a:pt x="487" y="908"/>
                    <a:pt x="606" y="1075"/>
                    <a:pt x="739" y="1160"/>
                  </a:cubicBezTo>
                  <a:cubicBezTo>
                    <a:pt x="798" y="1198"/>
                    <a:pt x="848" y="1215"/>
                    <a:pt x="897" y="1215"/>
                  </a:cubicBezTo>
                  <a:cubicBezTo>
                    <a:pt x="941" y="1215"/>
                    <a:pt x="984" y="1200"/>
                    <a:pt x="1031" y="1176"/>
                  </a:cubicBezTo>
                  <a:cubicBezTo>
                    <a:pt x="1114" y="1133"/>
                    <a:pt x="1167" y="1034"/>
                    <a:pt x="1146" y="926"/>
                  </a:cubicBezTo>
                  <a:cubicBezTo>
                    <a:pt x="1141" y="915"/>
                    <a:pt x="1140" y="903"/>
                    <a:pt x="1136" y="893"/>
                  </a:cubicBezTo>
                  <a:cubicBezTo>
                    <a:pt x="1119" y="839"/>
                    <a:pt x="1087" y="787"/>
                    <a:pt x="1053" y="739"/>
                  </a:cubicBezTo>
                  <a:cubicBezTo>
                    <a:pt x="849" y="453"/>
                    <a:pt x="548" y="266"/>
                    <a:pt x="257" y="105"/>
                  </a:cubicBezTo>
                  <a:cubicBezTo>
                    <a:pt x="210"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2"/>
            <p:cNvSpPr/>
            <p:nvPr/>
          </p:nvSpPr>
          <p:spPr>
            <a:xfrm>
              <a:off x="4517251" y="3405475"/>
              <a:ext cx="34777" cy="36207"/>
            </a:xfrm>
            <a:custGeom>
              <a:avLst/>
              <a:gdLst/>
              <a:ahLst/>
              <a:cxnLst/>
              <a:rect l="l" t="t" r="r" b="b"/>
              <a:pathLst>
                <a:path w="1167" h="1215" extrusionOk="0">
                  <a:moveTo>
                    <a:pt x="271" y="0"/>
                  </a:moveTo>
                  <a:cubicBezTo>
                    <a:pt x="227" y="0"/>
                    <a:pt x="184" y="15"/>
                    <a:pt x="136" y="39"/>
                  </a:cubicBezTo>
                  <a:cubicBezTo>
                    <a:pt x="52" y="82"/>
                    <a:pt x="0" y="181"/>
                    <a:pt x="22" y="289"/>
                  </a:cubicBezTo>
                  <a:cubicBezTo>
                    <a:pt x="26" y="300"/>
                    <a:pt x="27" y="310"/>
                    <a:pt x="30" y="322"/>
                  </a:cubicBezTo>
                  <a:cubicBezTo>
                    <a:pt x="49" y="375"/>
                    <a:pt x="81" y="426"/>
                    <a:pt x="115" y="476"/>
                  </a:cubicBezTo>
                  <a:cubicBezTo>
                    <a:pt x="317" y="762"/>
                    <a:pt x="618" y="949"/>
                    <a:pt x="910" y="1111"/>
                  </a:cubicBezTo>
                  <a:cubicBezTo>
                    <a:pt x="957" y="1137"/>
                    <a:pt x="1057" y="1215"/>
                    <a:pt x="1117" y="1215"/>
                  </a:cubicBezTo>
                  <a:cubicBezTo>
                    <a:pt x="1147" y="1215"/>
                    <a:pt x="1167" y="1196"/>
                    <a:pt x="1165" y="1141"/>
                  </a:cubicBezTo>
                  <a:cubicBezTo>
                    <a:pt x="1161" y="1057"/>
                    <a:pt x="1091" y="965"/>
                    <a:pt x="1053" y="889"/>
                  </a:cubicBezTo>
                  <a:cubicBezTo>
                    <a:pt x="975" y="732"/>
                    <a:pt x="881" y="578"/>
                    <a:pt x="775" y="435"/>
                  </a:cubicBezTo>
                  <a:cubicBezTo>
                    <a:pt x="681" y="309"/>
                    <a:pt x="561" y="140"/>
                    <a:pt x="429" y="55"/>
                  </a:cubicBezTo>
                  <a:cubicBezTo>
                    <a:pt x="369" y="17"/>
                    <a:pt x="319" y="0"/>
                    <a:pt x="27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2"/>
            <p:cNvSpPr/>
            <p:nvPr/>
          </p:nvSpPr>
          <p:spPr>
            <a:xfrm>
              <a:off x="4517161" y="3459054"/>
              <a:ext cx="38293" cy="35015"/>
            </a:xfrm>
            <a:custGeom>
              <a:avLst/>
              <a:gdLst/>
              <a:ahLst/>
              <a:cxnLst/>
              <a:rect l="l" t="t" r="r" b="b"/>
              <a:pathLst>
                <a:path w="1285" h="1175" extrusionOk="0">
                  <a:moveTo>
                    <a:pt x="1141" y="1"/>
                  </a:moveTo>
                  <a:cubicBezTo>
                    <a:pt x="1138" y="1"/>
                    <a:pt x="1135" y="1"/>
                    <a:pt x="1132" y="1"/>
                  </a:cubicBezTo>
                  <a:cubicBezTo>
                    <a:pt x="1049" y="4"/>
                    <a:pt x="960" y="76"/>
                    <a:pt x="884" y="116"/>
                  </a:cubicBezTo>
                  <a:cubicBezTo>
                    <a:pt x="731" y="194"/>
                    <a:pt x="582" y="290"/>
                    <a:pt x="442" y="398"/>
                  </a:cubicBezTo>
                  <a:cubicBezTo>
                    <a:pt x="318" y="495"/>
                    <a:pt x="154" y="617"/>
                    <a:pt x="72" y="753"/>
                  </a:cubicBezTo>
                  <a:cubicBezTo>
                    <a:pt x="0" y="869"/>
                    <a:pt x="5" y="950"/>
                    <a:pt x="55" y="1053"/>
                  </a:cubicBezTo>
                  <a:cubicBezTo>
                    <a:pt x="91" y="1125"/>
                    <a:pt x="165" y="1174"/>
                    <a:pt x="250" y="1174"/>
                  </a:cubicBezTo>
                  <a:cubicBezTo>
                    <a:pt x="266" y="1174"/>
                    <a:pt x="282" y="1172"/>
                    <a:pt x="298" y="1169"/>
                  </a:cubicBezTo>
                  <a:cubicBezTo>
                    <a:pt x="308" y="1167"/>
                    <a:pt x="318" y="1163"/>
                    <a:pt x="330" y="1160"/>
                  </a:cubicBezTo>
                  <a:cubicBezTo>
                    <a:pt x="383" y="1142"/>
                    <a:pt x="433" y="1110"/>
                    <a:pt x="482" y="1074"/>
                  </a:cubicBezTo>
                  <a:cubicBezTo>
                    <a:pt x="760" y="866"/>
                    <a:pt x="943" y="560"/>
                    <a:pt x="1101"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2"/>
            <p:cNvSpPr/>
            <p:nvPr/>
          </p:nvSpPr>
          <p:spPr>
            <a:xfrm>
              <a:off x="4566538" y="3405624"/>
              <a:ext cx="38323" cy="34985"/>
            </a:xfrm>
            <a:custGeom>
              <a:avLst/>
              <a:gdLst/>
              <a:ahLst/>
              <a:cxnLst/>
              <a:rect l="l" t="t" r="r" b="b"/>
              <a:pathLst>
                <a:path w="1286" h="1174" extrusionOk="0">
                  <a:moveTo>
                    <a:pt x="1035" y="1"/>
                  </a:moveTo>
                  <a:cubicBezTo>
                    <a:pt x="1019" y="1"/>
                    <a:pt x="1003" y="2"/>
                    <a:pt x="987" y="6"/>
                  </a:cubicBezTo>
                  <a:cubicBezTo>
                    <a:pt x="977" y="9"/>
                    <a:pt x="967" y="12"/>
                    <a:pt x="956" y="16"/>
                  </a:cubicBezTo>
                  <a:cubicBezTo>
                    <a:pt x="903" y="33"/>
                    <a:pt x="852" y="66"/>
                    <a:pt x="804" y="102"/>
                  </a:cubicBezTo>
                  <a:cubicBezTo>
                    <a:pt x="526" y="310"/>
                    <a:pt x="341" y="615"/>
                    <a:pt x="183" y="914"/>
                  </a:cubicBezTo>
                  <a:cubicBezTo>
                    <a:pt x="147" y="985"/>
                    <a:pt x="1" y="1174"/>
                    <a:pt x="145" y="1174"/>
                  </a:cubicBezTo>
                  <a:cubicBezTo>
                    <a:pt x="148" y="1174"/>
                    <a:pt x="150" y="1174"/>
                    <a:pt x="153" y="1174"/>
                  </a:cubicBezTo>
                  <a:cubicBezTo>
                    <a:pt x="236" y="1171"/>
                    <a:pt x="325" y="1099"/>
                    <a:pt x="401" y="1059"/>
                  </a:cubicBezTo>
                  <a:cubicBezTo>
                    <a:pt x="554" y="980"/>
                    <a:pt x="703" y="884"/>
                    <a:pt x="844" y="777"/>
                  </a:cubicBezTo>
                  <a:cubicBezTo>
                    <a:pt x="967" y="679"/>
                    <a:pt x="1132" y="557"/>
                    <a:pt x="1213" y="421"/>
                  </a:cubicBezTo>
                  <a:cubicBezTo>
                    <a:pt x="1285" y="305"/>
                    <a:pt x="1281" y="225"/>
                    <a:pt x="1231" y="123"/>
                  </a:cubicBezTo>
                  <a:cubicBezTo>
                    <a:pt x="1194" y="51"/>
                    <a:pt x="1120" y="1"/>
                    <a:pt x="103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2"/>
            <p:cNvSpPr/>
            <p:nvPr/>
          </p:nvSpPr>
          <p:spPr>
            <a:xfrm>
              <a:off x="4554142" y="3442932"/>
              <a:ext cx="13768" cy="14036"/>
            </a:xfrm>
            <a:custGeom>
              <a:avLst/>
              <a:gdLst/>
              <a:ahLst/>
              <a:cxnLst/>
              <a:rect l="l" t="t" r="r" b="b"/>
              <a:pathLst>
                <a:path w="462" h="471" extrusionOk="0">
                  <a:moveTo>
                    <a:pt x="231" y="0"/>
                  </a:moveTo>
                  <a:cubicBezTo>
                    <a:pt x="215" y="0"/>
                    <a:pt x="197" y="5"/>
                    <a:pt x="181" y="6"/>
                  </a:cubicBezTo>
                  <a:cubicBezTo>
                    <a:pt x="175" y="6"/>
                    <a:pt x="172" y="8"/>
                    <a:pt x="166" y="10"/>
                  </a:cubicBezTo>
                  <a:cubicBezTo>
                    <a:pt x="152" y="15"/>
                    <a:pt x="134" y="20"/>
                    <a:pt x="119" y="29"/>
                  </a:cubicBezTo>
                  <a:cubicBezTo>
                    <a:pt x="105" y="39"/>
                    <a:pt x="93" y="49"/>
                    <a:pt x="81" y="61"/>
                  </a:cubicBezTo>
                  <a:cubicBezTo>
                    <a:pt x="72" y="66"/>
                    <a:pt x="66" y="78"/>
                    <a:pt x="59" y="86"/>
                  </a:cubicBezTo>
                  <a:cubicBezTo>
                    <a:pt x="52" y="96"/>
                    <a:pt x="45" y="105"/>
                    <a:pt x="40" y="114"/>
                  </a:cubicBezTo>
                  <a:cubicBezTo>
                    <a:pt x="39" y="118"/>
                    <a:pt x="38" y="122"/>
                    <a:pt x="36" y="126"/>
                  </a:cubicBezTo>
                  <a:cubicBezTo>
                    <a:pt x="33" y="128"/>
                    <a:pt x="32" y="132"/>
                    <a:pt x="30" y="134"/>
                  </a:cubicBezTo>
                  <a:cubicBezTo>
                    <a:pt x="29" y="137"/>
                    <a:pt x="26" y="141"/>
                    <a:pt x="23" y="145"/>
                  </a:cubicBezTo>
                  <a:cubicBezTo>
                    <a:pt x="17" y="158"/>
                    <a:pt x="10" y="172"/>
                    <a:pt x="7" y="187"/>
                  </a:cubicBezTo>
                  <a:cubicBezTo>
                    <a:pt x="5" y="191"/>
                    <a:pt x="5" y="192"/>
                    <a:pt x="5" y="195"/>
                  </a:cubicBezTo>
                  <a:cubicBezTo>
                    <a:pt x="2" y="210"/>
                    <a:pt x="2" y="225"/>
                    <a:pt x="0" y="238"/>
                  </a:cubicBezTo>
                  <a:lnTo>
                    <a:pt x="0" y="245"/>
                  </a:lnTo>
                  <a:cubicBezTo>
                    <a:pt x="0" y="255"/>
                    <a:pt x="2" y="264"/>
                    <a:pt x="3" y="271"/>
                  </a:cubicBezTo>
                  <a:cubicBezTo>
                    <a:pt x="5" y="278"/>
                    <a:pt x="5" y="288"/>
                    <a:pt x="7" y="296"/>
                  </a:cubicBezTo>
                  <a:cubicBezTo>
                    <a:pt x="10" y="310"/>
                    <a:pt x="17" y="324"/>
                    <a:pt x="23" y="337"/>
                  </a:cubicBezTo>
                  <a:cubicBezTo>
                    <a:pt x="25" y="341"/>
                    <a:pt x="26" y="343"/>
                    <a:pt x="29" y="346"/>
                  </a:cubicBezTo>
                  <a:cubicBezTo>
                    <a:pt x="38" y="359"/>
                    <a:pt x="46" y="372"/>
                    <a:pt x="58" y="384"/>
                  </a:cubicBezTo>
                  <a:cubicBezTo>
                    <a:pt x="59" y="387"/>
                    <a:pt x="62" y="389"/>
                    <a:pt x="65" y="392"/>
                  </a:cubicBezTo>
                  <a:cubicBezTo>
                    <a:pt x="79" y="403"/>
                    <a:pt x="93" y="414"/>
                    <a:pt x="109" y="427"/>
                  </a:cubicBezTo>
                  <a:lnTo>
                    <a:pt x="125" y="437"/>
                  </a:lnTo>
                  <a:cubicBezTo>
                    <a:pt x="141" y="446"/>
                    <a:pt x="158" y="453"/>
                    <a:pt x="175" y="459"/>
                  </a:cubicBezTo>
                  <a:cubicBezTo>
                    <a:pt x="181" y="460"/>
                    <a:pt x="188" y="463"/>
                    <a:pt x="195" y="465"/>
                  </a:cubicBezTo>
                  <a:cubicBezTo>
                    <a:pt x="209" y="466"/>
                    <a:pt x="225" y="471"/>
                    <a:pt x="240" y="471"/>
                  </a:cubicBezTo>
                  <a:cubicBezTo>
                    <a:pt x="242" y="471"/>
                    <a:pt x="244" y="471"/>
                    <a:pt x="245" y="470"/>
                  </a:cubicBezTo>
                  <a:cubicBezTo>
                    <a:pt x="254" y="470"/>
                    <a:pt x="261" y="468"/>
                    <a:pt x="270" y="466"/>
                  </a:cubicBezTo>
                  <a:cubicBezTo>
                    <a:pt x="280" y="465"/>
                    <a:pt x="288" y="465"/>
                    <a:pt x="297" y="463"/>
                  </a:cubicBezTo>
                  <a:cubicBezTo>
                    <a:pt x="313" y="459"/>
                    <a:pt x="330" y="450"/>
                    <a:pt x="344" y="445"/>
                  </a:cubicBezTo>
                  <a:cubicBezTo>
                    <a:pt x="348" y="443"/>
                    <a:pt x="354" y="439"/>
                    <a:pt x="359" y="436"/>
                  </a:cubicBezTo>
                  <a:cubicBezTo>
                    <a:pt x="373" y="425"/>
                    <a:pt x="387" y="416"/>
                    <a:pt x="399" y="403"/>
                  </a:cubicBezTo>
                  <a:cubicBezTo>
                    <a:pt x="410" y="392"/>
                    <a:pt x="419" y="376"/>
                    <a:pt x="430" y="361"/>
                  </a:cubicBezTo>
                  <a:cubicBezTo>
                    <a:pt x="433" y="357"/>
                    <a:pt x="436" y="351"/>
                    <a:pt x="437" y="347"/>
                  </a:cubicBezTo>
                  <a:cubicBezTo>
                    <a:pt x="444" y="330"/>
                    <a:pt x="452" y="314"/>
                    <a:pt x="455" y="298"/>
                  </a:cubicBezTo>
                  <a:cubicBezTo>
                    <a:pt x="459" y="283"/>
                    <a:pt x="460" y="264"/>
                    <a:pt x="462" y="247"/>
                  </a:cubicBezTo>
                  <a:lnTo>
                    <a:pt x="462" y="228"/>
                  </a:lnTo>
                  <a:cubicBezTo>
                    <a:pt x="460" y="212"/>
                    <a:pt x="459" y="194"/>
                    <a:pt x="455" y="178"/>
                  </a:cubicBezTo>
                  <a:cubicBezTo>
                    <a:pt x="452" y="161"/>
                    <a:pt x="443" y="144"/>
                    <a:pt x="434" y="128"/>
                  </a:cubicBezTo>
                  <a:cubicBezTo>
                    <a:pt x="433" y="122"/>
                    <a:pt x="432" y="119"/>
                    <a:pt x="429" y="114"/>
                  </a:cubicBezTo>
                  <a:cubicBezTo>
                    <a:pt x="419" y="99"/>
                    <a:pt x="409" y="83"/>
                    <a:pt x="396" y="71"/>
                  </a:cubicBezTo>
                  <a:cubicBezTo>
                    <a:pt x="389" y="62"/>
                    <a:pt x="377" y="56"/>
                    <a:pt x="369" y="49"/>
                  </a:cubicBezTo>
                  <a:cubicBezTo>
                    <a:pt x="360" y="42"/>
                    <a:pt x="351" y="35"/>
                    <a:pt x="341" y="29"/>
                  </a:cubicBezTo>
                  <a:cubicBezTo>
                    <a:pt x="327" y="20"/>
                    <a:pt x="311" y="15"/>
                    <a:pt x="295" y="10"/>
                  </a:cubicBezTo>
                  <a:cubicBezTo>
                    <a:pt x="290" y="8"/>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2"/>
            <p:cNvSpPr/>
            <p:nvPr/>
          </p:nvSpPr>
          <p:spPr>
            <a:xfrm>
              <a:off x="4753409" y="3441532"/>
              <a:ext cx="48723" cy="16628"/>
            </a:xfrm>
            <a:custGeom>
              <a:avLst/>
              <a:gdLst/>
              <a:ahLst/>
              <a:cxnLst/>
              <a:rect l="l" t="t" r="r" b="b"/>
              <a:pathLst>
                <a:path w="1635" h="558" extrusionOk="0">
                  <a:moveTo>
                    <a:pt x="1099" y="1"/>
                  </a:moveTo>
                  <a:cubicBezTo>
                    <a:pt x="833" y="1"/>
                    <a:pt x="568" y="68"/>
                    <a:pt x="319" y="145"/>
                  </a:cubicBezTo>
                  <a:cubicBezTo>
                    <a:pt x="241" y="168"/>
                    <a:pt x="1" y="196"/>
                    <a:pt x="118" y="305"/>
                  </a:cubicBezTo>
                  <a:cubicBezTo>
                    <a:pt x="178" y="363"/>
                    <a:pt x="291" y="377"/>
                    <a:pt x="372" y="404"/>
                  </a:cubicBezTo>
                  <a:cubicBezTo>
                    <a:pt x="536" y="460"/>
                    <a:pt x="707" y="499"/>
                    <a:pt x="880" y="525"/>
                  </a:cubicBezTo>
                  <a:cubicBezTo>
                    <a:pt x="984" y="539"/>
                    <a:pt x="1110" y="558"/>
                    <a:pt x="1227" y="558"/>
                  </a:cubicBezTo>
                  <a:cubicBezTo>
                    <a:pt x="1284" y="558"/>
                    <a:pt x="1339" y="553"/>
                    <a:pt x="1389" y="542"/>
                  </a:cubicBezTo>
                  <a:cubicBezTo>
                    <a:pt x="1519" y="512"/>
                    <a:pt x="1572" y="449"/>
                    <a:pt x="1605" y="344"/>
                  </a:cubicBezTo>
                  <a:cubicBezTo>
                    <a:pt x="1634" y="252"/>
                    <a:pt x="1604" y="145"/>
                    <a:pt x="1515" y="86"/>
                  </a:cubicBezTo>
                  <a:cubicBezTo>
                    <a:pt x="1508" y="76"/>
                    <a:pt x="1497" y="72"/>
                    <a:pt x="1486" y="66"/>
                  </a:cubicBezTo>
                  <a:cubicBezTo>
                    <a:pt x="1436" y="40"/>
                    <a:pt x="1376" y="26"/>
                    <a:pt x="1319" y="17"/>
                  </a:cubicBezTo>
                  <a:cubicBezTo>
                    <a:pt x="1246" y="6"/>
                    <a:pt x="1172" y="1"/>
                    <a:pt x="109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p:nvPr/>
          </p:nvSpPr>
          <p:spPr>
            <a:xfrm>
              <a:off x="4684573" y="3441502"/>
              <a:ext cx="48723" cy="16658"/>
            </a:xfrm>
            <a:custGeom>
              <a:avLst/>
              <a:gdLst/>
              <a:ahLst/>
              <a:cxnLst/>
              <a:rect l="l" t="t" r="r" b="b"/>
              <a:pathLst>
                <a:path w="1635" h="559" extrusionOk="0">
                  <a:moveTo>
                    <a:pt x="408" y="1"/>
                  </a:moveTo>
                  <a:cubicBezTo>
                    <a:pt x="351" y="1"/>
                    <a:pt x="296" y="5"/>
                    <a:pt x="246" y="17"/>
                  </a:cubicBezTo>
                  <a:cubicBezTo>
                    <a:pt x="115" y="47"/>
                    <a:pt x="62" y="109"/>
                    <a:pt x="29" y="216"/>
                  </a:cubicBezTo>
                  <a:cubicBezTo>
                    <a:pt x="1" y="306"/>
                    <a:pt x="31" y="414"/>
                    <a:pt x="120" y="473"/>
                  </a:cubicBezTo>
                  <a:cubicBezTo>
                    <a:pt x="130" y="483"/>
                    <a:pt x="138" y="488"/>
                    <a:pt x="150" y="493"/>
                  </a:cubicBezTo>
                  <a:cubicBezTo>
                    <a:pt x="199" y="518"/>
                    <a:pt x="259" y="533"/>
                    <a:pt x="316" y="541"/>
                  </a:cubicBezTo>
                  <a:cubicBezTo>
                    <a:pt x="390" y="553"/>
                    <a:pt x="464" y="558"/>
                    <a:pt x="538" y="558"/>
                  </a:cubicBezTo>
                  <a:cubicBezTo>
                    <a:pt x="803" y="558"/>
                    <a:pt x="1067" y="490"/>
                    <a:pt x="1316" y="414"/>
                  </a:cubicBezTo>
                  <a:cubicBezTo>
                    <a:pt x="1394" y="391"/>
                    <a:pt x="1634" y="362"/>
                    <a:pt x="1517" y="253"/>
                  </a:cubicBezTo>
                  <a:cubicBezTo>
                    <a:pt x="1457" y="196"/>
                    <a:pt x="1343" y="182"/>
                    <a:pt x="1263" y="154"/>
                  </a:cubicBezTo>
                  <a:cubicBezTo>
                    <a:pt x="1098" y="99"/>
                    <a:pt x="928" y="60"/>
                    <a:pt x="754" y="34"/>
                  </a:cubicBezTo>
                  <a:cubicBezTo>
                    <a:pt x="650" y="20"/>
                    <a:pt x="525" y="1"/>
                    <a:pt x="4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2"/>
            <p:cNvSpPr/>
            <p:nvPr/>
          </p:nvSpPr>
          <p:spPr>
            <a:xfrm>
              <a:off x="4734695" y="3462779"/>
              <a:ext cx="17880" cy="46637"/>
            </a:xfrm>
            <a:custGeom>
              <a:avLst/>
              <a:gdLst/>
              <a:ahLst/>
              <a:cxnLst/>
              <a:rect l="l" t="t" r="r" b="b"/>
              <a:pathLst>
                <a:path w="600" h="1565" extrusionOk="0">
                  <a:moveTo>
                    <a:pt x="319" y="0"/>
                  </a:moveTo>
                  <a:cubicBezTo>
                    <a:pt x="304" y="0"/>
                    <a:pt x="286" y="10"/>
                    <a:pt x="266" y="32"/>
                  </a:cubicBezTo>
                  <a:cubicBezTo>
                    <a:pt x="210" y="94"/>
                    <a:pt x="196" y="208"/>
                    <a:pt x="170" y="292"/>
                  </a:cubicBezTo>
                  <a:cubicBezTo>
                    <a:pt x="117" y="459"/>
                    <a:pt x="77" y="634"/>
                    <a:pt x="54" y="813"/>
                  </a:cubicBezTo>
                  <a:cubicBezTo>
                    <a:pt x="32" y="971"/>
                    <a:pt x="1" y="1176"/>
                    <a:pt x="37" y="1332"/>
                  </a:cubicBezTo>
                  <a:cubicBezTo>
                    <a:pt x="67" y="1467"/>
                    <a:pt x="126" y="1520"/>
                    <a:pt x="232" y="1554"/>
                  </a:cubicBezTo>
                  <a:cubicBezTo>
                    <a:pt x="253" y="1561"/>
                    <a:pt x="276" y="1565"/>
                    <a:pt x="299" y="1565"/>
                  </a:cubicBezTo>
                  <a:cubicBezTo>
                    <a:pt x="369" y="1565"/>
                    <a:pt x="439" y="1530"/>
                    <a:pt x="484" y="1461"/>
                  </a:cubicBezTo>
                  <a:cubicBezTo>
                    <a:pt x="490" y="1451"/>
                    <a:pt x="495" y="1441"/>
                    <a:pt x="498" y="1431"/>
                  </a:cubicBezTo>
                  <a:cubicBezTo>
                    <a:pt x="523" y="1379"/>
                    <a:pt x="538" y="1319"/>
                    <a:pt x="547" y="1260"/>
                  </a:cubicBezTo>
                  <a:cubicBezTo>
                    <a:pt x="600" y="913"/>
                    <a:pt x="518" y="562"/>
                    <a:pt x="424" y="237"/>
                  </a:cubicBezTo>
                  <a:cubicBezTo>
                    <a:pt x="404" y="173"/>
                    <a:pt x="383" y="0"/>
                    <a:pt x="31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2"/>
            <p:cNvSpPr/>
            <p:nvPr/>
          </p:nvSpPr>
          <p:spPr>
            <a:xfrm>
              <a:off x="4734099" y="3390247"/>
              <a:ext cx="17880" cy="46697"/>
            </a:xfrm>
            <a:custGeom>
              <a:avLst/>
              <a:gdLst/>
              <a:ahLst/>
              <a:cxnLst/>
              <a:rect l="l" t="t" r="r" b="b"/>
              <a:pathLst>
                <a:path w="600" h="1567" extrusionOk="0">
                  <a:moveTo>
                    <a:pt x="302" y="1"/>
                  </a:moveTo>
                  <a:cubicBezTo>
                    <a:pt x="232" y="1"/>
                    <a:pt x="161" y="36"/>
                    <a:pt x="117" y="105"/>
                  </a:cubicBezTo>
                  <a:cubicBezTo>
                    <a:pt x="114" y="116"/>
                    <a:pt x="108" y="125"/>
                    <a:pt x="103" y="135"/>
                  </a:cubicBezTo>
                  <a:cubicBezTo>
                    <a:pt x="78" y="186"/>
                    <a:pt x="64" y="247"/>
                    <a:pt x="54" y="305"/>
                  </a:cubicBezTo>
                  <a:cubicBezTo>
                    <a:pt x="1" y="652"/>
                    <a:pt x="83" y="1005"/>
                    <a:pt x="177" y="1328"/>
                  </a:cubicBezTo>
                  <a:cubicBezTo>
                    <a:pt x="197" y="1392"/>
                    <a:pt x="218" y="1566"/>
                    <a:pt x="282" y="1566"/>
                  </a:cubicBezTo>
                  <a:cubicBezTo>
                    <a:pt x="297" y="1566"/>
                    <a:pt x="315" y="1557"/>
                    <a:pt x="335" y="1535"/>
                  </a:cubicBezTo>
                  <a:cubicBezTo>
                    <a:pt x="391" y="1472"/>
                    <a:pt x="405" y="1357"/>
                    <a:pt x="431" y="1274"/>
                  </a:cubicBezTo>
                  <a:cubicBezTo>
                    <a:pt x="484" y="1106"/>
                    <a:pt x="524" y="933"/>
                    <a:pt x="547" y="754"/>
                  </a:cubicBezTo>
                  <a:cubicBezTo>
                    <a:pt x="568" y="596"/>
                    <a:pt x="600" y="390"/>
                    <a:pt x="564" y="234"/>
                  </a:cubicBezTo>
                  <a:cubicBezTo>
                    <a:pt x="534" y="99"/>
                    <a:pt x="475" y="46"/>
                    <a:pt x="369" y="12"/>
                  </a:cubicBezTo>
                  <a:cubicBezTo>
                    <a:pt x="347" y="4"/>
                    <a:pt x="325" y="1"/>
                    <a:pt x="30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2"/>
            <p:cNvSpPr/>
            <p:nvPr/>
          </p:nvSpPr>
          <p:spPr>
            <a:xfrm>
              <a:off x="4736602" y="3442873"/>
              <a:ext cx="13797" cy="13887"/>
            </a:xfrm>
            <a:custGeom>
              <a:avLst/>
              <a:gdLst/>
              <a:ahLst/>
              <a:cxnLst/>
              <a:rect l="l" t="t" r="r" b="b"/>
              <a:pathLst>
                <a:path w="463" h="466" extrusionOk="0">
                  <a:moveTo>
                    <a:pt x="234" y="1"/>
                  </a:moveTo>
                  <a:cubicBezTo>
                    <a:pt x="222" y="1"/>
                    <a:pt x="211" y="2"/>
                    <a:pt x="199" y="5"/>
                  </a:cubicBezTo>
                  <a:cubicBezTo>
                    <a:pt x="189" y="7"/>
                    <a:pt x="176" y="7"/>
                    <a:pt x="165" y="10"/>
                  </a:cubicBezTo>
                  <a:cubicBezTo>
                    <a:pt x="149" y="15"/>
                    <a:pt x="133" y="22"/>
                    <a:pt x="119" y="30"/>
                  </a:cubicBezTo>
                  <a:cubicBezTo>
                    <a:pt x="113" y="31"/>
                    <a:pt x="110" y="35"/>
                    <a:pt x="105" y="38"/>
                  </a:cubicBezTo>
                  <a:cubicBezTo>
                    <a:pt x="92" y="48"/>
                    <a:pt x="77" y="58"/>
                    <a:pt x="65" y="70"/>
                  </a:cubicBezTo>
                  <a:cubicBezTo>
                    <a:pt x="53" y="81"/>
                    <a:pt x="43" y="96"/>
                    <a:pt x="33" y="108"/>
                  </a:cubicBezTo>
                  <a:cubicBezTo>
                    <a:pt x="29" y="113"/>
                    <a:pt x="27" y="117"/>
                    <a:pt x="26" y="121"/>
                  </a:cubicBezTo>
                  <a:cubicBezTo>
                    <a:pt x="19" y="136"/>
                    <a:pt x="11" y="151"/>
                    <a:pt x="7" y="167"/>
                  </a:cubicBezTo>
                  <a:cubicBezTo>
                    <a:pt x="4" y="184"/>
                    <a:pt x="3" y="200"/>
                    <a:pt x="0" y="216"/>
                  </a:cubicBezTo>
                  <a:cubicBezTo>
                    <a:pt x="0" y="227"/>
                    <a:pt x="3" y="239"/>
                    <a:pt x="4" y="250"/>
                  </a:cubicBezTo>
                  <a:cubicBezTo>
                    <a:pt x="6" y="260"/>
                    <a:pt x="6" y="272"/>
                    <a:pt x="10" y="282"/>
                  </a:cubicBezTo>
                  <a:cubicBezTo>
                    <a:pt x="11" y="286"/>
                    <a:pt x="13" y="292"/>
                    <a:pt x="14" y="295"/>
                  </a:cubicBezTo>
                  <a:cubicBezTo>
                    <a:pt x="14" y="299"/>
                    <a:pt x="14" y="300"/>
                    <a:pt x="17" y="303"/>
                  </a:cubicBezTo>
                  <a:cubicBezTo>
                    <a:pt x="19" y="308"/>
                    <a:pt x="19" y="313"/>
                    <a:pt x="20" y="316"/>
                  </a:cubicBezTo>
                  <a:cubicBezTo>
                    <a:pt x="26" y="331"/>
                    <a:pt x="32" y="345"/>
                    <a:pt x="36" y="358"/>
                  </a:cubicBezTo>
                  <a:cubicBezTo>
                    <a:pt x="39" y="359"/>
                    <a:pt x="39" y="363"/>
                    <a:pt x="40" y="365"/>
                  </a:cubicBezTo>
                  <a:cubicBezTo>
                    <a:pt x="47" y="378"/>
                    <a:pt x="57" y="388"/>
                    <a:pt x="67" y="399"/>
                  </a:cubicBezTo>
                  <a:cubicBezTo>
                    <a:pt x="69" y="401"/>
                    <a:pt x="69" y="402"/>
                    <a:pt x="70" y="404"/>
                  </a:cubicBezTo>
                  <a:cubicBezTo>
                    <a:pt x="76" y="409"/>
                    <a:pt x="85" y="416"/>
                    <a:pt x="90" y="421"/>
                  </a:cubicBezTo>
                  <a:cubicBezTo>
                    <a:pt x="96" y="425"/>
                    <a:pt x="103" y="431"/>
                    <a:pt x="110" y="437"/>
                  </a:cubicBezTo>
                  <a:cubicBezTo>
                    <a:pt x="123" y="444"/>
                    <a:pt x="138" y="449"/>
                    <a:pt x="149" y="454"/>
                  </a:cubicBezTo>
                  <a:cubicBezTo>
                    <a:pt x="153" y="457"/>
                    <a:pt x="156" y="457"/>
                    <a:pt x="159" y="458"/>
                  </a:cubicBezTo>
                  <a:cubicBezTo>
                    <a:pt x="173" y="461"/>
                    <a:pt x="189" y="464"/>
                    <a:pt x="205" y="465"/>
                  </a:cubicBezTo>
                  <a:lnTo>
                    <a:pt x="216" y="465"/>
                  </a:lnTo>
                  <a:cubicBezTo>
                    <a:pt x="234" y="465"/>
                    <a:pt x="254" y="461"/>
                    <a:pt x="271" y="458"/>
                  </a:cubicBezTo>
                  <a:cubicBezTo>
                    <a:pt x="277" y="457"/>
                    <a:pt x="284" y="457"/>
                    <a:pt x="289" y="454"/>
                  </a:cubicBezTo>
                  <a:cubicBezTo>
                    <a:pt x="307" y="449"/>
                    <a:pt x="324" y="442"/>
                    <a:pt x="340" y="432"/>
                  </a:cubicBezTo>
                  <a:cubicBezTo>
                    <a:pt x="345" y="429"/>
                    <a:pt x="353" y="428"/>
                    <a:pt x="357" y="422"/>
                  </a:cubicBezTo>
                  <a:cubicBezTo>
                    <a:pt x="370" y="411"/>
                    <a:pt x="385" y="402"/>
                    <a:pt x="397" y="389"/>
                  </a:cubicBezTo>
                  <a:cubicBezTo>
                    <a:pt x="403" y="385"/>
                    <a:pt x="407" y="375"/>
                    <a:pt x="413" y="371"/>
                  </a:cubicBezTo>
                  <a:lnTo>
                    <a:pt x="428" y="349"/>
                  </a:lnTo>
                  <a:cubicBezTo>
                    <a:pt x="438" y="335"/>
                    <a:pt x="443" y="318"/>
                    <a:pt x="449" y="302"/>
                  </a:cubicBezTo>
                  <a:cubicBezTo>
                    <a:pt x="450" y="296"/>
                    <a:pt x="453" y="290"/>
                    <a:pt x="453" y="286"/>
                  </a:cubicBezTo>
                  <a:cubicBezTo>
                    <a:pt x="456" y="267"/>
                    <a:pt x="460" y="250"/>
                    <a:pt x="460" y="232"/>
                  </a:cubicBezTo>
                  <a:cubicBezTo>
                    <a:pt x="463" y="216"/>
                    <a:pt x="460" y="199"/>
                    <a:pt x="457" y="181"/>
                  </a:cubicBezTo>
                  <a:cubicBezTo>
                    <a:pt x="456" y="177"/>
                    <a:pt x="456" y="171"/>
                    <a:pt x="454" y="166"/>
                  </a:cubicBezTo>
                  <a:cubicBezTo>
                    <a:pt x="449" y="150"/>
                    <a:pt x="441" y="134"/>
                    <a:pt x="433" y="117"/>
                  </a:cubicBezTo>
                  <a:cubicBezTo>
                    <a:pt x="423" y="103"/>
                    <a:pt x="413" y="88"/>
                    <a:pt x="401" y="77"/>
                  </a:cubicBezTo>
                  <a:cubicBezTo>
                    <a:pt x="398" y="71"/>
                    <a:pt x="393" y="67"/>
                    <a:pt x="390" y="64"/>
                  </a:cubicBezTo>
                  <a:cubicBezTo>
                    <a:pt x="377" y="53"/>
                    <a:pt x="364" y="43"/>
                    <a:pt x="350" y="34"/>
                  </a:cubicBezTo>
                  <a:cubicBezTo>
                    <a:pt x="335" y="24"/>
                    <a:pt x="318" y="17"/>
                    <a:pt x="301" y="12"/>
                  </a:cubicBezTo>
                  <a:cubicBezTo>
                    <a:pt x="297" y="10"/>
                    <a:pt x="292" y="8"/>
                    <a:pt x="287" y="8"/>
                  </a:cubicBezTo>
                  <a:cubicBezTo>
                    <a:pt x="269"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2"/>
            <p:cNvSpPr/>
            <p:nvPr/>
          </p:nvSpPr>
          <p:spPr>
            <a:xfrm>
              <a:off x="4882023" y="3405475"/>
              <a:ext cx="34747" cy="36207"/>
            </a:xfrm>
            <a:custGeom>
              <a:avLst/>
              <a:gdLst/>
              <a:ahLst/>
              <a:cxnLst/>
              <a:rect l="l" t="t" r="r" b="b"/>
              <a:pathLst>
                <a:path w="1166" h="1215" extrusionOk="0">
                  <a:moveTo>
                    <a:pt x="270" y="0"/>
                  </a:moveTo>
                  <a:cubicBezTo>
                    <a:pt x="226" y="0"/>
                    <a:pt x="183" y="15"/>
                    <a:pt x="137" y="39"/>
                  </a:cubicBezTo>
                  <a:cubicBezTo>
                    <a:pt x="52" y="82"/>
                    <a:pt x="0" y="181"/>
                    <a:pt x="22" y="289"/>
                  </a:cubicBezTo>
                  <a:cubicBezTo>
                    <a:pt x="23" y="300"/>
                    <a:pt x="26" y="310"/>
                    <a:pt x="31" y="322"/>
                  </a:cubicBezTo>
                  <a:cubicBezTo>
                    <a:pt x="48" y="375"/>
                    <a:pt x="81" y="426"/>
                    <a:pt x="115" y="476"/>
                  </a:cubicBezTo>
                  <a:cubicBezTo>
                    <a:pt x="317" y="762"/>
                    <a:pt x="618" y="949"/>
                    <a:pt x="910" y="1111"/>
                  </a:cubicBezTo>
                  <a:cubicBezTo>
                    <a:pt x="956" y="1137"/>
                    <a:pt x="1057" y="1215"/>
                    <a:pt x="1116" y="1215"/>
                  </a:cubicBezTo>
                  <a:cubicBezTo>
                    <a:pt x="1146" y="1215"/>
                    <a:pt x="1166" y="1196"/>
                    <a:pt x="1164" y="1141"/>
                  </a:cubicBezTo>
                  <a:cubicBezTo>
                    <a:pt x="1161" y="1057"/>
                    <a:pt x="1091" y="965"/>
                    <a:pt x="1054" y="889"/>
                  </a:cubicBezTo>
                  <a:cubicBezTo>
                    <a:pt x="975" y="732"/>
                    <a:pt x="882" y="578"/>
                    <a:pt x="776" y="435"/>
                  </a:cubicBezTo>
                  <a:cubicBezTo>
                    <a:pt x="681" y="309"/>
                    <a:pt x="561" y="140"/>
                    <a:pt x="427" y="55"/>
                  </a:cubicBezTo>
                  <a:cubicBezTo>
                    <a:pt x="368" y="17"/>
                    <a:pt x="318" y="0"/>
                    <a:pt x="27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p:nvPr/>
          </p:nvSpPr>
          <p:spPr>
            <a:xfrm>
              <a:off x="4881844" y="3459054"/>
              <a:ext cx="38293" cy="35015"/>
            </a:xfrm>
            <a:custGeom>
              <a:avLst/>
              <a:gdLst/>
              <a:ahLst/>
              <a:cxnLst/>
              <a:rect l="l" t="t" r="r" b="b"/>
              <a:pathLst>
                <a:path w="1285" h="1175" extrusionOk="0">
                  <a:moveTo>
                    <a:pt x="1141" y="1"/>
                  </a:moveTo>
                  <a:cubicBezTo>
                    <a:pt x="1138" y="1"/>
                    <a:pt x="1136" y="1"/>
                    <a:pt x="1133" y="1"/>
                  </a:cubicBezTo>
                  <a:cubicBezTo>
                    <a:pt x="1050" y="4"/>
                    <a:pt x="961" y="76"/>
                    <a:pt x="885" y="116"/>
                  </a:cubicBezTo>
                  <a:cubicBezTo>
                    <a:pt x="731" y="194"/>
                    <a:pt x="582" y="290"/>
                    <a:pt x="443" y="398"/>
                  </a:cubicBezTo>
                  <a:cubicBezTo>
                    <a:pt x="319" y="495"/>
                    <a:pt x="154" y="617"/>
                    <a:pt x="72" y="753"/>
                  </a:cubicBezTo>
                  <a:cubicBezTo>
                    <a:pt x="1" y="869"/>
                    <a:pt x="6" y="950"/>
                    <a:pt x="57" y="1053"/>
                  </a:cubicBezTo>
                  <a:cubicBezTo>
                    <a:pt x="93" y="1125"/>
                    <a:pt x="166" y="1174"/>
                    <a:pt x="251" y="1174"/>
                  </a:cubicBezTo>
                  <a:cubicBezTo>
                    <a:pt x="267" y="1174"/>
                    <a:pt x="283" y="1172"/>
                    <a:pt x="300" y="1169"/>
                  </a:cubicBezTo>
                  <a:cubicBezTo>
                    <a:pt x="309" y="1167"/>
                    <a:pt x="319" y="1163"/>
                    <a:pt x="330" y="1160"/>
                  </a:cubicBezTo>
                  <a:cubicBezTo>
                    <a:pt x="383" y="1142"/>
                    <a:pt x="433" y="1110"/>
                    <a:pt x="482" y="1074"/>
                  </a:cubicBezTo>
                  <a:cubicBezTo>
                    <a:pt x="760" y="866"/>
                    <a:pt x="945" y="560"/>
                    <a:pt x="1103" y="260"/>
                  </a:cubicBezTo>
                  <a:cubicBezTo>
                    <a:pt x="1139" y="190"/>
                    <a:pt x="1285" y="1"/>
                    <a:pt x="114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2"/>
            <p:cNvSpPr/>
            <p:nvPr/>
          </p:nvSpPr>
          <p:spPr>
            <a:xfrm>
              <a:off x="2931129" y="3618599"/>
              <a:ext cx="32124" cy="23006"/>
            </a:xfrm>
            <a:custGeom>
              <a:avLst/>
              <a:gdLst/>
              <a:ahLst/>
              <a:cxnLst/>
              <a:rect l="l" t="t" r="r" b="b"/>
              <a:pathLst>
                <a:path w="1078" h="772" extrusionOk="0">
                  <a:moveTo>
                    <a:pt x="50" y="0"/>
                  </a:moveTo>
                  <a:cubicBezTo>
                    <a:pt x="20" y="0"/>
                    <a:pt x="1" y="19"/>
                    <a:pt x="3" y="72"/>
                  </a:cubicBezTo>
                  <a:cubicBezTo>
                    <a:pt x="7" y="158"/>
                    <a:pt x="78" y="248"/>
                    <a:pt x="116" y="324"/>
                  </a:cubicBezTo>
                  <a:cubicBezTo>
                    <a:pt x="187" y="475"/>
                    <a:pt x="276" y="616"/>
                    <a:pt x="374" y="753"/>
                  </a:cubicBezTo>
                  <a:cubicBezTo>
                    <a:pt x="606" y="760"/>
                    <a:pt x="842" y="765"/>
                    <a:pt x="1077" y="771"/>
                  </a:cubicBezTo>
                  <a:cubicBezTo>
                    <a:pt x="1070" y="760"/>
                    <a:pt x="1061" y="750"/>
                    <a:pt x="1054" y="737"/>
                  </a:cubicBezTo>
                  <a:cubicBezTo>
                    <a:pt x="852" y="456"/>
                    <a:pt x="551" y="267"/>
                    <a:pt x="259" y="105"/>
                  </a:cubicBezTo>
                  <a:cubicBezTo>
                    <a:pt x="212"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2"/>
            <p:cNvSpPr/>
            <p:nvPr/>
          </p:nvSpPr>
          <p:spPr>
            <a:xfrm>
              <a:off x="2878444" y="3565973"/>
              <a:ext cx="34777" cy="36207"/>
            </a:xfrm>
            <a:custGeom>
              <a:avLst/>
              <a:gdLst/>
              <a:ahLst/>
              <a:cxnLst/>
              <a:rect l="l" t="t" r="r" b="b"/>
              <a:pathLst>
                <a:path w="1167" h="1215" extrusionOk="0">
                  <a:moveTo>
                    <a:pt x="272" y="1"/>
                  </a:moveTo>
                  <a:cubicBezTo>
                    <a:pt x="227" y="1"/>
                    <a:pt x="184" y="15"/>
                    <a:pt x="137" y="40"/>
                  </a:cubicBezTo>
                  <a:cubicBezTo>
                    <a:pt x="52" y="83"/>
                    <a:pt x="1" y="182"/>
                    <a:pt x="22" y="289"/>
                  </a:cubicBezTo>
                  <a:cubicBezTo>
                    <a:pt x="24" y="302"/>
                    <a:pt x="28" y="312"/>
                    <a:pt x="31" y="323"/>
                  </a:cubicBezTo>
                  <a:cubicBezTo>
                    <a:pt x="50" y="376"/>
                    <a:pt x="81" y="428"/>
                    <a:pt x="116" y="477"/>
                  </a:cubicBezTo>
                  <a:cubicBezTo>
                    <a:pt x="318" y="762"/>
                    <a:pt x="618" y="950"/>
                    <a:pt x="911" y="1111"/>
                  </a:cubicBezTo>
                  <a:cubicBezTo>
                    <a:pt x="958" y="1137"/>
                    <a:pt x="1058" y="1215"/>
                    <a:pt x="1117" y="1215"/>
                  </a:cubicBezTo>
                  <a:cubicBezTo>
                    <a:pt x="1147" y="1215"/>
                    <a:pt x="1166" y="1196"/>
                    <a:pt x="1164" y="1142"/>
                  </a:cubicBezTo>
                  <a:cubicBezTo>
                    <a:pt x="1162" y="1057"/>
                    <a:pt x="1091" y="965"/>
                    <a:pt x="1054" y="889"/>
                  </a:cubicBezTo>
                  <a:cubicBezTo>
                    <a:pt x="975" y="732"/>
                    <a:pt x="882" y="578"/>
                    <a:pt x="776" y="435"/>
                  </a:cubicBezTo>
                  <a:cubicBezTo>
                    <a:pt x="682" y="308"/>
                    <a:pt x="561" y="140"/>
                    <a:pt x="429" y="55"/>
                  </a:cubicBezTo>
                  <a:cubicBezTo>
                    <a:pt x="370" y="17"/>
                    <a:pt x="320" y="1"/>
                    <a:pt x="2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2"/>
            <p:cNvSpPr/>
            <p:nvPr/>
          </p:nvSpPr>
          <p:spPr>
            <a:xfrm>
              <a:off x="2882258" y="3619612"/>
              <a:ext cx="34449" cy="20413"/>
            </a:xfrm>
            <a:custGeom>
              <a:avLst/>
              <a:gdLst/>
              <a:ahLst/>
              <a:cxnLst/>
              <a:rect l="l" t="t" r="r" b="b"/>
              <a:pathLst>
                <a:path w="1156" h="685" extrusionOk="0">
                  <a:moveTo>
                    <a:pt x="1006" y="1"/>
                  </a:moveTo>
                  <a:cubicBezTo>
                    <a:pt x="1004" y="1"/>
                    <a:pt x="1001" y="1"/>
                    <a:pt x="999" y="1"/>
                  </a:cubicBezTo>
                  <a:cubicBezTo>
                    <a:pt x="915" y="4"/>
                    <a:pt x="827" y="78"/>
                    <a:pt x="751" y="115"/>
                  </a:cubicBezTo>
                  <a:cubicBezTo>
                    <a:pt x="597" y="194"/>
                    <a:pt x="447" y="289"/>
                    <a:pt x="310" y="398"/>
                  </a:cubicBezTo>
                  <a:cubicBezTo>
                    <a:pt x="212" y="475"/>
                    <a:pt x="89" y="565"/>
                    <a:pt x="0" y="667"/>
                  </a:cubicBezTo>
                  <a:cubicBezTo>
                    <a:pt x="238" y="674"/>
                    <a:pt x="475" y="680"/>
                    <a:pt x="713" y="684"/>
                  </a:cubicBezTo>
                  <a:cubicBezTo>
                    <a:pt x="811" y="551"/>
                    <a:pt x="892" y="405"/>
                    <a:pt x="969" y="260"/>
                  </a:cubicBezTo>
                  <a:cubicBezTo>
                    <a:pt x="1006" y="191"/>
                    <a:pt x="1155" y="1"/>
                    <a:pt x="100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2"/>
            <p:cNvSpPr/>
            <p:nvPr/>
          </p:nvSpPr>
          <p:spPr>
            <a:xfrm>
              <a:off x="2927761" y="3566182"/>
              <a:ext cx="38293" cy="34985"/>
            </a:xfrm>
            <a:custGeom>
              <a:avLst/>
              <a:gdLst/>
              <a:ahLst/>
              <a:cxnLst/>
              <a:rect l="l" t="t" r="r" b="b"/>
              <a:pathLst>
                <a:path w="1285" h="1174" extrusionOk="0">
                  <a:moveTo>
                    <a:pt x="1034" y="0"/>
                  </a:moveTo>
                  <a:cubicBezTo>
                    <a:pt x="1018" y="0"/>
                    <a:pt x="1002" y="2"/>
                    <a:pt x="985" y="5"/>
                  </a:cubicBezTo>
                  <a:cubicBezTo>
                    <a:pt x="977" y="10"/>
                    <a:pt x="967" y="11"/>
                    <a:pt x="955" y="15"/>
                  </a:cubicBezTo>
                  <a:cubicBezTo>
                    <a:pt x="902" y="33"/>
                    <a:pt x="852" y="66"/>
                    <a:pt x="803" y="101"/>
                  </a:cubicBezTo>
                  <a:cubicBezTo>
                    <a:pt x="525" y="309"/>
                    <a:pt x="340" y="614"/>
                    <a:pt x="183" y="914"/>
                  </a:cubicBezTo>
                  <a:cubicBezTo>
                    <a:pt x="146" y="984"/>
                    <a:pt x="1" y="1173"/>
                    <a:pt x="145" y="1173"/>
                  </a:cubicBezTo>
                  <a:cubicBezTo>
                    <a:pt x="147" y="1173"/>
                    <a:pt x="150" y="1173"/>
                    <a:pt x="153" y="1173"/>
                  </a:cubicBezTo>
                  <a:cubicBezTo>
                    <a:pt x="236" y="1170"/>
                    <a:pt x="325" y="1099"/>
                    <a:pt x="401" y="1059"/>
                  </a:cubicBezTo>
                  <a:cubicBezTo>
                    <a:pt x="554" y="980"/>
                    <a:pt x="703" y="884"/>
                    <a:pt x="842" y="776"/>
                  </a:cubicBezTo>
                  <a:cubicBezTo>
                    <a:pt x="967" y="679"/>
                    <a:pt x="1131"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2"/>
            <p:cNvSpPr/>
            <p:nvPr/>
          </p:nvSpPr>
          <p:spPr>
            <a:xfrm>
              <a:off x="2915275" y="3603491"/>
              <a:ext cx="13797" cy="14036"/>
            </a:xfrm>
            <a:custGeom>
              <a:avLst/>
              <a:gdLst/>
              <a:ahLst/>
              <a:cxnLst/>
              <a:rect l="l" t="t" r="r" b="b"/>
              <a:pathLst>
                <a:path w="463" h="471" extrusionOk="0">
                  <a:moveTo>
                    <a:pt x="232" y="0"/>
                  </a:moveTo>
                  <a:cubicBezTo>
                    <a:pt x="216" y="0"/>
                    <a:pt x="198" y="4"/>
                    <a:pt x="182" y="6"/>
                  </a:cubicBezTo>
                  <a:cubicBezTo>
                    <a:pt x="176" y="6"/>
                    <a:pt x="172" y="7"/>
                    <a:pt x="168" y="10"/>
                  </a:cubicBezTo>
                  <a:cubicBezTo>
                    <a:pt x="153" y="14"/>
                    <a:pt x="135" y="20"/>
                    <a:pt x="120" y="29"/>
                  </a:cubicBezTo>
                  <a:cubicBezTo>
                    <a:pt x="106" y="39"/>
                    <a:pt x="93" y="49"/>
                    <a:pt x="82" y="60"/>
                  </a:cubicBezTo>
                  <a:cubicBezTo>
                    <a:pt x="72" y="67"/>
                    <a:pt x="67" y="77"/>
                    <a:pt x="60" y="86"/>
                  </a:cubicBezTo>
                  <a:cubicBezTo>
                    <a:pt x="53" y="96"/>
                    <a:pt x="46" y="105"/>
                    <a:pt x="42" y="113"/>
                  </a:cubicBezTo>
                  <a:cubicBezTo>
                    <a:pt x="40" y="118"/>
                    <a:pt x="39" y="122"/>
                    <a:pt x="36" y="126"/>
                  </a:cubicBezTo>
                  <a:cubicBezTo>
                    <a:pt x="34" y="128"/>
                    <a:pt x="33" y="132"/>
                    <a:pt x="32" y="133"/>
                  </a:cubicBezTo>
                  <a:cubicBezTo>
                    <a:pt x="29" y="136"/>
                    <a:pt x="27" y="140"/>
                    <a:pt x="24" y="145"/>
                  </a:cubicBezTo>
                  <a:cubicBezTo>
                    <a:pt x="19" y="158"/>
                    <a:pt x="12" y="172"/>
                    <a:pt x="7" y="186"/>
                  </a:cubicBezTo>
                  <a:cubicBezTo>
                    <a:pt x="6" y="191"/>
                    <a:pt x="6" y="192"/>
                    <a:pt x="6" y="195"/>
                  </a:cubicBezTo>
                  <a:cubicBezTo>
                    <a:pt x="3" y="211"/>
                    <a:pt x="3" y="225"/>
                    <a:pt x="0" y="238"/>
                  </a:cubicBezTo>
                  <a:lnTo>
                    <a:pt x="0" y="245"/>
                  </a:lnTo>
                  <a:cubicBezTo>
                    <a:pt x="0" y="255"/>
                    <a:pt x="3" y="264"/>
                    <a:pt x="4" y="271"/>
                  </a:cubicBezTo>
                  <a:cubicBezTo>
                    <a:pt x="6" y="278"/>
                    <a:pt x="6" y="288"/>
                    <a:pt x="7" y="295"/>
                  </a:cubicBezTo>
                  <a:cubicBezTo>
                    <a:pt x="12" y="310"/>
                    <a:pt x="19" y="324"/>
                    <a:pt x="24" y="337"/>
                  </a:cubicBezTo>
                  <a:cubicBezTo>
                    <a:pt x="26" y="341"/>
                    <a:pt x="27" y="343"/>
                    <a:pt x="29" y="345"/>
                  </a:cubicBezTo>
                  <a:cubicBezTo>
                    <a:pt x="39" y="358"/>
                    <a:pt x="47" y="371"/>
                    <a:pt x="57" y="384"/>
                  </a:cubicBezTo>
                  <a:cubicBezTo>
                    <a:pt x="60" y="387"/>
                    <a:pt x="63" y="388"/>
                    <a:pt x="65" y="391"/>
                  </a:cubicBezTo>
                  <a:cubicBezTo>
                    <a:pt x="79" y="403"/>
                    <a:pt x="93" y="414"/>
                    <a:pt x="110" y="427"/>
                  </a:cubicBezTo>
                  <a:lnTo>
                    <a:pt x="126" y="437"/>
                  </a:lnTo>
                  <a:cubicBezTo>
                    <a:pt x="142" y="446"/>
                    <a:pt x="158" y="453"/>
                    <a:pt x="176" y="459"/>
                  </a:cubicBezTo>
                  <a:cubicBezTo>
                    <a:pt x="182" y="460"/>
                    <a:pt x="189" y="463"/>
                    <a:pt x="196" y="464"/>
                  </a:cubicBezTo>
                  <a:cubicBezTo>
                    <a:pt x="210" y="466"/>
                    <a:pt x="226" y="470"/>
                    <a:pt x="241" y="470"/>
                  </a:cubicBezTo>
                  <a:cubicBezTo>
                    <a:pt x="243" y="470"/>
                    <a:pt x="245" y="470"/>
                    <a:pt x="247" y="470"/>
                  </a:cubicBezTo>
                  <a:cubicBezTo>
                    <a:pt x="255" y="470"/>
                    <a:pt x="262" y="467"/>
                    <a:pt x="271" y="466"/>
                  </a:cubicBezTo>
                  <a:cubicBezTo>
                    <a:pt x="279" y="464"/>
                    <a:pt x="289" y="464"/>
                    <a:pt x="298" y="463"/>
                  </a:cubicBezTo>
                  <a:cubicBezTo>
                    <a:pt x="314" y="459"/>
                    <a:pt x="330" y="450"/>
                    <a:pt x="344" y="444"/>
                  </a:cubicBezTo>
                  <a:cubicBezTo>
                    <a:pt x="350" y="443"/>
                    <a:pt x="355" y="439"/>
                    <a:pt x="358" y="436"/>
                  </a:cubicBezTo>
                  <a:cubicBezTo>
                    <a:pt x="373" y="424"/>
                    <a:pt x="387" y="416"/>
                    <a:pt x="400" y="403"/>
                  </a:cubicBezTo>
                  <a:cubicBezTo>
                    <a:pt x="411" y="391"/>
                    <a:pt x="421" y="375"/>
                    <a:pt x="431" y="361"/>
                  </a:cubicBezTo>
                  <a:cubicBezTo>
                    <a:pt x="434" y="357"/>
                    <a:pt x="436" y="351"/>
                    <a:pt x="437" y="347"/>
                  </a:cubicBezTo>
                  <a:cubicBezTo>
                    <a:pt x="444" y="330"/>
                    <a:pt x="451" y="314"/>
                    <a:pt x="456" y="298"/>
                  </a:cubicBezTo>
                  <a:cubicBezTo>
                    <a:pt x="459" y="282"/>
                    <a:pt x="461" y="264"/>
                    <a:pt x="463" y="247"/>
                  </a:cubicBezTo>
                  <a:lnTo>
                    <a:pt x="463" y="228"/>
                  </a:lnTo>
                  <a:cubicBezTo>
                    <a:pt x="461" y="212"/>
                    <a:pt x="459" y="193"/>
                    <a:pt x="456" y="178"/>
                  </a:cubicBezTo>
                  <a:cubicBezTo>
                    <a:pt x="451" y="161"/>
                    <a:pt x="443" y="143"/>
                    <a:pt x="436" y="128"/>
                  </a:cubicBezTo>
                  <a:cubicBezTo>
                    <a:pt x="434" y="122"/>
                    <a:pt x="433" y="119"/>
                    <a:pt x="428" y="113"/>
                  </a:cubicBezTo>
                  <a:cubicBezTo>
                    <a:pt x="420" y="99"/>
                    <a:pt x="408" y="83"/>
                    <a:pt x="397" y="70"/>
                  </a:cubicBezTo>
                  <a:cubicBezTo>
                    <a:pt x="390" y="62"/>
                    <a:pt x="378" y="56"/>
                    <a:pt x="370" y="49"/>
                  </a:cubicBezTo>
                  <a:cubicBezTo>
                    <a:pt x="361" y="42"/>
                    <a:pt x="351" y="34"/>
                    <a:pt x="343" y="29"/>
                  </a:cubicBezTo>
                  <a:cubicBezTo>
                    <a:pt x="328" y="20"/>
                    <a:pt x="312" y="14"/>
                    <a:pt x="297" y="10"/>
                  </a:cubicBezTo>
                  <a:cubicBezTo>
                    <a:pt x="291" y="7"/>
                    <a:pt x="285" y="6"/>
                    <a:pt x="279" y="6"/>
                  </a:cubicBezTo>
                  <a:cubicBezTo>
                    <a:pt x="264" y="3"/>
                    <a:pt x="248" y="0"/>
                    <a:pt x="23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2"/>
            <p:cNvSpPr/>
            <p:nvPr/>
          </p:nvSpPr>
          <p:spPr>
            <a:xfrm>
              <a:off x="3114632"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7" y="499"/>
                    <a:pt x="880" y="524"/>
                  </a:cubicBezTo>
                  <a:cubicBezTo>
                    <a:pt x="985" y="538"/>
                    <a:pt x="1112" y="558"/>
                    <a:pt x="1231" y="558"/>
                  </a:cubicBezTo>
                  <a:cubicBezTo>
                    <a:pt x="1286" y="558"/>
                    <a:pt x="1340" y="554"/>
                    <a:pt x="1389" y="542"/>
                  </a:cubicBezTo>
                  <a:cubicBezTo>
                    <a:pt x="1519" y="511"/>
                    <a:pt x="1572" y="451"/>
                    <a:pt x="1605" y="343"/>
                  </a:cubicBezTo>
                  <a:cubicBezTo>
                    <a:pt x="1634" y="251"/>
                    <a:pt x="1604"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p:nvPr/>
          </p:nvSpPr>
          <p:spPr>
            <a:xfrm>
              <a:off x="3045796"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200" y="518"/>
                    <a:pt x="258" y="532"/>
                    <a:pt x="316"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2"/>
            <p:cNvSpPr/>
            <p:nvPr/>
          </p:nvSpPr>
          <p:spPr>
            <a:xfrm>
              <a:off x="3097855" y="3623247"/>
              <a:ext cx="14185" cy="22201"/>
            </a:xfrm>
            <a:custGeom>
              <a:avLst/>
              <a:gdLst/>
              <a:ahLst/>
              <a:cxnLst/>
              <a:rect l="l" t="t" r="r" b="b"/>
              <a:pathLst>
                <a:path w="476" h="745" extrusionOk="0">
                  <a:moveTo>
                    <a:pt x="251" y="1"/>
                  </a:moveTo>
                  <a:cubicBezTo>
                    <a:pt x="236" y="1"/>
                    <a:pt x="218" y="10"/>
                    <a:pt x="198" y="32"/>
                  </a:cubicBezTo>
                  <a:cubicBezTo>
                    <a:pt x="141" y="95"/>
                    <a:pt x="130" y="211"/>
                    <a:pt x="103" y="293"/>
                  </a:cubicBezTo>
                  <a:cubicBezTo>
                    <a:pt x="59" y="433"/>
                    <a:pt x="24" y="581"/>
                    <a:pt x="0" y="730"/>
                  </a:cubicBezTo>
                  <a:cubicBezTo>
                    <a:pt x="158" y="734"/>
                    <a:pt x="315" y="738"/>
                    <a:pt x="476" y="744"/>
                  </a:cubicBezTo>
                  <a:cubicBezTo>
                    <a:pt x="449" y="572"/>
                    <a:pt x="404" y="403"/>
                    <a:pt x="355" y="238"/>
                  </a:cubicBezTo>
                  <a:cubicBezTo>
                    <a:pt x="338" y="175"/>
                    <a:pt x="318" y="1"/>
                    <a:pt x="25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2"/>
            <p:cNvSpPr/>
            <p:nvPr/>
          </p:nvSpPr>
          <p:spPr>
            <a:xfrm>
              <a:off x="3095322"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4" y="246"/>
                    <a:pt x="54" y="305"/>
                  </a:cubicBezTo>
                  <a:cubicBezTo>
                    <a:pt x="1"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600" y="390"/>
                    <a:pt x="567" y="233"/>
                  </a:cubicBezTo>
                  <a:cubicBezTo>
                    <a:pt x="536" y="99"/>
                    <a:pt x="476"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2"/>
            <p:cNvSpPr/>
            <p:nvPr/>
          </p:nvSpPr>
          <p:spPr>
            <a:xfrm>
              <a:off x="3097766" y="3603431"/>
              <a:ext cx="13857" cy="13827"/>
            </a:xfrm>
            <a:custGeom>
              <a:avLst/>
              <a:gdLst/>
              <a:ahLst/>
              <a:cxnLst/>
              <a:rect l="l" t="t" r="r" b="b"/>
              <a:pathLst>
                <a:path w="465" h="464" extrusionOk="0">
                  <a:moveTo>
                    <a:pt x="234" y="1"/>
                  </a:moveTo>
                  <a:cubicBezTo>
                    <a:pt x="222" y="1"/>
                    <a:pt x="211" y="2"/>
                    <a:pt x="199" y="5"/>
                  </a:cubicBezTo>
                  <a:cubicBezTo>
                    <a:pt x="189" y="6"/>
                    <a:pt x="176" y="6"/>
                    <a:pt x="165" y="9"/>
                  </a:cubicBezTo>
                  <a:cubicBezTo>
                    <a:pt x="149" y="15"/>
                    <a:pt x="133" y="22"/>
                    <a:pt x="119" y="29"/>
                  </a:cubicBezTo>
                  <a:cubicBezTo>
                    <a:pt x="113" y="31"/>
                    <a:pt x="111" y="35"/>
                    <a:pt x="105" y="38"/>
                  </a:cubicBezTo>
                  <a:cubicBezTo>
                    <a:pt x="92" y="48"/>
                    <a:pt x="78" y="58"/>
                    <a:pt x="65" y="69"/>
                  </a:cubicBezTo>
                  <a:cubicBezTo>
                    <a:pt x="53" y="81"/>
                    <a:pt x="43" y="95"/>
                    <a:pt x="33" y="108"/>
                  </a:cubicBezTo>
                  <a:cubicBezTo>
                    <a:pt x="29" y="112"/>
                    <a:pt x="27" y="117"/>
                    <a:pt x="26" y="121"/>
                  </a:cubicBezTo>
                  <a:cubicBezTo>
                    <a:pt x="19" y="135"/>
                    <a:pt x="12" y="151"/>
                    <a:pt x="7" y="167"/>
                  </a:cubicBezTo>
                  <a:cubicBezTo>
                    <a:pt x="5" y="184"/>
                    <a:pt x="3" y="200"/>
                    <a:pt x="0" y="216"/>
                  </a:cubicBezTo>
                  <a:cubicBezTo>
                    <a:pt x="0" y="227"/>
                    <a:pt x="3" y="238"/>
                    <a:pt x="5" y="250"/>
                  </a:cubicBezTo>
                  <a:cubicBezTo>
                    <a:pt x="6" y="260"/>
                    <a:pt x="6" y="271"/>
                    <a:pt x="10" y="281"/>
                  </a:cubicBezTo>
                  <a:cubicBezTo>
                    <a:pt x="12" y="286"/>
                    <a:pt x="13" y="291"/>
                    <a:pt x="15" y="294"/>
                  </a:cubicBezTo>
                  <a:cubicBezTo>
                    <a:pt x="15" y="299"/>
                    <a:pt x="15" y="300"/>
                    <a:pt x="17" y="303"/>
                  </a:cubicBezTo>
                  <a:cubicBezTo>
                    <a:pt x="19" y="309"/>
                    <a:pt x="19" y="313"/>
                    <a:pt x="20" y="316"/>
                  </a:cubicBezTo>
                  <a:cubicBezTo>
                    <a:pt x="26" y="330"/>
                    <a:pt x="32" y="345"/>
                    <a:pt x="36" y="357"/>
                  </a:cubicBezTo>
                  <a:cubicBezTo>
                    <a:pt x="39" y="359"/>
                    <a:pt x="39" y="363"/>
                    <a:pt x="40" y="365"/>
                  </a:cubicBezTo>
                  <a:cubicBezTo>
                    <a:pt x="48" y="377"/>
                    <a:pt x="58" y="388"/>
                    <a:pt x="68" y="399"/>
                  </a:cubicBezTo>
                  <a:cubicBezTo>
                    <a:pt x="69" y="400"/>
                    <a:pt x="69" y="402"/>
                    <a:pt x="70" y="403"/>
                  </a:cubicBezTo>
                  <a:cubicBezTo>
                    <a:pt x="76" y="409"/>
                    <a:pt x="85" y="416"/>
                    <a:pt x="90" y="420"/>
                  </a:cubicBezTo>
                  <a:cubicBezTo>
                    <a:pt x="96" y="425"/>
                    <a:pt x="103" y="430"/>
                    <a:pt x="111" y="436"/>
                  </a:cubicBezTo>
                  <a:cubicBezTo>
                    <a:pt x="122" y="443"/>
                    <a:pt x="136" y="448"/>
                    <a:pt x="149" y="453"/>
                  </a:cubicBezTo>
                  <a:cubicBezTo>
                    <a:pt x="154" y="456"/>
                    <a:pt x="156" y="456"/>
                    <a:pt x="158" y="458"/>
                  </a:cubicBezTo>
                  <a:cubicBezTo>
                    <a:pt x="172" y="461"/>
                    <a:pt x="189" y="463"/>
                    <a:pt x="205" y="463"/>
                  </a:cubicBezTo>
                  <a:lnTo>
                    <a:pt x="215" y="463"/>
                  </a:lnTo>
                  <a:cubicBezTo>
                    <a:pt x="234" y="463"/>
                    <a:pt x="254" y="459"/>
                    <a:pt x="271" y="456"/>
                  </a:cubicBezTo>
                  <a:cubicBezTo>
                    <a:pt x="277" y="453"/>
                    <a:pt x="284" y="453"/>
                    <a:pt x="290" y="452"/>
                  </a:cubicBezTo>
                  <a:cubicBezTo>
                    <a:pt x="307" y="446"/>
                    <a:pt x="323" y="439"/>
                    <a:pt x="340" y="430"/>
                  </a:cubicBezTo>
                  <a:cubicBezTo>
                    <a:pt x="344" y="428"/>
                    <a:pt x="351" y="425"/>
                    <a:pt x="357" y="420"/>
                  </a:cubicBezTo>
                  <a:cubicBezTo>
                    <a:pt x="370" y="409"/>
                    <a:pt x="386" y="400"/>
                    <a:pt x="397" y="388"/>
                  </a:cubicBezTo>
                  <a:cubicBezTo>
                    <a:pt x="401" y="382"/>
                    <a:pt x="407" y="373"/>
                    <a:pt x="413" y="367"/>
                  </a:cubicBezTo>
                  <a:lnTo>
                    <a:pt x="429" y="346"/>
                  </a:lnTo>
                  <a:cubicBezTo>
                    <a:pt x="437" y="332"/>
                    <a:pt x="443" y="316"/>
                    <a:pt x="449" y="300"/>
                  </a:cubicBezTo>
                  <a:cubicBezTo>
                    <a:pt x="450" y="294"/>
                    <a:pt x="452" y="289"/>
                    <a:pt x="452" y="284"/>
                  </a:cubicBezTo>
                  <a:cubicBezTo>
                    <a:pt x="456" y="266"/>
                    <a:pt x="459" y="249"/>
                    <a:pt x="459" y="230"/>
                  </a:cubicBezTo>
                  <a:cubicBezTo>
                    <a:pt x="464" y="217"/>
                    <a:pt x="462" y="200"/>
                    <a:pt x="457" y="181"/>
                  </a:cubicBezTo>
                  <a:cubicBezTo>
                    <a:pt x="456" y="177"/>
                    <a:pt x="456" y="171"/>
                    <a:pt x="454" y="165"/>
                  </a:cubicBezTo>
                  <a:cubicBezTo>
                    <a:pt x="449" y="150"/>
                    <a:pt x="442" y="134"/>
                    <a:pt x="433" y="117"/>
                  </a:cubicBezTo>
                  <a:cubicBezTo>
                    <a:pt x="423" y="102"/>
                    <a:pt x="413" y="88"/>
                    <a:pt x="401" y="77"/>
                  </a:cubicBezTo>
                  <a:cubicBezTo>
                    <a:pt x="399" y="71"/>
                    <a:pt x="393" y="67"/>
                    <a:pt x="390" y="64"/>
                  </a:cubicBezTo>
                  <a:cubicBezTo>
                    <a:pt x="377" y="52"/>
                    <a:pt x="364" y="42"/>
                    <a:pt x="350" y="34"/>
                  </a:cubicBezTo>
                  <a:cubicBezTo>
                    <a:pt x="336" y="24"/>
                    <a:pt x="318" y="16"/>
                    <a:pt x="301" y="12"/>
                  </a:cubicBezTo>
                  <a:cubicBezTo>
                    <a:pt x="297"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2"/>
            <p:cNvSpPr/>
            <p:nvPr/>
          </p:nvSpPr>
          <p:spPr>
            <a:xfrm>
              <a:off x="3295930" y="3618629"/>
              <a:ext cx="34300" cy="30128"/>
            </a:xfrm>
            <a:custGeom>
              <a:avLst/>
              <a:gdLst/>
              <a:ahLst/>
              <a:cxnLst/>
              <a:rect l="l" t="t" r="r" b="b"/>
              <a:pathLst>
                <a:path w="1151" h="1011" extrusionOk="0">
                  <a:moveTo>
                    <a:pt x="49" y="1"/>
                  </a:moveTo>
                  <a:cubicBezTo>
                    <a:pt x="20" y="1"/>
                    <a:pt x="1" y="19"/>
                    <a:pt x="3" y="72"/>
                  </a:cubicBezTo>
                  <a:cubicBezTo>
                    <a:pt x="5" y="158"/>
                    <a:pt x="76" y="249"/>
                    <a:pt x="113" y="326"/>
                  </a:cubicBezTo>
                  <a:cubicBezTo>
                    <a:pt x="192" y="484"/>
                    <a:pt x="285" y="634"/>
                    <a:pt x="391" y="777"/>
                  </a:cubicBezTo>
                  <a:cubicBezTo>
                    <a:pt x="446" y="850"/>
                    <a:pt x="508" y="936"/>
                    <a:pt x="575" y="1011"/>
                  </a:cubicBezTo>
                  <a:cubicBezTo>
                    <a:pt x="764" y="1011"/>
                    <a:pt x="955" y="1008"/>
                    <a:pt x="1144" y="1007"/>
                  </a:cubicBezTo>
                  <a:cubicBezTo>
                    <a:pt x="1151" y="982"/>
                    <a:pt x="1151" y="954"/>
                    <a:pt x="1144" y="925"/>
                  </a:cubicBezTo>
                  <a:cubicBezTo>
                    <a:pt x="1141" y="915"/>
                    <a:pt x="1138" y="903"/>
                    <a:pt x="1135" y="893"/>
                  </a:cubicBezTo>
                  <a:cubicBezTo>
                    <a:pt x="1116" y="839"/>
                    <a:pt x="1085" y="787"/>
                    <a:pt x="1051" y="737"/>
                  </a:cubicBezTo>
                  <a:cubicBezTo>
                    <a:pt x="849" y="456"/>
                    <a:pt x="548" y="269"/>
                    <a:pt x="255" y="105"/>
                  </a:cubicBezTo>
                  <a:cubicBezTo>
                    <a:pt x="208" y="78"/>
                    <a:pt x="108" y="1"/>
                    <a:pt x="4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2"/>
            <p:cNvSpPr/>
            <p:nvPr/>
          </p:nvSpPr>
          <p:spPr>
            <a:xfrm>
              <a:off x="3243245" y="3565973"/>
              <a:ext cx="34747" cy="36207"/>
            </a:xfrm>
            <a:custGeom>
              <a:avLst/>
              <a:gdLst/>
              <a:ahLst/>
              <a:cxnLst/>
              <a:rect l="l" t="t" r="r" b="b"/>
              <a:pathLst>
                <a:path w="1166" h="1215" extrusionOk="0">
                  <a:moveTo>
                    <a:pt x="270" y="1"/>
                  </a:moveTo>
                  <a:cubicBezTo>
                    <a:pt x="225" y="1"/>
                    <a:pt x="183" y="15"/>
                    <a:pt x="136" y="40"/>
                  </a:cubicBezTo>
                  <a:cubicBezTo>
                    <a:pt x="52" y="83"/>
                    <a:pt x="0" y="182"/>
                    <a:pt x="22" y="289"/>
                  </a:cubicBezTo>
                  <a:cubicBezTo>
                    <a:pt x="23" y="302"/>
                    <a:pt x="26" y="312"/>
                    <a:pt x="30" y="323"/>
                  </a:cubicBezTo>
                  <a:cubicBezTo>
                    <a:pt x="47" y="376"/>
                    <a:pt x="80" y="428"/>
                    <a:pt x="115" y="477"/>
                  </a:cubicBezTo>
                  <a:cubicBezTo>
                    <a:pt x="317" y="762"/>
                    <a:pt x="618" y="950"/>
                    <a:pt x="910" y="1111"/>
                  </a:cubicBezTo>
                  <a:cubicBezTo>
                    <a:pt x="956" y="1137"/>
                    <a:pt x="1056" y="1215"/>
                    <a:pt x="1116" y="1215"/>
                  </a:cubicBezTo>
                  <a:cubicBezTo>
                    <a:pt x="1146" y="1215"/>
                    <a:pt x="1165" y="1196"/>
                    <a:pt x="1164" y="1142"/>
                  </a:cubicBezTo>
                  <a:cubicBezTo>
                    <a:pt x="1161" y="1057"/>
                    <a:pt x="1091" y="965"/>
                    <a:pt x="1053" y="889"/>
                  </a:cubicBezTo>
                  <a:cubicBezTo>
                    <a:pt x="974" y="732"/>
                    <a:pt x="880" y="578"/>
                    <a:pt x="775" y="435"/>
                  </a:cubicBezTo>
                  <a:cubicBezTo>
                    <a:pt x="681" y="308"/>
                    <a:pt x="560" y="140"/>
                    <a:pt x="427" y="55"/>
                  </a:cubicBezTo>
                  <a:cubicBezTo>
                    <a:pt x="367"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2"/>
            <p:cNvSpPr/>
            <p:nvPr/>
          </p:nvSpPr>
          <p:spPr>
            <a:xfrm>
              <a:off x="3243275" y="3619612"/>
              <a:ext cx="38114" cy="29085"/>
            </a:xfrm>
            <a:custGeom>
              <a:avLst/>
              <a:gdLst/>
              <a:ahLst/>
              <a:cxnLst/>
              <a:rect l="l" t="t" r="r" b="b"/>
              <a:pathLst>
                <a:path w="1279" h="976" extrusionOk="0">
                  <a:moveTo>
                    <a:pt x="1132" y="1"/>
                  </a:moveTo>
                  <a:cubicBezTo>
                    <a:pt x="1130" y="1"/>
                    <a:pt x="1128" y="1"/>
                    <a:pt x="1125" y="1"/>
                  </a:cubicBezTo>
                  <a:cubicBezTo>
                    <a:pt x="1041" y="4"/>
                    <a:pt x="953" y="78"/>
                    <a:pt x="877" y="115"/>
                  </a:cubicBezTo>
                  <a:cubicBezTo>
                    <a:pt x="726" y="194"/>
                    <a:pt x="575" y="289"/>
                    <a:pt x="435" y="398"/>
                  </a:cubicBezTo>
                  <a:cubicBezTo>
                    <a:pt x="311" y="495"/>
                    <a:pt x="145" y="617"/>
                    <a:pt x="65" y="753"/>
                  </a:cubicBezTo>
                  <a:cubicBezTo>
                    <a:pt x="11" y="837"/>
                    <a:pt x="1" y="899"/>
                    <a:pt x="16" y="966"/>
                  </a:cubicBezTo>
                  <a:cubicBezTo>
                    <a:pt x="210" y="969"/>
                    <a:pt x="400" y="974"/>
                    <a:pt x="591" y="975"/>
                  </a:cubicBezTo>
                  <a:cubicBezTo>
                    <a:pt x="804" y="774"/>
                    <a:pt x="959" y="512"/>
                    <a:pt x="1095" y="260"/>
                  </a:cubicBezTo>
                  <a:cubicBezTo>
                    <a:pt x="1132" y="191"/>
                    <a:pt x="1279" y="1"/>
                    <a:pt x="11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2"/>
            <p:cNvSpPr/>
            <p:nvPr/>
          </p:nvSpPr>
          <p:spPr>
            <a:xfrm>
              <a:off x="3292503" y="3566182"/>
              <a:ext cx="38293" cy="34985"/>
            </a:xfrm>
            <a:custGeom>
              <a:avLst/>
              <a:gdLst/>
              <a:ahLst/>
              <a:cxnLst/>
              <a:rect l="l" t="t" r="r" b="b"/>
              <a:pathLst>
                <a:path w="1285" h="1174" extrusionOk="0">
                  <a:moveTo>
                    <a:pt x="1033" y="0"/>
                  </a:moveTo>
                  <a:cubicBezTo>
                    <a:pt x="1017" y="0"/>
                    <a:pt x="1001" y="2"/>
                    <a:pt x="985" y="5"/>
                  </a:cubicBezTo>
                  <a:cubicBezTo>
                    <a:pt x="976" y="10"/>
                    <a:pt x="965" y="11"/>
                    <a:pt x="955" y="15"/>
                  </a:cubicBezTo>
                  <a:cubicBezTo>
                    <a:pt x="900" y="33"/>
                    <a:pt x="850" y="66"/>
                    <a:pt x="802" y="101"/>
                  </a:cubicBezTo>
                  <a:cubicBezTo>
                    <a:pt x="525" y="309"/>
                    <a:pt x="340" y="614"/>
                    <a:pt x="183" y="914"/>
                  </a:cubicBezTo>
                  <a:cubicBezTo>
                    <a:pt x="145" y="984"/>
                    <a:pt x="0" y="1173"/>
                    <a:pt x="144" y="1173"/>
                  </a:cubicBezTo>
                  <a:cubicBezTo>
                    <a:pt x="147" y="1173"/>
                    <a:pt x="150" y="1173"/>
                    <a:pt x="153" y="1173"/>
                  </a:cubicBezTo>
                  <a:cubicBezTo>
                    <a:pt x="234" y="1170"/>
                    <a:pt x="324" y="1099"/>
                    <a:pt x="399" y="1059"/>
                  </a:cubicBezTo>
                  <a:cubicBezTo>
                    <a:pt x="554" y="980"/>
                    <a:pt x="701" y="884"/>
                    <a:pt x="842" y="776"/>
                  </a:cubicBezTo>
                  <a:cubicBezTo>
                    <a:pt x="965" y="679"/>
                    <a:pt x="1130" y="557"/>
                    <a:pt x="1213" y="421"/>
                  </a:cubicBezTo>
                  <a:cubicBezTo>
                    <a:pt x="1285" y="305"/>
                    <a:pt x="1279" y="225"/>
                    <a:pt x="1229" y="123"/>
                  </a:cubicBezTo>
                  <a:cubicBezTo>
                    <a:pt x="1192" y="50"/>
                    <a:pt x="1118"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2"/>
            <p:cNvSpPr/>
            <p:nvPr/>
          </p:nvSpPr>
          <p:spPr>
            <a:xfrm>
              <a:off x="3280047" y="3603491"/>
              <a:ext cx="13827" cy="14036"/>
            </a:xfrm>
            <a:custGeom>
              <a:avLst/>
              <a:gdLst/>
              <a:ahLst/>
              <a:cxnLst/>
              <a:rect l="l" t="t" r="r" b="b"/>
              <a:pathLst>
                <a:path w="464" h="471" extrusionOk="0">
                  <a:moveTo>
                    <a:pt x="231" y="0"/>
                  </a:moveTo>
                  <a:cubicBezTo>
                    <a:pt x="215" y="0"/>
                    <a:pt x="198" y="4"/>
                    <a:pt x="181" y="6"/>
                  </a:cubicBezTo>
                  <a:cubicBezTo>
                    <a:pt x="176" y="6"/>
                    <a:pt x="172" y="7"/>
                    <a:pt x="166" y="10"/>
                  </a:cubicBezTo>
                  <a:cubicBezTo>
                    <a:pt x="152" y="14"/>
                    <a:pt x="135" y="20"/>
                    <a:pt x="121" y="29"/>
                  </a:cubicBezTo>
                  <a:cubicBezTo>
                    <a:pt x="106" y="39"/>
                    <a:pt x="93" y="49"/>
                    <a:pt x="80" y="60"/>
                  </a:cubicBezTo>
                  <a:cubicBezTo>
                    <a:pt x="72" y="67"/>
                    <a:pt x="66" y="77"/>
                    <a:pt x="59" y="86"/>
                  </a:cubicBezTo>
                  <a:cubicBezTo>
                    <a:pt x="52" y="96"/>
                    <a:pt x="45" y="105"/>
                    <a:pt x="42" y="113"/>
                  </a:cubicBezTo>
                  <a:cubicBezTo>
                    <a:pt x="39" y="118"/>
                    <a:pt x="37" y="122"/>
                    <a:pt x="36" y="126"/>
                  </a:cubicBezTo>
                  <a:cubicBezTo>
                    <a:pt x="35"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5" y="341"/>
                    <a:pt x="27" y="343"/>
                    <a:pt x="29" y="345"/>
                  </a:cubicBezTo>
                  <a:cubicBezTo>
                    <a:pt x="37" y="358"/>
                    <a:pt x="46" y="371"/>
                    <a:pt x="58"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1" y="466"/>
                  </a:cubicBezTo>
                  <a:cubicBezTo>
                    <a:pt x="280" y="464"/>
                    <a:pt x="288" y="464"/>
                    <a:pt x="297" y="463"/>
                  </a:cubicBezTo>
                  <a:cubicBezTo>
                    <a:pt x="314" y="459"/>
                    <a:pt x="330" y="450"/>
                    <a:pt x="344" y="444"/>
                  </a:cubicBezTo>
                  <a:cubicBezTo>
                    <a:pt x="350" y="443"/>
                    <a:pt x="356" y="439"/>
                    <a:pt x="358" y="436"/>
                  </a:cubicBezTo>
                  <a:cubicBezTo>
                    <a:pt x="373" y="424"/>
                    <a:pt x="387" y="416"/>
                    <a:pt x="400" y="403"/>
                  </a:cubicBezTo>
                  <a:cubicBezTo>
                    <a:pt x="410" y="391"/>
                    <a:pt x="420" y="375"/>
                    <a:pt x="430" y="361"/>
                  </a:cubicBezTo>
                  <a:cubicBezTo>
                    <a:pt x="434" y="357"/>
                    <a:pt x="436" y="351"/>
                    <a:pt x="437" y="347"/>
                  </a:cubicBezTo>
                  <a:cubicBezTo>
                    <a:pt x="444" y="330"/>
                    <a:pt x="452" y="314"/>
                    <a:pt x="456" y="298"/>
                  </a:cubicBezTo>
                  <a:cubicBezTo>
                    <a:pt x="459" y="282"/>
                    <a:pt x="460" y="264"/>
                    <a:pt x="463" y="247"/>
                  </a:cubicBezTo>
                  <a:lnTo>
                    <a:pt x="463" y="228"/>
                  </a:lnTo>
                  <a:cubicBezTo>
                    <a:pt x="460" y="212"/>
                    <a:pt x="459" y="193"/>
                    <a:pt x="456" y="178"/>
                  </a:cubicBezTo>
                  <a:cubicBezTo>
                    <a:pt x="452" y="161"/>
                    <a:pt x="443" y="143"/>
                    <a:pt x="436" y="128"/>
                  </a:cubicBezTo>
                  <a:cubicBezTo>
                    <a:pt x="433" y="122"/>
                    <a:pt x="432" y="119"/>
                    <a:pt x="429" y="113"/>
                  </a:cubicBezTo>
                  <a:cubicBezTo>
                    <a:pt x="420" y="99"/>
                    <a:pt x="409" y="83"/>
                    <a:pt x="396" y="70"/>
                  </a:cubicBezTo>
                  <a:cubicBezTo>
                    <a:pt x="389" y="62"/>
                    <a:pt x="379" y="56"/>
                    <a:pt x="370" y="49"/>
                  </a:cubicBezTo>
                  <a:cubicBezTo>
                    <a:pt x="360" y="42"/>
                    <a:pt x="351" y="34"/>
                    <a:pt x="343" y="29"/>
                  </a:cubicBezTo>
                  <a:cubicBezTo>
                    <a:pt x="328" y="20"/>
                    <a:pt x="313" y="14"/>
                    <a:pt x="295" y="10"/>
                  </a:cubicBezTo>
                  <a:cubicBezTo>
                    <a:pt x="290" y="7"/>
                    <a:pt x="285"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2"/>
            <p:cNvSpPr/>
            <p:nvPr/>
          </p:nvSpPr>
          <p:spPr>
            <a:xfrm>
              <a:off x="3479404"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2"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4"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2"/>
            <p:cNvSpPr/>
            <p:nvPr/>
          </p:nvSpPr>
          <p:spPr>
            <a:xfrm>
              <a:off x="3410479"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9" y="532"/>
                    <a:pt x="316" y="541"/>
                  </a:cubicBezTo>
                  <a:cubicBezTo>
                    <a:pt x="390" y="553"/>
                    <a:pt x="464" y="558"/>
                    <a:pt x="538" y="558"/>
                  </a:cubicBezTo>
                  <a:cubicBezTo>
                    <a:pt x="804" y="558"/>
                    <a:pt x="1067" y="490"/>
                    <a:pt x="1318" y="413"/>
                  </a:cubicBezTo>
                  <a:cubicBezTo>
                    <a:pt x="1395" y="391"/>
                    <a:pt x="1634" y="362"/>
                    <a:pt x="1518" y="253"/>
                  </a:cubicBezTo>
                  <a:cubicBezTo>
                    <a:pt x="1457"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2"/>
            <p:cNvSpPr/>
            <p:nvPr/>
          </p:nvSpPr>
          <p:spPr>
            <a:xfrm>
              <a:off x="3462955" y="3623337"/>
              <a:ext cx="13112" cy="19310"/>
            </a:xfrm>
            <a:custGeom>
              <a:avLst/>
              <a:gdLst/>
              <a:ahLst/>
              <a:cxnLst/>
              <a:rect l="l" t="t" r="r" b="b"/>
              <a:pathLst>
                <a:path w="440" h="648" extrusionOk="0">
                  <a:moveTo>
                    <a:pt x="237" y="0"/>
                  </a:moveTo>
                  <a:cubicBezTo>
                    <a:pt x="222" y="0"/>
                    <a:pt x="205" y="10"/>
                    <a:pt x="186" y="32"/>
                  </a:cubicBezTo>
                  <a:cubicBezTo>
                    <a:pt x="130" y="93"/>
                    <a:pt x="115" y="211"/>
                    <a:pt x="88" y="291"/>
                  </a:cubicBezTo>
                  <a:cubicBezTo>
                    <a:pt x="51" y="406"/>
                    <a:pt x="21" y="526"/>
                    <a:pt x="1" y="648"/>
                  </a:cubicBezTo>
                  <a:cubicBezTo>
                    <a:pt x="147" y="637"/>
                    <a:pt x="294" y="628"/>
                    <a:pt x="439" y="619"/>
                  </a:cubicBezTo>
                  <a:cubicBezTo>
                    <a:pt x="416" y="488"/>
                    <a:pt x="382" y="361"/>
                    <a:pt x="343" y="237"/>
                  </a:cubicBezTo>
                  <a:cubicBezTo>
                    <a:pt x="326" y="175"/>
                    <a:pt x="302" y="0"/>
                    <a:pt x="23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2"/>
            <p:cNvSpPr/>
            <p:nvPr/>
          </p:nvSpPr>
          <p:spPr>
            <a:xfrm>
              <a:off x="3460005" y="3550805"/>
              <a:ext cx="17969" cy="46667"/>
            </a:xfrm>
            <a:custGeom>
              <a:avLst/>
              <a:gdLst/>
              <a:ahLst/>
              <a:cxnLst/>
              <a:rect l="l" t="t" r="r" b="b"/>
              <a:pathLst>
                <a:path w="603" h="1566" extrusionOk="0">
                  <a:moveTo>
                    <a:pt x="304" y="0"/>
                  </a:moveTo>
                  <a:cubicBezTo>
                    <a:pt x="234" y="0"/>
                    <a:pt x="164" y="35"/>
                    <a:pt x="120" y="104"/>
                  </a:cubicBezTo>
                  <a:cubicBezTo>
                    <a:pt x="114" y="116"/>
                    <a:pt x="108" y="126"/>
                    <a:pt x="103" y="135"/>
                  </a:cubicBezTo>
                  <a:cubicBezTo>
                    <a:pt x="78" y="188"/>
                    <a:pt x="64" y="246"/>
                    <a:pt x="55" y="305"/>
                  </a:cubicBezTo>
                  <a:cubicBezTo>
                    <a:pt x="1" y="653"/>
                    <a:pt x="84" y="1004"/>
                    <a:pt x="179" y="1328"/>
                  </a:cubicBezTo>
                  <a:cubicBezTo>
                    <a:pt x="197" y="1392"/>
                    <a:pt x="219" y="1566"/>
                    <a:pt x="284" y="1566"/>
                  </a:cubicBezTo>
                  <a:cubicBezTo>
                    <a:pt x="300" y="1566"/>
                    <a:pt x="317" y="1557"/>
                    <a:pt x="338" y="1534"/>
                  </a:cubicBezTo>
                  <a:cubicBezTo>
                    <a:pt x="393" y="1471"/>
                    <a:pt x="408" y="1357"/>
                    <a:pt x="432" y="1274"/>
                  </a:cubicBezTo>
                  <a:cubicBezTo>
                    <a:pt x="487" y="1106"/>
                    <a:pt x="525" y="933"/>
                    <a:pt x="550" y="754"/>
                  </a:cubicBezTo>
                  <a:cubicBezTo>
                    <a:pt x="571" y="596"/>
                    <a:pt x="603"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2"/>
            <p:cNvSpPr/>
            <p:nvPr/>
          </p:nvSpPr>
          <p:spPr>
            <a:xfrm>
              <a:off x="3462538" y="3603431"/>
              <a:ext cx="13768" cy="13827"/>
            </a:xfrm>
            <a:custGeom>
              <a:avLst/>
              <a:gdLst/>
              <a:ahLst/>
              <a:cxnLst/>
              <a:rect l="l" t="t" r="r" b="b"/>
              <a:pathLst>
                <a:path w="462" h="464" extrusionOk="0">
                  <a:moveTo>
                    <a:pt x="233" y="1"/>
                  </a:moveTo>
                  <a:cubicBezTo>
                    <a:pt x="223"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1"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7" y="448"/>
                    <a:pt x="149" y="453"/>
                  </a:cubicBezTo>
                  <a:cubicBezTo>
                    <a:pt x="152" y="456"/>
                    <a:pt x="157" y="456"/>
                    <a:pt x="158" y="458"/>
                  </a:cubicBezTo>
                  <a:cubicBezTo>
                    <a:pt x="172" y="461"/>
                    <a:pt x="188" y="463"/>
                    <a:pt x="204" y="463"/>
                  </a:cubicBezTo>
                  <a:lnTo>
                    <a:pt x="215" y="463"/>
                  </a:lnTo>
                  <a:cubicBezTo>
                    <a:pt x="233" y="463"/>
                    <a:pt x="253" y="459"/>
                    <a:pt x="271" y="456"/>
                  </a:cubicBezTo>
                  <a:cubicBezTo>
                    <a:pt x="276" y="453"/>
                    <a:pt x="283" y="453"/>
                    <a:pt x="288" y="452"/>
                  </a:cubicBezTo>
                  <a:cubicBezTo>
                    <a:pt x="307" y="446"/>
                    <a:pt x="323" y="439"/>
                    <a:pt x="339" y="430"/>
                  </a:cubicBezTo>
                  <a:cubicBezTo>
                    <a:pt x="344" y="428"/>
                    <a:pt x="350"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2" y="217"/>
                    <a:pt x="460" y="200"/>
                    <a:pt x="458" y="181"/>
                  </a:cubicBezTo>
                  <a:cubicBezTo>
                    <a:pt x="455" y="177"/>
                    <a:pt x="455" y="171"/>
                    <a:pt x="453" y="165"/>
                  </a:cubicBezTo>
                  <a:cubicBezTo>
                    <a:pt x="447" y="150"/>
                    <a:pt x="440"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3"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2"/>
            <p:cNvSpPr/>
            <p:nvPr/>
          </p:nvSpPr>
          <p:spPr>
            <a:xfrm>
              <a:off x="3660553" y="3618599"/>
              <a:ext cx="26403" cy="16211"/>
            </a:xfrm>
            <a:custGeom>
              <a:avLst/>
              <a:gdLst/>
              <a:ahLst/>
              <a:cxnLst/>
              <a:rect l="l" t="t" r="r" b="b"/>
              <a:pathLst>
                <a:path w="886" h="544" extrusionOk="0">
                  <a:moveTo>
                    <a:pt x="49" y="0"/>
                  </a:moveTo>
                  <a:cubicBezTo>
                    <a:pt x="20" y="0"/>
                    <a:pt x="0" y="19"/>
                    <a:pt x="3" y="72"/>
                  </a:cubicBezTo>
                  <a:cubicBezTo>
                    <a:pt x="4" y="158"/>
                    <a:pt x="77" y="248"/>
                    <a:pt x="114" y="324"/>
                  </a:cubicBezTo>
                  <a:cubicBezTo>
                    <a:pt x="149" y="396"/>
                    <a:pt x="186" y="463"/>
                    <a:pt x="225" y="529"/>
                  </a:cubicBezTo>
                  <a:cubicBezTo>
                    <a:pt x="444" y="532"/>
                    <a:pt x="666" y="536"/>
                    <a:pt x="885" y="543"/>
                  </a:cubicBezTo>
                  <a:cubicBezTo>
                    <a:pt x="702" y="363"/>
                    <a:pt x="478" y="227"/>
                    <a:pt x="258" y="105"/>
                  </a:cubicBezTo>
                  <a:cubicBezTo>
                    <a:pt x="211" y="78"/>
                    <a:pt x="109" y="0"/>
                    <a:pt x="4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2"/>
            <p:cNvSpPr/>
            <p:nvPr/>
          </p:nvSpPr>
          <p:spPr>
            <a:xfrm>
              <a:off x="3607928" y="3565973"/>
              <a:ext cx="34747" cy="36207"/>
            </a:xfrm>
            <a:custGeom>
              <a:avLst/>
              <a:gdLst/>
              <a:ahLst/>
              <a:cxnLst/>
              <a:rect l="l" t="t" r="r" b="b"/>
              <a:pathLst>
                <a:path w="1166" h="1215" extrusionOk="0">
                  <a:moveTo>
                    <a:pt x="271" y="1"/>
                  </a:moveTo>
                  <a:cubicBezTo>
                    <a:pt x="227" y="1"/>
                    <a:pt x="184" y="15"/>
                    <a:pt x="137" y="40"/>
                  </a:cubicBezTo>
                  <a:cubicBezTo>
                    <a:pt x="52" y="83"/>
                    <a:pt x="0" y="182"/>
                    <a:pt x="22" y="289"/>
                  </a:cubicBezTo>
                  <a:cubicBezTo>
                    <a:pt x="23" y="302"/>
                    <a:pt x="28" y="312"/>
                    <a:pt x="31" y="323"/>
                  </a:cubicBezTo>
                  <a:cubicBezTo>
                    <a:pt x="49" y="376"/>
                    <a:pt x="81"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4" y="889"/>
                  </a:cubicBezTo>
                  <a:cubicBezTo>
                    <a:pt x="976" y="732"/>
                    <a:pt x="882" y="578"/>
                    <a:pt x="776"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2"/>
            <p:cNvSpPr/>
            <p:nvPr/>
          </p:nvSpPr>
          <p:spPr>
            <a:xfrm>
              <a:off x="3617285" y="3619612"/>
              <a:ext cx="28787" cy="14781"/>
            </a:xfrm>
            <a:custGeom>
              <a:avLst/>
              <a:gdLst/>
              <a:ahLst/>
              <a:cxnLst/>
              <a:rect l="l" t="t" r="r" b="b"/>
              <a:pathLst>
                <a:path w="966" h="496" extrusionOk="0">
                  <a:moveTo>
                    <a:pt x="818" y="1"/>
                  </a:moveTo>
                  <a:cubicBezTo>
                    <a:pt x="816" y="1"/>
                    <a:pt x="814" y="1"/>
                    <a:pt x="811" y="1"/>
                  </a:cubicBezTo>
                  <a:cubicBezTo>
                    <a:pt x="728" y="4"/>
                    <a:pt x="641" y="78"/>
                    <a:pt x="563" y="115"/>
                  </a:cubicBezTo>
                  <a:cubicBezTo>
                    <a:pt x="411" y="194"/>
                    <a:pt x="261" y="289"/>
                    <a:pt x="122" y="398"/>
                  </a:cubicBezTo>
                  <a:cubicBezTo>
                    <a:pt x="83" y="426"/>
                    <a:pt x="43" y="459"/>
                    <a:pt x="0" y="495"/>
                  </a:cubicBezTo>
                  <a:cubicBezTo>
                    <a:pt x="215" y="491"/>
                    <a:pt x="432" y="486"/>
                    <a:pt x="648" y="486"/>
                  </a:cubicBezTo>
                  <a:lnTo>
                    <a:pt x="655" y="486"/>
                  </a:lnTo>
                  <a:cubicBezTo>
                    <a:pt x="702" y="412"/>
                    <a:pt x="741" y="336"/>
                    <a:pt x="783" y="260"/>
                  </a:cubicBezTo>
                  <a:cubicBezTo>
                    <a:pt x="819" y="191"/>
                    <a:pt x="966" y="1"/>
                    <a:pt x="8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p:nvPr/>
          </p:nvSpPr>
          <p:spPr>
            <a:xfrm>
              <a:off x="3657246" y="3566182"/>
              <a:ext cx="38293" cy="34985"/>
            </a:xfrm>
            <a:custGeom>
              <a:avLst/>
              <a:gdLst/>
              <a:ahLst/>
              <a:cxnLst/>
              <a:rect l="l" t="t" r="r" b="b"/>
              <a:pathLst>
                <a:path w="1285" h="1174" extrusionOk="0">
                  <a:moveTo>
                    <a:pt x="1033" y="0"/>
                  </a:moveTo>
                  <a:cubicBezTo>
                    <a:pt x="1017" y="0"/>
                    <a:pt x="1001" y="2"/>
                    <a:pt x="985" y="5"/>
                  </a:cubicBezTo>
                  <a:cubicBezTo>
                    <a:pt x="976" y="10"/>
                    <a:pt x="966" y="11"/>
                    <a:pt x="955" y="15"/>
                  </a:cubicBezTo>
                  <a:cubicBezTo>
                    <a:pt x="902" y="33"/>
                    <a:pt x="852" y="66"/>
                    <a:pt x="803" y="101"/>
                  </a:cubicBezTo>
                  <a:cubicBezTo>
                    <a:pt x="525" y="309"/>
                    <a:pt x="340" y="614"/>
                    <a:pt x="182" y="914"/>
                  </a:cubicBezTo>
                  <a:cubicBezTo>
                    <a:pt x="146" y="984"/>
                    <a:pt x="0" y="1173"/>
                    <a:pt x="144" y="1173"/>
                  </a:cubicBezTo>
                  <a:cubicBezTo>
                    <a:pt x="147" y="1173"/>
                    <a:pt x="149" y="1173"/>
                    <a:pt x="152" y="1173"/>
                  </a:cubicBezTo>
                  <a:cubicBezTo>
                    <a:pt x="235" y="1170"/>
                    <a:pt x="324" y="1099"/>
                    <a:pt x="400" y="1059"/>
                  </a:cubicBezTo>
                  <a:cubicBezTo>
                    <a:pt x="553" y="980"/>
                    <a:pt x="703" y="884"/>
                    <a:pt x="842" y="776"/>
                  </a:cubicBezTo>
                  <a:cubicBezTo>
                    <a:pt x="966" y="679"/>
                    <a:pt x="1131" y="557"/>
                    <a:pt x="1213" y="421"/>
                  </a:cubicBezTo>
                  <a:cubicBezTo>
                    <a:pt x="1284" y="305"/>
                    <a:pt x="1279" y="225"/>
                    <a:pt x="1228" y="123"/>
                  </a:cubicBezTo>
                  <a:cubicBezTo>
                    <a:pt x="1192" y="50"/>
                    <a:pt x="1119" y="0"/>
                    <a:pt x="103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2"/>
            <p:cNvSpPr/>
            <p:nvPr/>
          </p:nvSpPr>
          <p:spPr>
            <a:xfrm>
              <a:off x="3644730" y="3603491"/>
              <a:ext cx="13827" cy="14036"/>
            </a:xfrm>
            <a:custGeom>
              <a:avLst/>
              <a:gdLst/>
              <a:ahLst/>
              <a:cxnLst/>
              <a:rect l="l" t="t" r="r" b="b"/>
              <a:pathLst>
                <a:path w="464" h="471" extrusionOk="0">
                  <a:moveTo>
                    <a:pt x="231" y="0"/>
                  </a:moveTo>
                  <a:cubicBezTo>
                    <a:pt x="215" y="0"/>
                    <a:pt x="198" y="4"/>
                    <a:pt x="181" y="6"/>
                  </a:cubicBezTo>
                  <a:cubicBezTo>
                    <a:pt x="177" y="6"/>
                    <a:pt x="173" y="7"/>
                    <a:pt x="167" y="10"/>
                  </a:cubicBezTo>
                  <a:cubicBezTo>
                    <a:pt x="152" y="14"/>
                    <a:pt x="135" y="20"/>
                    <a:pt x="121" y="29"/>
                  </a:cubicBezTo>
                  <a:cubicBezTo>
                    <a:pt x="107" y="39"/>
                    <a:pt x="94" y="49"/>
                    <a:pt x="81" y="60"/>
                  </a:cubicBezTo>
                  <a:cubicBezTo>
                    <a:pt x="72" y="67"/>
                    <a:pt x="66" y="77"/>
                    <a:pt x="59" y="86"/>
                  </a:cubicBezTo>
                  <a:cubicBezTo>
                    <a:pt x="52" y="96"/>
                    <a:pt x="45" y="105"/>
                    <a:pt x="42" y="113"/>
                  </a:cubicBezTo>
                  <a:cubicBezTo>
                    <a:pt x="41" y="118"/>
                    <a:pt x="38" y="122"/>
                    <a:pt x="36" y="126"/>
                  </a:cubicBezTo>
                  <a:cubicBezTo>
                    <a:pt x="35" y="128"/>
                    <a:pt x="34" y="132"/>
                    <a:pt x="31" y="133"/>
                  </a:cubicBezTo>
                  <a:cubicBezTo>
                    <a:pt x="29" y="136"/>
                    <a:pt x="28" y="140"/>
                    <a:pt x="23" y="145"/>
                  </a:cubicBezTo>
                  <a:cubicBezTo>
                    <a:pt x="19" y="158"/>
                    <a:pt x="12" y="172"/>
                    <a:pt x="8" y="186"/>
                  </a:cubicBezTo>
                  <a:cubicBezTo>
                    <a:pt x="6" y="191"/>
                    <a:pt x="6" y="192"/>
                    <a:pt x="6" y="195"/>
                  </a:cubicBezTo>
                  <a:cubicBezTo>
                    <a:pt x="2" y="211"/>
                    <a:pt x="2" y="225"/>
                    <a:pt x="1" y="238"/>
                  </a:cubicBezTo>
                  <a:lnTo>
                    <a:pt x="1" y="245"/>
                  </a:lnTo>
                  <a:cubicBezTo>
                    <a:pt x="1" y="255"/>
                    <a:pt x="2" y="264"/>
                    <a:pt x="5" y="271"/>
                  </a:cubicBezTo>
                  <a:cubicBezTo>
                    <a:pt x="6" y="278"/>
                    <a:pt x="6" y="288"/>
                    <a:pt x="8" y="295"/>
                  </a:cubicBezTo>
                  <a:cubicBezTo>
                    <a:pt x="12" y="310"/>
                    <a:pt x="19" y="324"/>
                    <a:pt x="23" y="337"/>
                  </a:cubicBezTo>
                  <a:cubicBezTo>
                    <a:pt x="26" y="341"/>
                    <a:pt x="28" y="343"/>
                    <a:pt x="29" y="345"/>
                  </a:cubicBezTo>
                  <a:cubicBezTo>
                    <a:pt x="38" y="358"/>
                    <a:pt x="48" y="371"/>
                    <a:pt x="58" y="384"/>
                  </a:cubicBezTo>
                  <a:cubicBezTo>
                    <a:pt x="59" y="387"/>
                    <a:pt x="64" y="388"/>
                    <a:pt x="65" y="391"/>
                  </a:cubicBezTo>
                  <a:cubicBezTo>
                    <a:pt x="79" y="403"/>
                    <a:pt x="94" y="414"/>
                    <a:pt x="109" y="427"/>
                  </a:cubicBezTo>
                  <a:lnTo>
                    <a:pt x="127" y="437"/>
                  </a:lnTo>
                  <a:cubicBezTo>
                    <a:pt x="142" y="446"/>
                    <a:pt x="158" y="453"/>
                    <a:pt x="177" y="459"/>
                  </a:cubicBezTo>
                  <a:cubicBezTo>
                    <a:pt x="181" y="460"/>
                    <a:pt x="188" y="463"/>
                    <a:pt x="195" y="464"/>
                  </a:cubicBezTo>
                  <a:cubicBezTo>
                    <a:pt x="211" y="466"/>
                    <a:pt x="226" y="470"/>
                    <a:pt x="240" y="470"/>
                  </a:cubicBezTo>
                  <a:cubicBezTo>
                    <a:pt x="242" y="470"/>
                    <a:pt x="244" y="470"/>
                    <a:pt x="246" y="470"/>
                  </a:cubicBezTo>
                  <a:cubicBezTo>
                    <a:pt x="256" y="470"/>
                    <a:pt x="263" y="467"/>
                    <a:pt x="271" y="466"/>
                  </a:cubicBezTo>
                  <a:cubicBezTo>
                    <a:pt x="280" y="464"/>
                    <a:pt x="289" y="464"/>
                    <a:pt x="299" y="463"/>
                  </a:cubicBezTo>
                  <a:cubicBezTo>
                    <a:pt x="314" y="459"/>
                    <a:pt x="330" y="450"/>
                    <a:pt x="344" y="444"/>
                  </a:cubicBezTo>
                  <a:cubicBezTo>
                    <a:pt x="350" y="443"/>
                    <a:pt x="356" y="439"/>
                    <a:pt x="359" y="436"/>
                  </a:cubicBezTo>
                  <a:cubicBezTo>
                    <a:pt x="373" y="424"/>
                    <a:pt x="387" y="416"/>
                    <a:pt x="400" y="403"/>
                  </a:cubicBezTo>
                  <a:cubicBezTo>
                    <a:pt x="412" y="391"/>
                    <a:pt x="422" y="375"/>
                    <a:pt x="430" y="361"/>
                  </a:cubicBezTo>
                  <a:cubicBezTo>
                    <a:pt x="435" y="357"/>
                    <a:pt x="436" y="351"/>
                    <a:pt x="438" y="347"/>
                  </a:cubicBezTo>
                  <a:cubicBezTo>
                    <a:pt x="445" y="330"/>
                    <a:pt x="452" y="314"/>
                    <a:pt x="456" y="298"/>
                  </a:cubicBezTo>
                  <a:cubicBezTo>
                    <a:pt x="459" y="282"/>
                    <a:pt x="462" y="264"/>
                    <a:pt x="463" y="247"/>
                  </a:cubicBezTo>
                  <a:lnTo>
                    <a:pt x="463" y="228"/>
                  </a:lnTo>
                  <a:cubicBezTo>
                    <a:pt x="461" y="212"/>
                    <a:pt x="459" y="193"/>
                    <a:pt x="456" y="178"/>
                  </a:cubicBezTo>
                  <a:cubicBezTo>
                    <a:pt x="452" y="161"/>
                    <a:pt x="443" y="143"/>
                    <a:pt x="436" y="128"/>
                  </a:cubicBezTo>
                  <a:cubicBezTo>
                    <a:pt x="435" y="122"/>
                    <a:pt x="432" y="119"/>
                    <a:pt x="429" y="113"/>
                  </a:cubicBezTo>
                  <a:cubicBezTo>
                    <a:pt x="420" y="99"/>
                    <a:pt x="409" y="83"/>
                    <a:pt x="396" y="70"/>
                  </a:cubicBezTo>
                  <a:cubicBezTo>
                    <a:pt x="390" y="62"/>
                    <a:pt x="379" y="56"/>
                    <a:pt x="370" y="49"/>
                  </a:cubicBezTo>
                  <a:cubicBezTo>
                    <a:pt x="360" y="42"/>
                    <a:pt x="352" y="34"/>
                    <a:pt x="343" y="29"/>
                  </a:cubicBezTo>
                  <a:cubicBezTo>
                    <a:pt x="329" y="20"/>
                    <a:pt x="313" y="14"/>
                    <a:pt x="296" y="10"/>
                  </a:cubicBezTo>
                  <a:cubicBezTo>
                    <a:pt x="291" y="7"/>
                    <a:pt x="286" y="6"/>
                    <a:pt x="280"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2"/>
            <p:cNvSpPr/>
            <p:nvPr/>
          </p:nvSpPr>
          <p:spPr>
            <a:xfrm>
              <a:off x="3844087" y="3602150"/>
              <a:ext cx="48723" cy="16658"/>
            </a:xfrm>
            <a:custGeom>
              <a:avLst/>
              <a:gdLst/>
              <a:ahLst/>
              <a:cxnLst/>
              <a:rect l="l" t="t" r="r" b="b"/>
              <a:pathLst>
                <a:path w="1635" h="559" extrusionOk="0">
                  <a:moveTo>
                    <a:pt x="1101" y="0"/>
                  </a:moveTo>
                  <a:cubicBezTo>
                    <a:pt x="834" y="0"/>
                    <a:pt x="569" y="68"/>
                    <a:pt x="317" y="144"/>
                  </a:cubicBezTo>
                  <a:cubicBezTo>
                    <a:pt x="241" y="167"/>
                    <a:pt x="1" y="196"/>
                    <a:pt x="117" y="306"/>
                  </a:cubicBezTo>
                  <a:cubicBezTo>
                    <a:pt x="178" y="363"/>
                    <a:pt x="292" y="377"/>
                    <a:pt x="372" y="403"/>
                  </a:cubicBezTo>
                  <a:cubicBezTo>
                    <a:pt x="537" y="459"/>
                    <a:pt x="707" y="499"/>
                    <a:pt x="881" y="524"/>
                  </a:cubicBezTo>
                  <a:cubicBezTo>
                    <a:pt x="985" y="538"/>
                    <a:pt x="1112" y="558"/>
                    <a:pt x="1231" y="558"/>
                  </a:cubicBezTo>
                  <a:cubicBezTo>
                    <a:pt x="1287" y="558"/>
                    <a:pt x="1341" y="554"/>
                    <a:pt x="1389" y="542"/>
                  </a:cubicBezTo>
                  <a:cubicBezTo>
                    <a:pt x="1520" y="511"/>
                    <a:pt x="1571" y="451"/>
                    <a:pt x="1606" y="343"/>
                  </a:cubicBezTo>
                  <a:cubicBezTo>
                    <a:pt x="1634" y="251"/>
                    <a:pt x="1604" y="144"/>
                    <a:pt x="1514" y="85"/>
                  </a:cubicBezTo>
                  <a:cubicBezTo>
                    <a:pt x="1505" y="77"/>
                    <a:pt x="1497" y="69"/>
                    <a:pt x="1485" y="65"/>
                  </a:cubicBezTo>
                  <a:cubicBezTo>
                    <a:pt x="1435" y="41"/>
                    <a:pt x="1376" y="26"/>
                    <a:pt x="1319" y="16"/>
                  </a:cubicBezTo>
                  <a:cubicBezTo>
                    <a:pt x="1246" y="5"/>
                    <a:pt x="1174"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2"/>
            <p:cNvSpPr/>
            <p:nvPr/>
          </p:nvSpPr>
          <p:spPr>
            <a:xfrm>
              <a:off x="3775250" y="3602060"/>
              <a:ext cx="48723" cy="16658"/>
            </a:xfrm>
            <a:custGeom>
              <a:avLst/>
              <a:gdLst/>
              <a:ahLst/>
              <a:cxnLst/>
              <a:rect l="l" t="t" r="r" b="b"/>
              <a:pathLst>
                <a:path w="1635" h="559" extrusionOk="0">
                  <a:moveTo>
                    <a:pt x="408" y="0"/>
                  </a:moveTo>
                  <a:cubicBezTo>
                    <a:pt x="351" y="0"/>
                    <a:pt x="296" y="5"/>
                    <a:pt x="246" y="17"/>
                  </a:cubicBezTo>
                  <a:cubicBezTo>
                    <a:pt x="116" y="47"/>
                    <a:pt x="63" y="110"/>
                    <a:pt x="30" y="217"/>
                  </a:cubicBezTo>
                  <a:cubicBezTo>
                    <a:pt x="1" y="309"/>
                    <a:pt x="31" y="416"/>
                    <a:pt x="120" y="475"/>
                  </a:cubicBezTo>
                  <a:cubicBezTo>
                    <a:pt x="130" y="482"/>
                    <a:pt x="138" y="488"/>
                    <a:pt x="148" y="492"/>
                  </a:cubicBezTo>
                  <a:cubicBezTo>
                    <a:pt x="199" y="518"/>
                    <a:pt x="259" y="532"/>
                    <a:pt x="316" y="541"/>
                  </a:cubicBezTo>
                  <a:cubicBezTo>
                    <a:pt x="390" y="553"/>
                    <a:pt x="464" y="558"/>
                    <a:pt x="538" y="558"/>
                  </a:cubicBezTo>
                  <a:cubicBezTo>
                    <a:pt x="803" y="558"/>
                    <a:pt x="1067" y="490"/>
                    <a:pt x="1316" y="413"/>
                  </a:cubicBezTo>
                  <a:cubicBezTo>
                    <a:pt x="1394" y="391"/>
                    <a:pt x="1634" y="362"/>
                    <a:pt x="1517" y="253"/>
                  </a:cubicBezTo>
                  <a:cubicBezTo>
                    <a:pt x="1457" y="196"/>
                    <a:pt x="1344" y="181"/>
                    <a:pt x="1263" y="154"/>
                  </a:cubicBezTo>
                  <a:cubicBezTo>
                    <a:pt x="1099" y="98"/>
                    <a:pt x="928" y="60"/>
                    <a:pt x="755"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2"/>
            <p:cNvSpPr/>
            <p:nvPr/>
          </p:nvSpPr>
          <p:spPr>
            <a:xfrm>
              <a:off x="3828502" y="3623337"/>
              <a:ext cx="11682" cy="15615"/>
            </a:xfrm>
            <a:custGeom>
              <a:avLst/>
              <a:gdLst/>
              <a:ahLst/>
              <a:cxnLst/>
              <a:rect l="l" t="t" r="r" b="b"/>
              <a:pathLst>
                <a:path w="392" h="524" extrusionOk="0">
                  <a:moveTo>
                    <a:pt x="212" y="0"/>
                  </a:moveTo>
                  <a:cubicBezTo>
                    <a:pt x="196" y="0"/>
                    <a:pt x="179" y="10"/>
                    <a:pt x="158" y="32"/>
                  </a:cubicBezTo>
                  <a:cubicBezTo>
                    <a:pt x="101" y="93"/>
                    <a:pt x="88" y="211"/>
                    <a:pt x="64" y="291"/>
                  </a:cubicBezTo>
                  <a:cubicBezTo>
                    <a:pt x="38" y="364"/>
                    <a:pt x="19" y="440"/>
                    <a:pt x="1" y="516"/>
                  </a:cubicBezTo>
                  <a:cubicBezTo>
                    <a:pt x="131" y="519"/>
                    <a:pt x="260" y="522"/>
                    <a:pt x="392" y="523"/>
                  </a:cubicBezTo>
                  <a:cubicBezTo>
                    <a:pt x="372" y="427"/>
                    <a:pt x="343" y="330"/>
                    <a:pt x="316" y="237"/>
                  </a:cubicBezTo>
                  <a:cubicBezTo>
                    <a:pt x="299" y="175"/>
                    <a:pt x="277" y="0"/>
                    <a:pt x="21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2"/>
            <p:cNvSpPr/>
            <p:nvPr/>
          </p:nvSpPr>
          <p:spPr>
            <a:xfrm>
              <a:off x="3824807" y="3550805"/>
              <a:ext cx="17910" cy="46667"/>
            </a:xfrm>
            <a:custGeom>
              <a:avLst/>
              <a:gdLst/>
              <a:ahLst/>
              <a:cxnLst/>
              <a:rect l="l" t="t" r="r" b="b"/>
              <a:pathLst>
                <a:path w="601" h="1566" extrusionOk="0">
                  <a:moveTo>
                    <a:pt x="303" y="0"/>
                  </a:moveTo>
                  <a:cubicBezTo>
                    <a:pt x="232" y="0"/>
                    <a:pt x="162" y="35"/>
                    <a:pt x="118" y="104"/>
                  </a:cubicBezTo>
                  <a:cubicBezTo>
                    <a:pt x="112" y="116"/>
                    <a:pt x="105" y="126"/>
                    <a:pt x="102" y="135"/>
                  </a:cubicBezTo>
                  <a:cubicBezTo>
                    <a:pt x="76" y="188"/>
                    <a:pt x="62" y="246"/>
                    <a:pt x="53" y="305"/>
                  </a:cubicBezTo>
                  <a:cubicBezTo>
                    <a:pt x="0" y="653"/>
                    <a:pt x="82" y="1004"/>
                    <a:pt x="176" y="1328"/>
                  </a:cubicBezTo>
                  <a:cubicBezTo>
                    <a:pt x="196" y="1392"/>
                    <a:pt x="217" y="1566"/>
                    <a:pt x="282" y="1566"/>
                  </a:cubicBezTo>
                  <a:cubicBezTo>
                    <a:pt x="297" y="1566"/>
                    <a:pt x="315" y="1557"/>
                    <a:pt x="335" y="1534"/>
                  </a:cubicBezTo>
                  <a:cubicBezTo>
                    <a:pt x="391" y="1471"/>
                    <a:pt x="406" y="1357"/>
                    <a:pt x="431" y="1274"/>
                  </a:cubicBezTo>
                  <a:cubicBezTo>
                    <a:pt x="484" y="1106"/>
                    <a:pt x="525" y="933"/>
                    <a:pt x="547" y="754"/>
                  </a:cubicBezTo>
                  <a:cubicBezTo>
                    <a:pt x="569" y="596"/>
                    <a:pt x="600" y="390"/>
                    <a:pt x="565" y="233"/>
                  </a:cubicBezTo>
                  <a:cubicBezTo>
                    <a:pt x="535" y="99"/>
                    <a:pt x="476" y="46"/>
                    <a:pt x="370" y="11"/>
                  </a:cubicBezTo>
                  <a:cubicBezTo>
                    <a:pt x="348" y="4"/>
                    <a:pt x="325" y="0"/>
                    <a:pt x="303"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2"/>
            <p:cNvSpPr/>
            <p:nvPr/>
          </p:nvSpPr>
          <p:spPr>
            <a:xfrm>
              <a:off x="3827220" y="3603431"/>
              <a:ext cx="13857" cy="13827"/>
            </a:xfrm>
            <a:custGeom>
              <a:avLst/>
              <a:gdLst/>
              <a:ahLst/>
              <a:cxnLst/>
              <a:rect l="l" t="t" r="r" b="b"/>
              <a:pathLst>
                <a:path w="465" h="464" extrusionOk="0">
                  <a:moveTo>
                    <a:pt x="234" y="1"/>
                  </a:moveTo>
                  <a:cubicBezTo>
                    <a:pt x="223" y="1"/>
                    <a:pt x="210" y="2"/>
                    <a:pt x="200" y="5"/>
                  </a:cubicBezTo>
                  <a:cubicBezTo>
                    <a:pt x="188" y="6"/>
                    <a:pt x="177" y="6"/>
                    <a:pt x="166"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7"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7" y="303"/>
                  </a:cubicBezTo>
                  <a:cubicBezTo>
                    <a:pt x="19" y="309"/>
                    <a:pt x="19" y="313"/>
                    <a:pt x="21" y="316"/>
                  </a:cubicBezTo>
                  <a:cubicBezTo>
                    <a:pt x="27" y="330"/>
                    <a:pt x="31" y="345"/>
                    <a:pt x="37" y="357"/>
                  </a:cubicBezTo>
                  <a:cubicBezTo>
                    <a:pt x="38" y="359"/>
                    <a:pt x="38" y="363"/>
                    <a:pt x="41" y="365"/>
                  </a:cubicBezTo>
                  <a:cubicBezTo>
                    <a:pt x="48" y="377"/>
                    <a:pt x="58" y="388"/>
                    <a:pt x="67" y="399"/>
                  </a:cubicBezTo>
                  <a:cubicBezTo>
                    <a:pt x="70" y="400"/>
                    <a:pt x="70" y="402"/>
                    <a:pt x="71" y="403"/>
                  </a:cubicBezTo>
                  <a:cubicBezTo>
                    <a:pt x="77" y="409"/>
                    <a:pt x="85" y="416"/>
                    <a:pt x="91" y="420"/>
                  </a:cubicBezTo>
                  <a:cubicBezTo>
                    <a:pt x="95" y="425"/>
                    <a:pt x="102" y="430"/>
                    <a:pt x="110" y="436"/>
                  </a:cubicBezTo>
                  <a:cubicBezTo>
                    <a:pt x="123"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2" y="425"/>
                    <a:pt x="358" y="420"/>
                  </a:cubicBezTo>
                  <a:cubicBezTo>
                    <a:pt x="370" y="409"/>
                    <a:pt x="386" y="400"/>
                    <a:pt x="396" y="388"/>
                  </a:cubicBezTo>
                  <a:cubicBezTo>
                    <a:pt x="402" y="382"/>
                    <a:pt x="408" y="373"/>
                    <a:pt x="413" y="367"/>
                  </a:cubicBezTo>
                  <a:lnTo>
                    <a:pt x="429" y="346"/>
                  </a:lnTo>
                  <a:cubicBezTo>
                    <a:pt x="438" y="332"/>
                    <a:pt x="444" y="316"/>
                    <a:pt x="449" y="300"/>
                  </a:cubicBezTo>
                  <a:cubicBezTo>
                    <a:pt x="451" y="294"/>
                    <a:pt x="452" y="289"/>
                    <a:pt x="452" y="284"/>
                  </a:cubicBezTo>
                  <a:cubicBezTo>
                    <a:pt x="456" y="266"/>
                    <a:pt x="459" y="249"/>
                    <a:pt x="459" y="230"/>
                  </a:cubicBezTo>
                  <a:cubicBezTo>
                    <a:pt x="465" y="217"/>
                    <a:pt x="461" y="200"/>
                    <a:pt x="458" y="181"/>
                  </a:cubicBezTo>
                  <a:cubicBezTo>
                    <a:pt x="456" y="177"/>
                    <a:pt x="456" y="171"/>
                    <a:pt x="454" y="165"/>
                  </a:cubicBezTo>
                  <a:cubicBezTo>
                    <a:pt x="449" y="150"/>
                    <a:pt x="442"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2"/>
            <p:cNvSpPr/>
            <p:nvPr/>
          </p:nvSpPr>
          <p:spPr>
            <a:xfrm>
              <a:off x="4025355" y="3618629"/>
              <a:ext cx="30992" cy="21545"/>
            </a:xfrm>
            <a:custGeom>
              <a:avLst/>
              <a:gdLst/>
              <a:ahLst/>
              <a:cxnLst/>
              <a:rect l="l" t="t" r="r" b="b"/>
              <a:pathLst>
                <a:path w="1040" h="723" extrusionOk="0">
                  <a:moveTo>
                    <a:pt x="50" y="1"/>
                  </a:moveTo>
                  <a:cubicBezTo>
                    <a:pt x="20" y="1"/>
                    <a:pt x="0" y="19"/>
                    <a:pt x="2" y="72"/>
                  </a:cubicBezTo>
                  <a:cubicBezTo>
                    <a:pt x="6" y="158"/>
                    <a:pt x="78" y="249"/>
                    <a:pt x="115" y="326"/>
                  </a:cubicBezTo>
                  <a:cubicBezTo>
                    <a:pt x="184" y="464"/>
                    <a:pt x="265" y="595"/>
                    <a:pt x="356" y="723"/>
                  </a:cubicBezTo>
                  <a:cubicBezTo>
                    <a:pt x="582" y="723"/>
                    <a:pt x="811" y="723"/>
                    <a:pt x="1039" y="721"/>
                  </a:cubicBezTo>
                  <a:cubicBezTo>
                    <a:pt x="837" y="448"/>
                    <a:pt x="542" y="264"/>
                    <a:pt x="258" y="105"/>
                  </a:cubicBezTo>
                  <a:cubicBezTo>
                    <a:pt x="211" y="78"/>
                    <a:pt x="110" y="1"/>
                    <a:pt x="5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2"/>
            <p:cNvSpPr/>
            <p:nvPr/>
          </p:nvSpPr>
          <p:spPr>
            <a:xfrm>
              <a:off x="3972611" y="3565973"/>
              <a:ext cx="34777" cy="36207"/>
            </a:xfrm>
            <a:custGeom>
              <a:avLst/>
              <a:gdLst/>
              <a:ahLst/>
              <a:cxnLst/>
              <a:rect l="l" t="t" r="r" b="b"/>
              <a:pathLst>
                <a:path w="1167" h="1215" extrusionOk="0">
                  <a:moveTo>
                    <a:pt x="271" y="1"/>
                  </a:moveTo>
                  <a:cubicBezTo>
                    <a:pt x="227" y="1"/>
                    <a:pt x="184" y="15"/>
                    <a:pt x="137" y="40"/>
                  </a:cubicBezTo>
                  <a:cubicBezTo>
                    <a:pt x="52" y="83"/>
                    <a:pt x="1" y="182"/>
                    <a:pt x="22" y="289"/>
                  </a:cubicBezTo>
                  <a:cubicBezTo>
                    <a:pt x="27" y="302"/>
                    <a:pt x="28" y="312"/>
                    <a:pt x="31" y="323"/>
                  </a:cubicBezTo>
                  <a:cubicBezTo>
                    <a:pt x="49" y="376"/>
                    <a:pt x="81" y="428"/>
                    <a:pt x="115" y="477"/>
                  </a:cubicBezTo>
                  <a:cubicBezTo>
                    <a:pt x="317" y="762"/>
                    <a:pt x="618" y="950"/>
                    <a:pt x="911" y="1111"/>
                  </a:cubicBezTo>
                  <a:cubicBezTo>
                    <a:pt x="958" y="1137"/>
                    <a:pt x="1058" y="1215"/>
                    <a:pt x="1117" y="1215"/>
                  </a:cubicBezTo>
                  <a:cubicBezTo>
                    <a:pt x="1147" y="1215"/>
                    <a:pt x="1166" y="1196"/>
                    <a:pt x="1164" y="1142"/>
                  </a:cubicBezTo>
                  <a:cubicBezTo>
                    <a:pt x="1161" y="1057"/>
                    <a:pt x="1091" y="965"/>
                    <a:pt x="1054" y="889"/>
                  </a:cubicBezTo>
                  <a:cubicBezTo>
                    <a:pt x="975" y="732"/>
                    <a:pt x="882" y="578"/>
                    <a:pt x="776" y="435"/>
                  </a:cubicBezTo>
                  <a:cubicBezTo>
                    <a:pt x="681" y="308"/>
                    <a:pt x="561" y="140"/>
                    <a:pt x="429" y="55"/>
                  </a:cubicBezTo>
                  <a:cubicBezTo>
                    <a:pt x="370" y="17"/>
                    <a:pt x="320"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2"/>
            <p:cNvSpPr/>
            <p:nvPr/>
          </p:nvSpPr>
          <p:spPr>
            <a:xfrm>
              <a:off x="3975859" y="3619612"/>
              <a:ext cx="35015" cy="20711"/>
            </a:xfrm>
            <a:custGeom>
              <a:avLst/>
              <a:gdLst/>
              <a:ahLst/>
              <a:cxnLst/>
              <a:rect l="l" t="t" r="r" b="b"/>
              <a:pathLst>
                <a:path w="1175" h="695" extrusionOk="0">
                  <a:moveTo>
                    <a:pt x="1026" y="1"/>
                  </a:moveTo>
                  <a:cubicBezTo>
                    <a:pt x="1024" y="1"/>
                    <a:pt x="1022" y="1"/>
                    <a:pt x="1019" y="1"/>
                  </a:cubicBezTo>
                  <a:cubicBezTo>
                    <a:pt x="936" y="4"/>
                    <a:pt x="849" y="78"/>
                    <a:pt x="772" y="115"/>
                  </a:cubicBezTo>
                  <a:cubicBezTo>
                    <a:pt x="617" y="194"/>
                    <a:pt x="468" y="289"/>
                    <a:pt x="330" y="398"/>
                  </a:cubicBezTo>
                  <a:cubicBezTo>
                    <a:pt x="224" y="479"/>
                    <a:pt x="91" y="581"/>
                    <a:pt x="1" y="691"/>
                  </a:cubicBezTo>
                  <a:cubicBezTo>
                    <a:pt x="243" y="694"/>
                    <a:pt x="485" y="694"/>
                    <a:pt x="729" y="694"/>
                  </a:cubicBezTo>
                  <a:cubicBezTo>
                    <a:pt x="825" y="555"/>
                    <a:pt x="911" y="408"/>
                    <a:pt x="988" y="260"/>
                  </a:cubicBezTo>
                  <a:cubicBezTo>
                    <a:pt x="1025" y="191"/>
                    <a:pt x="1174" y="1"/>
                    <a:pt x="1026"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2"/>
            <p:cNvSpPr/>
            <p:nvPr/>
          </p:nvSpPr>
          <p:spPr>
            <a:xfrm>
              <a:off x="4021928" y="3566182"/>
              <a:ext cx="38293" cy="34985"/>
            </a:xfrm>
            <a:custGeom>
              <a:avLst/>
              <a:gdLst/>
              <a:ahLst/>
              <a:cxnLst/>
              <a:rect l="l" t="t" r="r" b="b"/>
              <a:pathLst>
                <a:path w="1285" h="1174" extrusionOk="0">
                  <a:moveTo>
                    <a:pt x="1034" y="0"/>
                  </a:moveTo>
                  <a:cubicBezTo>
                    <a:pt x="1018" y="0"/>
                    <a:pt x="1002" y="2"/>
                    <a:pt x="985" y="5"/>
                  </a:cubicBezTo>
                  <a:cubicBezTo>
                    <a:pt x="977" y="10"/>
                    <a:pt x="966" y="11"/>
                    <a:pt x="955" y="15"/>
                  </a:cubicBezTo>
                  <a:cubicBezTo>
                    <a:pt x="902" y="33"/>
                    <a:pt x="852" y="66"/>
                    <a:pt x="803" y="101"/>
                  </a:cubicBezTo>
                  <a:cubicBezTo>
                    <a:pt x="525" y="309"/>
                    <a:pt x="342" y="614"/>
                    <a:pt x="183" y="914"/>
                  </a:cubicBezTo>
                  <a:cubicBezTo>
                    <a:pt x="146" y="984"/>
                    <a:pt x="0" y="1173"/>
                    <a:pt x="144" y="1173"/>
                  </a:cubicBezTo>
                  <a:cubicBezTo>
                    <a:pt x="147" y="1173"/>
                    <a:pt x="150" y="1173"/>
                    <a:pt x="153" y="1173"/>
                  </a:cubicBezTo>
                  <a:cubicBezTo>
                    <a:pt x="236" y="1170"/>
                    <a:pt x="325" y="1099"/>
                    <a:pt x="401" y="1059"/>
                  </a:cubicBezTo>
                  <a:cubicBezTo>
                    <a:pt x="554" y="980"/>
                    <a:pt x="703" y="884"/>
                    <a:pt x="843" y="776"/>
                  </a:cubicBezTo>
                  <a:cubicBezTo>
                    <a:pt x="966" y="679"/>
                    <a:pt x="1131" y="557"/>
                    <a:pt x="1213" y="421"/>
                  </a:cubicBezTo>
                  <a:cubicBezTo>
                    <a:pt x="1285" y="305"/>
                    <a:pt x="1279" y="225"/>
                    <a:pt x="1229" y="123"/>
                  </a:cubicBezTo>
                  <a:cubicBezTo>
                    <a:pt x="1192"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2"/>
            <p:cNvSpPr/>
            <p:nvPr/>
          </p:nvSpPr>
          <p:spPr>
            <a:xfrm>
              <a:off x="4009502" y="3603491"/>
              <a:ext cx="13797" cy="14036"/>
            </a:xfrm>
            <a:custGeom>
              <a:avLst/>
              <a:gdLst/>
              <a:ahLst/>
              <a:cxnLst/>
              <a:rect l="l" t="t" r="r" b="b"/>
              <a:pathLst>
                <a:path w="463" h="471" extrusionOk="0">
                  <a:moveTo>
                    <a:pt x="231" y="0"/>
                  </a:moveTo>
                  <a:cubicBezTo>
                    <a:pt x="216" y="0"/>
                    <a:pt x="197" y="4"/>
                    <a:pt x="181" y="6"/>
                  </a:cubicBezTo>
                  <a:cubicBezTo>
                    <a:pt x="176" y="6"/>
                    <a:pt x="173" y="7"/>
                    <a:pt x="167" y="10"/>
                  </a:cubicBezTo>
                  <a:cubicBezTo>
                    <a:pt x="153" y="14"/>
                    <a:pt x="134" y="20"/>
                    <a:pt x="120" y="29"/>
                  </a:cubicBezTo>
                  <a:cubicBezTo>
                    <a:pt x="105" y="39"/>
                    <a:pt x="94" y="49"/>
                    <a:pt x="81" y="60"/>
                  </a:cubicBezTo>
                  <a:cubicBezTo>
                    <a:pt x="72" y="67"/>
                    <a:pt x="67" y="77"/>
                    <a:pt x="60" y="86"/>
                  </a:cubicBezTo>
                  <a:cubicBezTo>
                    <a:pt x="52" y="96"/>
                    <a:pt x="45" y="105"/>
                    <a:pt x="42" y="113"/>
                  </a:cubicBezTo>
                  <a:cubicBezTo>
                    <a:pt x="39" y="118"/>
                    <a:pt x="38" y="122"/>
                    <a:pt x="37" y="126"/>
                  </a:cubicBezTo>
                  <a:cubicBezTo>
                    <a:pt x="34" y="128"/>
                    <a:pt x="32" y="132"/>
                    <a:pt x="31" y="133"/>
                  </a:cubicBezTo>
                  <a:cubicBezTo>
                    <a:pt x="29" y="136"/>
                    <a:pt x="27" y="140"/>
                    <a:pt x="24" y="145"/>
                  </a:cubicBezTo>
                  <a:cubicBezTo>
                    <a:pt x="18" y="158"/>
                    <a:pt x="11" y="172"/>
                    <a:pt x="8" y="186"/>
                  </a:cubicBezTo>
                  <a:cubicBezTo>
                    <a:pt x="6" y="191"/>
                    <a:pt x="6" y="192"/>
                    <a:pt x="6" y="195"/>
                  </a:cubicBezTo>
                  <a:cubicBezTo>
                    <a:pt x="2" y="211"/>
                    <a:pt x="2" y="225"/>
                    <a:pt x="1" y="238"/>
                  </a:cubicBezTo>
                  <a:lnTo>
                    <a:pt x="1" y="245"/>
                  </a:lnTo>
                  <a:cubicBezTo>
                    <a:pt x="1" y="255"/>
                    <a:pt x="2" y="264"/>
                    <a:pt x="4" y="271"/>
                  </a:cubicBezTo>
                  <a:cubicBezTo>
                    <a:pt x="6" y="278"/>
                    <a:pt x="6" y="288"/>
                    <a:pt x="8" y="295"/>
                  </a:cubicBezTo>
                  <a:cubicBezTo>
                    <a:pt x="11" y="310"/>
                    <a:pt x="18" y="324"/>
                    <a:pt x="24" y="337"/>
                  </a:cubicBezTo>
                  <a:cubicBezTo>
                    <a:pt x="25" y="341"/>
                    <a:pt x="27" y="343"/>
                    <a:pt x="29" y="345"/>
                  </a:cubicBezTo>
                  <a:cubicBezTo>
                    <a:pt x="38" y="358"/>
                    <a:pt x="47" y="371"/>
                    <a:pt x="58" y="384"/>
                  </a:cubicBezTo>
                  <a:cubicBezTo>
                    <a:pt x="60" y="387"/>
                    <a:pt x="62" y="388"/>
                    <a:pt x="65" y="391"/>
                  </a:cubicBezTo>
                  <a:cubicBezTo>
                    <a:pt x="80" y="403"/>
                    <a:pt x="94" y="414"/>
                    <a:pt x="110" y="427"/>
                  </a:cubicBezTo>
                  <a:lnTo>
                    <a:pt x="125" y="437"/>
                  </a:lnTo>
                  <a:cubicBezTo>
                    <a:pt x="141" y="446"/>
                    <a:pt x="158" y="453"/>
                    <a:pt x="176" y="459"/>
                  </a:cubicBezTo>
                  <a:cubicBezTo>
                    <a:pt x="181" y="460"/>
                    <a:pt x="188" y="463"/>
                    <a:pt x="196" y="464"/>
                  </a:cubicBezTo>
                  <a:cubicBezTo>
                    <a:pt x="210" y="466"/>
                    <a:pt x="226" y="470"/>
                    <a:pt x="240" y="470"/>
                  </a:cubicBezTo>
                  <a:cubicBezTo>
                    <a:pt x="242" y="470"/>
                    <a:pt x="244" y="470"/>
                    <a:pt x="246" y="470"/>
                  </a:cubicBezTo>
                  <a:cubicBezTo>
                    <a:pt x="254" y="470"/>
                    <a:pt x="262" y="467"/>
                    <a:pt x="270" y="466"/>
                  </a:cubicBezTo>
                  <a:cubicBezTo>
                    <a:pt x="280" y="464"/>
                    <a:pt x="289" y="464"/>
                    <a:pt x="297" y="463"/>
                  </a:cubicBezTo>
                  <a:cubicBezTo>
                    <a:pt x="313" y="459"/>
                    <a:pt x="330" y="450"/>
                    <a:pt x="345" y="444"/>
                  </a:cubicBezTo>
                  <a:cubicBezTo>
                    <a:pt x="349" y="443"/>
                    <a:pt x="355" y="439"/>
                    <a:pt x="359" y="436"/>
                  </a:cubicBezTo>
                  <a:cubicBezTo>
                    <a:pt x="373" y="424"/>
                    <a:pt x="388" y="416"/>
                    <a:pt x="401" y="403"/>
                  </a:cubicBezTo>
                  <a:cubicBezTo>
                    <a:pt x="409" y="391"/>
                    <a:pt x="419" y="375"/>
                    <a:pt x="431" y="361"/>
                  </a:cubicBezTo>
                  <a:cubicBezTo>
                    <a:pt x="433" y="357"/>
                    <a:pt x="436" y="351"/>
                    <a:pt x="438" y="347"/>
                  </a:cubicBezTo>
                  <a:cubicBezTo>
                    <a:pt x="445" y="330"/>
                    <a:pt x="452" y="314"/>
                    <a:pt x="455" y="298"/>
                  </a:cubicBezTo>
                  <a:cubicBezTo>
                    <a:pt x="459" y="282"/>
                    <a:pt x="461" y="264"/>
                    <a:pt x="462" y="247"/>
                  </a:cubicBezTo>
                  <a:lnTo>
                    <a:pt x="462" y="228"/>
                  </a:lnTo>
                  <a:cubicBezTo>
                    <a:pt x="461" y="212"/>
                    <a:pt x="459" y="193"/>
                    <a:pt x="455" y="178"/>
                  </a:cubicBezTo>
                  <a:cubicBezTo>
                    <a:pt x="452" y="161"/>
                    <a:pt x="444" y="143"/>
                    <a:pt x="436" y="128"/>
                  </a:cubicBezTo>
                  <a:cubicBezTo>
                    <a:pt x="433" y="122"/>
                    <a:pt x="432" y="119"/>
                    <a:pt x="429" y="113"/>
                  </a:cubicBezTo>
                  <a:cubicBezTo>
                    <a:pt x="419" y="99"/>
                    <a:pt x="409" y="83"/>
                    <a:pt x="396" y="70"/>
                  </a:cubicBezTo>
                  <a:cubicBezTo>
                    <a:pt x="389" y="62"/>
                    <a:pt x="379" y="56"/>
                    <a:pt x="369" y="49"/>
                  </a:cubicBezTo>
                  <a:cubicBezTo>
                    <a:pt x="360" y="42"/>
                    <a:pt x="352" y="34"/>
                    <a:pt x="343" y="29"/>
                  </a:cubicBezTo>
                  <a:cubicBezTo>
                    <a:pt x="329" y="20"/>
                    <a:pt x="312" y="14"/>
                    <a:pt x="296" y="10"/>
                  </a:cubicBezTo>
                  <a:cubicBezTo>
                    <a:pt x="290" y="7"/>
                    <a:pt x="284" y="6"/>
                    <a:pt x="280" y="6"/>
                  </a:cubicBezTo>
                  <a:cubicBezTo>
                    <a:pt x="264"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2"/>
            <p:cNvSpPr/>
            <p:nvPr/>
          </p:nvSpPr>
          <p:spPr>
            <a:xfrm>
              <a:off x="4208799" y="3602150"/>
              <a:ext cx="48693" cy="16658"/>
            </a:xfrm>
            <a:custGeom>
              <a:avLst/>
              <a:gdLst/>
              <a:ahLst/>
              <a:cxnLst/>
              <a:rect l="l" t="t" r="r" b="b"/>
              <a:pathLst>
                <a:path w="1634" h="559" extrusionOk="0">
                  <a:moveTo>
                    <a:pt x="1101" y="0"/>
                  </a:moveTo>
                  <a:cubicBezTo>
                    <a:pt x="834" y="0"/>
                    <a:pt x="568" y="68"/>
                    <a:pt x="318" y="144"/>
                  </a:cubicBezTo>
                  <a:cubicBezTo>
                    <a:pt x="241" y="167"/>
                    <a:pt x="0" y="196"/>
                    <a:pt x="118" y="306"/>
                  </a:cubicBezTo>
                  <a:cubicBezTo>
                    <a:pt x="178" y="363"/>
                    <a:pt x="291" y="377"/>
                    <a:pt x="371" y="403"/>
                  </a:cubicBezTo>
                  <a:cubicBezTo>
                    <a:pt x="536" y="459"/>
                    <a:pt x="706" y="499"/>
                    <a:pt x="880" y="524"/>
                  </a:cubicBezTo>
                  <a:cubicBezTo>
                    <a:pt x="985" y="538"/>
                    <a:pt x="1112" y="558"/>
                    <a:pt x="1230" y="558"/>
                  </a:cubicBezTo>
                  <a:cubicBezTo>
                    <a:pt x="1286" y="558"/>
                    <a:pt x="1340" y="554"/>
                    <a:pt x="1389" y="542"/>
                  </a:cubicBezTo>
                  <a:cubicBezTo>
                    <a:pt x="1519" y="511"/>
                    <a:pt x="1572" y="451"/>
                    <a:pt x="1605" y="343"/>
                  </a:cubicBezTo>
                  <a:cubicBezTo>
                    <a:pt x="1634" y="251"/>
                    <a:pt x="1603" y="144"/>
                    <a:pt x="1515" y="85"/>
                  </a:cubicBezTo>
                  <a:cubicBezTo>
                    <a:pt x="1505" y="77"/>
                    <a:pt x="1496" y="69"/>
                    <a:pt x="1486" y="65"/>
                  </a:cubicBezTo>
                  <a:cubicBezTo>
                    <a:pt x="1436" y="41"/>
                    <a:pt x="1376" y="26"/>
                    <a:pt x="1318" y="16"/>
                  </a:cubicBezTo>
                  <a:cubicBezTo>
                    <a:pt x="1246" y="5"/>
                    <a:pt x="1173" y="0"/>
                    <a:pt x="110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2"/>
            <p:cNvSpPr/>
            <p:nvPr/>
          </p:nvSpPr>
          <p:spPr>
            <a:xfrm>
              <a:off x="4139963" y="3602060"/>
              <a:ext cx="48693" cy="16658"/>
            </a:xfrm>
            <a:custGeom>
              <a:avLst/>
              <a:gdLst/>
              <a:ahLst/>
              <a:cxnLst/>
              <a:rect l="l" t="t" r="r" b="b"/>
              <a:pathLst>
                <a:path w="1634" h="559" extrusionOk="0">
                  <a:moveTo>
                    <a:pt x="408" y="0"/>
                  </a:moveTo>
                  <a:cubicBezTo>
                    <a:pt x="350" y="0"/>
                    <a:pt x="295" y="5"/>
                    <a:pt x="245" y="17"/>
                  </a:cubicBezTo>
                  <a:cubicBezTo>
                    <a:pt x="115" y="47"/>
                    <a:pt x="63" y="110"/>
                    <a:pt x="29" y="217"/>
                  </a:cubicBezTo>
                  <a:cubicBezTo>
                    <a:pt x="0" y="309"/>
                    <a:pt x="30" y="416"/>
                    <a:pt x="121" y="475"/>
                  </a:cubicBezTo>
                  <a:cubicBezTo>
                    <a:pt x="129" y="482"/>
                    <a:pt x="138" y="488"/>
                    <a:pt x="149" y="492"/>
                  </a:cubicBezTo>
                  <a:cubicBezTo>
                    <a:pt x="199" y="518"/>
                    <a:pt x="258" y="532"/>
                    <a:pt x="315" y="541"/>
                  </a:cubicBezTo>
                  <a:cubicBezTo>
                    <a:pt x="389" y="553"/>
                    <a:pt x="463" y="558"/>
                    <a:pt x="537" y="558"/>
                  </a:cubicBezTo>
                  <a:cubicBezTo>
                    <a:pt x="803" y="558"/>
                    <a:pt x="1067" y="490"/>
                    <a:pt x="1317" y="413"/>
                  </a:cubicBezTo>
                  <a:cubicBezTo>
                    <a:pt x="1393" y="391"/>
                    <a:pt x="1634" y="362"/>
                    <a:pt x="1518" y="253"/>
                  </a:cubicBezTo>
                  <a:cubicBezTo>
                    <a:pt x="1456" y="196"/>
                    <a:pt x="1343" y="181"/>
                    <a:pt x="1263" y="154"/>
                  </a:cubicBezTo>
                  <a:cubicBezTo>
                    <a:pt x="1098" y="98"/>
                    <a:pt x="927" y="60"/>
                    <a:pt x="754" y="34"/>
                  </a:cubicBezTo>
                  <a:cubicBezTo>
                    <a:pt x="651" y="19"/>
                    <a:pt x="525"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2"/>
            <p:cNvSpPr/>
            <p:nvPr/>
          </p:nvSpPr>
          <p:spPr>
            <a:xfrm>
              <a:off x="4193214" y="3623367"/>
              <a:ext cx="11503" cy="15228"/>
            </a:xfrm>
            <a:custGeom>
              <a:avLst/>
              <a:gdLst/>
              <a:ahLst/>
              <a:cxnLst/>
              <a:rect l="l" t="t" r="r" b="b"/>
              <a:pathLst>
                <a:path w="386" h="511" extrusionOk="0">
                  <a:moveTo>
                    <a:pt x="209" y="1"/>
                  </a:moveTo>
                  <a:cubicBezTo>
                    <a:pt x="194" y="1"/>
                    <a:pt x="177" y="10"/>
                    <a:pt x="156" y="32"/>
                  </a:cubicBezTo>
                  <a:cubicBezTo>
                    <a:pt x="99" y="95"/>
                    <a:pt x="89" y="211"/>
                    <a:pt x="62" y="292"/>
                  </a:cubicBezTo>
                  <a:cubicBezTo>
                    <a:pt x="39" y="363"/>
                    <a:pt x="19" y="435"/>
                    <a:pt x="0" y="511"/>
                  </a:cubicBezTo>
                  <a:cubicBezTo>
                    <a:pt x="129" y="508"/>
                    <a:pt x="257" y="505"/>
                    <a:pt x="385" y="504"/>
                  </a:cubicBezTo>
                  <a:cubicBezTo>
                    <a:pt x="365" y="412"/>
                    <a:pt x="341" y="325"/>
                    <a:pt x="314" y="239"/>
                  </a:cubicBezTo>
                  <a:cubicBezTo>
                    <a:pt x="296" y="176"/>
                    <a:pt x="275" y="1"/>
                    <a:pt x="209"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2"/>
            <p:cNvSpPr/>
            <p:nvPr/>
          </p:nvSpPr>
          <p:spPr>
            <a:xfrm>
              <a:off x="4189489" y="3550805"/>
              <a:ext cx="17880" cy="46667"/>
            </a:xfrm>
            <a:custGeom>
              <a:avLst/>
              <a:gdLst/>
              <a:ahLst/>
              <a:cxnLst/>
              <a:rect l="l" t="t" r="r" b="b"/>
              <a:pathLst>
                <a:path w="600" h="1566" extrusionOk="0">
                  <a:moveTo>
                    <a:pt x="304" y="0"/>
                  </a:moveTo>
                  <a:cubicBezTo>
                    <a:pt x="233" y="0"/>
                    <a:pt x="163" y="35"/>
                    <a:pt x="118" y="104"/>
                  </a:cubicBezTo>
                  <a:cubicBezTo>
                    <a:pt x="114" y="116"/>
                    <a:pt x="108" y="126"/>
                    <a:pt x="102" y="135"/>
                  </a:cubicBezTo>
                  <a:cubicBezTo>
                    <a:pt x="78" y="188"/>
                    <a:pt x="63" y="246"/>
                    <a:pt x="53" y="305"/>
                  </a:cubicBezTo>
                  <a:cubicBezTo>
                    <a:pt x="0" y="653"/>
                    <a:pt x="82" y="1004"/>
                    <a:pt x="178" y="1328"/>
                  </a:cubicBezTo>
                  <a:cubicBezTo>
                    <a:pt x="197" y="1392"/>
                    <a:pt x="218" y="1566"/>
                    <a:pt x="284" y="1566"/>
                  </a:cubicBezTo>
                  <a:cubicBezTo>
                    <a:pt x="299" y="1566"/>
                    <a:pt x="317" y="1557"/>
                    <a:pt x="337" y="1534"/>
                  </a:cubicBezTo>
                  <a:cubicBezTo>
                    <a:pt x="393" y="1471"/>
                    <a:pt x="406" y="1357"/>
                    <a:pt x="432" y="1274"/>
                  </a:cubicBezTo>
                  <a:cubicBezTo>
                    <a:pt x="486" y="1106"/>
                    <a:pt x="525" y="933"/>
                    <a:pt x="548" y="754"/>
                  </a:cubicBezTo>
                  <a:cubicBezTo>
                    <a:pt x="569" y="596"/>
                    <a:pt x="599" y="390"/>
                    <a:pt x="566" y="233"/>
                  </a:cubicBezTo>
                  <a:cubicBezTo>
                    <a:pt x="536" y="99"/>
                    <a:pt x="476" y="46"/>
                    <a:pt x="372" y="11"/>
                  </a:cubicBezTo>
                  <a:cubicBezTo>
                    <a:pt x="349"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2"/>
            <p:cNvSpPr/>
            <p:nvPr/>
          </p:nvSpPr>
          <p:spPr>
            <a:xfrm>
              <a:off x="4192052" y="3603431"/>
              <a:ext cx="13738" cy="13827"/>
            </a:xfrm>
            <a:custGeom>
              <a:avLst/>
              <a:gdLst/>
              <a:ahLst/>
              <a:cxnLst/>
              <a:rect l="l" t="t" r="r" b="b"/>
              <a:pathLst>
                <a:path w="461" h="464" extrusionOk="0">
                  <a:moveTo>
                    <a:pt x="232" y="1"/>
                  </a:moveTo>
                  <a:cubicBezTo>
                    <a:pt x="222" y="1"/>
                    <a:pt x="210" y="2"/>
                    <a:pt x="200" y="5"/>
                  </a:cubicBezTo>
                  <a:cubicBezTo>
                    <a:pt x="188" y="6"/>
                    <a:pt x="175" y="6"/>
                    <a:pt x="165" y="9"/>
                  </a:cubicBezTo>
                  <a:cubicBezTo>
                    <a:pt x="149" y="15"/>
                    <a:pt x="132" y="22"/>
                    <a:pt x="118" y="29"/>
                  </a:cubicBezTo>
                  <a:cubicBezTo>
                    <a:pt x="114" y="31"/>
                    <a:pt x="109" y="35"/>
                    <a:pt x="104" y="38"/>
                  </a:cubicBezTo>
                  <a:cubicBezTo>
                    <a:pt x="92" y="48"/>
                    <a:pt x="78" y="58"/>
                    <a:pt x="65" y="69"/>
                  </a:cubicBezTo>
                  <a:cubicBezTo>
                    <a:pt x="52" y="81"/>
                    <a:pt x="43" y="95"/>
                    <a:pt x="32" y="108"/>
                  </a:cubicBezTo>
                  <a:cubicBezTo>
                    <a:pt x="29" y="112"/>
                    <a:pt x="28" y="117"/>
                    <a:pt x="25" y="121"/>
                  </a:cubicBezTo>
                  <a:cubicBezTo>
                    <a:pt x="18" y="135"/>
                    <a:pt x="10" y="151"/>
                    <a:pt x="8" y="167"/>
                  </a:cubicBezTo>
                  <a:cubicBezTo>
                    <a:pt x="3" y="184"/>
                    <a:pt x="2" y="200"/>
                    <a:pt x="0" y="216"/>
                  </a:cubicBezTo>
                  <a:cubicBezTo>
                    <a:pt x="0" y="227"/>
                    <a:pt x="2" y="238"/>
                    <a:pt x="3" y="250"/>
                  </a:cubicBezTo>
                  <a:cubicBezTo>
                    <a:pt x="6" y="260"/>
                    <a:pt x="6" y="271"/>
                    <a:pt x="9" y="281"/>
                  </a:cubicBezTo>
                  <a:cubicBezTo>
                    <a:pt x="10" y="286"/>
                    <a:pt x="13" y="291"/>
                    <a:pt x="15" y="294"/>
                  </a:cubicBezTo>
                  <a:cubicBezTo>
                    <a:pt x="15" y="299"/>
                    <a:pt x="15" y="300"/>
                    <a:pt x="16" y="303"/>
                  </a:cubicBezTo>
                  <a:cubicBezTo>
                    <a:pt x="18" y="309"/>
                    <a:pt x="18" y="313"/>
                    <a:pt x="20" y="316"/>
                  </a:cubicBezTo>
                  <a:cubicBezTo>
                    <a:pt x="25" y="330"/>
                    <a:pt x="30" y="345"/>
                    <a:pt x="36" y="357"/>
                  </a:cubicBezTo>
                  <a:cubicBezTo>
                    <a:pt x="38" y="359"/>
                    <a:pt x="38" y="363"/>
                    <a:pt x="39" y="365"/>
                  </a:cubicBezTo>
                  <a:cubicBezTo>
                    <a:pt x="46" y="377"/>
                    <a:pt x="58" y="388"/>
                    <a:pt x="66" y="399"/>
                  </a:cubicBezTo>
                  <a:cubicBezTo>
                    <a:pt x="68" y="400"/>
                    <a:pt x="68" y="402"/>
                    <a:pt x="71" y="403"/>
                  </a:cubicBezTo>
                  <a:cubicBezTo>
                    <a:pt x="75" y="409"/>
                    <a:pt x="85" y="416"/>
                    <a:pt x="89" y="420"/>
                  </a:cubicBezTo>
                  <a:cubicBezTo>
                    <a:pt x="95" y="425"/>
                    <a:pt x="102" y="430"/>
                    <a:pt x="109" y="436"/>
                  </a:cubicBezTo>
                  <a:cubicBezTo>
                    <a:pt x="122" y="443"/>
                    <a:pt x="136" y="448"/>
                    <a:pt x="149" y="453"/>
                  </a:cubicBezTo>
                  <a:cubicBezTo>
                    <a:pt x="152" y="456"/>
                    <a:pt x="157" y="456"/>
                    <a:pt x="158" y="458"/>
                  </a:cubicBezTo>
                  <a:cubicBezTo>
                    <a:pt x="172" y="461"/>
                    <a:pt x="188" y="463"/>
                    <a:pt x="204" y="463"/>
                  </a:cubicBezTo>
                  <a:lnTo>
                    <a:pt x="215" y="463"/>
                  </a:lnTo>
                  <a:cubicBezTo>
                    <a:pt x="232" y="463"/>
                    <a:pt x="253" y="459"/>
                    <a:pt x="271" y="456"/>
                  </a:cubicBezTo>
                  <a:cubicBezTo>
                    <a:pt x="275" y="453"/>
                    <a:pt x="283" y="453"/>
                    <a:pt x="288" y="452"/>
                  </a:cubicBezTo>
                  <a:cubicBezTo>
                    <a:pt x="307" y="446"/>
                    <a:pt x="323" y="439"/>
                    <a:pt x="339" y="430"/>
                  </a:cubicBezTo>
                  <a:cubicBezTo>
                    <a:pt x="344" y="428"/>
                    <a:pt x="351" y="425"/>
                    <a:pt x="357" y="420"/>
                  </a:cubicBezTo>
                  <a:cubicBezTo>
                    <a:pt x="369" y="409"/>
                    <a:pt x="386" y="400"/>
                    <a:pt x="396" y="388"/>
                  </a:cubicBezTo>
                  <a:cubicBezTo>
                    <a:pt x="402" y="382"/>
                    <a:pt x="407" y="373"/>
                    <a:pt x="412" y="367"/>
                  </a:cubicBezTo>
                  <a:lnTo>
                    <a:pt x="429" y="346"/>
                  </a:lnTo>
                  <a:cubicBezTo>
                    <a:pt x="437" y="332"/>
                    <a:pt x="443" y="316"/>
                    <a:pt x="447" y="300"/>
                  </a:cubicBezTo>
                  <a:cubicBezTo>
                    <a:pt x="450" y="294"/>
                    <a:pt x="452" y="289"/>
                    <a:pt x="452" y="284"/>
                  </a:cubicBezTo>
                  <a:cubicBezTo>
                    <a:pt x="455" y="266"/>
                    <a:pt x="459" y="249"/>
                    <a:pt x="459" y="230"/>
                  </a:cubicBezTo>
                  <a:cubicBezTo>
                    <a:pt x="460" y="217"/>
                    <a:pt x="457" y="200"/>
                    <a:pt x="455" y="181"/>
                  </a:cubicBezTo>
                  <a:cubicBezTo>
                    <a:pt x="453" y="177"/>
                    <a:pt x="453" y="171"/>
                    <a:pt x="452" y="165"/>
                  </a:cubicBezTo>
                  <a:cubicBezTo>
                    <a:pt x="446" y="150"/>
                    <a:pt x="439" y="134"/>
                    <a:pt x="432" y="117"/>
                  </a:cubicBezTo>
                  <a:cubicBezTo>
                    <a:pt x="423" y="102"/>
                    <a:pt x="412" y="88"/>
                    <a:pt x="402" y="77"/>
                  </a:cubicBezTo>
                  <a:cubicBezTo>
                    <a:pt x="397" y="71"/>
                    <a:pt x="393" y="67"/>
                    <a:pt x="389" y="64"/>
                  </a:cubicBezTo>
                  <a:cubicBezTo>
                    <a:pt x="376" y="52"/>
                    <a:pt x="364" y="42"/>
                    <a:pt x="350" y="34"/>
                  </a:cubicBezTo>
                  <a:cubicBezTo>
                    <a:pt x="336" y="24"/>
                    <a:pt x="317" y="16"/>
                    <a:pt x="301" y="12"/>
                  </a:cubicBezTo>
                  <a:cubicBezTo>
                    <a:pt x="296" y="9"/>
                    <a:pt x="293"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2"/>
            <p:cNvSpPr/>
            <p:nvPr/>
          </p:nvSpPr>
          <p:spPr>
            <a:xfrm>
              <a:off x="4390068" y="3618629"/>
              <a:ext cx="25539" cy="15913"/>
            </a:xfrm>
            <a:custGeom>
              <a:avLst/>
              <a:gdLst/>
              <a:ahLst/>
              <a:cxnLst/>
              <a:rect l="l" t="t" r="r" b="b"/>
              <a:pathLst>
                <a:path w="857" h="534" extrusionOk="0">
                  <a:moveTo>
                    <a:pt x="48" y="1"/>
                  </a:moveTo>
                  <a:cubicBezTo>
                    <a:pt x="19" y="1"/>
                    <a:pt x="0" y="19"/>
                    <a:pt x="3" y="72"/>
                  </a:cubicBezTo>
                  <a:cubicBezTo>
                    <a:pt x="4" y="158"/>
                    <a:pt x="76" y="249"/>
                    <a:pt x="113" y="326"/>
                  </a:cubicBezTo>
                  <a:cubicBezTo>
                    <a:pt x="149" y="395"/>
                    <a:pt x="185" y="465"/>
                    <a:pt x="228" y="534"/>
                  </a:cubicBezTo>
                  <a:cubicBezTo>
                    <a:pt x="437" y="528"/>
                    <a:pt x="649" y="524"/>
                    <a:pt x="857" y="519"/>
                  </a:cubicBezTo>
                  <a:cubicBezTo>
                    <a:pt x="679" y="350"/>
                    <a:pt x="465" y="221"/>
                    <a:pt x="255" y="105"/>
                  </a:cubicBezTo>
                  <a:cubicBezTo>
                    <a:pt x="208" y="78"/>
                    <a:pt x="107" y="1"/>
                    <a:pt x="4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2"/>
            <p:cNvSpPr/>
            <p:nvPr/>
          </p:nvSpPr>
          <p:spPr>
            <a:xfrm>
              <a:off x="4337383" y="3565973"/>
              <a:ext cx="34777" cy="36207"/>
            </a:xfrm>
            <a:custGeom>
              <a:avLst/>
              <a:gdLst/>
              <a:ahLst/>
              <a:cxnLst/>
              <a:rect l="l" t="t" r="r" b="b"/>
              <a:pathLst>
                <a:path w="1167" h="1215" extrusionOk="0">
                  <a:moveTo>
                    <a:pt x="270" y="1"/>
                  </a:moveTo>
                  <a:cubicBezTo>
                    <a:pt x="226" y="1"/>
                    <a:pt x="184" y="15"/>
                    <a:pt x="137" y="40"/>
                  </a:cubicBezTo>
                  <a:cubicBezTo>
                    <a:pt x="53" y="83"/>
                    <a:pt x="1" y="182"/>
                    <a:pt x="22" y="289"/>
                  </a:cubicBezTo>
                  <a:cubicBezTo>
                    <a:pt x="24" y="302"/>
                    <a:pt x="27" y="312"/>
                    <a:pt x="31" y="323"/>
                  </a:cubicBezTo>
                  <a:cubicBezTo>
                    <a:pt x="48" y="376"/>
                    <a:pt x="81" y="428"/>
                    <a:pt x="116" y="477"/>
                  </a:cubicBezTo>
                  <a:cubicBezTo>
                    <a:pt x="318" y="762"/>
                    <a:pt x="619" y="950"/>
                    <a:pt x="911" y="1111"/>
                  </a:cubicBezTo>
                  <a:cubicBezTo>
                    <a:pt x="957" y="1137"/>
                    <a:pt x="1057" y="1215"/>
                    <a:pt x="1117" y="1215"/>
                  </a:cubicBezTo>
                  <a:cubicBezTo>
                    <a:pt x="1147" y="1215"/>
                    <a:pt x="1166" y="1196"/>
                    <a:pt x="1164" y="1142"/>
                  </a:cubicBezTo>
                  <a:cubicBezTo>
                    <a:pt x="1162" y="1057"/>
                    <a:pt x="1091" y="965"/>
                    <a:pt x="1054" y="889"/>
                  </a:cubicBezTo>
                  <a:cubicBezTo>
                    <a:pt x="977" y="732"/>
                    <a:pt x="881" y="578"/>
                    <a:pt x="776" y="435"/>
                  </a:cubicBezTo>
                  <a:cubicBezTo>
                    <a:pt x="682" y="308"/>
                    <a:pt x="561" y="140"/>
                    <a:pt x="428" y="55"/>
                  </a:cubicBezTo>
                  <a:cubicBezTo>
                    <a:pt x="368" y="17"/>
                    <a:pt x="318" y="1"/>
                    <a:pt x="270"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2"/>
            <p:cNvSpPr/>
            <p:nvPr/>
          </p:nvSpPr>
          <p:spPr>
            <a:xfrm>
              <a:off x="4345220" y="3619612"/>
              <a:ext cx="30336" cy="16062"/>
            </a:xfrm>
            <a:custGeom>
              <a:avLst/>
              <a:gdLst/>
              <a:ahLst/>
              <a:cxnLst/>
              <a:rect l="l" t="t" r="r" b="b"/>
              <a:pathLst>
                <a:path w="1018" h="539" extrusionOk="0">
                  <a:moveTo>
                    <a:pt x="871" y="1"/>
                  </a:moveTo>
                  <a:cubicBezTo>
                    <a:pt x="869" y="1"/>
                    <a:pt x="866" y="1"/>
                    <a:pt x="864" y="1"/>
                  </a:cubicBezTo>
                  <a:cubicBezTo>
                    <a:pt x="781" y="4"/>
                    <a:pt x="692" y="78"/>
                    <a:pt x="616" y="115"/>
                  </a:cubicBezTo>
                  <a:cubicBezTo>
                    <a:pt x="464" y="194"/>
                    <a:pt x="314" y="289"/>
                    <a:pt x="175" y="398"/>
                  </a:cubicBezTo>
                  <a:cubicBezTo>
                    <a:pt x="121" y="441"/>
                    <a:pt x="60" y="486"/>
                    <a:pt x="0" y="538"/>
                  </a:cubicBezTo>
                  <a:cubicBezTo>
                    <a:pt x="228" y="531"/>
                    <a:pt x="457" y="527"/>
                    <a:pt x="685" y="522"/>
                  </a:cubicBezTo>
                  <a:lnTo>
                    <a:pt x="686" y="522"/>
                  </a:lnTo>
                  <a:cubicBezTo>
                    <a:pt x="738" y="436"/>
                    <a:pt x="785" y="347"/>
                    <a:pt x="834" y="260"/>
                  </a:cubicBezTo>
                  <a:cubicBezTo>
                    <a:pt x="872" y="191"/>
                    <a:pt x="1018" y="1"/>
                    <a:pt x="8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2"/>
            <p:cNvSpPr/>
            <p:nvPr/>
          </p:nvSpPr>
          <p:spPr>
            <a:xfrm>
              <a:off x="4386700" y="3566182"/>
              <a:ext cx="38293" cy="34985"/>
            </a:xfrm>
            <a:custGeom>
              <a:avLst/>
              <a:gdLst/>
              <a:ahLst/>
              <a:cxnLst/>
              <a:rect l="l" t="t" r="r" b="b"/>
              <a:pathLst>
                <a:path w="1285" h="1174" extrusionOk="0">
                  <a:moveTo>
                    <a:pt x="1034" y="0"/>
                  </a:moveTo>
                  <a:cubicBezTo>
                    <a:pt x="1018" y="0"/>
                    <a:pt x="1002" y="2"/>
                    <a:pt x="985" y="5"/>
                  </a:cubicBezTo>
                  <a:cubicBezTo>
                    <a:pt x="977" y="10"/>
                    <a:pt x="965" y="11"/>
                    <a:pt x="955" y="15"/>
                  </a:cubicBezTo>
                  <a:cubicBezTo>
                    <a:pt x="901" y="33"/>
                    <a:pt x="851" y="66"/>
                    <a:pt x="803" y="101"/>
                  </a:cubicBezTo>
                  <a:cubicBezTo>
                    <a:pt x="525" y="309"/>
                    <a:pt x="341" y="614"/>
                    <a:pt x="183" y="914"/>
                  </a:cubicBezTo>
                  <a:cubicBezTo>
                    <a:pt x="146" y="984"/>
                    <a:pt x="1" y="1173"/>
                    <a:pt x="145" y="1173"/>
                  </a:cubicBezTo>
                  <a:cubicBezTo>
                    <a:pt x="147" y="1173"/>
                    <a:pt x="150" y="1173"/>
                    <a:pt x="153" y="1173"/>
                  </a:cubicBezTo>
                  <a:cubicBezTo>
                    <a:pt x="234" y="1170"/>
                    <a:pt x="325" y="1099"/>
                    <a:pt x="399" y="1059"/>
                  </a:cubicBezTo>
                  <a:cubicBezTo>
                    <a:pt x="554" y="980"/>
                    <a:pt x="703" y="884"/>
                    <a:pt x="842" y="776"/>
                  </a:cubicBezTo>
                  <a:cubicBezTo>
                    <a:pt x="965" y="679"/>
                    <a:pt x="1130" y="557"/>
                    <a:pt x="1213" y="421"/>
                  </a:cubicBezTo>
                  <a:cubicBezTo>
                    <a:pt x="1285" y="305"/>
                    <a:pt x="1279" y="225"/>
                    <a:pt x="1229" y="123"/>
                  </a:cubicBezTo>
                  <a:cubicBezTo>
                    <a:pt x="1193" y="50"/>
                    <a:pt x="1119"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2"/>
            <p:cNvSpPr/>
            <p:nvPr/>
          </p:nvSpPr>
          <p:spPr>
            <a:xfrm>
              <a:off x="4374214" y="3603491"/>
              <a:ext cx="13797" cy="14036"/>
            </a:xfrm>
            <a:custGeom>
              <a:avLst/>
              <a:gdLst/>
              <a:ahLst/>
              <a:cxnLst/>
              <a:rect l="l" t="t" r="r" b="b"/>
              <a:pathLst>
                <a:path w="463" h="471" extrusionOk="0">
                  <a:moveTo>
                    <a:pt x="231" y="0"/>
                  </a:moveTo>
                  <a:cubicBezTo>
                    <a:pt x="215" y="0"/>
                    <a:pt x="198" y="4"/>
                    <a:pt x="181" y="6"/>
                  </a:cubicBezTo>
                  <a:cubicBezTo>
                    <a:pt x="176" y="6"/>
                    <a:pt x="172" y="7"/>
                    <a:pt x="166" y="10"/>
                  </a:cubicBezTo>
                  <a:cubicBezTo>
                    <a:pt x="152" y="14"/>
                    <a:pt x="135" y="20"/>
                    <a:pt x="120" y="29"/>
                  </a:cubicBezTo>
                  <a:cubicBezTo>
                    <a:pt x="106" y="39"/>
                    <a:pt x="93" y="49"/>
                    <a:pt x="80" y="60"/>
                  </a:cubicBezTo>
                  <a:cubicBezTo>
                    <a:pt x="72" y="67"/>
                    <a:pt x="66" y="77"/>
                    <a:pt x="59" y="86"/>
                  </a:cubicBezTo>
                  <a:cubicBezTo>
                    <a:pt x="52" y="96"/>
                    <a:pt x="44" y="105"/>
                    <a:pt x="42" y="113"/>
                  </a:cubicBezTo>
                  <a:cubicBezTo>
                    <a:pt x="39" y="118"/>
                    <a:pt x="37" y="122"/>
                    <a:pt x="36" y="126"/>
                  </a:cubicBezTo>
                  <a:cubicBezTo>
                    <a:pt x="34" y="128"/>
                    <a:pt x="33" y="132"/>
                    <a:pt x="30" y="133"/>
                  </a:cubicBezTo>
                  <a:cubicBezTo>
                    <a:pt x="29" y="136"/>
                    <a:pt x="27" y="140"/>
                    <a:pt x="23" y="145"/>
                  </a:cubicBezTo>
                  <a:cubicBezTo>
                    <a:pt x="19" y="158"/>
                    <a:pt x="12" y="172"/>
                    <a:pt x="7" y="186"/>
                  </a:cubicBezTo>
                  <a:cubicBezTo>
                    <a:pt x="6" y="191"/>
                    <a:pt x="6" y="192"/>
                    <a:pt x="6" y="195"/>
                  </a:cubicBezTo>
                  <a:cubicBezTo>
                    <a:pt x="2" y="211"/>
                    <a:pt x="2" y="225"/>
                    <a:pt x="0" y="238"/>
                  </a:cubicBezTo>
                  <a:lnTo>
                    <a:pt x="0" y="245"/>
                  </a:lnTo>
                  <a:cubicBezTo>
                    <a:pt x="0" y="255"/>
                    <a:pt x="2" y="264"/>
                    <a:pt x="3" y="271"/>
                  </a:cubicBezTo>
                  <a:cubicBezTo>
                    <a:pt x="6" y="278"/>
                    <a:pt x="6" y="288"/>
                    <a:pt x="7" y="295"/>
                  </a:cubicBezTo>
                  <a:cubicBezTo>
                    <a:pt x="10" y="310"/>
                    <a:pt x="19" y="324"/>
                    <a:pt x="23" y="337"/>
                  </a:cubicBezTo>
                  <a:cubicBezTo>
                    <a:pt x="24" y="341"/>
                    <a:pt x="27" y="343"/>
                    <a:pt x="29" y="345"/>
                  </a:cubicBezTo>
                  <a:cubicBezTo>
                    <a:pt x="37" y="358"/>
                    <a:pt x="46" y="371"/>
                    <a:pt x="57" y="384"/>
                  </a:cubicBezTo>
                  <a:cubicBezTo>
                    <a:pt x="59" y="387"/>
                    <a:pt x="63" y="388"/>
                    <a:pt x="65" y="391"/>
                  </a:cubicBezTo>
                  <a:cubicBezTo>
                    <a:pt x="79" y="403"/>
                    <a:pt x="93" y="414"/>
                    <a:pt x="109" y="427"/>
                  </a:cubicBezTo>
                  <a:lnTo>
                    <a:pt x="125" y="437"/>
                  </a:lnTo>
                  <a:cubicBezTo>
                    <a:pt x="142" y="446"/>
                    <a:pt x="158" y="453"/>
                    <a:pt x="175" y="459"/>
                  </a:cubicBezTo>
                  <a:cubicBezTo>
                    <a:pt x="181" y="460"/>
                    <a:pt x="188" y="463"/>
                    <a:pt x="195" y="464"/>
                  </a:cubicBezTo>
                  <a:cubicBezTo>
                    <a:pt x="209" y="466"/>
                    <a:pt x="225" y="470"/>
                    <a:pt x="240" y="470"/>
                  </a:cubicBezTo>
                  <a:cubicBezTo>
                    <a:pt x="242" y="470"/>
                    <a:pt x="243" y="470"/>
                    <a:pt x="245" y="470"/>
                  </a:cubicBezTo>
                  <a:cubicBezTo>
                    <a:pt x="254" y="470"/>
                    <a:pt x="261" y="467"/>
                    <a:pt x="271" y="466"/>
                  </a:cubicBezTo>
                  <a:cubicBezTo>
                    <a:pt x="279" y="464"/>
                    <a:pt x="288" y="464"/>
                    <a:pt x="297" y="463"/>
                  </a:cubicBezTo>
                  <a:cubicBezTo>
                    <a:pt x="314" y="459"/>
                    <a:pt x="330" y="450"/>
                    <a:pt x="344" y="444"/>
                  </a:cubicBezTo>
                  <a:cubicBezTo>
                    <a:pt x="350" y="443"/>
                    <a:pt x="355" y="439"/>
                    <a:pt x="358" y="436"/>
                  </a:cubicBezTo>
                  <a:cubicBezTo>
                    <a:pt x="373" y="424"/>
                    <a:pt x="387" y="416"/>
                    <a:pt x="400" y="403"/>
                  </a:cubicBezTo>
                  <a:cubicBezTo>
                    <a:pt x="410" y="391"/>
                    <a:pt x="421" y="375"/>
                    <a:pt x="430" y="361"/>
                  </a:cubicBezTo>
                  <a:cubicBezTo>
                    <a:pt x="434" y="357"/>
                    <a:pt x="436" y="351"/>
                    <a:pt x="437" y="347"/>
                  </a:cubicBezTo>
                  <a:cubicBezTo>
                    <a:pt x="444" y="330"/>
                    <a:pt x="451" y="314"/>
                    <a:pt x="456" y="298"/>
                  </a:cubicBezTo>
                  <a:cubicBezTo>
                    <a:pt x="459" y="282"/>
                    <a:pt x="460" y="264"/>
                    <a:pt x="463" y="247"/>
                  </a:cubicBezTo>
                  <a:lnTo>
                    <a:pt x="463" y="228"/>
                  </a:lnTo>
                  <a:cubicBezTo>
                    <a:pt x="460" y="212"/>
                    <a:pt x="459" y="193"/>
                    <a:pt x="456" y="178"/>
                  </a:cubicBezTo>
                  <a:cubicBezTo>
                    <a:pt x="451" y="161"/>
                    <a:pt x="443" y="143"/>
                    <a:pt x="436" y="128"/>
                  </a:cubicBezTo>
                  <a:cubicBezTo>
                    <a:pt x="433" y="122"/>
                    <a:pt x="431" y="119"/>
                    <a:pt x="429" y="113"/>
                  </a:cubicBezTo>
                  <a:cubicBezTo>
                    <a:pt x="420" y="99"/>
                    <a:pt x="408" y="83"/>
                    <a:pt x="396" y="70"/>
                  </a:cubicBezTo>
                  <a:cubicBezTo>
                    <a:pt x="388" y="62"/>
                    <a:pt x="378" y="56"/>
                    <a:pt x="370" y="49"/>
                  </a:cubicBezTo>
                  <a:cubicBezTo>
                    <a:pt x="360" y="42"/>
                    <a:pt x="351" y="34"/>
                    <a:pt x="343" y="29"/>
                  </a:cubicBezTo>
                  <a:cubicBezTo>
                    <a:pt x="328" y="20"/>
                    <a:pt x="312" y="14"/>
                    <a:pt x="295" y="10"/>
                  </a:cubicBezTo>
                  <a:cubicBezTo>
                    <a:pt x="290" y="7"/>
                    <a:pt x="285" y="6"/>
                    <a:pt x="279" y="6"/>
                  </a:cubicBezTo>
                  <a:cubicBezTo>
                    <a:pt x="264" y="3"/>
                    <a:pt x="248"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2"/>
            <p:cNvSpPr/>
            <p:nvPr/>
          </p:nvSpPr>
          <p:spPr>
            <a:xfrm>
              <a:off x="4573571" y="3602150"/>
              <a:ext cx="48693" cy="16658"/>
            </a:xfrm>
            <a:custGeom>
              <a:avLst/>
              <a:gdLst/>
              <a:ahLst/>
              <a:cxnLst/>
              <a:rect l="l" t="t" r="r" b="b"/>
              <a:pathLst>
                <a:path w="1634" h="559" extrusionOk="0">
                  <a:moveTo>
                    <a:pt x="1100" y="0"/>
                  </a:moveTo>
                  <a:cubicBezTo>
                    <a:pt x="833" y="0"/>
                    <a:pt x="568" y="68"/>
                    <a:pt x="317" y="144"/>
                  </a:cubicBezTo>
                  <a:cubicBezTo>
                    <a:pt x="240" y="167"/>
                    <a:pt x="0" y="196"/>
                    <a:pt x="116" y="306"/>
                  </a:cubicBezTo>
                  <a:cubicBezTo>
                    <a:pt x="178" y="363"/>
                    <a:pt x="290" y="377"/>
                    <a:pt x="371" y="403"/>
                  </a:cubicBezTo>
                  <a:cubicBezTo>
                    <a:pt x="536" y="459"/>
                    <a:pt x="705" y="499"/>
                    <a:pt x="880" y="524"/>
                  </a:cubicBezTo>
                  <a:cubicBezTo>
                    <a:pt x="984" y="538"/>
                    <a:pt x="1111" y="558"/>
                    <a:pt x="1230" y="558"/>
                  </a:cubicBezTo>
                  <a:cubicBezTo>
                    <a:pt x="1286" y="558"/>
                    <a:pt x="1340" y="554"/>
                    <a:pt x="1389" y="542"/>
                  </a:cubicBezTo>
                  <a:cubicBezTo>
                    <a:pt x="1519" y="511"/>
                    <a:pt x="1571" y="451"/>
                    <a:pt x="1605" y="343"/>
                  </a:cubicBezTo>
                  <a:cubicBezTo>
                    <a:pt x="1634" y="251"/>
                    <a:pt x="1604" y="144"/>
                    <a:pt x="1513" y="85"/>
                  </a:cubicBezTo>
                  <a:cubicBezTo>
                    <a:pt x="1505" y="77"/>
                    <a:pt x="1493" y="69"/>
                    <a:pt x="1485" y="65"/>
                  </a:cubicBezTo>
                  <a:cubicBezTo>
                    <a:pt x="1435" y="41"/>
                    <a:pt x="1376" y="26"/>
                    <a:pt x="1319" y="16"/>
                  </a:cubicBezTo>
                  <a:cubicBezTo>
                    <a:pt x="1246" y="5"/>
                    <a:pt x="1173" y="0"/>
                    <a:pt x="110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p:nvPr/>
          </p:nvSpPr>
          <p:spPr>
            <a:xfrm>
              <a:off x="4504645" y="3602060"/>
              <a:ext cx="48723" cy="16658"/>
            </a:xfrm>
            <a:custGeom>
              <a:avLst/>
              <a:gdLst/>
              <a:ahLst/>
              <a:cxnLst/>
              <a:rect l="l" t="t" r="r" b="b"/>
              <a:pathLst>
                <a:path w="1635" h="559" extrusionOk="0">
                  <a:moveTo>
                    <a:pt x="409" y="0"/>
                  </a:moveTo>
                  <a:cubicBezTo>
                    <a:pt x="351" y="0"/>
                    <a:pt x="296" y="5"/>
                    <a:pt x="246" y="17"/>
                  </a:cubicBezTo>
                  <a:cubicBezTo>
                    <a:pt x="115" y="47"/>
                    <a:pt x="64" y="110"/>
                    <a:pt x="29" y="217"/>
                  </a:cubicBezTo>
                  <a:cubicBezTo>
                    <a:pt x="1" y="309"/>
                    <a:pt x="31" y="416"/>
                    <a:pt x="121" y="475"/>
                  </a:cubicBezTo>
                  <a:cubicBezTo>
                    <a:pt x="130" y="482"/>
                    <a:pt x="141" y="488"/>
                    <a:pt x="150"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6" y="196"/>
                    <a:pt x="1345" y="181"/>
                    <a:pt x="1263" y="154"/>
                  </a:cubicBezTo>
                  <a:cubicBezTo>
                    <a:pt x="1098" y="98"/>
                    <a:pt x="929" y="60"/>
                    <a:pt x="754" y="34"/>
                  </a:cubicBezTo>
                  <a:cubicBezTo>
                    <a:pt x="651" y="19"/>
                    <a:pt x="526" y="0"/>
                    <a:pt x="4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2"/>
            <p:cNvSpPr/>
            <p:nvPr/>
          </p:nvSpPr>
          <p:spPr>
            <a:xfrm>
              <a:off x="4560102" y="3623337"/>
              <a:ext cx="7480" cy="7629"/>
            </a:xfrm>
            <a:custGeom>
              <a:avLst/>
              <a:gdLst/>
              <a:ahLst/>
              <a:cxnLst/>
              <a:rect l="l" t="t" r="r" b="b"/>
              <a:pathLst>
                <a:path w="251" h="256" extrusionOk="0">
                  <a:moveTo>
                    <a:pt x="139" y="0"/>
                  </a:moveTo>
                  <a:cubicBezTo>
                    <a:pt x="124" y="0"/>
                    <a:pt x="107" y="10"/>
                    <a:pt x="87" y="32"/>
                  </a:cubicBezTo>
                  <a:cubicBezTo>
                    <a:pt x="38" y="85"/>
                    <a:pt x="21" y="178"/>
                    <a:pt x="1" y="255"/>
                  </a:cubicBezTo>
                  <a:cubicBezTo>
                    <a:pt x="85" y="255"/>
                    <a:pt x="166" y="251"/>
                    <a:pt x="250" y="250"/>
                  </a:cubicBezTo>
                  <a:cubicBezTo>
                    <a:pt x="247" y="247"/>
                    <a:pt x="247" y="241"/>
                    <a:pt x="244" y="237"/>
                  </a:cubicBezTo>
                  <a:cubicBezTo>
                    <a:pt x="227" y="175"/>
                    <a:pt x="204" y="0"/>
                    <a:pt x="1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2"/>
            <p:cNvSpPr/>
            <p:nvPr/>
          </p:nvSpPr>
          <p:spPr>
            <a:xfrm>
              <a:off x="4554172" y="3550805"/>
              <a:ext cx="17940" cy="46667"/>
            </a:xfrm>
            <a:custGeom>
              <a:avLst/>
              <a:gdLst/>
              <a:ahLst/>
              <a:cxnLst/>
              <a:rect l="l" t="t" r="r" b="b"/>
              <a:pathLst>
                <a:path w="602" h="1566" extrusionOk="0">
                  <a:moveTo>
                    <a:pt x="304" y="0"/>
                  </a:moveTo>
                  <a:cubicBezTo>
                    <a:pt x="234" y="0"/>
                    <a:pt x="164" y="35"/>
                    <a:pt x="120" y="104"/>
                  </a:cubicBezTo>
                  <a:cubicBezTo>
                    <a:pt x="114" y="116"/>
                    <a:pt x="108" y="126"/>
                    <a:pt x="102" y="135"/>
                  </a:cubicBezTo>
                  <a:cubicBezTo>
                    <a:pt x="78" y="188"/>
                    <a:pt x="64" y="246"/>
                    <a:pt x="55" y="305"/>
                  </a:cubicBezTo>
                  <a:cubicBezTo>
                    <a:pt x="1" y="653"/>
                    <a:pt x="84" y="1004"/>
                    <a:pt x="178" y="1328"/>
                  </a:cubicBezTo>
                  <a:cubicBezTo>
                    <a:pt x="197" y="1392"/>
                    <a:pt x="218" y="1566"/>
                    <a:pt x="284" y="1566"/>
                  </a:cubicBezTo>
                  <a:cubicBezTo>
                    <a:pt x="299" y="1566"/>
                    <a:pt x="317" y="1557"/>
                    <a:pt x="337" y="1534"/>
                  </a:cubicBezTo>
                  <a:cubicBezTo>
                    <a:pt x="393" y="1471"/>
                    <a:pt x="408" y="1357"/>
                    <a:pt x="432" y="1274"/>
                  </a:cubicBezTo>
                  <a:cubicBezTo>
                    <a:pt x="486" y="1106"/>
                    <a:pt x="525" y="933"/>
                    <a:pt x="550" y="754"/>
                  </a:cubicBezTo>
                  <a:cubicBezTo>
                    <a:pt x="571" y="596"/>
                    <a:pt x="601" y="390"/>
                    <a:pt x="567" y="233"/>
                  </a:cubicBezTo>
                  <a:cubicBezTo>
                    <a:pt x="537" y="99"/>
                    <a:pt x="478" y="46"/>
                    <a:pt x="372" y="11"/>
                  </a:cubicBezTo>
                  <a:cubicBezTo>
                    <a:pt x="350" y="4"/>
                    <a:pt x="327" y="0"/>
                    <a:pt x="30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2"/>
            <p:cNvSpPr/>
            <p:nvPr/>
          </p:nvSpPr>
          <p:spPr>
            <a:xfrm>
              <a:off x="4556734" y="3603431"/>
              <a:ext cx="13827" cy="13827"/>
            </a:xfrm>
            <a:custGeom>
              <a:avLst/>
              <a:gdLst/>
              <a:ahLst/>
              <a:cxnLst/>
              <a:rect l="l" t="t" r="r" b="b"/>
              <a:pathLst>
                <a:path w="464" h="464" extrusionOk="0">
                  <a:moveTo>
                    <a:pt x="234" y="1"/>
                  </a:moveTo>
                  <a:cubicBezTo>
                    <a:pt x="223" y="1"/>
                    <a:pt x="210" y="2"/>
                    <a:pt x="200" y="5"/>
                  </a:cubicBezTo>
                  <a:cubicBezTo>
                    <a:pt x="188" y="6"/>
                    <a:pt x="177" y="6"/>
                    <a:pt x="165" y="9"/>
                  </a:cubicBezTo>
                  <a:cubicBezTo>
                    <a:pt x="150" y="15"/>
                    <a:pt x="134" y="22"/>
                    <a:pt x="120" y="29"/>
                  </a:cubicBezTo>
                  <a:cubicBezTo>
                    <a:pt x="114" y="31"/>
                    <a:pt x="110" y="35"/>
                    <a:pt x="105" y="38"/>
                  </a:cubicBezTo>
                  <a:cubicBezTo>
                    <a:pt x="92" y="48"/>
                    <a:pt x="78" y="58"/>
                    <a:pt x="65" y="69"/>
                  </a:cubicBezTo>
                  <a:cubicBezTo>
                    <a:pt x="52" y="81"/>
                    <a:pt x="44" y="95"/>
                    <a:pt x="34" y="108"/>
                  </a:cubicBezTo>
                  <a:cubicBezTo>
                    <a:pt x="29" y="112"/>
                    <a:pt x="28" y="117"/>
                    <a:pt x="26" y="121"/>
                  </a:cubicBezTo>
                  <a:cubicBezTo>
                    <a:pt x="19" y="135"/>
                    <a:pt x="12" y="151"/>
                    <a:pt x="8" y="167"/>
                  </a:cubicBezTo>
                  <a:cubicBezTo>
                    <a:pt x="5" y="184"/>
                    <a:pt x="2" y="200"/>
                    <a:pt x="1" y="216"/>
                  </a:cubicBezTo>
                  <a:cubicBezTo>
                    <a:pt x="1" y="227"/>
                    <a:pt x="2" y="238"/>
                    <a:pt x="5" y="250"/>
                  </a:cubicBezTo>
                  <a:cubicBezTo>
                    <a:pt x="6" y="260"/>
                    <a:pt x="6" y="271"/>
                    <a:pt x="9" y="281"/>
                  </a:cubicBezTo>
                  <a:cubicBezTo>
                    <a:pt x="12" y="286"/>
                    <a:pt x="14" y="291"/>
                    <a:pt x="15" y="294"/>
                  </a:cubicBezTo>
                  <a:cubicBezTo>
                    <a:pt x="15" y="299"/>
                    <a:pt x="15" y="300"/>
                    <a:pt x="16" y="303"/>
                  </a:cubicBezTo>
                  <a:cubicBezTo>
                    <a:pt x="19" y="309"/>
                    <a:pt x="19" y="313"/>
                    <a:pt x="21" y="316"/>
                  </a:cubicBezTo>
                  <a:cubicBezTo>
                    <a:pt x="26" y="330"/>
                    <a:pt x="31" y="345"/>
                    <a:pt x="37" y="357"/>
                  </a:cubicBezTo>
                  <a:cubicBezTo>
                    <a:pt x="38" y="359"/>
                    <a:pt x="38" y="363"/>
                    <a:pt x="41" y="365"/>
                  </a:cubicBezTo>
                  <a:cubicBezTo>
                    <a:pt x="48" y="377"/>
                    <a:pt x="58" y="388"/>
                    <a:pt x="67" y="399"/>
                  </a:cubicBezTo>
                  <a:cubicBezTo>
                    <a:pt x="69" y="400"/>
                    <a:pt x="69" y="402"/>
                    <a:pt x="71" y="403"/>
                  </a:cubicBezTo>
                  <a:cubicBezTo>
                    <a:pt x="77" y="409"/>
                    <a:pt x="85" y="416"/>
                    <a:pt x="91" y="420"/>
                  </a:cubicBezTo>
                  <a:cubicBezTo>
                    <a:pt x="95" y="425"/>
                    <a:pt x="102" y="430"/>
                    <a:pt x="110" y="436"/>
                  </a:cubicBezTo>
                  <a:cubicBezTo>
                    <a:pt x="122" y="443"/>
                    <a:pt x="137" y="448"/>
                    <a:pt x="150" y="453"/>
                  </a:cubicBezTo>
                  <a:cubicBezTo>
                    <a:pt x="153" y="456"/>
                    <a:pt x="157" y="456"/>
                    <a:pt x="158" y="458"/>
                  </a:cubicBezTo>
                  <a:cubicBezTo>
                    <a:pt x="173" y="461"/>
                    <a:pt x="188" y="463"/>
                    <a:pt x="206" y="463"/>
                  </a:cubicBezTo>
                  <a:lnTo>
                    <a:pt x="216" y="463"/>
                  </a:lnTo>
                  <a:cubicBezTo>
                    <a:pt x="234" y="463"/>
                    <a:pt x="253" y="459"/>
                    <a:pt x="272" y="456"/>
                  </a:cubicBezTo>
                  <a:cubicBezTo>
                    <a:pt x="277" y="453"/>
                    <a:pt x="284" y="453"/>
                    <a:pt x="289" y="452"/>
                  </a:cubicBezTo>
                  <a:cubicBezTo>
                    <a:pt x="307" y="446"/>
                    <a:pt x="323" y="439"/>
                    <a:pt x="339" y="430"/>
                  </a:cubicBezTo>
                  <a:cubicBezTo>
                    <a:pt x="345" y="428"/>
                    <a:pt x="350" y="425"/>
                    <a:pt x="357" y="420"/>
                  </a:cubicBezTo>
                  <a:cubicBezTo>
                    <a:pt x="370" y="409"/>
                    <a:pt x="386" y="400"/>
                    <a:pt x="396" y="388"/>
                  </a:cubicBezTo>
                  <a:cubicBezTo>
                    <a:pt x="402" y="382"/>
                    <a:pt x="408" y="373"/>
                    <a:pt x="413" y="367"/>
                  </a:cubicBezTo>
                  <a:lnTo>
                    <a:pt x="429" y="346"/>
                  </a:lnTo>
                  <a:cubicBezTo>
                    <a:pt x="438" y="332"/>
                    <a:pt x="443" y="316"/>
                    <a:pt x="449" y="300"/>
                  </a:cubicBezTo>
                  <a:cubicBezTo>
                    <a:pt x="451" y="294"/>
                    <a:pt x="452" y="289"/>
                    <a:pt x="452" y="284"/>
                  </a:cubicBezTo>
                  <a:cubicBezTo>
                    <a:pt x="456" y="266"/>
                    <a:pt x="459" y="249"/>
                    <a:pt x="459" y="230"/>
                  </a:cubicBezTo>
                  <a:cubicBezTo>
                    <a:pt x="464" y="217"/>
                    <a:pt x="459" y="200"/>
                    <a:pt x="456" y="181"/>
                  </a:cubicBezTo>
                  <a:cubicBezTo>
                    <a:pt x="453" y="177"/>
                    <a:pt x="453" y="171"/>
                    <a:pt x="452" y="165"/>
                  </a:cubicBezTo>
                  <a:cubicBezTo>
                    <a:pt x="446" y="150"/>
                    <a:pt x="439" y="134"/>
                    <a:pt x="432" y="117"/>
                  </a:cubicBezTo>
                  <a:cubicBezTo>
                    <a:pt x="423" y="102"/>
                    <a:pt x="413" y="88"/>
                    <a:pt x="402" y="77"/>
                  </a:cubicBezTo>
                  <a:cubicBezTo>
                    <a:pt x="399" y="71"/>
                    <a:pt x="393" y="67"/>
                    <a:pt x="389" y="64"/>
                  </a:cubicBezTo>
                  <a:cubicBezTo>
                    <a:pt x="378" y="52"/>
                    <a:pt x="365" y="42"/>
                    <a:pt x="350" y="34"/>
                  </a:cubicBezTo>
                  <a:cubicBezTo>
                    <a:pt x="336" y="24"/>
                    <a:pt x="317" y="16"/>
                    <a:pt x="302" y="12"/>
                  </a:cubicBezTo>
                  <a:cubicBezTo>
                    <a:pt x="296" y="9"/>
                    <a:pt x="293" y="8"/>
                    <a:pt x="287" y="8"/>
                  </a:cubicBezTo>
                  <a:cubicBezTo>
                    <a:pt x="270" y="5"/>
                    <a:pt x="251" y="1"/>
                    <a:pt x="23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p:nvPr/>
          </p:nvSpPr>
          <p:spPr>
            <a:xfrm>
              <a:off x="4932890" y="3607752"/>
              <a:ext cx="3248" cy="4470"/>
            </a:xfrm>
            <a:custGeom>
              <a:avLst/>
              <a:gdLst/>
              <a:ahLst/>
              <a:cxnLst/>
              <a:rect l="l" t="t" r="r" b="b"/>
              <a:pathLst>
                <a:path w="109" h="150" extrusionOk="0">
                  <a:moveTo>
                    <a:pt x="87" y="0"/>
                  </a:moveTo>
                  <a:cubicBezTo>
                    <a:pt x="32" y="26"/>
                    <a:pt x="0" y="62"/>
                    <a:pt x="59" y="115"/>
                  </a:cubicBezTo>
                  <a:cubicBezTo>
                    <a:pt x="73" y="129"/>
                    <a:pt x="92" y="141"/>
                    <a:pt x="109" y="149"/>
                  </a:cubicBezTo>
                  <a:cubicBezTo>
                    <a:pt x="100" y="99"/>
                    <a:pt x="93" y="49"/>
                    <a:pt x="87"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2"/>
            <p:cNvSpPr/>
            <p:nvPr/>
          </p:nvSpPr>
          <p:spPr>
            <a:xfrm>
              <a:off x="4862295" y="3602060"/>
              <a:ext cx="48693" cy="16658"/>
            </a:xfrm>
            <a:custGeom>
              <a:avLst/>
              <a:gdLst/>
              <a:ahLst/>
              <a:cxnLst/>
              <a:rect l="l" t="t" r="r" b="b"/>
              <a:pathLst>
                <a:path w="1634" h="559" extrusionOk="0">
                  <a:moveTo>
                    <a:pt x="408" y="0"/>
                  </a:moveTo>
                  <a:cubicBezTo>
                    <a:pt x="351" y="0"/>
                    <a:pt x="296" y="5"/>
                    <a:pt x="245" y="17"/>
                  </a:cubicBezTo>
                  <a:cubicBezTo>
                    <a:pt x="115" y="47"/>
                    <a:pt x="64" y="110"/>
                    <a:pt x="29" y="217"/>
                  </a:cubicBezTo>
                  <a:cubicBezTo>
                    <a:pt x="0" y="309"/>
                    <a:pt x="31" y="416"/>
                    <a:pt x="121" y="475"/>
                  </a:cubicBezTo>
                  <a:cubicBezTo>
                    <a:pt x="129" y="482"/>
                    <a:pt x="138" y="488"/>
                    <a:pt x="149" y="492"/>
                  </a:cubicBezTo>
                  <a:cubicBezTo>
                    <a:pt x="200" y="518"/>
                    <a:pt x="258" y="532"/>
                    <a:pt x="316" y="541"/>
                  </a:cubicBezTo>
                  <a:cubicBezTo>
                    <a:pt x="390" y="553"/>
                    <a:pt x="464" y="558"/>
                    <a:pt x="538" y="558"/>
                  </a:cubicBezTo>
                  <a:cubicBezTo>
                    <a:pt x="804" y="558"/>
                    <a:pt x="1067" y="490"/>
                    <a:pt x="1317" y="413"/>
                  </a:cubicBezTo>
                  <a:cubicBezTo>
                    <a:pt x="1395" y="391"/>
                    <a:pt x="1634" y="362"/>
                    <a:pt x="1518" y="253"/>
                  </a:cubicBezTo>
                  <a:cubicBezTo>
                    <a:pt x="1458" y="196"/>
                    <a:pt x="1345" y="181"/>
                    <a:pt x="1263" y="154"/>
                  </a:cubicBezTo>
                  <a:cubicBezTo>
                    <a:pt x="1098" y="98"/>
                    <a:pt x="929" y="60"/>
                    <a:pt x="754" y="34"/>
                  </a:cubicBezTo>
                  <a:cubicBezTo>
                    <a:pt x="651" y="19"/>
                    <a:pt x="526" y="0"/>
                    <a:pt x="40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2"/>
            <p:cNvSpPr/>
            <p:nvPr/>
          </p:nvSpPr>
          <p:spPr>
            <a:xfrm>
              <a:off x="4916917" y="3623247"/>
              <a:ext cx="9208" cy="10907"/>
            </a:xfrm>
            <a:custGeom>
              <a:avLst/>
              <a:gdLst/>
              <a:ahLst/>
              <a:cxnLst/>
              <a:rect l="l" t="t" r="r" b="b"/>
              <a:pathLst>
                <a:path w="309" h="366" extrusionOk="0">
                  <a:moveTo>
                    <a:pt x="165" y="1"/>
                  </a:moveTo>
                  <a:cubicBezTo>
                    <a:pt x="150" y="1"/>
                    <a:pt x="133" y="10"/>
                    <a:pt x="113" y="32"/>
                  </a:cubicBezTo>
                  <a:cubicBezTo>
                    <a:pt x="57" y="95"/>
                    <a:pt x="43" y="211"/>
                    <a:pt x="16" y="293"/>
                  </a:cubicBezTo>
                  <a:cubicBezTo>
                    <a:pt x="9" y="311"/>
                    <a:pt x="6" y="331"/>
                    <a:pt x="0" y="350"/>
                  </a:cubicBezTo>
                  <a:cubicBezTo>
                    <a:pt x="105" y="354"/>
                    <a:pt x="206" y="359"/>
                    <a:pt x="308" y="366"/>
                  </a:cubicBezTo>
                  <a:cubicBezTo>
                    <a:pt x="298" y="323"/>
                    <a:pt x="284" y="280"/>
                    <a:pt x="271" y="238"/>
                  </a:cubicBezTo>
                  <a:cubicBezTo>
                    <a:pt x="253" y="175"/>
                    <a:pt x="229" y="1"/>
                    <a:pt x="16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2"/>
            <p:cNvSpPr/>
            <p:nvPr/>
          </p:nvSpPr>
          <p:spPr>
            <a:xfrm>
              <a:off x="4911822" y="3550805"/>
              <a:ext cx="17880" cy="46667"/>
            </a:xfrm>
            <a:custGeom>
              <a:avLst/>
              <a:gdLst/>
              <a:ahLst/>
              <a:cxnLst/>
              <a:rect l="l" t="t" r="r" b="b"/>
              <a:pathLst>
                <a:path w="600" h="1566" extrusionOk="0">
                  <a:moveTo>
                    <a:pt x="302" y="0"/>
                  </a:moveTo>
                  <a:cubicBezTo>
                    <a:pt x="232" y="0"/>
                    <a:pt x="162" y="35"/>
                    <a:pt x="117" y="104"/>
                  </a:cubicBezTo>
                  <a:cubicBezTo>
                    <a:pt x="114" y="116"/>
                    <a:pt x="108" y="126"/>
                    <a:pt x="104" y="135"/>
                  </a:cubicBezTo>
                  <a:cubicBezTo>
                    <a:pt x="78" y="188"/>
                    <a:pt x="64" y="246"/>
                    <a:pt x="55" y="305"/>
                  </a:cubicBezTo>
                  <a:cubicBezTo>
                    <a:pt x="1" y="653"/>
                    <a:pt x="84" y="1004"/>
                    <a:pt x="178" y="1328"/>
                  </a:cubicBezTo>
                  <a:cubicBezTo>
                    <a:pt x="197" y="1392"/>
                    <a:pt x="218" y="1566"/>
                    <a:pt x="283" y="1566"/>
                  </a:cubicBezTo>
                  <a:cubicBezTo>
                    <a:pt x="298" y="1566"/>
                    <a:pt x="316" y="1557"/>
                    <a:pt x="336" y="1534"/>
                  </a:cubicBezTo>
                  <a:cubicBezTo>
                    <a:pt x="392" y="1471"/>
                    <a:pt x="406" y="1357"/>
                    <a:pt x="430" y="1274"/>
                  </a:cubicBezTo>
                  <a:cubicBezTo>
                    <a:pt x="485" y="1106"/>
                    <a:pt x="524" y="933"/>
                    <a:pt x="547" y="754"/>
                  </a:cubicBezTo>
                  <a:cubicBezTo>
                    <a:pt x="568" y="596"/>
                    <a:pt x="600" y="390"/>
                    <a:pt x="565" y="233"/>
                  </a:cubicBezTo>
                  <a:cubicBezTo>
                    <a:pt x="535" y="99"/>
                    <a:pt x="475" y="46"/>
                    <a:pt x="370" y="11"/>
                  </a:cubicBezTo>
                  <a:cubicBezTo>
                    <a:pt x="348" y="4"/>
                    <a:pt x="325" y="0"/>
                    <a:pt x="302"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2"/>
            <p:cNvSpPr/>
            <p:nvPr/>
          </p:nvSpPr>
          <p:spPr>
            <a:xfrm>
              <a:off x="4914355" y="3603431"/>
              <a:ext cx="13797" cy="13827"/>
            </a:xfrm>
            <a:custGeom>
              <a:avLst/>
              <a:gdLst/>
              <a:ahLst/>
              <a:cxnLst/>
              <a:rect l="l" t="t" r="r" b="b"/>
              <a:pathLst>
                <a:path w="463" h="464" extrusionOk="0">
                  <a:moveTo>
                    <a:pt x="232" y="1"/>
                  </a:moveTo>
                  <a:cubicBezTo>
                    <a:pt x="222" y="1"/>
                    <a:pt x="209" y="2"/>
                    <a:pt x="199" y="5"/>
                  </a:cubicBezTo>
                  <a:cubicBezTo>
                    <a:pt x="188" y="6"/>
                    <a:pt x="175" y="6"/>
                    <a:pt x="165" y="9"/>
                  </a:cubicBezTo>
                  <a:cubicBezTo>
                    <a:pt x="149" y="15"/>
                    <a:pt x="132" y="22"/>
                    <a:pt x="118" y="29"/>
                  </a:cubicBezTo>
                  <a:cubicBezTo>
                    <a:pt x="113" y="31"/>
                    <a:pt x="109" y="35"/>
                    <a:pt x="103" y="38"/>
                  </a:cubicBezTo>
                  <a:cubicBezTo>
                    <a:pt x="92" y="48"/>
                    <a:pt x="78" y="58"/>
                    <a:pt x="65" y="69"/>
                  </a:cubicBezTo>
                  <a:cubicBezTo>
                    <a:pt x="52" y="81"/>
                    <a:pt x="43" y="95"/>
                    <a:pt x="32" y="108"/>
                  </a:cubicBezTo>
                  <a:cubicBezTo>
                    <a:pt x="29" y="112"/>
                    <a:pt x="27" y="117"/>
                    <a:pt x="25" y="121"/>
                  </a:cubicBezTo>
                  <a:cubicBezTo>
                    <a:pt x="17" y="135"/>
                    <a:pt x="10" y="151"/>
                    <a:pt x="7" y="167"/>
                  </a:cubicBezTo>
                  <a:cubicBezTo>
                    <a:pt x="3" y="184"/>
                    <a:pt x="2" y="200"/>
                    <a:pt x="0" y="216"/>
                  </a:cubicBezTo>
                  <a:cubicBezTo>
                    <a:pt x="0" y="227"/>
                    <a:pt x="2" y="238"/>
                    <a:pt x="3" y="250"/>
                  </a:cubicBezTo>
                  <a:cubicBezTo>
                    <a:pt x="6" y="260"/>
                    <a:pt x="6" y="271"/>
                    <a:pt x="9" y="281"/>
                  </a:cubicBezTo>
                  <a:cubicBezTo>
                    <a:pt x="10" y="286"/>
                    <a:pt x="13" y="291"/>
                    <a:pt x="14" y="294"/>
                  </a:cubicBezTo>
                  <a:cubicBezTo>
                    <a:pt x="14" y="299"/>
                    <a:pt x="14" y="300"/>
                    <a:pt x="16" y="303"/>
                  </a:cubicBezTo>
                  <a:cubicBezTo>
                    <a:pt x="17" y="309"/>
                    <a:pt x="17" y="313"/>
                    <a:pt x="20" y="316"/>
                  </a:cubicBezTo>
                  <a:cubicBezTo>
                    <a:pt x="25" y="330"/>
                    <a:pt x="30" y="345"/>
                    <a:pt x="36" y="357"/>
                  </a:cubicBezTo>
                  <a:cubicBezTo>
                    <a:pt x="37" y="359"/>
                    <a:pt x="37" y="363"/>
                    <a:pt x="39" y="365"/>
                  </a:cubicBezTo>
                  <a:cubicBezTo>
                    <a:pt x="46" y="377"/>
                    <a:pt x="57" y="388"/>
                    <a:pt x="66" y="399"/>
                  </a:cubicBezTo>
                  <a:cubicBezTo>
                    <a:pt x="69" y="400"/>
                    <a:pt x="69" y="402"/>
                    <a:pt x="70" y="403"/>
                  </a:cubicBezTo>
                  <a:cubicBezTo>
                    <a:pt x="75" y="409"/>
                    <a:pt x="85" y="416"/>
                    <a:pt x="90" y="420"/>
                  </a:cubicBezTo>
                  <a:cubicBezTo>
                    <a:pt x="95" y="425"/>
                    <a:pt x="102" y="430"/>
                    <a:pt x="112" y="436"/>
                  </a:cubicBezTo>
                  <a:cubicBezTo>
                    <a:pt x="123" y="443"/>
                    <a:pt x="138" y="448"/>
                    <a:pt x="151" y="453"/>
                  </a:cubicBezTo>
                  <a:cubicBezTo>
                    <a:pt x="155" y="456"/>
                    <a:pt x="158" y="456"/>
                    <a:pt x="159" y="458"/>
                  </a:cubicBezTo>
                  <a:cubicBezTo>
                    <a:pt x="174" y="461"/>
                    <a:pt x="191" y="463"/>
                    <a:pt x="206" y="463"/>
                  </a:cubicBezTo>
                  <a:lnTo>
                    <a:pt x="217" y="463"/>
                  </a:lnTo>
                  <a:cubicBezTo>
                    <a:pt x="235" y="463"/>
                    <a:pt x="255" y="459"/>
                    <a:pt x="272" y="456"/>
                  </a:cubicBezTo>
                  <a:cubicBezTo>
                    <a:pt x="278" y="453"/>
                    <a:pt x="285" y="453"/>
                    <a:pt x="291" y="452"/>
                  </a:cubicBezTo>
                  <a:cubicBezTo>
                    <a:pt x="308" y="446"/>
                    <a:pt x="324" y="439"/>
                    <a:pt x="341" y="430"/>
                  </a:cubicBezTo>
                  <a:cubicBezTo>
                    <a:pt x="345" y="428"/>
                    <a:pt x="353" y="425"/>
                    <a:pt x="358" y="420"/>
                  </a:cubicBezTo>
                  <a:cubicBezTo>
                    <a:pt x="371" y="409"/>
                    <a:pt x="387" y="400"/>
                    <a:pt x="398" y="388"/>
                  </a:cubicBezTo>
                  <a:cubicBezTo>
                    <a:pt x="403" y="382"/>
                    <a:pt x="409" y="373"/>
                    <a:pt x="414" y="367"/>
                  </a:cubicBezTo>
                  <a:lnTo>
                    <a:pt x="430" y="346"/>
                  </a:lnTo>
                  <a:cubicBezTo>
                    <a:pt x="439" y="332"/>
                    <a:pt x="444" y="316"/>
                    <a:pt x="450" y="300"/>
                  </a:cubicBezTo>
                  <a:cubicBezTo>
                    <a:pt x="452" y="294"/>
                    <a:pt x="453" y="289"/>
                    <a:pt x="453" y="284"/>
                  </a:cubicBezTo>
                  <a:cubicBezTo>
                    <a:pt x="457" y="266"/>
                    <a:pt x="460" y="249"/>
                    <a:pt x="460" y="230"/>
                  </a:cubicBezTo>
                  <a:cubicBezTo>
                    <a:pt x="463" y="217"/>
                    <a:pt x="459" y="200"/>
                    <a:pt x="457" y="181"/>
                  </a:cubicBezTo>
                  <a:cubicBezTo>
                    <a:pt x="456" y="177"/>
                    <a:pt x="456" y="171"/>
                    <a:pt x="453" y="165"/>
                  </a:cubicBezTo>
                  <a:cubicBezTo>
                    <a:pt x="449" y="150"/>
                    <a:pt x="440" y="134"/>
                    <a:pt x="431" y="117"/>
                  </a:cubicBezTo>
                  <a:cubicBezTo>
                    <a:pt x="423" y="102"/>
                    <a:pt x="411" y="88"/>
                    <a:pt x="401" y="77"/>
                  </a:cubicBezTo>
                  <a:cubicBezTo>
                    <a:pt x="397" y="71"/>
                    <a:pt x="393" y="67"/>
                    <a:pt x="388" y="64"/>
                  </a:cubicBezTo>
                  <a:cubicBezTo>
                    <a:pt x="376" y="52"/>
                    <a:pt x="364" y="42"/>
                    <a:pt x="350" y="34"/>
                  </a:cubicBezTo>
                  <a:cubicBezTo>
                    <a:pt x="335" y="24"/>
                    <a:pt x="317" y="16"/>
                    <a:pt x="301" y="12"/>
                  </a:cubicBezTo>
                  <a:cubicBezTo>
                    <a:pt x="295" y="9"/>
                    <a:pt x="292" y="8"/>
                    <a:pt x="287" y="8"/>
                  </a:cubicBezTo>
                  <a:cubicBezTo>
                    <a:pt x="268" y="5"/>
                    <a:pt x="251" y="1"/>
                    <a:pt x="23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2"/>
            <p:cNvSpPr/>
            <p:nvPr/>
          </p:nvSpPr>
          <p:spPr>
            <a:xfrm>
              <a:off x="4754780" y="3618599"/>
              <a:ext cx="20026" cy="10877"/>
            </a:xfrm>
            <a:custGeom>
              <a:avLst/>
              <a:gdLst/>
              <a:ahLst/>
              <a:cxnLst/>
              <a:rect l="l" t="t" r="r" b="b"/>
              <a:pathLst>
                <a:path w="672" h="365" extrusionOk="0">
                  <a:moveTo>
                    <a:pt x="50" y="0"/>
                  </a:moveTo>
                  <a:cubicBezTo>
                    <a:pt x="20" y="0"/>
                    <a:pt x="1" y="19"/>
                    <a:pt x="3" y="72"/>
                  </a:cubicBezTo>
                  <a:cubicBezTo>
                    <a:pt x="8" y="158"/>
                    <a:pt x="79" y="248"/>
                    <a:pt x="116" y="324"/>
                  </a:cubicBezTo>
                  <a:cubicBezTo>
                    <a:pt x="119" y="336"/>
                    <a:pt x="127" y="348"/>
                    <a:pt x="134" y="359"/>
                  </a:cubicBezTo>
                  <a:cubicBezTo>
                    <a:pt x="316" y="363"/>
                    <a:pt x="492" y="363"/>
                    <a:pt x="671" y="364"/>
                  </a:cubicBezTo>
                  <a:cubicBezTo>
                    <a:pt x="541" y="267"/>
                    <a:pt x="397" y="184"/>
                    <a:pt x="260" y="105"/>
                  </a:cubicBezTo>
                  <a:cubicBezTo>
                    <a:pt x="213" y="78"/>
                    <a:pt x="110" y="0"/>
                    <a:pt x="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2"/>
            <p:cNvSpPr/>
            <p:nvPr/>
          </p:nvSpPr>
          <p:spPr>
            <a:xfrm>
              <a:off x="4702095" y="3565973"/>
              <a:ext cx="34747" cy="36207"/>
            </a:xfrm>
            <a:custGeom>
              <a:avLst/>
              <a:gdLst/>
              <a:ahLst/>
              <a:cxnLst/>
              <a:rect l="l" t="t" r="r" b="b"/>
              <a:pathLst>
                <a:path w="1166" h="1215" extrusionOk="0">
                  <a:moveTo>
                    <a:pt x="271" y="1"/>
                  </a:moveTo>
                  <a:cubicBezTo>
                    <a:pt x="227" y="1"/>
                    <a:pt x="184" y="15"/>
                    <a:pt x="136" y="40"/>
                  </a:cubicBezTo>
                  <a:cubicBezTo>
                    <a:pt x="52" y="83"/>
                    <a:pt x="0" y="182"/>
                    <a:pt x="22" y="289"/>
                  </a:cubicBezTo>
                  <a:cubicBezTo>
                    <a:pt x="25" y="302"/>
                    <a:pt x="27" y="312"/>
                    <a:pt x="30" y="323"/>
                  </a:cubicBezTo>
                  <a:cubicBezTo>
                    <a:pt x="49" y="376"/>
                    <a:pt x="80" y="428"/>
                    <a:pt x="115" y="477"/>
                  </a:cubicBezTo>
                  <a:cubicBezTo>
                    <a:pt x="317" y="762"/>
                    <a:pt x="618" y="950"/>
                    <a:pt x="910" y="1111"/>
                  </a:cubicBezTo>
                  <a:cubicBezTo>
                    <a:pt x="957" y="1137"/>
                    <a:pt x="1057" y="1215"/>
                    <a:pt x="1117" y="1215"/>
                  </a:cubicBezTo>
                  <a:cubicBezTo>
                    <a:pt x="1146" y="1215"/>
                    <a:pt x="1166" y="1196"/>
                    <a:pt x="1164" y="1142"/>
                  </a:cubicBezTo>
                  <a:cubicBezTo>
                    <a:pt x="1161" y="1057"/>
                    <a:pt x="1091" y="965"/>
                    <a:pt x="1053" y="889"/>
                  </a:cubicBezTo>
                  <a:cubicBezTo>
                    <a:pt x="976" y="732"/>
                    <a:pt x="881" y="578"/>
                    <a:pt x="775" y="435"/>
                  </a:cubicBezTo>
                  <a:cubicBezTo>
                    <a:pt x="681" y="308"/>
                    <a:pt x="561" y="140"/>
                    <a:pt x="429" y="55"/>
                  </a:cubicBezTo>
                  <a:cubicBezTo>
                    <a:pt x="369" y="17"/>
                    <a:pt x="319" y="1"/>
                    <a:pt x="27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2"/>
            <p:cNvSpPr/>
            <p:nvPr/>
          </p:nvSpPr>
          <p:spPr>
            <a:xfrm>
              <a:off x="4718157" y="3619612"/>
              <a:ext cx="22141" cy="9655"/>
            </a:xfrm>
            <a:custGeom>
              <a:avLst/>
              <a:gdLst/>
              <a:ahLst/>
              <a:cxnLst/>
              <a:rect l="l" t="t" r="r" b="b"/>
              <a:pathLst>
                <a:path w="743" h="324" extrusionOk="0">
                  <a:moveTo>
                    <a:pt x="594" y="1"/>
                  </a:moveTo>
                  <a:cubicBezTo>
                    <a:pt x="592" y="1"/>
                    <a:pt x="590" y="1"/>
                    <a:pt x="587" y="1"/>
                  </a:cubicBezTo>
                  <a:cubicBezTo>
                    <a:pt x="503" y="4"/>
                    <a:pt x="416" y="78"/>
                    <a:pt x="338" y="115"/>
                  </a:cubicBezTo>
                  <a:cubicBezTo>
                    <a:pt x="224" y="174"/>
                    <a:pt x="109" y="244"/>
                    <a:pt x="0" y="322"/>
                  </a:cubicBezTo>
                  <a:cubicBezTo>
                    <a:pt x="178" y="322"/>
                    <a:pt x="351" y="322"/>
                    <a:pt x="523" y="323"/>
                  </a:cubicBezTo>
                  <a:cubicBezTo>
                    <a:pt x="534" y="302"/>
                    <a:pt x="546" y="280"/>
                    <a:pt x="557" y="260"/>
                  </a:cubicBezTo>
                  <a:cubicBezTo>
                    <a:pt x="596" y="191"/>
                    <a:pt x="742" y="1"/>
                    <a:pt x="59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2"/>
            <p:cNvSpPr/>
            <p:nvPr/>
          </p:nvSpPr>
          <p:spPr>
            <a:xfrm>
              <a:off x="4751383" y="3566182"/>
              <a:ext cx="38323" cy="34985"/>
            </a:xfrm>
            <a:custGeom>
              <a:avLst/>
              <a:gdLst/>
              <a:ahLst/>
              <a:cxnLst/>
              <a:rect l="l" t="t" r="r" b="b"/>
              <a:pathLst>
                <a:path w="1286" h="1174" extrusionOk="0">
                  <a:moveTo>
                    <a:pt x="1034" y="0"/>
                  </a:moveTo>
                  <a:cubicBezTo>
                    <a:pt x="1018" y="0"/>
                    <a:pt x="1002" y="2"/>
                    <a:pt x="986" y="5"/>
                  </a:cubicBezTo>
                  <a:cubicBezTo>
                    <a:pt x="977" y="10"/>
                    <a:pt x="967" y="11"/>
                    <a:pt x="956" y="15"/>
                  </a:cubicBezTo>
                  <a:cubicBezTo>
                    <a:pt x="903" y="33"/>
                    <a:pt x="852" y="66"/>
                    <a:pt x="804" y="101"/>
                  </a:cubicBezTo>
                  <a:cubicBezTo>
                    <a:pt x="526" y="309"/>
                    <a:pt x="341" y="614"/>
                    <a:pt x="183" y="914"/>
                  </a:cubicBezTo>
                  <a:cubicBezTo>
                    <a:pt x="147" y="984"/>
                    <a:pt x="1" y="1173"/>
                    <a:pt x="145" y="1173"/>
                  </a:cubicBezTo>
                  <a:cubicBezTo>
                    <a:pt x="148" y="1173"/>
                    <a:pt x="150" y="1173"/>
                    <a:pt x="153" y="1173"/>
                  </a:cubicBezTo>
                  <a:cubicBezTo>
                    <a:pt x="236" y="1170"/>
                    <a:pt x="325" y="1099"/>
                    <a:pt x="400" y="1059"/>
                  </a:cubicBezTo>
                  <a:cubicBezTo>
                    <a:pt x="554" y="980"/>
                    <a:pt x="703" y="884"/>
                    <a:pt x="842" y="776"/>
                  </a:cubicBezTo>
                  <a:cubicBezTo>
                    <a:pt x="966" y="679"/>
                    <a:pt x="1132" y="557"/>
                    <a:pt x="1213" y="421"/>
                  </a:cubicBezTo>
                  <a:cubicBezTo>
                    <a:pt x="1285" y="305"/>
                    <a:pt x="1279" y="225"/>
                    <a:pt x="1229" y="123"/>
                  </a:cubicBezTo>
                  <a:cubicBezTo>
                    <a:pt x="1193" y="50"/>
                    <a:pt x="1120" y="0"/>
                    <a:pt x="1034"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4738986" y="3603491"/>
              <a:ext cx="13768" cy="14036"/>
            </a:xfrm>
            <a:custGeom>
              <a:avLst/>
              <a:gdLst/>
              <a:ahLst/>
              <a:cxnLst/>
              <a:rect l="l" t="t" r="r" b="b"/>
              <a:pathLst>
                <a:path w="462" h="471" extrusionOk="0">
                  <a:moveTo>
                    <a:pt x="231" y="0"/>
                  </a:moveTo>
                  <a:cubicBezTo>
                    <a:pt x="215" y="0"/>
                    <a:pt x="197" y="4"/>
                    <a:pt x="181" y="6"/>
                  </a:cubicBezTo>
                  <a:cubicBezTo>
                    <a:pt x="175" y="6"/>
                    <a:pt x="172" y="7"/>
                    <a:pt x="166" y="10"/>
                  </a:cubicBezTo>
                  <a:cubicBezTo>
                    <a:pt x="152" y="14"/>
                    <a:pt x="134" y="20"/>
                    <a:pt x="119" y="29"/>
                  </a:cubicBezTo>
                  <a:cubicBezTo>
                    <a:pt x="105" y="39"/>
                    <a:pt x="93" y="49"/>
                    <a:pt x="81" y="60"/>
                  </a:cubicBezTo>
                  <a:cubicBezTo>
                    <a:pt x="72" y="67"/>
                    <a:pt x="66" y="77"/>
                    <a:pt x="59" y="86"/>
                  </a:cubicBezTo>
                  <a:cubicBezTo>
                    <a:pt x="52" y="96"/>
                    <a:pt x="45" y="105"/>
                    <a:pt x="40" y="113"/>
                  </a:cubicBezTo>
                  <a:cubicBezTo>
                    <a:pt x="39" y="118"/>
                    <a:pt x="38" y="122"/>
                    <a:pt x="36" y="126"/>
                  </a:cubicBezTo>
                  <a:cubicBezTo>
                    <a:pt x="33" y="128"/>
                    <a:pt x="32" y="132"/>
                    <a:pt x="30" y="133"/>
                  </a:cubicBezTo>
                  <a:cubicBezTo>
                    <a:pt x="29" y="136"/>
                    <a:pt x="26" y="140"/>
                    <a:pt x="23" y="145"/>
                  </a:cubicBezTo>
                  <a:cubicBezTo>
                    <a:pt x="17" y="158"/>
                    <a:pt x="10" y="172"/>
                    <a:pt x="7" y="186"/>
                  </a:cubicBezTo>
                  <a:cubicBezTo>
                    <a:pt x="5" y="191"/>
                    <a:pt x="5" y="192"/>
                    <a:pt x="5" y="195"/>
                  </a:cubicBezTo>
                  <a:cubicBezTo>
                    <a:pt x="2" y="211"/>
                    <a:pt x="2" y="225"/>
                    <a:pt x="0" y="238"/>
                  </a:cubicBezTo>
                  <a:lnTo>
                    <a:pt x="0" y="245"/>
                  </a:lnTo>
                  <a:cubicBezTo>
                    <a:pt x="0" y="255"/>
                    <a:pt x="2" y="264"/>
                    <a:pt x="3" y="271"/>
                  </a:cubicBezTo>
                  <a:cubicBezTo>
                    <a:pt x="5" y="278"/>
                    <a:pt x="5" y="288"/>
                    <a:pt x="7" y="295"/>
                  </a:cubicBezTo>
                  <a:cubicBezTo>
                    <a:pt x="10" y="310"/>
                    <a:pt x="17" y="324"/>
                    <a:pt x="23" y="337"/>
                  </a:cubicBezTo>
                  <a:cubicBezTo>
                    <a:pt x="25" y="341"/>
                    <a:pt x="26" y="343"/>
                    <a:pt x="29" y="345"/>
                  </a:cubicBezTo>
                  <a:cubicBezTo>
                    <a:pt x="38" y="358"/>
                    <a:pt x="46" y="371"/>
                    <a:pt x="58" y="384"/>
                  </a:cubicBezTo>
                  <a:cubicBezTo>
                    <a:pt x="59" y="387"/>
                    <a:pt x="62" y="388"/>
                    <a:pt x="65" y="391"/>
                  </a:cubicBezTo>
                  <a:cubicBezTo>
                    <a:pt x="79" y="403"/>
                    <a:pt x="93" y="414"/>
                    <a:pt x="109" y="427"/>
                  </a:cubicBezTo>
                  <a:lnTo>
                    <a:pt x="125" y="437"/>
                  </a:lnTo>
                  <a:cubicBezTo>
                    <a:pt x="141" y="446"/>
                    <a:pt x="158" y="453"/>
                    <a:pt x="175" y="459"/>
                  </a:cubicBezTo>
                  <a:cubicBezTo>
                    <a:pt x="181" y="460"/>
                    <a:pt x="188" y="463"/>
                    <a:pt x="195" y="464"/>
                  </a:cubicBezTo>
                  <a:cubicBezTo>
                    <a:pt x="209" y="466"/>
                    <a:pt x="225" y="470"/>
                    <a:pt x="240" y="470"/>
                  </a:cubicBezTo>
                  <a:cubicBezTo>
                    <a:pt x="242" y="470"/>
                    <a:pt x="244" y="470"/>
                    <a:pt x="245" y="470"/>
                  </a:cubicBezTo>
                  <a:cubicBezTo>
                    <a:pt x="254" y="470"/>
                    <a:pt x="261" y="467"/>
                    <a:pt x="270" y="466"/>
                  </a:cubicBezTo>
                  <a:cubicBezTo>
                    <a:pt x="280" y="464"/>
                    <a:pt x="288" y="464"/>
                    <a:pt x="297" y="463"/>
                  </a:cubicBezTo>
                  <a:cubicBezTo>
                    <a:pt x="313" y="459"/>
                    <a:pt x="330" y="450"/>
                    <a:pt x="344" y="444"/>
                  </a:cubicBezTo>
                  <a:cubicBezTo>
                    <a:pt x="348" y="443"/>
                    <a:pt x="354" y="439"/>
                    <a:pt x="358" y="436"/>
                  </a:cubicBezTo>
                  <a:cubicBezTo>
                    <a:pt x="371" y="424"/>
                    <a:pt x="387" y="416"/>
                    <a:pt x="399" y="403"/>
                  </a:cubicBezTo>
                  <a:cubicBezTo>
                    <a:pt x="407" y="391"/>
                    <a:pt x="419" y="375"/>
                    <a:pt x="430" y="361"/>
                  </a:cubicBezTo>
                  <a:cubicBezTo>
                    <a:pt x="433" y="357"/>
                    <a:pt x="434" y="351"/>
                    <a:pt x="437" y="347"/>
                  </a:cubicBezTo>
                  <a:cubicBezTo>
                    <a:pt x="443" y="330"/>
                    <a:pt x="450" y="314"/>
                    <a:pt x="454" y="298"/>
                  </a:cubicBezTo>
                  <a:cubicBezTo>
                    <a:pt x="459" y="282"/>
                    <a:pt x="460" y="264"/>
                    <a:pt x="462" y="247"/>
                  </a:cubicBezTo>
                  <a:lnTo>
                    <a:pt x="462" y="228"/>
                  </a:lnTo>
                  <a:cubicBezTo>
                    <a:pt x="460" y="212"/>
                    <a:pt x="457" y="193"/>
                    <a:pt x="454" y="178"/>
                  </a:cubicBezTo>
                  <a:cubicBezTo>
                    <a:pt x="450" y="161"/>
                    <a:pt x="442" y="143"/>
                    <a:pt x="434" y="128"/>
                  </a:cubicBezTo>
                  <a:cubicBezTo>
                    <a:pt x="433" y="122"/>
                    <a:pt x="432" y="119"/>
                    <a:pt x="427" y="113"/>
                  </a:cubicBezTo>
                  <a:cubicBezTo>
                    <a:pt x="419" y="99"/>
                    <a:pt x="407" y="83"/>
                    <a:pt x="396" y="70"/>
                  </a:cubicBezTo>
                  <a:cubicBezTo>
                    <a:pt x="389" y="62"/>
                    <a:pt x="377" y="56"/>
                    <a:pt x="369" y="49"/>
                  </a:cubicBezTo>
                  <a:cubicBezTo>
                    <a:pt x="360" y="42"/>
                    <a:pt x="351" y="34"/>
                    <a:pt x="341" y="29"/>
                  </a:cubicBezTo>
                  <a:cubicBezTo>
                    <a:pt x="327" y="20"/>
                    <a:pt x="311" y="14"/>
                    <a:pt x="295" y="10"/>
                  </a:cubicBezTo>
                  <a:cubicBezTo>
                    <a:pt x="290" y="7"/>
                    <a:pt x="284" y="6"/>
                    <a:pt x="280" y="6"/>
                  </a:cubicBezTo>
                  <a:cubicBezTo>
                    <a:pt x="262" y="3"/>
                    <a:pt x="247" y="0"/>
                    <a:pt x="23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547429" y="3050049"/>
            <a:ext cx="1234459" cy="1770666"/>
            <a:chOff x="7781105" y="3385225"/>
            <a:chExt cx="1000783" cy="1435489"/>
          </a:xfrm>
        </p:grpSpPr>
        <p:grpSp>
          <p:nvGrpSpPr>
            <p:cNvPr id="2790" name="Google Shape;2790;p52"/>
            <p:cNvGrpSpPr/>
            <p:nvPr/>
          </p:nvGrpSpPr>
          <p:grpSpPr>
            <a:xfrm rot="818113">
              <a:off x="7781105" y="3806093"/>
              <a:ext cx="926214" cy="1014621"/>
              <a:chOff x="-73200" y="287700"/>
              <a:chExt cx="1087750" cy="1191575"/>
            </a:xfrm>
          </p:grpSpPr>
          <p:sp>
            <p:nvSpPr>
              <p:cNvPr id="2791" name="Google Shape;2791;p52"/>
              <p:cNvSpPr/>
              <p:nvPr/>
            </p:nvSpPr>
            <p:spPr>
              <a:xfrm>
                <a:off x="-73200" y="287700"/>
                <a:ext cx="1087750" cy="1191575"/>
              </a:xfrm>
              <a:custGeom>
                <a:avLst/>
                <a:gdLst/>
                <a:ahLst/>
                <a:cxnLst/>
                <a:rect l="l" t="t" r="r" b="b"/>
                <a:pathLst>
                  <a:path w="43510" h="47663" extrusionOk="0">
                    <a:moveTo>
                      <a:pt x="1" y="1"/>
                    </a:moveTo>
                    <a:lnTo>
                      <a:pt x="1" y="42608"/>
                    </a:lnTo>
                    <a:lnTo>
                      <a:pt x="3288" y="47662"/>
                    </a:lnTo>
                    <a:lnTo>
                      <a:pt x="31856" y="47662"/>
                    </a:lnTo>
                    <a:lnTo>
                      <a:pt x="43510" y="38014"/>
                    </a:lnTo>
                    <a:lnTo>
                      <a:pt x="43510" y="1"/>
                    </a:ln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2"/>
              <p:cNvSpPr/>
              <p:nvPr/>
            </p:nvSpPr>
            <p:spPr>
              <a:xfrm>
                <a:off x="-3850" y="514600"/>
                <a:ext cx="949050" cy="895300"/>
              </a:xfrm>
              <a:custGeom>
                <a:avLst/>
                <a:gdLst/>
                <a:ahLst/>
                <a:cxnLst/>
                <a:rect l="l" t="t" r="r" b="b"/>
                <a:pathLst>
                  <a:path w="37962" h="35812" extrusionOk="0">
                    <a:moveTo>
                      <a:pt x="28084" y="35811"/>
                    </a:moveTo>
                    <a:lnTo>
                      <a:pt x="2020" y="35811"/>
                    </a:lnTo>
                    <a:lnTo>
                      <a:pt x="0" y="32709"/>
                    </a:lnTo>
                    <a:lnTo>
                      <a:pt x="0" y="1"/>
                    </a:lnTo>
                    <a:lnTo>
                      <a:pt x="37962" y="1"/>
                    </a:lnTo>
                    <a:lnTo>
                      <a:pt x="37962" y="2763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2"/>
              <p:cNvSpPr/>
              <p:nvPr/>
            </p:nvSpPr>
            <p:spPr>
              <a:xfrm>
                <a:off x="-3850" y="357075"/>
                <a:ext cx="949050" cy="157550"/>
              </a:xfrm>
              <a:custGeom>
                <a:avLst/>
                <a:gdLst/>
                <a:ahLst/>
                <a:cxnLst/>
                <a:rect l="l" t="t" r="r" b="b"/>
                <a:pathLst>
                  <a:path w="37962" h="6302" extrusionOk="0">
                    <a:moveTo>
                      <a:pt x="0" y="1"/>
                    </a:moveTo>
                    <a:lnTo>
                      <a:pt x="37962" y="1"/>
                    </a:lnTo>
                    <a:lnTo>
                      <a:pt x="37962" y="6302"/>
                    </a:lnTo>
                    <a:lnTo>
                      <a:pt x="0" y="63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2"/>
              <p:cNvSpPr/>
              <p:nvPr/>
            </p:nvSpPr>
            <p:spPr>
              <a:xfrm>
                <a:off x="698225" y="1205425"/>
                <a:ext cx="246925" cy="204475"/>
              </a:xfrm>
              <a:custGeom>
                <a:avLst/>
                <a:gdLst/>
                <a:ahLst/>
                <a:cxnLst/>
                <a:rect l="l" t="t" r="r" b="b"/>
                <a:pathLst>
                  <a:path w="9877" h="8179" extrusionOk="0">
                    <a:moveTo>
                      <a:pt x="1" y="8178"/>
                    </a:moveTo>
                    <a:cubicBezTo>
                      <a:pt x="1" y="8178"/>
                      <a:pt x="2737" y="5912"/>
                      <a:pt x="1456" y="354"/>
                    </a:cubicBezTo>
                    <a:cubicBezTo>
                      <a:pt x="1456" y="354"/>
                      <a:pt x="6287" y="2150"/>
                      <a:pt x="9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2"/>
              <p:cNvSpPr/>
              <p:nvPr/>
            </p:nvSpPr>
            <p:spPr>
              <a:xfrm>
                <a:off x="-3850" y="1326600"/>
                <a:ext cx="59200" cy="83300"/>
              </a:xfrm>
              <a:custGeom>
                <a:avLst/>
                <a:gdLst/>
                <a:ahLst/>
                <a:cxnLst/>
                <a:rect l="l" t="t" r="r" b="b"/>
                <a:pathLst>
                  <a:path w="2368" h="3332" extrusionOk="0">
                    <a:moveTo>
                      <a:pt x="0" y="229"/>
                    </a:moveTo>
                    <a:lnTo>
                      <a:pt x="2020" y="3331"/>
                    </a:lnTo>
                    <a:lnTo>
                      <a:pt x="2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6" name="Google Shape;2796;p52"/>
            <p:cNvSpPr/>
            <p:nvPr/>
          </p:nvSpPr>
          <p:spPr>
            <a:xfrm>
              <a:off x="8449528" y="3385225"/>
              <a:ext cx="332360" cy="313000"/>
            </a:xfrm>
            <a:custGeom>
              <a:avLst/>
              <a:gdLst/>
              <a:ahLst/>
              <a:cxnLst/>
              <a:rect l="l" t="t" r="r" b="b"/>
              <a:pathLst>
                <a:path w="13236" h="12465" extrusionOk="0">
                  <a:moveTo>
                    <a:pt x="4496" y="5233"/>
                  </a:moveTo>
                  <a:lnTo>
                    <a:pt x="3981" y="5260"/>
                  </a:lnTo>
                  <a:cubicBezTo>
                    <a:pt x="3698" y="5275"/>
                    <a:pt x="3293" y="5295"/>
                    <a:pt x="3081" y="5306"/>
                  </a:cubicBezTo>
                  <a:cubicBezTo>
                    <a:pt x="2956" y="5312"/>
                    <a:pt x="2859" y="5316"/>
                    <a:pt x="2810" y="5316"/>
                  </a:cubicBezTo>
                  <a:cubicBezTo>
                    <a:pt x="2775" y="5316"/>
                    <a:pt x="2765" y="5314"/>
                    <a:pt x="2786" y="5310"/>
                  </a:cubicBezTo>
                  <a:cubicBezTo>
                    <a:pt x="3051" y="5264"/>
                    <a:pt x="3522" y="5233"/>
                    <a:pt x="3981" y="5233"/>
                  </a:cubicBezTo>
                  <a:close/>
                  <a:moveTo>
                    <a:pt x="8903" y="7394"/>
                  </a:moveTo>
                  <a:cubicBezTo>
                    <a:pt x="8913" y="7394"/>
                    <a:pt x="9172" y="7514"/>
                    <a:pt x="9483" y="7662"/>
                  </a:cubicBezTo>
                  <a:cubicBezTo>
                    <a:pt x="9796" y="7809"/>
                    <a:pt x="10086" y="7951"/>
                    <a:pt x="10131" y="7974"/>
                  </a:cubicBezTo>
                  <a:cubicBezTo>
                    <a:pt x="10201" y="8013"/>
                    <a:pt x="10382" y="8342"/>
                    <a:pt x="10351" y="8374"/>
                  </a:cubicBezTo>
                  <a:cubicBezTo>
                    <a:pt x="10350" y="8374"/>
                    <a:pt x="10350" y="8375"/>
                    <a:pt x="10349" y="8375"/>
                  </a:cubicBezTo>
                  <a:cubicBezTo>
                    <a:pt x="10289" y="8375"/>
                    <a:pt x="8956" y="7517"/>
                    <a:pt x="8923" y="7456"/>
                  </a:cubicBezTo>
                  <a:cubicBezTo>
                    <a:pt x="8904" y="7423"/>
                    <a:pt x="8894" y="7394"/>
                    <a:pt x="8903" y="7394"/>
                  </a:cubicBezTo>
                  <a:cubicBezTo>
                    <a:pt x="8903" y="7394"/>
                    <a:pt x="8903" y="7394"/>
                    <a:pt x="8903" y="7394"/>
                  </a:cubicBezTo>
                  <a:close/>
                  <a:moveTo>
                    <a:pt x="9018" y="670"/>
                  </a:moveTo>
                  <a:cubicBezTo>
                    <a:pt x="9018" y="670"/>
                    <a:pt x="9019" y="670"/>
                    <a:pt x="9019" y="670"/>
                  </a:cubicBezTo>
                  <a:cubicBezTo>
                    <a:pt x="9023" y="675"/>
                    <a:pt x="8990" y="1027"/>
                    <a:pt x="8944" y="1453"/>
                  </a:cubicBezTo>
                  <a:cubicBezTo>
                    <a:pt x="8746" y="3292"/>
                    <a:pt x="8632" y="4597"/>
                    <a:pt x="8654" y="4729"/>
                  </a:cubicBezTo>
                  <a:cubicBezTo>
                    <a:pt x="8687" y="4916"/>
                    <a:pt x="8740" y="4995"/>
                    <a:pt x="8911" y="4995"/>
                  </a:cubicBezTo>
                  <a:cubicBezTo>
                    <a:pt x="9003" y="4995"/>
                    <a:pt x="9129" y="4972"/>
                    <a:pt x="9305" y="4932"/>
                  </a:cubicBezTo>
                  <a:cubicBezTo>
                    <a:pt x="9614" y="4860"/>
                    <a:pt x="10059" y="4771"/>
                    <a:pt x="10453" y="4705"/>
                  </a:cubicBezTo>
                  <a:cubicBezTo>
                    <a:pt x="11051" y="4602"/>
                    <a:pt x="12327" y="4399"/>
                    <a:pt x="12382" y="4399"/>
                  </a:cubicBezTo>
                  <a:cubicBezTo>
                    <a:pt x="12384" y="4399"/>
                    <a:pt x="12384" y="4399"/>
                    <a:pt x="12384" y="4400"/>
                  </a:cubicBezTo>
                  <a:cubicBezTo>
                    <a:pt x="12384" y="4427"/>
                    <a:pt x="11384" y="5180"/>
                    <a:pt x="11041" y="5408"/>
                  </a:cubicBezTo>
                  <a:cubicBezTo>
                    <a:pt x="10527" y="5752"/>
                    <a:pt x="9975" y="6169"/>
                    <a:pt x="9815" y="6337"/>
                  </a:cubicBezTo>
                  <a:cubicBezTo>
                    <a:pt x="9720" y="6436"/>
                    <a:pt x="9689" y="6500"/>
                    <a:pt x="9692" y="6591"/>
                  </a:cubicBezTo>
                  <a:cubicBezTo>
                    <a:pt x="9695" y="6708"/>
                    <a:pt x="9875" y="7253"/>
                    <a:pt x="10006" y="7547"/>
                  </a:cubicBezTo>
                  <a:lnTo>
                    <a:pt x="10067" y="7683"/>
                  </a:lnTo>
                  <a:lnTo>
                    <a:pt x="9911" y="7617"/>
                  </a:lnTo>
                  <a:cubicBezTo>
                    <a:pt x="9825" y="7580"/>
                    <a:pt x="9589" y="7476"/>
                    <a:pt x="9387" y="7385"/>
                  </a:cubicBezTo>
                  <a:cubicBezTo>
                    <a:pt x="9090" y="7251"/>
                    <a:pt x="8957" y="7194"/>
                    <a:pt x="8870" y="7194"/>
                  </a:cubicBezTo>
                  <a:cubicBezTo>
                    <a:pt x="8809" y="7194"/>
                    <a:pt x="8771" y="7222"/>
                    <a:pt x="8714" y="7272"/>
                  </a:cubicBezTo>
                  <a:cubicBezTo>
                    <a:pt x="8653" y="7328"/>
                    <a:pt x="8584" y="7420"/>
                    <a:pt x="8563" y="7477"/>
                  </a:cubicBezTo>
                  <a:cubicBezTo>
                    <a:pt x="8508" y="7624"/>
                    <a:pt x="8422" y="8574"/>
                    <a:pt x="8378" y="9507"/>
                  </a:cubicBezTo>
                  <a:cubicBezTo>
                    <a:pt x="8357" y="9952"/>
                    <a:pt x="8329" y="10488"/>
                    <a:pt x="8317" y="10697"/>
                  </a:cubicBezTo>
                  <a:lnTo>
                    <a:pt x="8295" y="11079"/>
                  </a:lnTo>
                  <a:lnTo>
                    <a:pt x="8138" y="10715"/>
                  </a:lnTo>
                  <a:cubicBezTo>
                    <a:pt x="7662" y="9612"/>
                    <a:pt x="6991" y="8210"/>
                    <a:pt x="6876" y="8082"/>
                  </a:cubicBezTo>
                  <a:cubicBezTo>
                    <a:pt x="6841" y="8043"/>
                    <a:pt x="6769" y="8019"/>
                    <a:pt x="6684" y="8019"/>
                  </a:cubicBezTo>
                  <a:cubicBezTo>
                    <a:pt x="6566" y="8019"/>
                    <a:pt x="6501" y="8061"/>
                    <a:pt x="6195" y="8321"/>
                  </a:cubicBezTo>
                  <a:cubicBezTo>
                    <a:pt x="5157" y="9211"/>
                    <a:pt x="4539" y="9765"/>
                    <a:pt x="4110" y="10188"/>
                  </a:cubicBezTo>
                  <a:cubicBezTo>
                    <a:pt x="3861" y="10432"/>
                    <a:pt x="3659" y="10612"/>
                    <a:pt x="3634" y="10612"/>
                  </a:cubicBezTo>
                  <a:cubicBezTo>
                    <a:pt x="3632" y="10612"/>
                    <a:pt x="3631" y="10611"/>
                    <a:pt x="3631" y="10609"/>
                  </a:cubicBezTo>
                  <a:cubicBezTo>
                    <a:pt x="3631" y="10495"/>
                    <a:pt x="3800" y="9693"/>
                    <a:pt x="4060" y="8570"/>
                  </a:cubicBezTo>
                  <a:cubicBezTo>
                    <a:pt x="4213" y="7913"/>
                    <a:pt x="4345" y="7267"/>
                    <a:pt x="4355" y="7137"/>
                  </a:cubicBezTo>
                  <a:lnTo>
                    <a:pt x="4374" y="6898"/>
                  </a:lnTo>
                  <a:lnTo>
                    <a:pt x="4233" y="6850"/>
                  </a:lnTo>
                  <a:cubicBezTo>
                    <a:pt x="4155" y="6824"/>
                    <a:pt x="3827" y="6718"/>
                    <a:pt x="3504" y="6617"/>
                  </a:cubicBezTo>
                  <a:cubicBezTo>
                    <a:pt x="3178" y="6515"/>
                    <a:pt x="2602" y="6301"/>
                    <a:pt x="2216" y="6142"/>
                  </a:cubicBezTo>
                  <a:cubicBezTo>
                    <a:pt x="1830" y="5983"/>
                    <a:pt x="1410" y="5813"/>
                    <a:pt x="1278" y="5761"/>
                  </a:cubicBezTo>
                  <a:lnTo>
                    <a:pt x="1040" y="5668"/>
                  </a:lnTo>
                  <a:lnTo>
                    <a:pt x="1334" y="5667"/>
                  </a:lnTo>
                  <a:cubicBezTo>
                    <a:pt x="1498" y="5666"/>
                    <a:pt x="1775" y="5649"/>
                    <a:pt x="1959" y="5629"/>
                  </a:cubicBezTo>
                  <a:cubicBezTo>
                    <a:pt x="2279" y="5594"/>
                    <a:pt x="2860" y="5552"/>
                    <a:pt x="4026" y="5482"/>
                  </a:cubicBezTo>
                  <a:cubicBezTo>
                    <a:pt x="4334" y="5465"/>
                    <a:pt x="4622" y="5431"/>
                    <a:pt x="4661" y="5409"/>
                  </a:cubicBezTo>
                  <a:cubicBezTo>
                    <a:pt x="4771" y="5349"/>
                    <a:pt x="4759" y="5154"/>
                    <a:pt x="4609" y="4687"/>
                  </a:cubicBezTo>
                  <a:cubicBezTo>
                    <a:pt x="4539" y="4465"/>
                    <a:pt x="4413" y="4040"/>
                    <a:pt x="4331" y="3735"/>
                  </a:cubicBezTo>
                  <a:cubicBezTo>
                    <a:pt x="4248" y="3430"/>
                    <a:pt x="4080" y="2871"/>
                    <a:pt x="3958" y="2484"/>
                  </a:cubicBezTo>
                  <a:cubicBezTo>
                    <a:pt x="3727" y="1763"/>
                    <a:pt x="3521" y="1019"/>
                    <a:pt x="3521" y="917"/>
                  </a:cubicBezTo>
                  <a:cubicBezTo>
                    <a:pt x="3521" y="912"/>
                    <a:pt x="3523" y="909"/>
                    <a:pt x="3528" y="909"/>
                  </a:cubicBezTo>
                  <a:cubicBezTo>
                    <a:pt x="3646" y="909"/>
                    <a:pt x="5247" y="2600"/>
                    <a:pt x="5793" y="3307"/>
                  </a:cubicBezTo>
                  <a:cubicBezTo>
                    <a:pt x="6138" y="3756"/>
                    <a:pt x="6280" y="3899"/>
                    <a:pt x="6384" y="3899"/>
                  </a:cubicBezTo>
                  <a:cubicBezTo>
                    <a:pt x="6507" y="3899"/>
                    <a:pt x="6830" y="3613"/>
                    <a:pt x="7062" y="3297"/>
                  </a:cubicBezTo>
                  <a:cubicBezTo>
                    <a:pt x="7170" y="3153"/>
                    <a:pt x="7366" y="2896"/>
                    <a:pt x="7504" y="2723"/>
                  </a:cubicBezTo>
                  <a:cubicBezTo>
                    <a:pt x="7643" y="2549"/>
                    <a:pt x="7856" y="2263"/>
                    <a:pt x="7983" y="2079"/>
                  </a:cubicBezTo>
                  <a:cubicBezTo>
                    <a:pt x="8175" y="1798"/>
                    <a:pt x="8380" y="1513"/>
                    <a:pt x="8920" y="781"/>
                  </a:cubicBezTo>
                  <a:cubicBezTo>
                    <a:pt x="8967" y="719"/>
                    <a:pt x="9009" y="670"/>
                    <a:pt x="9018" y="670"/>
                  </a:cubicBezTo>
                  <a:close/>
                  <a:moveTo>
                    <a:pt x="6823" y="8314"/>
                  </a:moveTo>
                  <a:cubicBezTo>
                    <a:pt x="6841" y="8314"/>
                    <a:pt x="6962" y="8533"/>
                    <a:pt x="7091" y="8801"/>
                  </a:cubicBezTo>
                  <a:cubicBezTo>
                    <a:pt x="7793" y="10273"/>
                    <a:pt x="8348" y="11592"/>
                    <a:pt x="8289" y="11651"/>
                  </a:cubicBezTo>
                  <a:cubicBezTo>
                    <a:pt x="8288" y="11652"/>
                    <a:pt x="8287" y="11652"/>
                    <a:pt x="8286" y="11652"/>
                  </a:cubicBezTo>
                  <a:cubicBezTo>
                    <a:pt x="8219" y="11652"/>
                    <a:pt x="7576" y="10280"/>
                    <a:pt x="7221" y="9380"/>
                  </a:cubicBezTo>
                  <a:cubicBezTo>
                    <a:pt x="7105" y="9085"/>
                    <a:pt x="6966" y="8740"/>
                    <a:pt x="6912" y="8609"/>
                  </a:cubicBezTo>
                  <a:cubicBezTo>
                    <a:pt x="6859" y="8480"/>
                    <a:pt x="6807" y="8358"/>
                    <a:pt x="6801" y="8342"/>
                  </a:cubicBezTo>
                  <a:cubicBezTo>
                    <a:pt x="6792" y="8325"/>
                    <a:pt x="6802" y="8314"/>
                    <a:pt x="6823" y="8314"/>
                  </a:cubicBezTo>
                  <a:cubicBezTo>
                    <a:pt x="6823" y="8314"/>
                    <a:pt x="6823" y="8314"/>
                    <a:pt x="6823" y="8314"/>
                  </a:cubicBezTo>
                  <a:close/>
                  <a:moveTo>
                    <a:pt x="9206" y="1"/>
                  </a:moveTo>
                  <a:cubicBezTo>
                    <a:pt x="9171" y="1"/>
                    <a:pt x="9135" y="19"/>
                    <a:pt x="9086" y="53"/>
                  </a:cubicBezTo>
                  <a:cubicBezTo>
                    <a:pt x="8949" y="150"/>
                    <a:pt x="7502" y="2026"/>
                    <a:pt x="6805" y="3013"/>
                  </a:cubicBezTo>
                  <a:cubicBezTo>
                    <a:pt x="6639" y="3248"/>
                    <a:pt x="6488" y="3445"/>
                    <a:pt x="6470" y="3451"/>
                  </a:cubicBezTo>
                  <a:cubicBezTo>
                    <a:pt x="6470" y="3451"/>
                    <a:pt x="6469" y="3451"/>
                    <a:pt x="6469" y="3451"/>
                  </a:cubicBezTo>
                  <a:cubicBezTo>
                    <a:pt x="6445" y="3451"/>
                    <a:pt x="6294" y="3278"/>
                    <a:pt x="6128" y="3065"/>
                  </a:cubicBezTo>
                  <a:cubicBezTo>
                    <a:pt x="5630" y="2423"/>
                    <a:pt x="4863" y="1572"/>
                    <a:pt x="4197" y="919"/>
                  </a:cubicBezTo>
                  <a:cubicBezTo>
                    <a:pt x="3498" y="233"/>
                    <a:pt x="3351" y="111"/>
                    <a:pt x="3219" y="111"/>
                  </a:cubicBezTo>
                  <a:cubicBezTo>
                    <a:pt x="3006" y="111"/>
                    <a:pt x="2994" y="273"/>
                    <a:pt x="3150" y="1038"/>
                  </a:cubicBezTo>
                  <a:cubicBezTo>
                    <a:pt x="3283" y="1693"/>
                    <a:pt x="3377" y="2070"/>
                    <a:pt x="3539" y="2594"/>
                  </a:cubicBezTo>
                  <a:cubicBezTo>
                    <a:pt x="3607" y="2818"/>
                    <a:pt x="3744" y="3278"/>
                    <a:pt x="3847" y="3624"/>
                  </a:cubicBezTo>
                  <a:cubicBezTo>
                    <a:pt x="3947" y="3969"/>
                    <a:pt x="4077" y="4375"/>
                    <a:pt x="4139" y="4533"/>
                  </a:cubicBezTo>
                  <a:cubicBezTo>
                    <a:pt x="4200" y="4687"/>
                    <a:pt x="4240" y="4826"/>
                    <a:pt x="4229" y="4837"/>
                  </a:cubicBezTo>
                  <a:cubicBezTo>
                    <a:pt x="4218" y="4847"/>
                    <a:pt x="4024" y="4856"/>
                    <a:pt x="3800" y="4856"/>
                  </a:cubicBezTo>
                  <a:cubicBezTo>
                    <a:pt x="3410" y="4856"/>
                    <a:pt x="1486" y="5032"/>
                    <a:pt x="961" y="5114"/>
                  </a:cubicBezTo>
                  <a:cubicBezTo>
                    <a:pt x="229" y="5230"/>
                    <a:pt x="0" y="5375"/>
                    <a:pt x="135" y="5629"/>
                  </a:cubicBezTo>
                  <a:cubicBezTo>
                    <a:pt x="197" y="5745"/>
                    <a:pt x="380" y="5831"/>
                    <a:pt x="1620" y="6328"/>
                  </a:cubicBezTo>
                  <a:cubicBezTo>
                    <a:pt x="2763" y="6787"/>
                    <a:pt x="3369" y="6983"/>
                    <a:pt x="3833" y="7043"/>
                  </a:cubicBezTo>
                  <a:cubicBezTo>
                    <a:pt x="3936" y="7056"/>
                    <a:pt x="4037" y="7074"/>
                    <a:pt x="4061" y="7081"/>
                  </a:cubicBezTo>
                  <a:cubicBezTo>
                    <a:pt x="4092" y="7092"/>
                    <a:pt x="4054" y="7244"/>
                    <a:pt x="3941" y="7567"/>
                  </a:cubicBezTo>
                  <a:cubicBezTo>
                    <a:pt x="3408" y="9079"/>
                    <a:pt x="3050" y="10738"/>
                    <a:pt x="3186" y="11080"/>
                  </a:cubicBezTo>
                  <a:cubicBezTo>
                    <a:pt x="3237" y="11208"/>
                    <a:pt x="3348" y="11283"/>
                    <a:pt x="3479" y="11283"/>
                  </a:cubicBezTo>
                  <a:cubicBezTo>
                    <a:pt x="3501" y="11283"/>
                    <a:pt x="3523" y="11281"/>
                    <a:pt x="3545" y="11277"/>
                  </a:cubicBezTo>
                  <a:cubicBezTo>
                    <a:pt x="3654" y="11258"/>
                    <a:pt x="3789" y="11140"/>
                    <a:pt x="4308" y="10623"/>
                  </a:cubicBezTo>
                  <a:cubicBezTo>
                    <a:pt x="4654" y="10279"/>
                    <a:pt x="5147" y="9805"/>
                    <a:pt x="5399" y="9577"/>
                  </a:cubicBezTo>
                  <a:cubicBezTo>
                    <a:pt x="5652" y="9346"/>
                    <a:pt x="6004" y="9027"/>
                    <a:pt x="6183" y="8864"/>
                  </a:cubicBezTo>
                  <a:cubicBezTo>
                    <a:pt x="6352" y="8709"/>
                    <a:pt x="6508" y="8589"/>
                    <a:pt x="6536" y="8589"/>
                  </a:cubicBezTo>
                  <a:cubicBezTo>
                    <a:pt x="6537" y="8589"/>
                    <a:pt x="6538" y="8589"/>
                    <a:pt x="6539" y="8589"/>
                  </a:cubicBezTo>
                  <a:cubicBezTo>
                    <a:pt x="6558" y="8601"/>
                    <a:pt x="6622" y="8773"/>
                    <a:pt x="6682" y="8968"/>
                  </a:cubicBezTo>
                  <a:cubicBezTo>
                    <a:pt x="7004" y="10005"/>
                    <a:pt x="8021" y="12147"/>
                    <a:pt x="8312" y="12403"/>
                  </a:cubicBezTo>
                  <a:cubicBezTo>
                    <a:pt x="8359" y="12444"/>
                    <a:pt x="8413" y="12464"/>
                    <a:pt x="8466" y="12464"/>
                  </a:cubicBezTo>
                  <a:cubicBezTo>
                    <a:pt x="8524" y="12464"/>
                    <a:pt x="8579" y="12439"/>
                    <a:pt x="8616" y="12389"/>
                  </a:cubicBezTo>
                  <a:cubicBezTo>
                    <a:pt x="8661" y="12322"/>
                    <a:pt x="8674" y="12189"/>
                    <a:pt x="8674" y="11682"/>
                  </a:cubicBezTo>
                  <a:cubicBezTo>
                    <a:pt x="8674" y="10380"/>
                    <a:pt x="8804" y="7988"/>
                    <a:pt x="8880" y="7913"/>
                  </a:cubicBezTo>
                  <a:cubicBezTo>
                    <a:pt x="8883" y="7910"/>
                    <a:pt x="8888" y="7908"/>
                    <a:pt x="8894" y="7908"/>
                  </a:cubicBezTo>
                  <a:cubicBezTo>
                    <a:pt x="8908" y="7908"/>
                    <a:pt x="8927" y="7916"/>
                    <a:pt x="8945" y="7930"/>
                  </a:cubicBezTo>
                  <a:cubicBezTo>
                    <a:pt x="9809" y="8563"/>
                    <a:pt x="10469" y="8984"/>
                    <a:pt x="10711" y="9059"/>
                  </a:cubicBezTo>
                  <a:cubicBezTo>
                    <a:pt x="10758" y="9074"/>
                    <a:pt x="10791" y="9082"/>
                    <a:pt x="10820" y="9082"/>
                  </a:cubicBezTo>
                  <a:cubicBezTo>
                    <a:pt x="10862" y="9082"/>
                    <a:pt x="10894" y="9065"/>
                    <a:pt x="10945" y="9026"/>
                  </a:cubicBezTo>
                  <a:cubicBezTo>
                    <a:pt x="11093" y="8912"/>
                    <a:pt x="11077" y="8731"/>
                    <a:pt x="10891" y="8404"/>
                  </a:cubicBezTo>
                  <a:cubicBezTo>
                    <a:pt x="10665" y="8006"/>
                    <a:pt x="10106" y="6675"/>
                    <a:pt x="10106" y="6536"/>
                  </a:cubicBezTo>
                  <a:cubicBezTo>
                    <a:pt x="10106" y="6509"/>
                    <a:pt x="10334" y="6341"/>
                    <a:pt x="10613" y="6162"/>
                  </a:cubicBezTo>
                  <a:cubicBezTo>
                    <a:pt x="11662" y="5491"/>
                    <a:pt x="11830" y="5375"/>
                    <a:pt x="12332" y="4980"/>
                  </a:cubicBezTo>
                  <a:cubicBezTo>
                    <a:pt x="13125" y="4354"/>
                    <a:pt x="13236" y="4196"/>
                    <a:pt x="13027" y="3987"/>
                  </a:cubicBezTo>
                  <a:cubicBezTo>
                    <a:pt x="12964" y="3924"/>
                    <a:pt x="12931" y="3904"/>
                    <a:pt x="12828" y="3904"/>
                  </a:cubicBezTo>
                  <a:cubicBezTo>
                    <a:pt x="12796" y="3904"/>
                    <a:pt x="12756" y="3906"/>
                    <a:pt x="12706" y="3909"/>
                  </a:cubicBezTo>
                  <a:cubicBezTo>
                    <a:pt x="12581" y="3916"/>
                    <a:pt x="12132" y="3984"/>
                    <a:pt x="11706" y="4058"/>
                  </a:cubicBezTo>
                  <a:cubicBezTo>
                    <a:pt x="11279" y="4132"/>
                    <a:pt x="10810" y="4210"/>
                    <a:pt x="10657" y="4231"/>
                  </a:cubicBezTo>
                  <a:cubicBezTo>
                    <a:pt x="10505" y="4252"/>
                    <a:pt x="10234" y="4302"/>
                    <a:pt x="10050" y="4342"/>
                  </a:cubicBezTo>
                  <a:cubicBezTo>
                    <a:pt x="9571" y="4446"/>
                    <a:pt x="9170" y="4522"/>
                    <a:pt x="9100" y="4522"/>
                  </a:cubicBezTo>
                  <a:cubicBezTo>
                    <a:pt x="9094" y="4522"/>
                    <a:pt x="9091" y="4521"/>
                    <a:pt x="9090" y="4520"/>
                  </a:cubicBezTo>
                  <a:cubicBezTo>
                    <a:pt x="9082" y="4512"/>
                    <a:pt x="9109" y="4166"/>
                    <a:pt x="9148" y="3755"/>
                  </a:cubicBezTo>
                  <a:cubicBezTo>
                    <a:pt x="9243" y="2769"/>
                    <a:pt x="9363" y="1248"/>
                    <a:pt x="9394" y="643"/>
                  </a:cubicBezTo>
                  <a:cubicBezTo>
                    <a:pt x="9417" y="183"/>
                    <a:pt x="9415" y="157"/>
                    <a:pt x="9337" y="79"/>
                  </a:cubicBezTo>
                  <a:cubicBezTo>
                    <a:pt x="9285" y="26"/>
                    <a:pt x="9247" y="1"/>
                    <a:pt x="9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613591" y="3407165"/>
            <a:ext cx="2065994" cy="1307657"/>
            <a:chOff x="449320" y="3517886"/>
            <a:chExt cx="1949170" cy="1233714"/>
          </a:xfrm>
        </p:grpSpPr>
        <p:grpSp>
          <p:nvGrpSpPr>
            <p:cNvPr id="2783" name="Google Shape;2783;p52"/>
            <p:cNvGrpSpPr/>
            <p:nvPr/>
          </p:nvGrpSpPr>
          <p:grpSpPr>
            <a:xfrm rot="1031295">
              <a:off x="449320" y="3517886"/>
              <a:ext cx="1949170" cy="1218400"/>
              <a:chOff x="2434625" y="725925"/>
              <a:chExt cx="1949250" cy="1218450"/>
            </a:xfrm>
          </p:grpSpPr>
          <p:sp>
            <p:nvSpPr>
              <p:cNvPr id="2784" name="Google Shape;2784;p52"/>
              <p:cNvSpPr/>
              <p:nvPr/>
            </p:nvSpPr>
            <p:spPr>
              <a:xfrm>
                <a:off x="2434625" y="725925"/>
                <a:ext cx="1949250" cy="1218450"/>
              </a:xfrm>
              <a:custGeom>
                <a:avLst/>
                <a:gdLst/>
                <a:ahLst/>
                <a:cxnLst/>
                <a:rect l="l" t="t" r="r" b="b"/>
                <a:pathLst>
                  <a:path w="77970" h="48738" extrusionOk="0">
                    <a:moveTo>
                      <a:pt x="11397" y="9591"/>
                    </a:moveTo>
                    <a:cubicBezTo>
                      <a:pt x="12031" y="9591"/>
                      <a:pt x="13329" y="10253"/>
                      <a:pt x="14235" y="11725"/>
                    </a:cubicBezTo>
                    <a:cubicBezTo>
                      <a:pt x="15306" y="13466"/>
                      <a:pt x="15062" y="14976"/>
                      <a:pt x="14825" y="15283"/>
                    </a:cubicBezTo>
                    <a:cubicBezTo>
                      <a:pt x="14809" y="15286"/>
                      <a:pt x="14783" y="15287"/>
                      <a:pt x="14747" y="15287"/>
                    </a:cubicBezTo>
                    <a:cubicBezTo>
                      <a:pt x="14114" y="15287"/>
                      <a:pt x="12816" y="14625"/>
                      <a:pt x="11910" y="13156"/>
                    </a:cubicBezTo>
                    <a:cubicBezTo>
                      <a:pt x="10837" y="11413"/>
                      <a:pt x="11081" y="9901"/>
                      <a:pt x="11318" y="9597"/>
                    </a:cubicBezTo>
                    <a:cubicBezTo>
                      <a:pt x="11334" y="9595"/>
                      <a:pt x="11358" y="9592"/>
                      <a:pt x="11397" y="9591"/>
                    </a:cubicBezTo>
                    <a:close/>
                    <a:moveTo>
                      <a:pt x="65398" y="24904"/>
                    </a:moveTo>
                    <a:cubicBezTo>
                      <a:pt x="66176" y="24904"/>
                      <a:pt x="66579" y="25122"/>
                      <a:pt x="66680" y="25207"/>
                    </a:cubicBezTo>
                    <a:cubicBezTo>
                      <a:pt x="66722" y="25593"/>
                      <a:pt x="66133" y="27007"/>
                      <a:pt x="64306" y="27924"/>
                    </a:cubicBezTo>
                    <a:cubicBezTo>
                      <a:pt x="63560" y="28298"/>
                      <a:pt x="62737" y="28504"/>
                      <a:pt x="61990" y="28504"/>
                    </a:cubicBezTo>
                    <a:cubicBezTo>
                      <a:pt x="61212" y="28504"/>
                      <a:pt x="60808" y="28285"/>
                      <a:pt x="60708" y="28201"/>
                    </a:cubicBezTo>
                    <a:cubicBezTo>
                      <a:pt x="60668" y="27816"/>
                      <a:pt x="61255" y="26400"/>
                      <a:pt x="63081" y="25485"/>
                    </a:cubicBezTo>
                    <a:cubicBezTo>
                      <a:pt x="63828" y="25109"/>
                      <a:pt x="64651" y="24904"/>
                      <a:pt x="65398" y="24904"/>
                    </a:cubicBezTo>
                    <a:close/>
                    <a:moveTo>
                      <a:pt x="11386" y="0"/>
                    </a:moveTo>
                    <a:cubicBezTo>
                      <a:pt x="9559" y="0"/>
                      <a:pt x="7796" y="493"/>
                      <a:pt x="6287" y="1422"/>
                    </a:cubicBezTo>
                    <a:cubicBezTo>
                      <a:pt x="1142" y="4589"/>
                      <a:pt x="0" y="12111"/>
                      <a:pt x="3741" y="18186"/>
                    </a:cubicBezTo>
                    <a:cubicBezTo>
                      <a:pt x="6284" y="22316"/>
                      <a:pt x="10503" y="24882"/>
                      <a:pt x="14753" y="24882"/>
                    </a:cubicBezTo>
                    <a:cubicBezTo>
                      <a:pt x="16582" y="24882"/>
                      <a:pt x="18346" y="24390"/>
                      <a:pt x="19856" y="23461"/>
                    </a:cubicBezTo>
                    <a:cubicBezTo>
                      <a:pt x="20500" y="23064"/>
                      <a:pt x="21093" y="22588"/>
                      <a:pt x="21624" y="22048"/>
                    </a:cubicBezTo>
                    <a:lnTo>
                      <a:pt x="24660" y="25165"/>
                    </a:lnTo>
                    <a:lnTo>
                      <a:pt x="14245" y="27768"/>
                    </a:lnTo>
                    <a:cubicBezTo>
                      <a:pt x="12680" y="28159"/>
                      <a:pt x="11376" y="29220"/>
                      <a:pt x="10665" y="30682"/>
                    </a:cubicBezTo>
                    <a:cubicBezTo>
                      <a:pt x="10052" y="31940"/>
                      <a:pt x="9908" y="33410"/>
                      <a:pt x="10263" y="34820"/>
                    </a:cubicBezTo>
                    <a:lnTo>
                      <a:pt x="10985" y="37712"/>
                    </a:lnTo>
                    <a:lnTo>
                      <a:pt x="33946" y="34625"/>
                    </a:lnTo>
                    <a:lnTo>
                      <a:pt x="49143" y="47913"/>
                    </a:lnTo>
                    <a:cubicBezTo>
                      <a:pt x="49772" y="48464"/>
                      <a:pt x="50555" y="48737"/>
                      <a:pt x="51336" y="48737"/>
                    </a:cubicBezTo>
                    <a:cubicBezTo>
                      <a:pt x="52177" y="48737"/>
                      <a:pt x="53016" y="48421"/>
                      <a:pt x="53660" y="47793"/>
                    </a:cubicBezTo>
                    <a:cubicBezTo>
                      <a:pt x="55023" y="46467"/>
                      <a:pt x="55752" y="44958"/>
                      <a:pt x="55772" y="43429"/>
                    </a:cubicBezTo>
                    <a:cubicBezTo>
                      <a:pt x="55788" y="42150"/>
                      <a:pt x="55294" y="40923"/>
                      <a:pt x="54377" y="39973"/>
                    </a:cubicBezTo>
                    <a:lnTo>
                      <a:pt x="46429" y="31611"/>
                    </a:lnTo>
                    <a:lnTo>
                      <a:pt x="51368" y="30375"/>
                    </a:lnTo>
                    <a:cubicBezTo>
                      <a:pt x="51535" y="31114"/>
                      <a:pt x="51789" y="31831"/>
                      <a:pt x="52129" y="32507"/>
                    </a:cubicBezTo>
                    <a:cubicBezTo>
                      <a:pt x="53886" y="36009"/>
                      <a:pt x="57576" y="38099"/>
                      <a:pt x="62003" y="38099"/>
                    </a:cubicBezTo>
                    <a:cubicBezTo>
                      <a:pt x="64235" y="38099"/>
                      <a:pt x="66519" y="37543"/>
                      <a:pt x="68610" y="36493"/>
                    </a:cubicBezTo>
                    <a:cubicBezTo>
                      <a:pt x="74986" y="33293"/>
                      <a:pt x="77969" y="26295"/>
                      <a:pt x="75258" y="20893"/>
                    </a:cubicBezTo>
                    <a:cubicBezTo>
                      <a:pt x="73501" y="17395"/>
                      <a:pt x="69810" y="15306"/>
                      <a:pt x="65388" y="15306"/>
                    </a:cubicBezTo>
                    <a:cubicBezTo>
                      <a:pt x="63656" y="15306"/>
                      <a:pt x="61926" y="15629"/>
                      <a:pt x="60243" y="16268"/>
                    </a:cubicBezTo>
                    <a:lnTo>
                      <a:pt x="37295" y="22005"/>
                    </a:lnTo>
                    <a:lnTo>
                      <a:pt x="34081" y="18624"/>
                    </a:lnTo>
                    <a:lnTo>
                      <a:pt x="34279" y="18508"/>
                    </a:lnTo>
                    <a:lnTo>
                      <a:pt x="21492" y="5379"/>
                    </a:lnTo>
                    <a:cubicBezTo>
                      <a:pt x="18902" y="2008"/>
                      <a:pt x="15139" y="0"/>
                      <a:pt x="11386" y="0"/>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2"/>
              <p:cNvSpPr/>
              <p:nvPr/>
            </p:nvSpPr>
            <p:spPr>
              <a:xfrm>
                <a:off x="2876425" y="910575"/>
                <a:ext cx="881025" cy="950600"/>
              </a:xfrm>
              <a:custGeom>
                <a:avLst/>
                <a:gdLst/>
                <a:ahLst/>
                <a:cxnLst/>
                <a:rect l="l" t="t" r="r" b="b"/>
                <a:pathLst>
                  <a:path w="35241" h="38024" extrusionOk="0">
                    <a:moveTo>
                      <a:pt x="1047" y="0"/>
                    </a:moveTo>
                    <a:cubicBezTo>
                      <a:pt x="723" y="0"/>
                      <a:pt x="1806" y="2499"/>
                      <a:pt x="967" y="3318"/>
                    </a:cubicBezTo>
                    <a:cubicBezTo>
                      <a:pt x="0" y="4258"/>
                      <a:pt x="1587" y="7453"/>
                      <a:pt x="2525" y="8420"/>
                    </a:cubicBezTo>
                    <a:lnTo>
                      <a:pt x="18033" y="24351"/>
                    </a:lnTo>
                    <a:lnTo>
                      <a:pt x="33663" y="38023"/>
                    </a:lnTo>
                    <a:cubicBezTo>
                      <a:pt x="34630" y="37083"/>
                      <a:pt x="35240" y="35862"/>
                      <a:pt x="34300" y="34899"/>
                    </a:cubicBezTo>
                    <a:lnTo>
                      <a:pt x="1297" y="182"/>
                    </a:lnTo>
                    <a:cubicBezTo>
                      <a:pt x="1175" y="56"/>
                      <a:pt x="1095" y="0"/>
                      <a:pt x="1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2"/>
              <p:cNvSpPr/>
              <p:nvPr/>
            </p:nvSpPr>
            <p:spPr>
              <a:xfrm>
                <a:off x="2763775" y="1211400"/>
                <a:ext cx="1223250" cy="364900"/>
              </a:xfrm>
              <a:custGeom>
                <a:avLst/>
                <a:gdLst/>
                <a:ahLst/>
                <a:cxnLst/>
                <a:rect l="l" t="t" r="r" b="b"/>
                <a:pathLst>
                  <a:path w="48930" h="14596" extrusionOk="0">
                    <a:moveTo>
                      <a:pt x="48305" y="1"/>
                    </a:moveTo>
                    <a:cubicBezTo>
                      <a:pt x="48251" y="1"/>
                      <a:pt x="48176" y="13"/>
                      <a:pt x="48073" y="38"/>
                    </a:cubicBezTo>
                    <a:lnTo>
                      <a:pt x="1886" y="11586"/>
                    </a:lnTo>
                    <a:cubicBezTo>
                      <a:pt x="579" y="11912"/>
                      <a:pt x="0" y="13289"/>
                      <a:pt x="329" y="14596"/>
                    </a:cubicBezTo>
                    <a:lnTo>
                      <a:pt x="21129" y="11797"/>
                    </a:lnTo>
                    <a:lnTo>
                      <a:pt x="42697" y="6399"/>
                    </a:lnTo>
                    <a:cubicBezTo>
                      <a:pt x="44004" y="6074"/>
                      <a:pt x="47032" y="4191"/>
                      <a:pt x="46705" y="2880"/>
                    </a:cubicBezTo>
                    <a:cubicBezTo>
                      <a:pt x="46403"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2"/>
              <p:cNvSpPr/>
              <p:nvPr/>
            </p:nvSpPr>
            <p:spPr>
              <a:xfrm>
                <a:off x="3618850" y="1191925"/>
                <a:ext cx="670075" cy="403200"/>
              </a:xfrm>
              <a:custGeom>
                <a:avLst/>
                <a:gdLst/>
                <a:ahLst/>
                <a:cxnLst/>
                <a:rect l="l" t="t" r="r" b="b"/>
                <a:pathLst>
                  <a:path w="26803" h="16128" extrusionOk="0">
                    <a:moveTo>
                      <a:pt x="18030" y="2930"/>
                    </a:moveTo>
                    <a:cubicBezTo>
                      <a:pt x="19947" y="2930"/>
                      <a:pt x="21598" y="3676"/>
                      <a:pt x="22295" y="5066"/>
                    </a:cubicBezTo>
                    <a:cubicBezTo>
                      <a:pt x="23436" y="7342"/>
                      <a:pt x="21669" y="10636"/>
                      <a:pt x="18432" y="12262"/>
                    </a:cubicBezTo>
                    <a:cubicBezTo>
                      <a:pt x="17173" y="12894"/>
                      <a:pt x="15843" y="13197"/>
                      <a:pt x="14622" y="13197"/>
                    </a:cubicBezTo>
                    <a:cubicBezTo>
                      <a:pt x="12704" y="13197"/>
                      <a:pt x="11052" y="12451"/>
                      <a:pt x="10355" y="11061"/>
                    </a:cubicBezTo>
                    <a:cubicBezTo>
                      <a:pt x="9212" y="8787"/>
                      <a:pt x="10981" y="5491"/>
                      <a:pt x="14218" y="3867"/>
                    </a:cubicBezTo>
                    <a:cubicBezTo>
                      <a:pt x="15478" y="3233"/>
                      <a:pt x="16808" y="2930"/>
                      <a:pt x="18030" y="2930"/>
                    </a:cubicBezTo>
                    <a:close/>
                    <a:moveTo>
                      <a:pt x="18020" y="0"/>
                    </a:moveTo>
                    <a:cubicBezTo>
                      <a:pt x="16676" y="0"/>
                      <a:pt x="15263" y="265"/>
                      <a:pt x="13879" y="814"/>
                    </a:cubicBezTo>
                    <a:cubicBezTo>
                      <a:pt x="13877" y="815"/>
                      <a:pt x="13875" y="815"/>
                      <a:pt x="13874" y="815"/>
                    </a:cubicBezTo>
                    <a:cubicBezTo>
                      <a:pt x="13872" y="815"/>
                      <a:pt x="13871" y="815"/>
                      <a:pt x="13869" y="816"/>
                    </a:cubicBezTo>
                    <a:lnTo>
                      <a:pt x="0" y="4284"/>
                    </a:lnTo>
                    <a:cubicBezTo>
                      <a:pt x="721" y="5790"/>
                      <a:pt x="1451" y="7289"/>
                      <a:pt x="2293" y="8729"/>
                    </a:cubicBezTo>
                    <a:lnTo>
                      <a:pt x="7404" y="7450"/>
                    </a:lnTo>
                    <a:lnTo>
                      <a:pt x="7404" y="7450"/>
                    </a:lnTo>
                    <a:cubicBezTo>
                      <a:pt x="6907" y="9121"/>
                      <a:pt x="6972" y="10847"/>
                      <a:pt x="7739" y="12374"/>
                    </a:cubicBezTo>
                    <a:cubicBezTo>
                      <a:pt x="8957" y="14800"/>
                      <a:pt x="11623" y="16127"/>
                      <a:pt x="14634" y="16127"/>
                    </a:cubicBezTo>
                    <a:cubicBezTo>
                      <a:pt x="16295" y="16127"/>
                      <a:pt x="18060" y="15724"/>
                      <a:pt x="19746" y="14878"/>
                    </a:cubicBezTo>
                    <a:cubicBezTo>
                      <a:pt x="24489" y="12497"/>
                      <a:pt x="26802" y="7516"/>
                      <a:pt x="24911" y="3751"/>
                    </a:cubicBezTo>
                    <a:cubicBezTo>
                      <a:pt x="23693" y="1326"/>
                      <a:pt x="21029" y="0"/>
                      <a:pt x="18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2"/>
              <p:cNvSpPr/>
              <p:nvPr/>
            </p:nvSpPr>
            <p:spPr>
              <a:xfrm>
                <a:off x="2529500" y="809175"/>
                <a:ext cx="628600" cy="455500"/>
              </a:xfrm>
              <a:custGeom>
                <a:avLst/>
                <a:gdLst/>
                <a:ahLst/>
                <a:cxnLst/>
                <a:rect l="l" t="t" r="r" b="b"/>
                <a:pathLst>
                  <a:path w="25144" h="18220" extrusionOk="0">
                    <a:moveTo>
                      <a:pt x="7599" y="2927"/>
                    </a:moveTo>
                    <a:cubicBezTo>
                      <a:pt x="9567" y="2927"/>
                      <a:pt x="11853" y="4336"/>
                      <a:pt x="13276" y="6647"/>
                    </a:cubicBezTo>
                    <a:cubicBezTo>
                      <a:pt x="15174" y="9730"/>
                      <a:pt x="14947" y="13462"/>
                      <a:pt x="12779" y="14798"/>
                    </a:cubicBezTo>
                    <a:cubicBezTo>
                      <a:pt x="12234" y="15133"/>
                      <a:pt x="11610" y="15291"/>
                      <a:pt x="10950" y="15291"/>
                    </a:cubicBezTo>
                    <a:cubicBezTo>
                      <a:pt x="8982" y="15291"/>
                      <a:pt x="6698" y="13882"/>
                      <a:pt x="5276" y="11574"/>
                    </a:cubicBezTo>
                    <a:cubicBezTo>
                      <a:pt x="3376" y="8491"/>
                      <a:pt x="3605" y="4757"/>
                      <a:pt x="5773" y="3420"/>
                    </a:cubicBezTo>
                    <a:cubicBezTo>
                      <a:pt x="6316" y="3085"/>
                      <a:pt x="6940" y="2927"/>
                      <a:pt x="7599" y="2927"/>
                    </a:cubicBezTo>
                    <a:close/>
                    <a:moveTo>
                      <a:pt x="7591" y="0"/>
                    </a:moveTo>
                    <a:cubicBezTo>
                      <a:pt x="6407" y="0"/>
                      <a:pt x="5258" y="298"/>
                      <a:pt x="4238" y="926"/>
                    </a:cubicBezTo>
                    <a:cubicBezTo>
                      <a:pt x="652" y="3136"/>
                      <a:pt x="0" y="8588"/>
                      <a:pt x="2782" y="13106"/>
                    </a:cubicBezTo>
                    <a:cubicBezTo>
                      <a:pt x="4772" y="16340"/>
                      <a:pt x="7981" y="18220"/>
                      <a:pt x="10958" y="18220"/>
                    </a:cubicBezTo>
                    <a:cubicBezTo>
                      <a:pt x="12143" y="18220"/>
                      <a:pt x="13292" y="17922"/>
                      <a:pt x="14312" y="17293"/>
                    </a:cubicBezTo>
                    <a:cubicBezTo>
                      <a:pt x="15767" y="16397"/>
                      <a:pt x="16729" y="14964"/>
                      <a:pt x="17184" y="13281"/>
                    </a:cubicBezTo>
                    <a:lnTo>
                      <a:pt x="21241" y="17447"/>
                    </a:lnTo>
                    <a:cubicBezTo>
                      <a:pt x="22393" y="16590"/>
                      <a:pt x="23406" y="15510"/>
                      <a:pt x="24644" y="14767"/>
                    </a:cubicBezTo>
                    <a:cubicBezTo>
                      <a:pt x="24809" y="14668"/>
                      <a:pt x="24977" y="14569"/>
                      <a:pt x="25144" y="14472"/>
                    </a:cubicBezTo>
                    <a:lnTo>
                      <a:pt x="15174" y="4236"/>
                    </a:lnTo>
                    <a:lnTo>
                      <a:pt x="15167" y="4229"/>
                    </a:lnTo>
                    <a:cubicBezTo>
                      <a:pt x="13169" y="1541"/>
                      <a:pt x="10286" y="0"/>
                      <a:pt x="7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2"/>
              <p:cNvSpPr/>
              <p:nvPr/>
            </p:nvSpPr>
            <p:spPr>
              <a:xfrm>
                <a:off x="3274150" y="1397125"/>
                <a:ext cx="105600" cy="81125"/>
              </a:xfrm>
              <a:custGeom>
                <a:avLst/>
                <a:gdLst/>
                <a:ahLst/>
                <a:cxnLst/>
                <a:rect l="l" t="t" r="r" b="b"/>
                <a:pathLst>
                  <a:path w="4224" h="3245" extrusionOk="0">
                    <a:moveTo>
                      <a:pt x="2209" y="1"/>
                    </a:moveTo>
                    <a:cubicBezTo>
                      <a:pt x="1118" y="1"/>
                      <a:pt x="0" y="1086"/>
                      <a:pt x="641" y="2362"/>
                    </a:cubicBezTo>
                    <a:cubicBezTo>
                      <a:pt x="953" y="2985"/>
                      <a:pt x="1480" y="3245"/>
                      <a:pt x="2014" y="3245"/>
                    </a:cubicBezTo>
                    <a:cubicBezTo>
                      <a:pt x="3106" y="3245"/>
                      <a:pt x="4224" y="2159"/>
                      <a:pt x="3584" y="885"/>
                    </a:cubicBezTo>
                    <a:cubicBezTo>
                      <a:pt x="3271" y="261"/>
                      <a:pt x="274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8" name="Google Shape;2798;p52"/>
            <p:cNvSpPr/>
            <p:nvPr/>
          </p:nvSpPr>
          <p:spPr>
            <a:xfrm>
              <a:off x="597025" y="4470725"/>
              <a:ext cx="66325" cy="64250"/>
            </a:xfrm>
            <a:custGeom>
              <a:avLst/>
              <a:gdLst/>
              <a:ahLst/>
              <a:cxnLst/>
              <a:rect l="l" t="t" r="r" b="b"/>
              <a:pathLst>
                <a:path w="2653" h="2570" extrusionOk="0">
                  <a:moveTo>
                    <a:pt x="1530" y="591"/>
                  </a:moveTo>
                  <a:cubicBezTo>
                    <a:pt x="1594" y="591"/>
                    <a:pt x="1650" y="602"/>
                    <a:pt x="1707" y="623"/>
                  </a:cubicBezTo>
                  <a:cubicBezTo>
                    <a:pt x="1858" y="681"/>
                    <a:pt x="1955" y="935"/>
                    <a:pt x="1911" y="1163"/>
                  </a:cubicBezTo>
                  <a:cubicBezTo>
                    <a:pt x="1862" y="1416"/>
                    <a:pt x="1814" y="1532"/>
                    <a:pt x="1683" y="1695"/>
                  </a:cubicBezTo>
                  <a:cubicBezTo>
                    <a:pt x="1543" y="1872"/>
                    <a:pt x="1424" y="1940"/>
                    <a:pt x="1238" y="1940"/>
                  </a:cubicBezTo>
                  <a:cubicBezTo>
                    <a:pt x="1209" y="1940"/>
                    <a:pt x="1177" y="1938"/>
                    <a:pt x="1143" y="1935"/>
                  </a:cubicBezTo>
                  <a:cubicBezTo>
                    <a:pt x="929" y="1912"/>
                    <a:pt x="831" y="1848"/>
                    <a:pt x="741" y="1673"/>
                  </a:cubicBezTo>
                  <a:cubicBezTo>
                    <a:pt x="669" y="1531"/>
                    <a:pt x="699" y="1158"/>
                    <a:pt x="801" y="960"/>
                  </a:cubicBezTo>
                  <a:cubicBezTo>
                    <a:pt x="886" y="792"/>
                    <a:pt x="985" y="721"/>
                    <a:pt x="1231" y="645"/>
                  </a:cubicBezTo>
                  <a:cubicBezTo>
                    <a:pt x="1354" y="609"/>
                    <a:pt x="1448" y="591"/>
                    <a:pt x="1530" y="591"/>
                  </a:cubicBezTo>
                  <a:close/>
                  <a:moveTo>
                    <a:pt x="1588" y="1"/>
                  </a:moveTo>
                  <a:cubicBezTo>
                    <a:pt x="1442" y="1"/>
                    <a:pt x="1288" y="17"/>
                    <a:pt x="1184" y="49"/>
                  </a:cubicBezTo>
                  <a:cubicBezTo>
                    <a:pt x="962" y="118"/>
                    <a:pt x="806" y="225"/>
                    <a:pt x="595" y="449"/>
                  </a:cubicBezTo>
                  <a:cubicBezTo>
                    <a:pt x="128" y="943"/>
                    <a:pt x="1" y="1604"/>
                    <a:pt x="279" y="2086"/>
                  </a:cubicBezTo>
                  <a:cubicBezTo>
                    <a:pt x="456" y="2391"/>
                    <a:pt x="841" y="2569"/>
                    <a:pt x="1227" y="2569"/>
                  </a:cubicBezTo>
                  <a:cubicBezTo>
                    <a:pt x="1413" y="2569"/>
                    <a:pt x="1599" y="2528"/>
                    <a:pt x="1762" y="2439"/>
                  </a:cubicBezTo>
                  <a:cubicBezTo>
                    <a:pt x="2283" y="2158"/>
                    <a:pt x="2653" y="1392"/>
                    <a:pt x="2538" y="835"/>
                  </a:cubicBezTo>
                  <a:cubicBezTo>
                    <a:pt x="2458" y="453"/>
                    <a:pt x="2210" y="138"/>
                    <a:pt x="1914" y="39"/>
                  </a:cubicBezTo>
                  <a:cubicBezTo>
                    <a:pt x="1836" y="13"/>
                    <a:pt x="1715" y="1"/>
                    <a:pt x="1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2"/>
            <p:cNvSpPr/>
            <p:nvPr/>
          </p:nvSpPr>
          <p:spPr>
            <a:xfrm>
              <a:off x="728013" y="4696125"/>
              <a:ext cx="53750" cy="55475"/>
            </a:xfrm>
            <a:custGeom>
              <a:avLst/>
              <a:gdLst/>
              <a:ahLst/>
              <a:cxnLst/>
              <a:rect l="l" t="t" r="r" b="b"/>
              <a:pathLst>
                <a:path w="2150" h="2219" extrusionOk="0">
                  <a:moveTo>
                    <a:pt x="1110" y="0"/>
                  </a:moveTo>
                  <a:cubicBezTo>
                    <a:pt x="1031" y="0"/>
                    <a:pt x="950" y="12"/>
                    <a:pt x="854" y="35"/>
                  </a:cubicBezTo>
                  <a:cubicBezTo>
                    <a:pt x="508" y="116"/>
                    <a:pt x="248" y="330"/>
                    <a:pt x="95" y="656"/>
                  </a:cubicBezTo>
                  <a:cubicBezTo>
                    <a:pt x="12" y="834"/>
                    <a:pt x="0" y="906"/>
                    <a:pt x="0" y="1263"/>
                  </a:cubicBezTo>
                  <a:cubicBezTo>
                    <a:pt x="0" y="1612"/>
                    <a:pt x="12" y="1689"/>
                    <a:pt x="85" y="1826"/>
                  </a:cubicBezTo>
                  <a:cubicBezTo>
                    <a:pt x="225" y="2088"/>
                    <a:pt x="506" y="2219"/>
                    <a:pt x="808" y="2219"/>
                  </a:cubicBezTo>
                  <a:cubicBezTo>
                    <a:pt x="1108" y="2219"/>
                    <a:pt x="1428" y="2089"/>
                    <a:pt x="1651" y="1830"/>
                  </a:cubicBezTo>
                  <a:cubicBezTo>
                    <a:pt x="2150" y="1245"/>
                    <a:pt x="2012" y="230"/>
                    <a:pt x="1409" y="51"/>
                  </a:cubicBezTo>
                  <a:cubicBezTo>
                    <a:pt x="1297" y="17"/>
                    <a:pt x="1204" y="0"/>
                    <a:pt x="1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2"/>
            <p:cNvSpPr/>
            <p:nvPr/>
          </p:nvSpPr>
          <p:spPr>
            <a:xfrm>
              <a:off x="943025" y="4470725"/>
              <a:ext cx="137875" cy="132775"/>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3901;p64"/>
          <p:cNvGrpSpPr/>
          <p:nvPr/>
        </p:nvGrpSpPr>
        <p:grpSpPr>
          <a:xfrm rot="15348083">
            <a:off x="7164737" y="433208"/>
            <a:ext cx="1704296" cy="1277782"/>
            <a:chOff x="5626625" y="2426900"/>
            <a:chExt cx="1701475" cy="1282000"/>
          </a:xfrm>
        </p:grpSpPr>
        <p:sp>
          <p:nvSpPr>
            <p:cNvPr id="271" name="Google Shape;3902;p64"/>
            <p:cNvSpPr/>
            <p:nvPr/>
          </p:nvSpPr>
          <p:spPr>
            <a:xfrm>
              <a:off x="5626625" y="2426900"/>
              <a:ext cx="1701475" cy="1282000"/>
            </a:xfrm>
            <a:custGeom>
              <a:avLst/>
              <a:gdLst/>
              <a:ahLst/>
              <a:cxnLst/>
              <a:rect l="l" t="t" r="r" b="b"/>
              <a:pathLst>
                <a:path w="68059" h="51280" extrusionOk="0">
                  <a:moveTo>
                    <a:pt x="45631" y="9593"/>
                  </a:moveTo>
                  <a:cubicBezTo>
                    <a:pt x="46412" y="9593"/>
                    <a:pt x="46815" y="9811"/>
                    <a:pt x="46915" y="9896"/>
                  </a:cubicBezTo>
                  <a:cubicBezTo>
                    <a:pt x="46956" y="10281"/>
                    <a:pt x="46369" y="11697"/>
                    <a:pt x="44540" y="12614"/>
                  </a:cubicBezTo>
                  <a:cubicBezTo>
                    <a:pt x="43794" y="12989"/>
                    <a:pt x="42973" y="13196"/>
                    <a:pt x="42226" y="13196"/>
                  </a:cubicBezTo>
                  <a:cubicBezTo>
                    <a:pt x="41446" y="13196"/>
                    <a:pt x="41043" y="12976"/>
                    <a:pt x="40942" y="12891"/>
                  </a:cubicBezTo>
                  <a:cubicBezTo>
                    <a:pt x="40904" y="12508"/>
                    <a:pt x="41488" y="11093"/>
                    <a:pt x="43313" y="10174"/>
                  </a:cubicBezTo>
                  <a:cubicBezTo>
                    <a:pt x="44060" y="9800"/>
                    <a:pt x="44884" y="9593"/>
                    <a:pt x="45631" y="9593"/>
                  </a:cubicBezTo>
                  <a:close/>
                  <a:moveTo>
                    <a:pt x="55490" y="29228"/>
                  </a:moveTo>
                  <a:cubicBezTo>
                    <a:pt x="56270" y="29228"/>
                    <a:pt x="56673" y="29446"/>
                    <a:pt x="56774" y="29531"/>
                  </a:cubicBezTo>
                  <a:cubicBezTo>
                    <a:pt x="56815" y="29917"/>
                    <a:pt x="56227" y="31332"/>
                    <a:pt x="54399" y="32248"/>
                  </a:cubicBezTo>
                  <a:cubicBezTo>
                    <a:pt x="53652" y="32621"/>
                    <a:pt x="52831" y="32828"/>
                    <a:pt x="52084" y="32828"/>
                  </a:cubicBezTo>
                  <a:cubicBezTo>
                    <a:pt x="51303" y="32828"/>
                    <a:pt x="50901" y="32610"/>
                    <a:pt x="50800" y="32525"/>
                  </a:cubicBezTo>
                  <a:cubicBezTo>
                    <a:pt x="50759" y="32140"/>
                    <a:pt x="51346" y="30726"/>
                    <a:pt x="53175" y="29810"/>
                  </a:cubicBezTo>
                  <a:cubicBezTo>
                    <a:pt x="53922" y="29433"/>
                    <a:pt x="54743" y="29228"/>
                    <a:pt x="55490" y="29228"/>
                  </a:cubicBezTo>
                  <a:close/>
                  <a:moveTo>
                    <a:pt x="45618" y="1"/>
                  </a:moveTo>
                  <a:cubicBezTo>
                    <a:pt x="43388" y="1"/>
                    <a:pt x="41102" y="555"/>
                    <a:pt x="39011" y="1605"/>
                  </a:cubicBezTo>
                  <a:cubicBezTo>
                    <a:pt x="36050" y="3091"/>
                    <a:pt x="33705" y="5443"/>
                    <a:pt x="32414" y="8223"/>
                  </a:cubicBezTo>
                  <a:cubicBezTo>
                    <a:pt x="31021" y="11223"/>
                    <a:pt x="31003" y="14497"/>
                    <a:pt x="32363" y="17203"/>
                  </a:cubicBezTo>
                  <a:cubicBezTo>
                    <a:pt x="32704" y="17881"/>
                    <a:pt x="33124" y="18512"/>
                    <a:pt x="33618" y="19087"/>
                  </a:cubicBezTo>
                  <a:lnTo>
                    <a:pt x="23595" y="27282"/>
                  </a:lnTo>
                  <a:lnTo>
                    <a:pt x="4334" y="32096"/>
                  </a:lnTo>
                  <a:cubicBezTo>
                    <a:pt x="2772" y="32488"/>
                    <a:pt x="1467" y="33550"/>
                    <a:pt x="756" y="35009"/>
                  </a:cubicBezTo>
                  <a:cubicBezTo>
                    <a:pt x="144" y="36267"/>
                    <a:pt x="1" y="37737"/>
                    <a:pt x="354" y="39148"/>
                  </a:cubicBezTo>
                  <a:cubicBezTo>
                    <a:pt x="729" y="40648"/>
                    <a:pt x="2077" y="41672"/>
                    <a:pt x="3585" y="41672"/>
                  </a:cubicBezTo>
                  <a:cubicBezTo>
                    <a:pt x="3733" y="41672"/>
                    <a:pt x="3882" y="41662"/>
                    <a:pt x="4031" y="41642"/>
                  </a:cubicBezTo>
                  <a:lnTo>
                    <a:pt x="8875" y="40990"/>
                  </a:lnTo>
                  <a:lnTo>
                    <a:pt x="5469" y="44262"/>
                  </a:lnTo>
                  <a:cubicBezTo>
                    <a:pt x="4217" y="45464"/>
                    <a:pt x="4097" y="47429"/>
                    <a:pt x="5196" y="48773"/>
                  </a:cubicBezTo>
                  <a:cubicBezTo>
                    <a:pt x="6889" y="50846"/>
                    <a:pt x="8657" y="51280"/>
                    <a:pt x="9844" y="51280"/>
                  </a:cubicBezTo>
                  <a:cubicBezTo>
                    <a:pt x="10960" y="51280"/>
                    <a:pt x="12024" y="50894"/>
                    <a:pt x="12924" y="50164"/>
                  </a:cubicBezTo>
                  <a:lnTo>
                    <a:pt x="28114" y="38042"/>
                  </a:lnTo>
                  <a:lnTo>
                    <a:pt x="41457" y="34703"/>
                  </a:lnTo>
                  <a:cubicBezTo>
                    <a:pt x="41623" y="35443"/>
                    <a:pt x="41877" y="36159"/>
                    <a:pt x="42218" y="36836"/>
                  </a:cubicBezTo>
                  <a:cubicBezTo>
                    <a:pt x="43974" y="40337"/>
                    <a:pt x="47667" y="42427"/>
                    <a:pt x="52091" y="42427"/>
                  </a:cubicBezTo>
                  <a:lnTo>
                    <a:pt x="52093" y="42427"/>
                  </a:lnTo>
                  <a:cubicBezTo>
                    <a:pt x="54324" y="42427"/>
                    <a:pt x="56609" y="41873"/>
                    <a:pt x="58699" y="40823"/>
                  </a:cubicBezTo>
                  <a:cubicBezTo>
                    <a:pt x="65078" y="37621"/>
                    <a:pt x="68059" y="30624"/>
                    <a:pt x="65348" y="25223"/>
                  </a:cubicBezTo>
                  <a:cubicBezTo>
                    <a:pt x="63592" y="21725"/>
                    <a:pt x="59901" y="19636"/>
                    <a:pt x="55479" y="19636"/>
                  </a:cubicBezTo>
                  <a:cubicBezTo>
                    <a:pt x="53744" y="19636"/>
                    <a:pt x="52014" y="19959"/>
                    <a:pt x="50331" y="20598"/>
                  </a:cubicBezTo>
                  <a:lnTo>
                    <a:pt x="49838" y="20721"/>
                  </a:lnTo>
                  <a:lnTo>
                    <a:pt x="49838" y="20721"/>
                  </a:lnTo>
                  <a:lnTo>
                    <a:pt x="50232" y="20400"/>
                  </a:lnTo>
                  <a:cubicBezTo>
                    <a:pt x="55726" y="16890"/>
                    <a:pt x="57989" y="10564"/>
                    <a:pt x="55493" y="5592"/>
                  </a:cubicBezTo>
                  <a:cubicBezTo>
                    <a:pt x="53735" y="2090"/>
                    <a:pt x="50045" y="1"/>
                    <a:pt x="45618" y="1"/>
                  </a:cubicBezTo>
                  <a:close/>
                </a:path>
              </a:pathLst>
            </a:custGeom>
            <a:solidFill>
              <a:schemeClr val="accent5"/>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903;p64"/>
            <p:cNvSpPr/>
            <p:nvPr/>
          </p:nvSpPr>
          <p:spPr>
            <a:xfrm>
              <a:off x="5821100" y="2844550"/>
              <a:ext cx="1019725" cy="781075"/>
            </a:xfrm>
            <a:custGeom>
              <a:avLst/>
              <a:gdLst/>
              <a:ahLst/>
              <a:cxnLst/>
              <a:rect l="l" t="t" r="r" b="b"/>
              <a:pathLst>
                <a:path w="40789" h="31243" extrusionOk="0">
                  <a:moveTo>
                    <a:pt x="36295" y="0"/>
                  </a:moveTo>
                  <a:cubicBezTo>
                    <a:pt x="34952" y="0"/>
                    <a:pt x="32951" y="873"/>
                    <a:pt x="32181" y="1498"/>
                  </a:cubicBezTo>
                  <a:lnTo>
                    <a:pt x="14969" y="15571"/>
                  </a:lnTo>
                  <a:lnTo>
                    <a:pt x="0" y="29959"/>
                  </a:lnTo>
                  <a:cubicBezTo>
                    <a:pt x="587" y="30680"/>
                    <a:pt x="1323" y="31242"/>
                    <a:pt x="2065" y="31242"/>
                  </a:cubicBezTo>
                  <a:cubicBezTo>
                    <a:pt x="2398" y="31242"/>
                    <a:pt x="2734" y="31128"/>
                    <a:pt x="3057" y="30863"/>
                  </a:cubicBezTo>
                  <a:lnTo>
                    <a:pt x="40495" y="988"/>
                  </a:lnTo>
                  <a:cubicBezTo>
                    <a:pt x="40789" y="748"/>
                    <a:pt x="40740" y="678"/>
                    <a:pt x="40500" y="678"/>
                  </a:cubicBezTo>
                  <a:cubicBezTo>
                    <a:pt x="40161" y="678"/>
                    <a:pt x="39440" y="818"/>
                    <a:pt x="38759" y="818"/>
                  </a:cubicBezTo>
                  <a:cubicBezTo>
                    <a:pt x="38204" y="818"/>
                    <a:pt x="37675" y="725"/>
                    <a:pt x="37400" y="388"/>
                  </a:cubicBezTo>
                  <a:cubicBezTo>
                    <a:pt x="37174" y="112"/>
                    <a:pt x="36777" y="0"/>
                    <a:pt x="36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904;p64"/>
            <p:cNvSpPr/>
            <p:nvPr/>
          </p:nvSpPr>
          <p:spPr>
            <a:xfrm>
              <a:off x="5708050" y="3020475"/>
              <a:ext cx="1223250" cy="364925"/>
            </a:xfrm>
            <a:custGeom>
              <a:avLst/>
              <a:gdLst/>
              <a:ahLst/>
              <a:cxnLst/>
              <a:rect l="l" t="t" r="r" b="b"/>
              <a:pathLst>
                <a:path w="48930" h="14597" extrusionOk="0">
                  <a:moveTo>
                    <a:pt x="48305" y="1"/>
                  </a:moveTo>
                  <a:cubicBezTo>
                    <a:pt x="48251" y="1"/>
                    <a:pt x="48176" y="13"/>
                    <a:pt x="48073" y="38"/>
                  </a:cubicBezTo>
                  <a:lnTo>
                    <a:pt x="1886" y="11585"/>
                  </a:lnTo>
                  <a:cubicBezTo>
                    <a:pt x="579" y="11912"/>
                    <a:pt x="0" y="13289"/>
                    <a:pt x="329" y="14596"/>
                  </a:cubicBezTo>
                  <a:lnTo>
                    <a:pt x="21129" y="11797"/>
                  </a:lnTo>
                  <a:lnTo>
                    <a:pt x="42697" y="6400"/>
                  </a:lnTo>
                  <a:cubicBezTo>
                    <a:pt x="44004" y="6074"/>
                    <a:pt x="47032" y="4190"/>
                    <a:pt x="46705" y="2880"/>
                  </a:cubicBezTo>
                  <a:cubicBezTo>
                    <a:pt x="46404" y="1676"/>
                    <a:pt x="48930" y="1"/>
                    <a:pt x="48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905;p64"/>
            <p:cNvSpPr/>
            <p:nvPr/>
          </p:nvSpPr>
          <p:spPr>
            <a:xfrm>
              <a:off x="6563125" y="3001000"/>
              <a:ext cx="670075" cy="403200"/>
            </a:xfrm>
            <a:custGeom>
              <a:avLst/>
              <a:gdLst/>
              <a:ahLst/>
              <a:cxnLst/>
              <a:rect l="l" t="t" r="r" b="b"/>
              <a:pathLst>
                <a:path w="26803" h="16128" extrusionOk="0">
                  <a:moveTo>
                    <a:pt x="18030" y="2931"/>
                  </a:moveTo>
                  <a:cubicBezTo>
                    <a:pt x="19947" y="2931"/>
                    <a:pt x="21599" y="3677"/>
                    <a:pt x="22298" y="5066"/>
                  </a:cubicBezTo>
                  <a:cubicBezTo>
                    <a:pt x="23439" y="7342"/>
                    <a:pt x="21670" y="10637"/>
                    <a:pt x="18435" y="12262"/>
                  </a:cubicBezTo>
                  <a:cubicBezTo>
                    <a:pt x="17175" y="12894"/>
                    <a:pt x="15846" y="13197"/>
                    <a:pt x="14624" y="13197"/>
                  </a:cubicBezTo>
                  <a:cubicBezTo>
                    <a:pt x="12707" y="13197"/>
                    <a:pt x="11055" y="12451"/>
                    <a:pt x="10358" y="11062"/>
                  </a:cubicBezTo>
                  <a:cubicBezTo>
                    <a:pt x="9213" y="8787"/>
                    <a:pt x="10984" y="5492"/>
                    <a:pt x="14221" y="3867"/>
                  </a:cubicBezTo>
                  <a:cubicBezTo>
                    <a:pt x="15479" y="3234"/>
                    <a:pt x="16809" y="2931"/>
                    <a:pt x="18030" y="2931"/>
                  </a:cubicBezTo>
                  <a:close/>
                  <a:moveTo>
                    <a:pt x="18020" y="1"/>
                  </a:moveTo>
                  <a:cubicBezTo>
                    <a:pt x="16676" y="1"/>
                    <a:pt x="15263" y="265"/>
                    <a:pt x="13879" y="815"/>
                  </a:cubicBezTo>
                  <a:cubicBezTo>
                    <a:pt x="13877" y="815"/>
                    <a:pt x="13876" y="815"/>
                    <a:pt x="13874" y="815"/>
                  </a:cubicBezTo>
                  <a:cubicBezTo>
                    <a:pt x="13873" y="815"/>
                    <a:pt x="13872" y="815"/>
                    <a:pt x="13870" y="816"/>
                  </a:cubicBezTo>
                  <a:lnTo>
                    <a:pt x="0" y="4284"/>
                  </a:lnTo>
                  <a:cubicBezTo>
                    <a:pt x="723" y="5790"/>
                    <a:pt x="1451" y="7288"/>
                    <a:pt x="2295" y="8730"/>
                  </a:cubicBezTo>
                  <a:lnTo>
                    <a:pt x="7404" y="7450"/>
                  </a:lnTo>
                  <a:lnTo>
                    <a:pt x="7404" y="7450"/>
                  </a:lnTo>
                  <a:cubicBezTo>
                    <a:pt x="6907" y="9122"/>
                    <a:pt x="6972" y="10848"/>
                    <a:pt x="7739" y="12374"/>
                  </a:cubicBezTo>
                  <a:cubicBezTo>
                    <a:pt x="8957" y="14800"/>
                    <a:pt x="11623" y="16127"/>
                    <a:pt x="14634" y="16127"/>
                  </a:cubicBezTo>
                  <a:cubicBezTo>
                    <a:pt x="16295" y="16127"/>
                    <a:pt x="18060" y="15723"/>
                    <a:pt x="19746" y="14877"/>
                  </a:cubicBezTo>
                  <a:cubicBezTo>
                    <a:pt x="24489" y="12498"/>
                    <a:pt x="26802" y="7516"/>
                    <a:pt x="24913" y="3751"/>
                  </a:cubicBezTo>
                  <a:cubicBezTo>
                    <a:pt x="23694" y="1326"/>
                    <a:pt x="21029" y="1"/>
                    <a:pt x="18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906;p64"/>
            <p:cNvSpPr/>
            <p:nvPr/>
          </p:nvSpPr>
          <p:spPr>
            <a:xfrm>
              <a:off x="6462925" y="2510175"/>
              <a:ext cx="520625" cy="585250"/>
            </a:xfrm>
            <a:custGeom>
              <a:avLst/>
              <a:gdLst/>
              <a:ahLst/>
              <a:cxnLst/>
              <a:rect l="l" t="t" r="r" b="b"/>
              <a:pathLst>
                <a:path w="20825" h="23410" extrusionOk="0">
                  <a:moveTo>
                    <a:pt x="12181" y="2932"/>
                  </a:moveTo>
                  <a:cubicBezTo>
                    <a:pt x="14098" y="2932"/>
                    <a:pt x="15751" y="3678"/>
                    <a:pt x="16449" y="5069"/>
                  </a:cubicBezTo>
                  <a:cubicBezTo>
                    <a:pt x="17591" y="7342"/>
                    <a:pt x="15823" y="10637"/>
                    <a:pt x="12587" y="12263"/>
                  </a:cubicBezTo>
                  <a:cubicBezTo>
                    <a:pt x="11327" y="12895"/>
                    <a:pt x="9998" y="13197"/>
                    <a:pt x="8777" y="13197"/>
                  </a:cubicBezTo>
                  <a:cubicBezTo>
                    <a:pt x="6859" y="13197"/>
                    <a:pt x="5208" y="12451"/>
                    <a:pt x="4509" y="11061"/>
                  </a:cubicBezTo>
                  <a:cubicBezTo>
                    <a:pt x="3366" y="8785"/>
                    <a:pt x="5134" y="5492"/>
                    <a:pt x="8371" y="3867"/>
                  </a:cubicBezTo>
                  <a:cubicBezTo>
                    <a:pt x="9630" y="3235"/>
                    <a:pt x="10959" y="2932"/>
                    <a:pt x="12181" y="2932"/>
                  </a:cubicBezTo>
                  <a:close/>
                  <a:moveTo>
                    <a:pt x="12168" y="0"/>
                  </a:moveTo>
                  <a:cubicBezTo>
                    <a:pt x="10507" y="0"/>
                    <a:pt x="8742" y="404"/>
                    <a:pt x="7057" y="1250"/>
                  </a:cubicBezTo>
                  <a:cubicBezTo>
                    <a:pt x="2314" y="3630"/>
                    <a:pt x="1" y="8611"/>
                    <a:pt x="1890" y="12375"/>
                  </a:cubicBezTo>
                  <a:cubicBezTo>
                    <a:pt x="2657" y="13901"/>
                    <a:pt x="4001" y="14985"/>
                    <a:pt x="5638" y="15584"/>
                  </a:cubicBezTo>
                  <a:lnTo>
                    <a:pt x="1136" y="19266"/>
                  </a:lnTo>
                  <a:cubicBezTo>
                    <a:pt x="1892" y="20486"/>
                    <a:pt x="2878" y="21591"/>
                    <a:pt x="3511" y="22889"/>
                  </a:cubicBezTo>
                  <a:cubicBezTo>
                    <a:pt x="3596" y="23062"/>
                    <a:pt x="3678" y="23236"/>
                    <a:pt x="3763" y="23410"/>
                  </a:cubicBezTo>
                  <a:lnTo>
                    <a:pt x="14821" y="14363"/>
                  </a:lnTo>
                  <a:cubicBezTo>
                    <a:pt x="14825" y="14362"/>
                    <a:pt x="14825" y="14361"/>
                    <a:pt x="14828" y="14356"/>
                  </a:cubicBezTo>
                  <a:cubicBezTo>
                    <a:pt x="18932" y="11826"/>
                    <a:pt x="20825" y="7261"/>
                    <a:pt x="19064" y="3755"/>
                  </a:cubicBezTo>
                  <a:cubicBezTo>
                    <a:pt x="17846" y="1328"/>
                    <a:pt x="15179" y="0"/>
                    <a:pt x="1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907;p64"/>
            <p:cNvSpPr/>
            <p:nvPr/>
          </p:nvSpPr>
          <p:spPr>
            <a:xfrm>
              <a:off x="6218450" y="3206225"/>
              <a:ext cx="105650" cy="81100"/>
            </a:xfrm>
            <a:custGeom>
              <a:avLst/>
              <a:gdLst/>
              <a:ahLst/>
              <a:cxnLst/>
              <a:rect l="l" t="t" r="r" b="b"/>
              <a:pathLst>
                <a:path w="4226" h="3244" extrusionOk="0">
                  <a:moveTo>
                    <a:pt x="2210" y="0"/>
                  </a:moveTo>
                  <a:cubicBezTo>
                    <a:pt x="1118" y="0"/>
                    <a:pt x="1" y="1085"/>
                    <a:pt x="641" y="2360"/>
                  </a:cubicBezTo>
                  <a:cubicBezTo>
                    <a:pt x="954" y="2984"/>
                    <a:pt x="1482" y="3243"/>
                    <a:pt x="2016" y="3243"/>
                  </a:cubicBezTo>
                  <a:cubicBezTo>
                    <a:pt x="3108" y="3243"/>
                    <a:pt x="4225" y="2158"/>
                    <a:pt x="3585" y="884"/>
                  </a:cubicBezTo>
                  <a:cubicBezTo>
                    <a:pt x="3272" y="260"/>
                    <a:pt x="2744"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3927;p64"/>
          <p:cNvGrpSpPr/>
          <p:nvPr/>
        </p:nvGrpSpPr>
        <p:grpSpPr>
          <a:xfrm rot="554514">
            <a:off x="609522" y="356846"/>
            <a:ext cx="1082953" cy="1115693"/>
            <a:chOff x="5426850" y="1923250"/>
            <a:chExt cx="877400" cy="903925"/>
          </a:xfrm>
        </p:grpSpPr>
        <p:sp>
          <p:nvSpPr>
            <p:cNvPr id="278" name="Google Shape;3928;p64"/>
            <p:cNvSpPr/>
            <p:nvPr/>
          </p:nvSpPr>
          <p:spPr>
            <a:xfrm>
              <a:off x="5426850" y="1923250"/>
              <a:ext cx="877400" cy="903925"/>
            </a:xfrm>
            <a:custGeom>
              <a:avLst/>
              <a:gdLst/>
              <a:ahLst/>
              <a:cxnLst/>
              <a:rect l="l" t="t" r="r" b="b"/>
              <a:pathLst>
                <a:path w="35096" h="36157" extrusionOk="0">
                  <a:moveTo>
                    <a:pt x="18089" y="290"/>
                  </a:moveTo>
                  <a:cubicBezTo>
                    <a:pt x="18129" y="292"/>
                    <a:pt x="18251" y="319"/>
                    <a:pt x="18361" y="350"/>
                  </a:cubicBezTo>
                  <a:cubicBezTo>
                    <a:pt x="18706" y="451"/>
                    <a:pt x="19751" y="1073"/>
                    <a:pt x="21910" y="2462"/>
                  </a:cubicBezTo>
                  <a:cubicBezTo>
                    <a:pt x="22517" y="2852"/>
                    <a:pt x="23238" y="3303"/>
                    <a:pt x="23511" y="3464"/>
                  </a:cubicBezTo>
                  <a:cubicBezTo>
                    <a:pt x="24772" y="4208"/>
                    <a:pt x="25385" y="4580"/>
                    <a:pt x="25586" y="4719"/>
                  </a:cubicBezTo>
                  <a:lnTo>
                    <a:pt x="25803" y="4870"/>
                  </a:lnTo>
                  <a:lnTo>
                    <a:pt x="24901" y="4902"/>
                  </a:lnTo>
                  <a:cubicBezTo>
                    <a:pt x="24560" y="4914"/>
                    <a:pt x="24347" y="4921"/>
                    <a:pt x="24208" y="4921"/>
                  </a:cubicBezTo>
                  <a:cubicBezTo>
                    <a:pt x="23993" y="4921"/>
                    <a:pt x="23954" y="4904"/>
                    <a:pt x="23893" y="4862"/>
                  </a:cubicBezTo>
                  <a:cubicBezTo>
                    <a:pt x="23835" y="4822"/>
                    <a:pt x="23615" y="4695"/>
                    <a:pt x="23402" y="4578"/>
                  </a:cubicBezTo>
                  <a:cubicBezTo>
                    <a:pt x="23191" y="4462"/>
                    <a:pt x="22825" y="4221"/>
                    <a:pt x="22594" y="4046"/>
                  </a:cubicBezTo>
                  <a:cubicBezTo>
                    <a:pt x="22026" y="3615"/>
                    <a:pt x="21818" y="3480"/>
                    <a:pt x="21222" y="3149"/>
                  </a:cubicBezTo>
                  <a:cubicBezTo>
                    <a:pt x="20947" y="2996"/>
                    <a:pt x="20573" y="2773"/>
                    <a:pt x="20398" y="2656"/>
                  </a:cubicBezTo>
                  <a:cubicBezTo>
                    <a:pt x="19827" y="2274"/>
                    <a:pt x="19228" y="1983"/>
                    <a:pt x="19011" y="1983"/>
                  </a:cubicBezTo>
                  <a:cubicBezTo>
                    <a:pt x="18862" y="1983"/>
                    <a:pt x="18897" y="2029"/>
                    <a:pt x="19146" y="2165"/>
                  </a:cubicBezTo>
                  <a:cubicBezTo>
                    <a:pt x="19450" y="2330"/>
                    <a:pt x="19809" y="2574"/>
                    <a:pt x="20253" y="2918"/>
                  </a:cubicBezTo>
                  <a:cubicBezTo>
                    <a:pt x="20455" y="3074"/>
                    <a:pt x="20782" y="3291"/>
                    <a:pt x="20990" y="3405"/>
                  </a:cubicBezTo>
                  <a:cubicBezTo>
                    <a:pt x="21740" y="3820"/>
                    <a:pt x="21945" y="3946"/>
                    <a:pt x="22295" y="4200"/>
                  </a:cubicBezTo>
                  <a:cubicBezTo>
                    <a:pt x="22715" y="4505"/>
                    <a:pt x="23017" y="4694"/>
                    <a:pt x="23314" y="4837"/>
                  </a:cubicBezTo>
                  <a:cubicBezTo>
                    <a:pt x="23515" y="4936"/>
                    <a:pt x="23524" y="4943"/>
                    <a:pt x="23420" y="4951"/>
                  </a:cubicBezTo>
                  <a:cubicBezTo>
                    <a:pt x="23360" y="4957"/>
                    <a:pt x="21847" y="5011"/>
                    <a:pt x="20056" y="5071"/>
                  </a:cubicBezTo>
                  <a:cubicBezTo>
                    <a:pt x="15637" y="5222"/>
                    <a:pt x="10751" y="5393"/>
                    <a:pt x="10220" y="5418"/>
                  </a:cubicBezTo>
                  <a:lnTo>
                    <a:pt x="9786" y="5438"/>
                  </a:lnTo>
                  <a:lnTo>
                    <a:pt x="10186" y="5168"/>
                  </a:lnTo>
                  <a:cubicBezTo>
                    <a:pt x="10406" y="5018"/>
                    <a:pt x="10708" y="4814"/>
                    <a:pt x="10861" y="4711"/>
                  </a:cubicBezTo>
                  <a:cubicBezTo>
                    <a:pt x="11012" y="4609"/>
                    <a:pt x="11295" y="4440"/>
                    <a:pt x="11487" y="4336"/>
                  </a:cubicBezTo>
                  <a:cubicBezTo>
                    <a:pt x="11680" y="4231"/>
                    <a:pt x="12017" y="4013"/>
                    <a:pt x="12241" y="3845"/>
                  </a:cubicBezTo>
                  <a:cubicBezTo>
                    <a:pt x="12465" y="3678"/>
                    <a:pt x="12812" y="3449"/>
                    <a:pt x="13020" y="3331"/>
                  </a:cubicBezTo>
                  <a:cubicBezTo>
                    <a:pt x="13227" y="3213"/>
                    <a:pt x="13584" y="2981"/>
                    <a:pt x="13811" y="2815"/>
                  </a:cubicBezTo>
                  <a:cubicBezTo>
                    <a:pt x="14263" y="2487"/>
                    <a:pt x="14469" y="2353"/>
                    <a:pt x="14833" y="2156"/>
                  </a:cubicBezTo>
                  <a:cubicBezTo>
                    <a:pt x="14965" y="2083"/>
                    <a:pt x="15245" y="1903"/>
                    <a:pt x="15458" y="1750"/>
                  </a:cubicBezTo>
                  <a:cubicBezTo>
                    <a:pt x="15672" y="1597"/>
                    <a:pt x="16000" y="1388"/>
                    <a:pt x="16195" y="1282"/>
                  </a:cubicBezTo>
                  <a:cubicBezTo>
                    <a:pt x="16386" y="1177"/>
                    <a:pt x="16750" y="965"/>
                    <a:pt x="17001" y="812"/>
                  </a:cubicBezTo>
                  <a:cubicBezTo>
                    <a:pt x="17476" y="524"/>
                    <a:pt x="17958" y="292"/>
                    <a:pt x="18089" y="290"/>
                  </a:cubicBezTo>
                  <a:close/>
                  <a:moveTo>
                    <a:pt x="30228" y="8752"/>
                  </a:moveTo>
                  <a:cubicBezTo>
                    <a:pt x="30234" y="8752"/>
                    <a:pt x="30374" y="8862"/>
                    <a:pt x="30543" y="9000"/>
                  </a:cubicBezTo>
                  <a:cubicBezTo>
                    <a:pt x="30711" y="9137"/>
                    <a:pt x="31428" y="9706"/>
                    <a:pt x="32138" y="10267"/>
                  </a:cubicBezTo>
                  <a:cubicBezTo>
                    <a:pt x="32848" y="10827"/>
                    <a:pt x="33501" y="11352"/>
                    <a:pt x="33591" y="11431"/>
                  </a:cubicBezTo>
                  <a:cubicBezTo>
                    <a:pt x="33753" y="11575"/>
                    <a:pt x="33753" y="11576"/>
                    <a:pt x="33661" y="11596"/>
                  </a:cubicBezTo>
                  <a:cubicBezTo>
                    <a:pt x="33612" y="11606"/>
                    <a:pt x="33401" y="11656"/>
                    <a:pt x="33195" y="11703"/>
                  </a:cubicBezTo>
                  <a:lnTo>
                    <a:pt x="32820" y="11792"/>
                  </a:lnTo>
                  <a:lnTo>
                    <a:pt x="32558" y="11677"/>
                  </a:lnTo>
                  <a:cubicBezTo>
                    <a:pt x="32242" y="11538"/>
                    <a:pt x="31971" y="11341"/>
                    <a:pt x="31481" y="10897"/>
                  </a:cubicBezTo>
                  <a:cubicBezTo>
                    <a:pt x="31102" y="10554"/>
                    <a:pt x="30936" y="10424"/>
                    <a:pt x="30426" y="10064"/>
                  </a:cubicBezTo>
                  <a:lnTo>
                    <a:pt x="30150" y="9870"/>
                  </a:lnTo>
                  <a:lnTo>
                    <a:pt x="30161" y="9521"/>
                  </a:lnTo>
                  <a:cubicBezTo>
                    <a:pt x="30171" y="9148"/>
                    <a:pt x="30207" y="8752"/>
                    <a:pt x="30228" y="8752"/>
                  </a:cubicBezTo>
                  <a:close/>
                  <a:moveTo>
                    <a:pt x="5784" y="9268"/>
                  </a:moveTo>
                  <a:cubicBezTo>
                    <a:pt x="5799" y="9268"/>
                    <a:pt x="5819" y="9426"/>
                    <a:pt x="5831" y="9624"/>
                  </a:cubicBezTo>
                  <a:cubicBezTo>
                    <a:pt x="5845" y="9824"/>
                    <a:pt x="5856" y="10076"/>
                    <a:pt x="5856" y="10191"/>
                  </a:cubicBezTo>
                  <a:lnTo>
                    <a:pt x="5856" y="10399"/>
                  </a:lnTo>
                  <a:lnTo>
                    <a:pt x="5500" y="10717"/>
                  </a:lnTo>
                  <a:cubicBezTo>
                    <a:pt x="5305" y="10893"/>
                    <a:pt x="4855" y="11270"/>
                    <a:pt x="4497" y="11558"/>
                  </a:cubicBezTo>
                  <a:cubicBezTo>
                    <a:pt x="4085" y="11891"/>
                    <a:pt x="3523" y="12403"/>
                    <a:pt x="2945" y="12972"/>
                  </a:cubicBezTo>
                  <a:cubicBezTo>
                    <a:pt x="2449" y="13461"/>
                    <a:pt x="2028" y="13864"/>
                    <a:pt x="2015" y="13864"/>
                  </a:cubicBezTo>
                  <a:cubicBezTo>
                    <a:pt x="2000" y="13864"/>
                    <a:pt x="1838" y="13737"/>
                    <a:pt x="1651" y="13579"/>
                  </a:cubicBezTo>
                  <a:cubicBezTo>
                    <a:pt x="1463" y="13420"/>
                    <a:pt x="1255" y="13249"/>
                    <a:pt x="1184" y="13196"/>
                  </a:cubicBezTo>
                  <a:lnTo>
                    <a:pt x="1055" y="13099"/>
                  </a:lnTo>
                  <a:lnTo>
                    <a:pt x="1386" y="12759"/>
                  </a:lnTo>
                  <a:cubicBezTo>
                    <a:pt x="1568" y="12573"/>
                    <a:pt x="1974" y="12225"/>
                    <a:pt x="2286" y="11986"/>
                  </a:cubicBezTo>
                  <a:cubicBezTo>
                    <a:pt x="2600" y="11749"/>
                    <a:pt x="3015" y="11408"/>
                    <a:pt x="3207" y="11234"/>
                  </a:cubicBezTo>
                  <a:cubicBezTo>
                    <a:pt x="3400" y="11058"/>
                    <a:pt x="3769" y="10764"/>
                    <a:pt x="4033" y="10577"/>
                  </a:cubicBezTo>
                  <a:cubicBezTo>
                    <a:pt x="4299" y="10390"/>
                    <a:pt x="4621" y="10136"/>
                    <a:pt x="4754" y="10010"/>
                  </a:cubicBezTo>
                  <a:cubicBezTo>
                    <a:pt x="4960" y="9814"/>
                    <a:pt x="5709" y="9275"/>
                    <a:pt x="5784" y="9268"/>
                  </a:cubicBezTo>
                  <a:close/>
                  <a:moveTo>
                    <a:pt x="34014" y="12035"/>
                  </a:moveTo>
                  <a:cubicBezTo>
                    <a:pt x="34069" y="12035"/>
                    <a:pt x="34066" y="12061"/>
                    <a:pt x="34066" y="12113"/>
                  </a:cubicBezTo>
                  <a:cubicBezTo>
                    <a:pt x="34066" y="12194"/>
                    <a:pt x="34044" y="12204"/>
                    <a:pt x="33791" y="12242"/>
                  </a:cubicBezTo>
                  <a:cubicBezTo>
                    <a:pt x="33118" y="12341"/>
                    <a:pt x="32764" y="12557"/>
                    <a:pt x="31901" y="13401"/>
                  </a:cubicBezTo>
                  <a:cubicBezTo>
                    <a:pt x="31545" y="13749"/>
                    <a:pt x="31391" y="13898"/>
                    <a:pt x="31377" y="13898"/>
                  </a:cubicBezTo>
                  <a:cubicBezTo>
                    <a:pt x="31367" y="13898"/>
                    <a:pt x="31425" y="13826"/>
                    <a:pt x="31529" y="13698"/>
                  </a:cubicBezTo>
                  <a:cubicBezTo>
                    <a:pt x="32010" y="13116"/>
                    <a:pt x="32434" y="12636"/>
                    <a:pt x="32603" y="12480"/>
                  </a:cubicBezTo>
                  <a:cubicBezTo>
                    <a:pt x="32774" y="12322"/>
                    <a:pt x="32859" y="12292"/>
                    <a:pt x="33606" y="12118"/>
                  </a:cubicBezTo>
                  <a:cubicBezTo>
                    <a:pt x="33844" y="12063"/>
                    <a:pt x="33958" y="12035"/>
                    <a:pt x="34014" y="12035"/>
                  </a:cubicBezTo>
                  <a:close/>
                  <a:moveTo>
                    <a:pt x="30131" y="10191"/>
                  </a:moveTo>
                  <a:lnTo>
                    <a:pt x="30490" y="10461"/>
                  </a:lnTo>
                  <a:cubicBezTo>
                    <a:pt x="30688" y="10609"/>
                    <a:pt x="31004" y="10874"/>
                    <a:pt x="31197" y="11052"/>
                  </a:cubicBezTo>
                  <a:cubicBezTo>
                    <a:pt x="31558" y="11385"/>
                    <a:pt x="32028" y="11750"/>
                    <a:pt x="32271" y="11890"/>
                  </a:cubicBezTo>
                  <a:cubicBezTo>
                    <a:pt x="32349" y="11933"/>
                    <a:pt x="32411" y="11981"/>
                    <a:pt x="32411" y="11996"/>
                  </a:cubicBezTo>
                  <a:cubicBezTo>
                    <a:pt x="32411" y="12009"/>
                    <a:pt x="32361" y="12056"/>
                    <a:pt x="32303" y="12097"/>
                  </a:cubicBezTo>
                  <a:cubicBezTo>
                    <a:pt x="32244" y="12139"/>
                    <a:pt x="31982" y="12415"/>
                    <a:pt x="31723" y="12713"/>
                  </a:cubicBezTo>
                  <a:cubicBezTo>
                    <a:pt x="31279" y="13221"/>
                    <a:pt x="30670" y="13913"/>
                    <a:pt x="30330" y="14298"/>
                  </a:cubicBezTo>
                  <a:lnTo>
                    <a:pt x="30179" y="14467"/>
                  </a:lnTo>
                  <a:lnTo>
                    <a:pt x="30155" y="13439"/>
                  </a:lnTo>
                  <a:cubicBezTo>
                    <a:pt x="30142" y="12875"/>
                    <a:pt x="30131" y="11912"/>
                    <a:pt x="30131" y="11301"/>
                  </a:cubicBezTo>
                  <a:lnTo>
                    <a:pt x="30131" y="10191"/>
                  </a:lnTo>
                  <a:close/>
                  <a:moveTo>
                    <a:pt x="5837" y="10659"/>
                  </a:moveTo>
                  <a:lnTo>
                    <a:pt x="5860" y="11056"/>
                  </a:lnTo>
                  <a:cubicBezTo>
                    <a:pt x="5875" y="11275"/>
                    <a:pt x="5904" y="11977"/>
                    <a:pt x="5926" y="12613"/>
                  </a:cubicBezTo>
                  <a:cubicBezTo>
                    <a:pt x="5998" y="14657"/>
                    <a:pt x="6047" y="15522"/>
                    <a:pt x="6190" y="17258"/>
                  </a:cubicBezTo>
                  <a:cubicBezTo>
                    <a:pt x="6212" y="17537"/>
                    <a:pt x="6226" y="17772"/>
                    <a:pt x="6216" y="17780"/>
                  </a:cubicBezTo>
                  <a:cubicBezTo>
                    <a:pt x="6216" y="17781"/>
                    <a:pt x="6215" y="17781"/>
                    <a:pt x="6214" y="17781"/>
                  </a:cubicBezTo>
                  <a:cubicBezTo>
                    <a:pt x="6146" y="17781"/>
                    <a:pt x="5067" y="16803"/>
                    <a:pt x="4090" y="15855"/>
                  </a:cubicBezTo>
                  <a:cubicBezTo>
                    <a:pt x="3513" y="15295"/>
                    <a:pt x="2865" y="14674"/>
                    <a:pt x="2647" y="14474"/>
                  </a:cubicBezTo>
                  <a:lnTo>
                    <a:pt x="2252" y="14110"/>
                  </a:lnTo>
                  <a:lnTo>
                    <a:pt x="2432" y="13904"/>
                  </a:lnTo>
                  <a:cubicBezTo>
                    <a:pt x="2909" y="13362"/>
                    <a:pt x="4001" y="12300"/>
                    <a:pt x="4679" y="11721"/>
                  </a:cubicBezTo>
                  <a:cubicBezTo>
                    <a:pt x="5094" y="11365"/>
                    <a:pt x="5523" y="10983"/>
                    <a:pt x="5635" y="10868"/>
                  </a:cubicBezTo>
                  <a:lnTo>
                    <a:pt x="5837" y="10659"/>
                  </a:lnTo>
                  <a:close/>
                  <a:moveTo>
                    <a:pt x="30858" y="14488"/>
                  </a:moveTo>
                  <a:cubicBezTo>
                    <a:pt x="30867" y="14488"/>
                    <a:pt x="30712" y="14674"/>
                    <a:pt x="30514" y="14903"/>
                  </a:cubicBezTo>
                  <a:cubicBezTo>
                    <a:pt x="30315" y="15131"/>
                    <a:pt x="29906" y="15596"/>
                    <a:pt x="29598" y="15943"/>
                  </a:cubicBezTo>
                  <a:cubicBezTo>
                    <a:pt x="29291" y="16288"/>
                    <a:pt x="28836" y="16814"/>
                    <a:pt x="28580" y="17119"/>
                  </a:cubicBezTo>
                  <a:cubicBezTo>
                    <a:pt x="28324" y="17423"/>
                    <a:pt x="27939" y="17861"/>
                    <a:pt x="27720" y="18098"/>
                  </a:cubicBezTo>
                  <a:cubicBezTo>
                    <a:pt x="25415" y="20573"/>
                    <a:pt x="23275" y="22743"/>
                    <a:pt x="23141" y="22743"/>
                  </a:cubicBezTo>
                  <a:cubicBezTo>
                    <a:pt x="23140" y="22743"/>
                    <a:pt x="23139" y="22743"/>
                    <a:pt x="23138" y="22742"/>
                  </a:cubicBezTo>
                  <a:cubicBezTo>
                    <a:pt x="23111" y="22726"/>
                    <a:pt x="23029" y="22677"/>
                    <a:pt x="22952" y="22629"/>
                  </a:cubicBezTo>
                  <a:lnTo>
                    <a:pt x="22813" y="22545"/>
                  </a:lnTo>
                  <a:lnTo>
                    <a:pt x="22952" y="22424"/>
                  </a:lnTo>
                  <a:cubicBezTo>
                    <a:pt x="23028" y="22359"/>
                    <a:pt x="23255" y="22155"/>
                    <a:pt x="23456" y="21972"/>
                  </a:cubicBezTo>
                  <a:cubicBezTo>
                    <a:pt x="23660" y="21789"/>
                    <a:pt x="24063" y="21437"/>
                    <a:pt x="24357" y="21186"/>
                  </a:cubicBezTo>
                  <a:cubicBezTo>
                    <a:pt x="25114" y="20542"/>
                    <a:pt x="25288" y="20367"/>
                    <a:pt x="26632" y="18902"/>
                  </a:cubicBezTo>
                  <a:cubicBezTo>
                    <a:pt x="27290" y="18184"/>
                    <a:pt x="28386" y="17033"/>
                    <a:pt x="29063" y="16346"/>
                  </a:cubicBezTo>
                  <a:cubicBezTo>
                    <a:pt x="29741" y="15659"/>
                    <a:pt x="30419" y="14959"/>
                    <a:pt x="30569" y="14791"/>
                  </a:cubicBezTo>
                  <a:cubicBezTo>
                    <a:pt x="30718" y="14627"/>
                    <a:pt x="30849" y="14488"/>
                    <a:pt x="30858" y="14488"/>
                  </a:cubicBezTo>
                  <a:close/>
                  <a:moveTo>
                    <a:pt x="29676" y="5217"/>
                  </a:moveTo>
                  <a:lnTo>
                    <a:pt x="29730" y="5709"/>
                  </a:lnTo>
                  <a:cubicBezTo>
                    <a:pt x="29796" y="6323"/>
                    <a:pt x="29787" y="7685"/>
                    <a:pt x="29712" y="8898"/>
                  </a:cubicBezTo>
                  <a:cubicBezTo>
                    <a:pt x="29593" y="10806"/>
                    <a:pt x="29606" y="14692"/>
                    <a:pt x="29729" y="14842"/>
                  </a:cubicBezTo>
                  <a:cubicBezTo>
                    <a:pt x="29783" y="14906"/>
                    <a:pt x="29835" y="14850"/>
                    <a:pt x="28289" y="16420"/>
                  </a:cubicBezTo>
                  <a:cubicBezTo>
                    <a:pt x="27691" y="17026"/>
                    <a:pt x="26873" y="17887"/>
                    <a:pt x="26469" y="18333"/>
                  </a:cubicBezTo>
                  <a:cubicBezTo>
                    <a:pt x="25205" y="19731"/>
                    <a:pt x="24870" y="20075"/>
                    <a:pt x="24153" y="20724"/>
                  </a:cubicBezTo>
                  <a:cubicBezTo>
                    <a:pt x="23767" y="21074"/>
                    <a:pt x="23239" y="21578"/>
                    <a:pt x="22974" y="21852"/>
                  </a:cubicBezTo>
                  <a:lnTo>
                    <a:pt x="22494" y="22348"/>
                  </a:lnTo>
                  <a:lnTo>
                    <a:pt x="21915" y="22061"/>
                  </a:lnTo>
                  <a:cubicBezTo>
                    <a:pt x="20809" y="21512"/>
                    <a:pt x="20516" y="21431"/>
                    <a:pt x="19523" y="21431"/>
                  </a:cubicBezTo>
                  <a:cubicBezTo>
                    <a:pt x="19503" y="21431"/>
                    <a:pt x="19482" y="21431"/>
                    <a:pt x="19462" y="21431"/>
                  </a:cubicBezTo>
                  <a:cubicBezTo>
                    <a:pt x="18808" y="21432"/>
                    <a:pt x="18762" y="21438"/>
                    <a:pt x="18267" y="21562"/>
                  </a:cubicBezTo>
                  <a:cubicBezTo>
                    <a:pt x="17715" y="21701"/>
                    <a:pt x="17208" y="21875"/>
                    <a:pt x="16796" y="22065"/>
                  </a:cubicBezTo>
                  <a:cubicBezTo>
                    <a:pt x="16655" y="22129"/>
                    <a:pt x="16248" y="22307"/>
                    <a:pt x="15895" y="22457"/>
                  </a:cubicBezTo>
                  <a:cubicBezTo>
                    <a:pt x="14567" y="23025"/>
                    <a:pt x="14290" y="23174"/>
                    <a:pt x="13575" y="23707"/>
                  </a:cubicBezTo>
                  <a:cubicBezTo>
                    <a:pt x="13322" y="23896"/>
                    <a:pt x="13098" y="24051"/>
                    <a:pt x="13081" y="24051"/>
                  </a:cubicBezTo>
                  <a:cubicBezTo>
                    <a:pt x="13066" y="24051"/>
                    <a:pt x="12834" y="23840"/>
                    <a:pt x="12570" y="23581"/>
                  </a:cubicBezTo>
                  <a:cubicBezTo>
                    <a:pt x="12305" y="23323"/>
                    <a:pt x="11757" y="22815"/>
                    <a:pt x="11352" y="22451"/>
                  </a:cubicBezTo>
                  <a:cubicBezTo>
                    <a:pt x="10947" y="22087"/>
                    <a:pt x="10302" y="21485"/>
                    <a:pt x="9919" y="21114"/>
                  </a:cubicBezTo>
                  <a:cubicBezTo>
                    <a:pt x="9531" y="20740"/>
                    <a:pt x="8980" y="20229"/>
                    <a:pt x="8686" y="19971"/>
                  </a:cubicBezTo>
                  <a:cubicBezTo>
                    <a:pt x="7925" y="19305"/>
                    <a:pt x="6758" y="18262"/>
                    <a:pt x="6733" y="18227"/>
                  </a:cubicBezTo>
                  <a:cubicBezTo>
                    <a:pt x="6721" y="18212"/>
                    <a:pt x="6692" y="17816"/>
                    <a:pt x="6669" y="17344"/>
                  </a:cubicBezTo>
                  <a:cubicBezTo>
                    <a:pt x="6645" y="16873"/>
                    <a:pt x="6611" y="16219"/>
                    <a:pt x="6591" y="15885"/>
                  </a:cubicBezTo>
                  <a:cubicBezTo>
                    <a:pt x="6549" y="15160"/>
                    <a:pt x="6420" y="12161"/>
                    <a:pt x="6369" y="10717"/>
                  </a:cubicBezTo>
                  <a:cubicBezTo>
                    <a:pt x="6306" y="8919"/>
                    <a:pt x="6218" y="7243"/>
                    <a:pt x="6153" y="6630"/>
                  </a:cubicBezTo>
                  <a:lnTo>
                    <a:pt x="6090" y="6034"/>
                  </a:lnTo>
                  <a:lnTo>
                    <a:pt x="6196" y="6012"/>
                  </a:lnTo>
                  <a:cubicBezTo>
                    <a:pt x="6254" y="5999"/>
                    <a:pt x="6563" y="5989"/>
                    <a:pt x="6879" y="5989"/>
                  </a:cubicBezTo>
                  <a:cubicBezTo>
                    <a:pt x="7197" y="5989"/>
                    <a:pt x="8098" y="5965"/>
                    <a:pt x="8890" y="5934"/>
                  </a:cubicBezTo>
                  <a:cubicBezTo>
                    <a:pt x="9679" y="5903"/>
                    <a:pt x="11597" y="5838"/>
                    <a:pt x="13155" y="5786"/>
                  </a:cubicBezTo>
                  <a:cubicBezTo>
                    <a:pt x="20732" y="5538"/>
                    <a:pt x="24844" y="5395"/>
                    <a:pt x="27739" y="5274"/>
                  </a:cubicBezTo>
                  <a:cubicBezTo>
                    <a:pt x="28356" y="5249"/>
                    <a:pt x="29043" y="5226"/>
                    <a:pt x="29269" y="5223"/>
                  </a:cubicBezTo>
                  <a:lnTo>
                    <a:pt x="29676" y="5217"/>
                  </a:lnTo>
                  <a:close/>
                  <a:moveTo>
                    <a:pt x="520" y="13386"/>
                  </a:moveTo>
                  <a:cubicBezTo>
                    <a:pt x="561" y="13386"/>
                    <a:pt x="661" y="13435"/>
                    <a:pt x="803" y="13527"/>
                  </a:cubicBezTo>
                  <a:cubicBezTo>
                    <a:pt x="1271" y="13830"/>
                    <a:pt x="2547" y="14984"/>
                    <a:pt x="4146" y="16552"/>
                  </a:cubicBezTo>
                  <a:cubicBezTo>
                    <a:pt x="4734" y="17128"/>
                    <a:pt x="5542" y="17884"/>
                    <a:pt x="5947" y="18239"/>
                  </a:cubicBezTo>
                  <a:cubicBezTo>
                    <a:pt x="6353" y="18593"/>
                    <a:pt x="6924" y="19098"/>
                    <a:pt x="7217" y="19363"/>
                  </a:cubicBezTo>
                  <a:cubicBezTo>
                    <a:pt x="7509" y="19627"/>
                    <a:pt x="8006" y="20070"/>
                    <a:pt x="8320" y="20343"/>
                  </a:cubicBezTo>
                  <a:cubicBezTo>
                    <a:pt x="8632" y="20616"/>
                    <a:pt x="9139" y="21080"/>
                    <a:pt x="9440" y="21370"/>
                  </a:cubicBezTo>
                  <a:cubicBezTo>
                    <a:pt x="10247" y="22144"/>
                    <a:pt x="11798" y="23491"/>
                    <a:pt x="12538" y="24061"/>
                  </a:cubicBezTo>
                  <a:lnTo>
                    <a:pt x="12803" y="24266"/>
                  </a:lnTo>
                  <a:lnTo>
                    <a:pt x="12715" y="24346"/>
                  </a:lnTo>
                  <a:lnTo>
                    <a:pt x="12627" y="24427"/>
                  </a:lnTo>
                  <a:lnTo>
                    <a:pt x="11972" y="23884"/>
                  </a:lnTo>
                  <a:cubicBezTo>
                    <a:pt x="10316" y="22509"/>
                    <a:pt x="6935" y="19483"/>
                    <a:pt x="5295" y="17911"/>
                  </a:cubicBezTo>
                  <a:cubicBezTo>
                    <a:pt x="4665" y="17305"/>
                    <a:pt x="3593" y="16309"/>
                    <a:pt x="1816" y="14677"/>
                  </a:cubicBezTo>
                  <a:cubicBezTo>
                    <a:pt x="995" y="13924"/>
                    <a:pt x="544" y="13495"/>
                    <a:pt x="510" y="13437"/>
                  </a:cubicBezTo>
                  <a:cubicBezTo>
                    <a:pt x="491" y="13403"/>
                    <a:pt x="496" y="13386"/>
                    <a:pt x="520" y="13386"/>
                  </a:cubicBezTo>
                  <a:close/>
                  <a:moveTo>
                    <a:pt x="529" y="13732"/>
                  </a:moveTo>
                  <a:lnTo>
                    <a:pt x="755" y="13955"/>
                  </a:lnTo>
                  <a:cubicBezTo>
                    <a:pt x="881" y="14080"/>
                    <a:pt x="1411" y="14581"/>
                    <a:pt x="1937" y="15074"/>
                  </a:cubicBezTo>
                  <a:cubicBezTo>
                    <a:pt x="2464" y="15566"/>
                    <a:pt x="3271" y="16303"/>
                    <a:pt x="3737" y="16711"/>
                  </a:cubicBezTo>
                  <a:cubicBezTo>
                    <a:pt x="4639" y="17502"/>
                    <a:pt x="4698" y="17557"/>
                    <a:pt x="6595" y="19327"/>
                  </a:cubicBezTo>
                  <a:cubicBezTo>
                    <a:pt x="7994" y="20630"/>
                    <a:pt x="10564" y="22971"/>
                    <a:pt x="11153" y="23475"/>
                  </a:cubicBezTo>
                  <a:cubicBezTo>
                    <a:pt x="11370" y="23659"/>
                    <a:pt x="11740" y="23975"/>
                    <a:pt x="11974" y="24172"/>
                  </a:cubicBezTo>
                  <a:cubicBezTo>
                    <a:pt x="12210" y="24370"/>
                    <a:pt x="12404" y="24546"/>
                    <a:pt x="12404" y="24563"/>
                  </a:cubicBezTo>
                  <a:cubicBezTo>
                    <a:pt x="12404" y="24596"/>
                    <a:pt x="12393" y="24604"/>
                    <a:pt x="11443" y="25288"/>
                  </a:cubicBezTo>
                  <a:cubicBezTo>
                    <a:pt x="10286" y="26119"/>
                    <a:pt x="9818" y="26510"/>
                    <a:pt x="7729" y="28375"/>
                  </a:cubicBezTo>
                  <a:cubicBezTo>
                    <a:pt x="7456" y="28618"/>
                    <a:pt x="6838" y="29148"/>
                    <a:pt x="6348" y="29557"/>
                  </a:cubicBezTo>
                  <a:cubicBezTo>
                    <a:pt x="5211" y="30508"/>
                    <a:pt x="4829" y="30854"/>
                    <a:pt x="3925" y="31739"/>
                  </a:cubicBezTo>
                  <a:cubicBezTo>
                    <a:pt x="3521" y="32135"/>
                    <a:pt x="2685" y="32952"/>
                    <a:pt x="2071" y="33554"/>
                  </a:cubicBezTo>
                  <a:cubicBezTo>
                    <a:pt x="1467" y="34146"/>
                    <a:pt x="958" y="34619"/>
                    <a:pt x="926" y="34619"/>
                  </a:cubicBezTo>
                  <a:cubicBezTo>
                    <a:pt x="926" y="34619"/>
                    <a:pt x="925" y="34619"/>
                    <a:pt x="925" y="34619"/>
                  </a:cubicBezTo>
                  <a:cubicBezTo>
                    <a:pt x="850" y="34541"/>
                    <a:pt x="749" y="33335"/>
                    <a:pt x="728" y="32291"/>
                  </a:cubicBezTo>
                  <a:cubicBezTo>
                    <a:pt x="716" y="31691"/>
                    <a:pt x="691" y="30694"/>
                    <a:pt x="670" y="30065"/>
                  </a:cubicBezTo>
                  <a:cubicBezTo>
                    <a:pt x="650" y="29438"/>
                    <a:pt x="617" y="27568"/>
                    <a:pt x="596" y="25908"/>
                  </a:cubicBezTo>
                  <a:cubicBezTo>
                    <a:pt x="576" y="24250"/>
                    <a:pt x="540" y="22338"/>
                    <a:pt x="518" y="21660"/>
                  </a:cubicBezTo>
                  <a:cubicBezTo>
                    <a:pt x="469" y="20215"/>
                    <a:pt x="460" y="16461"/>
                    <a:pt x="501" y="14857"/>
                  </a:cubicBezTo>
                  <a:lnTo>
                    <a:pt x="529" y="13732"/>
                  </a:lnTo>
                  <a:close/>
                  <a:moveTo>
                    <a:pt x="34027" y="12393"/>
                  </a:moveTo>
                  <a:cubicBezTo>
                    <a:pt x="34040" y="12394"/>
                    <a:pt x="34052" y="13480"/>
                    <a:pt x="34057" y="14810"/>
                  </a:cubicBezTo>
                  <a:cubicBezTo>
                    <a:pt x="34062" y="16141"/>
                    <a:pt x="34082" y="17757"/>
                    <a:pt x="34103" y="18405"/>
                  </a:cubicBezTo>
                  <a:cubicBezTo>
                    <a:pt x="34123" y="19053"/>
                    <a:pt x="34156" y="20178"/>
                    <a:pt x="34177" y="20906"/>
                  </a:cubicBezTo>
                  <a:cubicBezTo>
                    <a:pt x="34197" y="21634"/>
                    <a:pt x="34230" y="22552"/>
                    <a:pt x="34250" y="22947"/>
                  </a:cubicBezTo>
                  <a:cubicBezTo>
                    <a:pt x="34346" y="24866"/>
                    <a:pt x="34400" y="26654"/>
                    <a:pt x="34434" y="29071"/>
                  </a:cubicBezTo>
                  <a:cubicBezTo>
                    <a:pt x="34472" y="31876"/>
                    <a:pt x="34482" y="32223"/>
                    <a:pt x="34568" y="33554"/>
                  </a:cubicBezTo>
                  <a:cubicBezTo>
                    <a:pt x="34598" y="34017"/>
                    <a:pt x="34614" y="34405"/>
                    <a:pt x="34604" y="34414"/>
                  </a:cubicBezTo>
                  <a:cubicBezTo>
                    <a:pt x="34578" y="34439"/>
                    <a:pt x="34071" y="34478"/>
                    <a:pt x="33067" y="34533"/>
                  </a:cubicBezTo>
                  <a:cubicBezTo>
                    <a:pt x="31598" y="34613"/>
                    <a:pt x="30588" y="34639"/>
                    <a:pt x="28746" y="34640"/>
                  </a:cubicBezTo>
                  <a:cubicBezTo>
                    <a:pt x="27708" y="34641"/>
                    <a:pt x="26282" y="34658"/>
                    <a:pt x="25581" y="34678"/>
                  </a:cubicBezTo>
                  <a:cubicBezTo>
                    <a:pt x="24876" y="34698"/>
                    <a:pt x="23129" y="34748"/>
                    <a:pt x="21691" y="34789"/>
                  </a:cubicBezTo>
                  <a:cubicBezTo>
                    <a:pt x="17448" y="34909"/>
                    <a:pt x="16166" y="34969"/>
                    <a:pt x="10527" y="35317"/>
                  </a:cubicBezTo>
                  <a:cubicBezTo>
                    <a:pt x="9383" y="35389"/>
                    <a:pt x="8367" y="35455"/>
                    <a:pt x="8265" y="35465"/>
                  </a:cubicBezTo>
                  <a:cubicBezTo>
                    <a:pt x="7837" y="35511"/>
                    <a:pt x="6209" y="35595"/>
                    <a:pt x="5323" y="35617"/>
                  </a:cubicBezTo>
                  <a:cubicBezTo>
                    <a:pt x="5123" y="35622"/>
                    <a:pt x="4929" y="35625"/>
                    <a:pt x="4739" y="35625"/>
                  </a:cubicBezTo>
                  <a:cubicBezTo>
                    <a:pt x="3983" y="35625"/>
                    <a:pt x="3308" y="35584"/>
                    <a:pt x="2737" y="35504"/>
                  </a:cubicBezTo>
                  <a:cubicBezTo>
                    <a:pt x="2354" y="35449"/>
                    <a:pt x="1207" y="35206"/>
                    <a:pt x="1126" y="35161"/>
                  </a:cubicBezTo>
                  <a:cubicBezTo>
                    <a:pt x="1099" y="35146"/>
                    <a:pt x="1452" y="34781"/>
                    <a:pt x="2007" y="34246"/>
                  </a:cubicBezTo>
                  <a:cubicBezTo>
                    <a:pt x="2515" y="33759"/>
                    <a:pt x="3347" y="32952"/>
                    <a:pt x="3854" y="32463"/>
                  </a:cubicBezTo>
                  <a:cubicBezTo>
                    <a:pt x="4362" y="31971"/>
                    <a:pt x="5128" y="31272"/>
                    <a:pt x="5562" y="30906"/>
                  </a:cubicBezTo>
                  <a:cubicBezTo>
                    <a:pt x="7251" y="29485"/>
                    <a:pt x="7556" y="29222"/>
                    <a:pt x="8284" y="28569"/>
                  </a:cubicBezTo>
                  <a:cubicBezTo>
                    <a:pt x="10126" y="26917"/>
                    <a:pt x="10743" y="26408"/>
                    <a:pt x="11756" y="25702"/>
                  </a:cubicBezTo>
                  <a:cubicBezTo>
                    <a:pt x="12059" y="25491"/>
                    <a:pt x="12778" y="24968"/>
                    <a:pt x="13352" y="24541"/>
                  </a:cubicBezTo>
                  <a:cubicBezTo>
                    <a:pt x="13926" y="24115"/>
                    <a:pt x="14521" y="23695"/>
                    <a:pt x="14673" y="23607"/>
                  </a:cubicBezTo>
                  <a:cubicBezTo>
                    <a:pt x="15135" y="23342"/>
                    <a:pt x="17077" y="22476"/>
                    <a:pt x="17426" y="22378"/>
                  </a:cubicBezTo>
                  <a:cubicBezTo>
                    <a:pt x="18268" y="22145"/>
                    <a:pt x="18771" y="22019"/>
                    <a:pt x="19056" y="21970"/>
                  </a:cubicBezTo>
                  <a:cubicBezTo>
                    <a:pt x="19252" y="21936"/>
                    <a:pt x="19515" y="21919"/>
                    <a:pt x="19770" y="21919"/>
                  </a:cubicBezTo>
                  <a:cubicBezTo>
                    <a:pt x="20022" y="21919"/>
                    <a:pt x="20266" y="21935"/>
                    <a:pt x="20424" y="21970"/>
                  </a:cubicBezTo>
                  <a:cubicBezTo>
                    <a:pt x="20976" y="22087"/>
                    <a:pt x="22046" y="22647"/>
                    <a:pt x="23803" y="23744"/>
                  </a:cubicBezTo>
                  <a:cubicBezTo>
                    <a:pt x="24421" y="24129"/>
                    <a:pt x="25429" y="24746"/>
                    <a:pt x="26047" y="25117"/>
                  </a:cubicBezTo>
                  <a:cubicBezTo>
                    <a:pt x="27688" y="26102"/>
                    <a:pt x="28158" y="26429"/>
                    <a:pt x="29141" y="27273"/>
                  </a:cubicBezTo>
                  <a:cubicBezTo>
                    <a:pt x="29331" y="27436"/>
                    <a:pt x="29818" y="27830"/>
                    <a:pt x="30223" y="28150"/>
                  </a:cubicBezTo>
                  <a:cubicBezTo>
                    <a:pt x="30704" y="28531"/>
                    <a:pt x="31199" y="28967"/>
                    <a:pt x="31656" y="29417"/>
                  </a:cubicBezTo>
                  <a:cubicBezTo>
                    <a:pt x="32043" y="29796"/>
                    <a:pt x="32577" y="30293"/>
                    <a:pt x="32852" y="30528"/>
                  </a:cubicBezTo>
                  <a:cubicBezTo>
                    <a:pt x="33123" y="30762"/>
                    <a:pt x="33531" y="31122"/>
                    <a:pt x="33753" y="31328"/>
                  </a:cubicBezTo>
                  <a:cubicBezTo>
                    <a:pt x="34014" y="31571"/>
                    <a:pt x="34157" y="31682"/>
                    <a:pt x="34220" y="31682"/>
                  </a:cubicBezTo>
                  <a:cubicBezTo>
                    <a:pt x="34254" y="31682"/>
                    <a:pt x="34264" y="31650"/>
                    <a:pt x="34258" y="31589"/>
                  </a:cubicBezTo>
                  <a:cubicBezTo>
                    <a:pt x="34239" y="31396"/>
                    <a:pt x="33903" y="30978"/>
                    <a:pt x="33315" y="30409"/>
                  </a:cubicBezTo>
                  <a:cubicBezTo>
                    <a:pt x="32990" y="30096"/>
                    <a:pt x="32397" y="29510"/>
                    <a:pt x="31989" y="29102"/>
                  </a:cubicBezTo>
                  <a:cubicBezTo>
                    <a:pt x="31456" y="28568"/>
                    <a:pt x="31042" y="28196"/>
                    <a:pt x="30497" y="27763"/>
                  </a:cubicBezTo>
                  <a:cubicBezTo>
                    <a:pt x="30082" y="27432"/>
                    <a:pt x="29537" y="26988"/>
                    <a:pt x="29284" y="26771"/>
                  </a:cubicBezTo>
                  <a:cubicBezTo>
                    <a:pt x="28232" y="25874"/>
                    <a:pt x="27817" y="25590"/>
                    <a:pt x="25752" y="24361"/>
                  </a:cubicBezTo>
                  <a:cubicBezTo>
                    <a:pt x="25418" y="24162"/>
                    <a:pt x="24754" y="23754"/>
                    <a:pt x="24277" y="23453"/>
                  </a:cubicBezTo>
                  <a:lnTo>
                    <a:pt x="23409" y="22907"/>
                  </a:lnTo>
                  <a:lnTo>
                    <a:pt x="24327" y="21997"/>
                  </a:lnTo>
                  <a:cubicBezTo>
                    <a:pt x="24831" y="21497"/>
                    <a:pt x="25463" y="20847"/>
                    <a:pt x="25729" y="20553"/>
                  </a:cubicBezTo>
                  <a:cubicBezTo>
                    <a:pt x="26858" y="19311"/>
                    <a:pt x="27370" y="18749"/>
                    <a:pt x="27664" y="18440"/>
                  </a:cubicBezTo>
                  <a:cubicBezTo>
                    <a:pt x="27835" y="18257"/>
                    <a:pt x="28263" y="17770"/>
                    <a:pt x="28619" y="17354"/>
                  </a:cubicBezTo>
                  <a:cubicBezTo>
                    <a:pt x="28973" y="16938"/>
                    <a:pt x="29445" y="16401"/>
                    <a:pt x="29670" y="16158"/>
                  </a:cubicBezTo>
                  <a:cubicBezTo>
                    <a:pt x="29894" y="15915"/>
                    <a:pt x="30361" y="15393"/>
                    <a:pt x="30705" y="15000"/>
                  </a:cubicBezTo>
                  <a:cubicBezTo>
                    <a:pt x="31423" y="14179"/>
                    <a:pt x="32495" y="13110"/>
                    <a:pt x="32854" y="12855"/>
                  </a:cubicBezTo>
                  <a:cubicBezTo>
                    <a:pt x="33234" y="12586"/>
                    <a:pt x="33461" y="12496"/>
                    <a:pt x="34027" y="12393"/>
                  </a:cubicBezTo>
                  <a:close/>
                  <a:moveTo>
                    <a:pt x="18215" y="0"/>
                  </a:moveTo>
                  <a:cubicBezTo>
                    <a:pt x="18081" y="0"/>
                    <a:pt x="17947" y="18"/>
                    <a:pt x="17813" y="55"/>
                  </a:cubicBezTo>
                  <a:cubicBezTo>
                    <a:pt x="17705" y="83"/>
                    <a:pt x="17512" y="151"/>
                    <a:pt x="17380" y="203"/>
                  </a:cubicBezTo>
                  <a:cubicBezTo>
                    <a:pt x="16945" y="378"/>
                    <a:pt x="15554" y="1117"/>
                    <a:pt x="15161" y="1382"/>
                  </a:cubicBezTo>
                  <a:cubicBezTo>
                    <a:pt x="14948" y="1528"/>
                    <a:pt x="14620" y="1729"/>
                    <a:pt x="14426" y="1834"/>
                  </a:cubicBezTo>
                  <a:cubicBezTo>
                    <a:pt x="14233" y="1938"/>
                    <a:pt x="13878" y="2166"/>
                    <a:pt x="13635" y="2342"/>
                  </a:cubicBezTo>
                  <a:cubicBezTo>
                    <a:pt x="13392" y="2517"/>
                    <a:pt x="12987" y="2783"/>
                    <a:pt x="12734" y="2933"/>
                  </a:cubicBezTo>
                  <a:cubicBezTo>
                    <a:pt x="12481" y="3083"/>
                    <a:pt x="12121" y="3319"/>
                    <a:pt x="11932" y="3460"/>
                  </a:cubicBezTo>
                  <a:cubicBezTo>
                    <a:pt x="11745" y="3601"/>
                    <a:pt x="11404" y="3819"/>
                    <a:pt x="11181" y="3945"/>
                  </a:cubicBezTo>
                  <a:cubicBezTo>
                    <a:pt x="10954" y="4070"/>
                    <a:pt x="10555" y="4334"/>
                    <a:pt x="10290" y="4531"/>
                  </a:cubicBezTo>
                  <a:cubicBezTo>
                    <a:pt x="10025" y="4730"/>
                    <a:pt x="9645" y="4975"/>
                    <a:pt x="9442" y="5079"/>
                  </a:cubicBezTo>
                  <a:cubicBezTo>
                    <a:pt x="9240" y="5184"/>
                    <a:pt x="9008" y="5313"/>
                    <a:pt x="8928" y="5369"/>
                  </a:cubicBezTo>
                  <a:cubicBezTo>
                    <a:pt x="8782" y="5470"/>
                    <a:pt x="8774" y="5471"/>
                    <a:pt x="7989" y="5496"/>
                  </a:cubicBezTo>
                  <a:cubicBezTo>
                    <a:pt x="7556" y="5511"/>
                    <a:pt x="6892" y="5540"/>
                    <a:pt x="6518" y="5565"/>
                  </a:cubicBezTo>
                  <a:lnTo>
                    <a:pt x="5838" y="5607"/>
                  </a:lnTo>
                  <a:lnTo>
                    <a:pt x="5829" y="7085"/>
                  </a:lnTo>
                  <a:lnTo>
                    <a:pt x="5820" y="8564"/>
                  </a:lnTo>
                  <a:lnTo>
                    <a:pt x="5587" y="8720"/>
                  </a:lnTo>
                  <a:cubicBezTo>
                    <a:pt x="5231" y="8960"/>
                    <a:pt x="4935" y="9191"/>
                    <a:pt x="4697" y="9415"/>
                  </a:cubicBezTo>
                  <a:cubicBezTo>
                    <a:pt x="4574" y="9529"/>
                    <a:pt x="4197" y="9833"/>
                    <a:pt x="3851" y="10094"/>
                  </a:cubicBezTo>
                  <a:cubicBezTo>
                    <a:pt x="3505" y="10355"/>
                    <a:pt x="3104" y="10673"/>
                    <a:pt x="2956" y="10808"/>
                  </a:cubicBezTo>
                  <a:cubicBezTo>
                    <a:pt x="2807" y="10942"/>
                    <a:pt x="2516" y="11183"/>
                    <a:pt x="2306" y="11345"/>
                  </a:cubicBezTo>
                  <a:cubicBezTo>
                    <a:pt x="2100" y="11506"/>
                    <a:pt x="1682" y="11840"/>
                    <a:pt x="1383" y="12081"/>
                  </a:cubicBezTo>
                  <a:cubicBezTo>
                    <a:pt x="1085" y="12323"/>
                    <a:pt x="722" y="12618"/>
                    <a:pt x="581" y="12732"/>
                  </a:cubicBezTo>
                  <a:cubicBezTo>
                    <a:pt x="437" y="12851"/>
                    <a:pt x="305" y="12979"/>
                    <a:pt x="280" y="13027"/>
                  </a:cubicBezTo>
                  <a:cubicBezTo>
                    <a:pt x="234" y="13116"/>
                    <a:pt x="179" y="13487"/>
                    <a:pt x="118" y="14104"/>
                  </a:cubicBezTo>
                  <a:cubicBezTo>
                    <a:pt x="36" y="14942"/>
                    <a:pt x="1" y="17231"/>
                    <a:pt x="21" y="20486"/>
                  </a:cubicBezTo>
                  <a:cubicBezTo>
                    <a:pt x="46" y="24763"/>
                    <a:pt x="107" y="29485"/>
                    <a:pt x="155" y="30821"/>
                  </a:cubicBezTo>
                  <a:cubicBezTo>
                    <a:pt x="176" y="31399"/>
                    <a:pt x="192" y="32217"/>
                    <a:pt x="192" y="32641"/>
                  </a:cubicBezTo>
                  <a:cubicBezTo>
                    <a:pt x="192" y="33701"/>
                    <a:pt x="297" y="34538"/>
                    <a:pt x="501" y="35105"/>
                  </a:cubicBezTo>
                  <a:cubicBezTo>
                    <a:pt x="617" y="35427"/>
                    <a:pt x="917" y="35582"/>
                    <a:pt x="1920" y="35837"/>
                  </a:cubicBezTo>
                  <a:cubicBezTo>
                    <a:pt x="2770" y="36051"/>
                    <a:pt x="3723" y="36156"/>
                    <a:pt x="4994" y="36156"/>
                  </a:cubicBezTo>
                  <a:cubicBezTo>
                    <a:pt x="5877" y="36156"/>
                    <a:pt x="6912" y="36106"/>
                    <a:pt x="8173" y="36007"/>
                  </a:cubicBezTo>
                  <a:cubicBezTo>
                    <a:pt x="9135" y="35931"/>
                    <a:pt x="9964" y="35876"/>
                    <a:pt x="12330" y="35732"/>
                  </a:cubicBezTo>
                  <a:cubicBezTo>
                    <a:pt x="15956" y="35512"/>
                    <a:pt x="17177" y="35463"/>
                    <a:pt x="24007" y="35272"/>
                  </a:cubicBezTo>
                  <a:cubicBezTo>
                    <a:pt x="24736" y="35252"/>
                    <a:pt x="26703" y="35219"/>
                    <a:pt x="28384" y="35199"/>
                  </a:cubicBezTo>
                  <a:cubicBezTo>
                    <a:pt x="31808" y="35158"/>
                    <a:pt x="32769" y="35123"/>
                    <a:pt x="34324" y="34975"/>
                  </a:cubicBezTo>
                  <a:cubicBezTo>
                    <a:pt x="34784" y="34931"/>
                    <a:pt x="34891" y="34903"/>
                    <a:pt x="35015" y="34786"/>
                  </a:cubicBezTo>
                  <a:cubicBezTo>
                    <a:pt x="35089" y="34715"/>
                    <a:pt x="35095" y="34677"/>
                    <a:pt x="35095" y="34301"/>
                  </a:cubicBezTo>
                  <a:cubicBezTo>
                    <a:pt x="35095" y="34076"/>
                    <a:pt x="35079" y="33628"/>
                    <a:pt x="35058" y="33304"/>
                  </a:cubicBezTo>
                  <a:cubicBezTo>
                    <a:pt x="35038" y="32979"/>
                    <a:pt x="34996" y="31251"/>
                    <a:pt x="34967" y="29459"/>
                  </a:cubicBezTo>
                  <a:cubicBezTo>
                    <a:pt x="34916" y="26514"/>
                    <a:pt x="34877" y="25219"/>
                    <a:pt x="34764" y="22950"/>
                  </a:cubicBezTo>
                  <a:cubicBezTo>
                    <a:pt x="34745" y="22535"/>
                    <a:pt x="34710" y="21707"/>
                    <a:pt x="34690" y="21111"/>
                  </a:cubicBezTo>
                  <a:cubicBezTo>
                    <a:pt x="34671" y="20514"/>
                    <a:pt x="34637" y="19694"/>
                    <a:pt x="34616" y="19290"/>
                  </a:cubicBezTo>
                  <a:cubicBezTo>
                    <a:pt x="34597" y="18887"/>
                    <a:pt x="34564" y="17702"/>
                    <a:pt x="34545" y="16660"/>
                  </a:cubicBezTo>
                  <a:cubicBezTo>
                    <a:pt x="34494" y="14023"/>
                    <a:pt x="34441" y="12446"/>
                    <a:pt x="34398" y="12209"/>
                  </a:cubicBezTo>
                  <a:cubicBezTo>
                    <a:pt x="34377" y="12098"/>
                    <a:pt x="34350" y="11914"/>
                    <a:pt x="34340" y="11804"/>
                  </a:cubicBezTo>
                  <a:cubicBezTo>
                    <a:pt x="34329" y="11693"/>
                    <a:pt x="34312" y="11565"/>
                    <a:pt x="34303" y="11521"/>
                  </a:cubicBezTo>
                  <a:cubicBezTo>
                    <a:pt x="34283" y="11429"/>
                    <a:pt x="33658" y="10888"/>
                    <a:pt x="32650" y="10089"/>
                  </a:cubicBezTo>
                  <a:cubicBezTo>
                    <a:pt x="31653" y="9300"/>
                    <a:pt x="31044" y="8865"/>
                    <a:pt x="30472" y="8530"/>
                  </a:cubicBezTo>
                  <a:lnTo>
                    <a:pt x="30240" y="8394"/>
                  </a:lnTo>
                  <a:lnTo>
                    <a:pt x="30224" y="7312"/>
                  </a:lnTo>
                  <a:cubicBezTo>
                    <a:pt x="30207" y="6150"/>
                    <a:pt x="30152" y="5168"/>
                    <a:pt x="30092" y="4962"/>
                  </a:cubicBezTo>
                  <a:cubicBezTo>
                    <a:pt x="30072" y="4891"/>
                    <a:pt x="30034" y="4823"/>
                    <a:pt x="30008" y="4807"/>
                  </a:cubicBezTo>
                  <a:cubicBezTo>
                    <a:pt x="29978" y="4789"/>
                    <a:pt x="29841" y="4780"/>
                    <a:pt x="29559" y="4780"/>
                  </a:cubicBezTo>
                  <a:cubicBezTo>
                    <a:pt x="29221" y="4780"/>
                    <a:pt x="28676" y="4793"/>
                    <a:pt x="27860" y="4821"/>
                  </a:cubicBezTo>
                  <a:lnTo>
                    <a:pt x="26568" y="4863"/>
                  </a:lnTo>
                  <a:lnTo>
                    <a:pt x="26466" y="4783"/>
                  </a:lnTo>
                  <a:cubicBezTo>
                    <a:pt x="26078" y="4480"/>
                    <a:pt x="25211" y="3933"/>
                    <a:pt x="24061" y="3261"/>
                  </a:cubicBezTo>
                  <a:cubicBezTo>
                    <a:pt x="23768" y="3090"/>
                    <a:pt x="22906" y="2561"/>
                    <a:pt x="22148" y="2087"/>
                  </a:cubicBezTo>
                  <a:cubicBezTo>
                    <a:pt x="19791" y="611"/>
                    <a:pt x="18922" y="118"/>
                    <a:pt x="18536" y="35"/>
                  </a:cubicBezTo>
                  <a:cubicBezTo>
                    <a:pt x="18429" y="12"/>
                    <a:pt x="18322" y="0"/>
                    <a:pt x="18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929;p64"/>
            <p:cNvSpPr/>
            <p:nvPr/>
          </p:nvSpPr>
          <p:spPr>
            <a:xfrm>
              <a:off x="5738200" y="1961725"/>
              <a:ext cx="142275" cy="81900"/>
            </a:xfrm>
            <a:custGeom>
              <a:avLst/>
              <a:gdLst/>
              <a:ahLst/>
              <a:cxnLst/>
              <a:rect l="l" t="t" r="r" b="b"/>
              <a:pathLst>
                <a:path w="5691" h="3276" extrusionOk="0">
                  <a:moveTo>
                    <a:pt x="5418" y="1"/>
                  </a:moveTo>
                  <a:cubicBezTo>
                    <a:pt x="5284" y="1"/>
                    <a:pt x="5089" y="65"/>
                    <a:pt x="4785" y="200"/>
                  </a:cubicBezTo>
                  <a:cubicBezTo>
                    <a:pt x="4024" y="538"/>
                    <a:pt x="3528" y="804"/>
                    <a:pt x="3008" y="1154"/>
                  </a:cubicBezTo>
                  <a:cubicBezTo>
                    <a:pt x="2733" y="1340"/>
                    <a:pt x="2316" y="1600"/>
                    <a:pt x="2088" y="1731"/>
                  </a:cubicBezTo>
                  <a:cubicBezTo>
                    <a:pt x="1857" y="1863"/>
                    <a:pt x="1354" y="2209"/>
                    <a:pt x="964" y="2505"/>
                  </a:cubicBezTo>
                  <a:cubicBezTo>
                    <a:pt x="22" y="3215"/>
                    <a:pt x="0" y="3233"/>
                    <a:pt x="30" y="3261"/>
                  </a:cubicBezTo>
                  <a:cubicBezTo>
                    <a:pt x="39" y="3271"/>
                    <a:pt x="55" y="3275"/>
                    <a:pt x="75" y="3275"/>
                  </a:cubicBezTo>
                  <a:cubicBezTo>
                    <a:pt x="249" y="3275"/>
                    <a:pt x="809" y="2968"/>
                    <a:pt x="1387" y="2548"/>
                  </a:cubicBezTo>
                  <a:cubicBezTo>
                    <a:pt x="1559" y="2424"/>
                    <a:pt x="1942" y="2180"/>
                    <a:pt x="2247" y="2004"/>
                  </a:cubicBezTo>
                  <a:cubicBezTo>
                    <a:pt x="2552" y="1826"/>
                    <a:pt x="3005" y="1544"/>
                    <a:pt x="3259" y="1371"/>
                  </a:cubicBezTo>
                  <a:cubicBezTo>
                    <a:pt x="3822" y="989"/>
                    <a:pt x="5367" y="206"/>
                    <a:pt x="5550" y="206"/>
                  </a:cubicBezTo>
                  <a:cubicBezTo>
                    <a:pt x="5553" y="206"/>
                    <a:pt x="5556" y="207"/>
                    <a:pt x="5559" y="207"/>
                  </a:cubicBezTo>
                  <a:cubicBezTo>
                    <a:pt x="5577" y="212"/>
                    <a:pt x="5594" y="214"/>
                    <a:pt x="5608" y="214"/>
                  </a:cubicBezTo>
                  <a:cubicBezTo>
                    <a:pt x="5682" y="214"/>
                    <a:pt x="5690" y="153"/>
                    <a:pt x="5614" y="75"/>
                  </a:cubicBezTo>
                  <a:cubicBezTo>
                    <a:pt x="5564" y="26"/>
                    <a:pt x="5503" y="1"/>
                    <a:pt x="5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930;p64"/>
            <p:cNvSpPr/>
            <p:nvPr/>
          </p:nvSpPr>
          <p:spPr>
            <a:xfrm>
              <a:off x="5647700" y="2132950"/>
              <a:ext cx="427600" cy="27375"/>
            </a:xfrm>
            <a:custGeom>
              <a:avLst/>
              <a:gdLst/>
              <a:ahLst/>
              <a:cxnLst/>
              <a:rect l="l" t="t" r="r" b="b"/>
              <a:pathLst>
                <a:path w="17104" h="1095" extrusionOk="0">
                  <a:moveTo>
                    <a:pt x="16663" y="1"/>
                  </a:moveTo>
                  <a:cubicBezTo>
                    <a:pt x="16547" y="1"/>
                    <a:pt x="16401" y="8"/>
                    <a:pt x="16221" y="21"/>
                  </a:cubicBezTo>
                  <a:cubicBezTo>
                    <a:pt x="16130" y="27"/>
                    <a:pt x="15732" y="58"/>
                    <a:pt x="15339" y="88"/>
                  </a:cubicBezTo>
                  <a:cubicBezTo>
                    <a:pt x="14603" y="144"/>
                    <a:pt x="13592" y="212"/>
                    <a:pt x="11973" y="311"/>
                  </a:cubicBezTo>
                  <a:cubicBezTo>
                    <a:pt x="9549" y="460"/>
                    <a:pt x="8405" y="503"/>
                    <a:pt x="4747" y="584"/>
                  </a:cubicBezTo>
                  <a:cubicBezTo>
                    <a:pt x="995" y="665"/>
                    <a:pt x="1" y="727"/>
                    <a:pt x="1" y="875"/>
                  </a:cubicBezTo>
                  <a:cubicBezTo>
                    <a:pt x="1" y="1020"/>
                    <a:pt x="509" y="1065"/>
                    <a:pt x="2373" y="1088"/>
                  </a:cubicBezTo>
                  <a:cubicBezTo>
                    <a:pt x="2768" y="1092"/>
                    <a:pt x="3182" y="1095"/>
                    <a:pt x="3610" y="1095"/>
                  </a:cubicBezTo>
                  <a:cubicBezTo>
                    <a:pt x="6254" y="1095"/>
                    <a:pt x="9419" y="1005"/>
                    <a:pt x="11678" y="860"/>
                  </a:cubicBezTo>
                  <a:cubicBezTo>
                    <a:pt x="12145" y="829"/>
                    <a:pt x="12673" y="796"/>
                    <a:pt x="12855" y="786"/>
                  </a:cubicBezTo>
                  <a:cubicBezTo>
                    <a:pt x="13485" y="749"/>
                    <a:pt x="15248" y="619"/>
                    <a:pt x="15613" y="584"/>
                  </a:cubicBezTo>
                  <a:cubicBezTo>
                    <a:pt x="15817" y="564"/>
                    <a:pt x="16202" y="531"/>
                    <a:pt x="16473" y="510"/>
                  </a:cubicBezTo>
                  <a:cubicBezTo>
                    <a:pt x="17025" y="468"/>
                    <a:pt x="17102" y="433"/>
                    <a:pt x="17102" y="231"/>
                  </a:cubicBezTo>
                  <a:cubicBezTo>
                    <a:pt x="17104" y="64"/>
                    <a:pt x="17013" y="1"/>
                    <a:pt x="16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931;p64"/>
            <p:cNvSpPr/>
            <p:nvPr/>
          </p:nvSpPr>
          <p:spPr>
            <a:xfrm>
              <a:off x="5650725" y="2219325"/>
              <a:ext cx="424275" cy="22000"/>
            </a:xfrm>
            <a:custGeom>
              <a:avLst/>
              <a:gdLst/>
              <a:ahLst/>
              <a:cxnLst/>
              <a:rect l="l" t="t" r="r" b="b"/>
              <a:pathLst>
                <a:path w="16971" h="880" extrusionOk="0">
                  <a:moveTo>
                    <a:pt x="16405" y="0"/>
                  </a:moveTo>
                  <a:cubicBezTo>
                    <a:pt x="16365" y="0"/>
                    <a:pt x="16320" y="0"/>
                    <a:pt x="16272" y="1"/>
                  </a:cubicBezTo>
                  <a:cubicBezTo>
                    <a:pt x="15986" y="3"/>
                    <a:pt x="15725" y="10"/>
                    <a:pt x="15696" y="17"/>
                  </a:cubicBezTo>
                  <a:cubicBezTo>
                    <a:pt x="15665" y="23"/>
                    <a:pt x="15085" y="47"/>
                    <a:pt x="14408" y="69"/>
                  </a:cubicBezTo>
                  <a:cubicBezTo>
                    <a:pt x="13731" y="93"/>
                    <a:pt x="12778" y="127"/>
                    <a:pt x="12294" y="147"/>
                  </a:cubicBezTo>
                  <a:cubicBezTo>
                    <a:pt x="11808" y="166"/>
                    <a:pt x="10657" y="207"/>
                    <a:pt x="9736" y="237"/>
                  </a:cubicBezTo>
                  <a:cubicBezTo>
                    <a:pt x="8817" y="267"/>
                    <a:pt x="7550" y="309"/>
                    <a:pt x="6923" y="330"/>
                  </a:cubicBezTo>
                  <a:cubicBezTo>
                    <a:pt x="6295" y="351"/>
                    <a:pt x="4916" y="385"/>
                    <a:pt x="3852" y="404"/>
                  </a:cubicBezTo>
                  <a:cubicBezTo>
                    <a:pt x="2157" y="434"/>
                    <a:pt x="1003" y="491"/>
                    <a:pt x="395" y="572"/>
                  </a:cubicBezTo>
                  <a:cubicBezTo>
                    <a:pt x="41" y="619"/>
                    <a:pt x="0" y="772"/>
                    <a:pt x="321" y="841"/>
                  </a:cubicBezTo>
                  <a:cubicBezTo>
                    <a:pt x="442" y="867"/>
                    <a:pt x="1374" y="880"/>
                    <a:pt x="2491" y="880"/>
                  </a:cubicBezTo>
                  <a:cubicBezTo>
                    <a:pt x="3551" y="880"/>
                    <a:pt x="4777" y="868"/>
                    <a:pt x="5635" y="844"/>
                  </a:cubicBezTo>
                  <a:cubicBezTo>
                    <a:pt x="8008" y="776"/>
                    <a:pt x="10936" y="676"/>
                    <a:pt x="12127" y="620"/>
                  </a:cubicBezTo>
                  <a:cubicBezTo>
                    <a:pt x="13587" y="552"/>
                    <a:pt x="14619" y="509"/>
                    <a:pt x="15585" y="476"/>
                  </a:cubicBezTo>
                  <a:cubicBezTo>
                    <a:pt x="16121" y="457"/>
                    <a:pt x="16620" y="424"/>
                    <a:pt x="16695" y="402"/>
                  </a:cubicBezTo>
                  <a:cubicBezTo>
                    <a:pt x="16895" y="344"/>
                    <a:pt x="16971" y="174"/>
                    <a:pt x="16854" y="56"/>
                  </a:cubicBezTo>
                  <a:cubicBezTo>
                    <a:pt x="16810" y="13"/>
                    <a:pt x="16726" y="0"/>
                    <a:pt x="16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932;p64"/>
            <p:cNvSpPr/>
            <p:nvPr/>
          </p:nvSpPr>
          <p:spPr>
            <a:xfrm>
              <a:off x="5663300" y="2299350"/>
              <a:ext cx="415350" cy="17800"/>
            </a:xfrm>
            <a:custGeom>
              <a:avLst/>
              <a:gdLst/>
              <a:ahLst/>
              <a:cxnLst/>
              <a:rect l="l" t="t" r="r" b="b"/>
              <a:pathLst>
                <a:path w="16614" h="712" extrusionOk="0">
                  <a:moveTo>
                    <a:pt x="15985" y="0"/>
                  </a:moveTo>
                  <a:cubicBezTo>
                    <a:pt x="15923" y="0"/>
                    <a:pt x="15850" y="1"/>
                    <a:pt x="15765" y="2"/>
                  </a:cubicBezTo>
                  <a:cubicBezTo>
                    <a:pt x="15462" y="5"/>
                    <a:pt x="14971" y="20"/>
                    <a:pt x="14678" y="35"/>
                  </a:cubicBezTo>
                  <a:cubicBezTo>
                    <a:pt x="14386" y="51"/>
                    <a:pt x="12994" y="82"/>
                    <a:pt x="11589" y="104"/>
                  </a:cubicBezTo>
                  <a:cubicBezTo>
                    <a:pt x="10183" y="126"/>
                    <a:pt x="8817" y="153"/>
                    <a:pt x="8555" y="163"/>
                  </a:cubicBezTo>
                  <a:cubicBezTo>
                    <a:pt x="8106" y="182"/>
                    <a:pt x="7230" y="202"/>
                    <a:pt x="2835" y="292"/>
                  </a:cubicBezTo>
                  <a:cubicBezTo>
                    <a:pt x="1000" y="330"/>
                    <a:pt x="313" y="372"/>
                    <a:pt x="142" y="459"/>
                  </a:cubicBezTo>
                  <a:cubicBezTo>
                    <a:pt x="13" y="525"/>
                    <a:pt x="0" y="647"/>
                    <a:pt x="120" y="674"/>
                  </a:cubicBezTo>
                  <a:cubicBezTo>
                    <a:pt x="244" y="700"/>
                    <a:pt x="1130" y="712"/>
                    <a:pt x="2429" y="712"/>
                  </a:cubicBezTo>
                  <a:cubicBezTo>
                    <a:pt x="6688" y="712"/>
                    <a:pt x="15386" y="590"/>
                    <a:pt x="16214" y="489"/>
                  </a:cubicBezTo>
                  <a:cubicBezTo>
                    <a:pt x="16501" y="455"/>
                    <a:pt x="16613" y="225"/>
                    <a:pt x="16416" y="71"/>
                  </a:cubicBezTo>
                  <a:cubicBezTo>
                    <a:pt x="16343" y="14"/>
                    <a:pt x="16295" y="0"/>
                    <a:pt x="159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933;p64"/>
            <p:cNvSpPr/>
            <p:nvPr/>
          </p:nvSpPr>
          <p:spPr>
            <a:xfrm>
              <a:off x="5677000" y="2387675"/>
              <a:ext cx="368450" cy="13125"/>
            </a:xfrm>
            <a:custGeom>
              <a:avLst/>
              <a:gdLst/>
              <a:ahLst/>
              <a:cxnLst/>
              <a:rect l="l" t="t" r="r" b="b"/>
              <a:pathLst>
                <a:path w="14738" h="525" extrusionOk="0">
                  <a:moveTo>
                    <a:pt x="14256" y="1"/>
                  </a:moveTo>
                  <a:cubicBezTo>
                    <a:pt x="14239" y="1"/>
                    <a:pt x="14222" y="1"/>
                    <a:pt x="14204" y="2"/>
                  </a:cubicBezTo>
                  <a:cubicBezTo>
                    <a:pt x="14113" y="6"/>
                    <a:pt x="11275" y="21"/>
                    <a:pt x="7896" y="36"/>
                  </a:cubicBezTo>
                  <a:cubicBezTo>
                    <a:pt x="2081" y="60"/>
                    <a:pt x="817" y="83"/>
                    <a:pt x="326" y="175"/>
                  </a:cubicBezTo>
                  <a:cubicBezTo>
                    <a:pt x="10" y="234"/>
                    <a:pt x="0" y="344"/>
                    <a:pt x="308" y="403"/>
                  </a:cubicBezTo>
                  <a:cubicBezTo>
                    <a:pt x="825" y="503"/>
                    <a:pt x="1722" y="525"/>
                    <a:pt x="6529" y="525"/>
                  </a:cubicBezTo>
                  <a:cubicBezTo>
                    <a:pt x="7006" y="525"/>
                    <a:pt x="7521" y="525"/>
                    <a:pt x="8079" y="524"/>
                  </a:cubicBezTo>
                  <a:cubicBezTo>
                    <a:pt x="12886" y="522"/>
                    <a:pt x="14368" y="511"/>
                    <a:pt x="14490" y="476"/>
                  </a:cubicBezTo>
                  <a:cubicBezTo>
                    <a:pt x="14671" y="424"/>
                    <a:pt x="14738" y="312"/>
                    <a:pt x="14682" y="160"/>
                  </a:cubicBezTo>
                  <a:cubicBezTo>
                    <a:pt x="14645" y="62"/>
                    <a:pt x="14477" y="1"/>
                    <a:pt x="14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934;p64"/>
            <p:cNvSpPr/>
            <p:nvPr/>
          </p:nvSpPr>
          <p:spPr>
            <a:xfrm>
              <a:off x="5845300" y="2522900"/>
              <a:ext cx="120450" cy="122050"/>
            </a:xfrm>
            <a:custGeom>
              <a:avLst/>
              <a:gdLst/>
              <a:ahLst/>
              <a:cxnLst/>
              <a:rect l="l" t="t" r="r" b="b"/>
              <a:pathLst>
                <a:path w="4818" h="4882" extrusionOk="0">
                  <a:moveTo>
                    <a:pt x="1136" y="0"/>
                  </a:moveTo>
                  <a:cubicBezTo>
                    <a:pt x="975" y="0"/>
                    <a:pt x="880" y="18"/>
                    <a:pt x="752" y="68"/>
                  </a:cubicBezTo>
                  <a:cubicBezTo>
                    <a:pt x="487" y="172"/>
                    <a:pt x="185" y="455"/>
                    <a:pt x="80" y="698"/>
                  </a:cubicBezTo>
                  <a:cubicBezTo>
                    <a:pt x="6" y="871"/>
                    <a:pt x="0" y="932"/>
                    <a:pt x="17" y="1333"/>
                  </a:cubicBezTo>
                  <a:cubicBezTo>
                    <a:pt x="27" y="1576"/>
                    <a:pt x="63" y="1877"/>
                    <a:pt x="96" y="1996"/>
                  </a:cubicBezTo>
                  <a:cubicBezTo>
                    <a:pt x="235" y="2500"/>
                    <a:pt x="536" y="3366"/>
                    <a:pt x="654" y="3603"/>
                  </a:cubicBezTo>
                  <a:cubicBezTo>
                    <a:pt x="798" y="3889"/>
                    <a:pt x="1181" y="4478"/>
                    <a:pt x="1326" y="4636"/>
                  </a:cubicBezTo>
                  <a:cubicBezTo>
                    <a:pt x="1469" y="4793"/>
                    <a:pt x="1688" y="4882"/>
                    <a:pt x="1885" y="4882"/>
                  </a:cubicBezTo>
                  <a:cubicBezTo>
                    <a:pt x="1980" y="4882"/>
                    <a:pt x="2069" y="4861"/>
                    <a:pt x="2143" y="4818"/>
                  </a:cubicBezTo>
                  <a:cubicBezTo>
                    <a:pt x="2205" y="4782"/>
                    <a:pt x="2410" y="4563"/>
                    <a:pt x="2600" y="4330"/>
                  </a:cubicBezTo>
                  <a:cubicBezTo>
                    <a:pt x="2790" y="4098"/>
                    <a:pt x="3123" y="3735"/>
                    <a:pt x="3336" y="3525"/>
                  </a:cubicBezTo>
                  <a:cubicBezTo>
                    <a:pt x="3918" y="2955"/>
                    <a:pt x="4514" y="2024"/>
                    <a:pt x="4712" y="1372"/>
                  </a:cubicBezTo>
                  <a:cubicBezTo>
                    <a:pt x="4814" y="1035"/>
                    <a:pt x="4818" y="569"/>
                    <a:pt x="4717" y="406"/>
                  </a:cubicBezTo>
                  <a:cubicBezTo>
                    <a:pt x="4615" y="238"/>
                    <a:pt x="4451" y="154"/>
                    <a:pt x="4223" y="154"/>
                  </a:cubicBezTo>
                  <a:cubicBezTo>
                    <a:pt x="4029" y="154"/>
                    <a:pt x="3788" y="215"/>
                    <a:pt x="3501" y="336"/>
                  </a:cubicBezTo>
                  <a:cubicBezTo>
                    <a:pt x="3110" y="500"/>
                    <a:pt x="2897" y="658"/>
                    <a:pt x="2704" y="920"/>
                  </a:cubicBezTo>
                  <a:cubicBezTo>
                    <a:pt x="2613" y="1045"/>
                    <a:pt x="2526" y="1152"/>
                    <a:pt x="2513" y="1157"/>
                  </a:cubicBezTo>
                  <a:cubicBezTo>
                    <a:pt x="2513" y="1157"/>
                    <a:pt x="2512" y="1157"/>
                    <a:pt x="2512" y="1157"/>
                  </a:cubicBezTo>
                  <a:cubicBezTo>
                    <a:pt x="2497" y="1157"/>
                    <a:pt x="2417" y="1024"/>
                    <a:pt x="2333" y="854"/>
                  </a:cubicBezTo>
                  <a:cubicBezTo>
                    <a:pt x="2044" y="273"/>
                    <a:pt x="1720" y="25"/>
                    <a:pt x="1220" y="1"/>
                  </a:cubicBezTo>
                  <a:cubicBezTo>
                    <a:pt x="1190" y="1"/>
                    <a:pt x="1162"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TextBox 284"/>
          <p:cNvSpPr txBox="1"/>
          <p:nvPr/>
        </p:nvSpPr>
        <p:spPr>
          <a:xfrm>
            <a:off x="3424385" y="1871586"/>
            <a:ext cx="2547819" cy="1477328"/>
          </a:xfrm>
          <a:prstGeom prst="rect">
            <a:avLst/>
          </a:prstGeom>
          <a:noFill/>
        </p:spPr>
        <p:txBody>
          <a:bodyPr wrap="square" rtlCol="0">
            <a:spAutoFit/>
          </a:bodyPr>
          <a:lstStyle/>
          <a:p>
            <a:pPr algn="ctr">
              <a:lnSpc>
                <a:spcPct val="150000"/>
              </a:lnSpc>
            </a:pPr>
            <a:r>
              <a:rPr lang="en-US" sz="3000" b="1">
                <a:solidFill>
                  <a:srgbClr val="305347"/>
                </a:solidFill>
              </a:rPr>
              <a:t>PHẦN 2.</a:t>
            </a:r>
          </a:p>
          <a:p>
            <a:pPr algn="ctr">
              <a:lnSpc>
                <a:spcPct val="150000"/>
              </a:lnSpc>
            </a:pPr>
            <a:r>
              <a:rPr lang="en-US" sz="3000" b="1">
                <a:solidFill>
                  <a:srgbClr val="305347"/>
                </a:solidFill>
              </a:rPr>
              <a:t>LUYỆN TẬP</a:t>
            </a:r>
            <a:endParaRPr lang="en-US" sz="3000" b="1" i="1">
              <a:solidFill>
                <a:srgbClr val="305347"/>
              </a:solidFill>
            </a:endParaRPr>
          </a:p>
        </p:txBody>
      </p:sp>
      <p:sp>
        <p:nvSpPr>
          <p:cNvPr id="287" name="Google Shape;3398;p58"/>
          <p:cNvSpPr/>
          <p:nvPr/>
        </p:nvSpPr>
        <p:spPr>
          <a:xfrm rot="1449296">
            <a:off x="1765339" y="320376"/>
            <a:ext cx="233175" cy="224550"/>
          </a:xfrm>
          <a:custGeom>
            <a:avLst/>
            <a:gdLst/>
            <a:ahLst/>
            <a:cxnLst/>
            <a:rect l="l" t="t" r="r" b="b"/>
            <a:pathLst>
              <a:path w="5515" h="5311" extrusionOk="0">
                <a:moveTo>
                  <a:pt x="1438" y="627"/>
                </a:moveTo>
                <a:cubicBezTo>
                  <a:pt x="1544" y="627"/>
                  <a:pt x="1650" y="650"/>
                  <a:pt x="1748" y="700"/>
                </a:cubicBezTo>
                <a:cubicBezTo>
                  <a:pt x="2020" y="839"/>
                  <a:pt x="2274" y="1338"/>
                  <a:pt x="2379" y="1934"/>
                </a:cubicBezTo>
                <a:cubicBezTo>
                  <a:pt x="2454" y="2364"/>
                  <a:pt x="2476" y="2396"/>
                  <a:pt x="2779" y="2493"/>
                </a:cubicBezTo>
                <a:cubicBezTo>
                  <a:pt x="2790" y="2497"/>
                  <a:pt x="2802" y="2498"/>
                  <a:pt x="2813" y="2498"/>
                </a:cubicBezTo>
                <a:cubicBezTo>
                  <a:pt x="2905" y="2498"/>
                  <a:pt x="2982" y="2371"/>
                  <a:pt x="3024" y="2144"/>
                </a:cubicBezTo>
                <a:cubicBezTo>
                  <a:pt x="3087" y="1787"/>
                  <a:pt x="3287" y="1404"/>
                  <a:pt x="3536" y="1161"/>
                </a:cubicBezTo>
                <a:cubicBezTo>
                  <a:pt x="3809" y="896"/>
                  <a:pt x="4161" y="723"/>
                  <a:pt x="4393" y="723"/>
                </a:cubicBezTo>
                <a:cubicBezTo>
                  <a:pt x="4457" y="723"/>
                  <a:pt x="4511" y="736"/>
                  <a:pt x="4553" y="763"/>
                </a:cubicBezTo>
                <a:cubicBezTo>
                  <a:pt x="4782" y="914"/>
                  <a:pt x="4829" y="1557"/>
                  <a:pt x="4639" y="1968"/>
                </a:cubicBezTo>
                <a:cubicBezTo>
                  <a:pt x="4444" y="2393"/>
                  <a:pt x="4027" y="2966"/>
                  <a:pt x="3477" y="3564"/>
                </a:cubicBezTo>
                <a:cubicBezTo>
                  <a:pt x="3312" y="3744"/>
                  <a:pt x="3056" y="4066"/>
                  <a:pt x="2916" y="4272"/>
                </a:cubicBezTo>
                <a:cubicBezTo>
                  <a:pt x="2774" y="4478"/>
                  <a:pt x="2647" y="4650"/>
                  <a:pt x="2632" y="4650"/>
                </a:cubicBezTo>
                <a:cubicBezTo>
                  <a:pt x="2587" y="4650"/>
                  <a:pt x="2243" y="4277"/>
                  <a:pt x="2053" y="4024"/>
                </a:cubicBezTo>
                <a:cubicBezTo>
                  <a:pt x="1953" y="3892"/>
                  <a:pt x="1724" y="3605"/>
                  <a:pt x="1539" y="3380"/>
                </a:cubicBezTo>
                <a:cubicBezTo>
                  <a:pt x="1120" y="2877"/>
                  <a:pt x="993" y="2692"/>
                  <a:pt x="837" y="2350"/>
                </a:cubicBezTo>
                <a:cubicBezTo>
                  <a:pt x="602" y="1839"/>
                  <a:pt x="565" y="1518"/>
                  <a:pt x="700" y="1137"/>
                </a:cubicBezTo>
                <a:cubicBezTo>
                  <a:pt x="808" y="826"/>
                  <a:pt x="1125" y="627"/>
                  <a:pt x="1438" y="627"/>
                </a:cubicBezTo>
                <a:close/>
                <a:moveTo>
                  <a:pt x="1534" y="1"/>
                </a:moveTo>
                <a:cubicBezTo>
                  <a:pt x="1448" y="1"/>
                  <a:pt x="1333" y="13"/>
                  <a:pt x="1240" y="33"/>
                </a:cubicBezTo>
                <a:cubicBezTo>
                  <a:pt x="608" y="167"/>
                  <a:pt x="221" y="555"/>
                  <a:pt x="69" y="1199"/>
                </a:cubicBezTo>
                <a:cubicBezTo>
                  <a:pt x="1" y="1486"/>
                  <a:pt x="0" y="1622"/>
                  <a:pt x="66" y="1931"/>
                </a:cubicBezTo>
                <a:cubicBezTo>
                  <a:pt x="189" y="2517"/>
                  <a:pt x="469" y="3042"/>
                  <a:pt x="1022" y="3727"/>
                </a:cubicBezTo>
                <a:cubicBezTo>
                  <a:pt x="1225" y="3980"/>
                  <a:pt x="1503" y="4332"/>
                  <a:pt x="1632" y="4502"/>
                </a:cubicBezTo>
                <a:cubicBezTo>
                  <a:pt x="2056" y="5062"/>
                  <a:pt x="2383" y="5311"/>
                  <a:pt x="2690" y="5311"/>
                </a:cubicBezTo>
                <a:cubicBezTo>
                  <a:pt x="2887" y="5311"/>
                  <a:pt x="3013" y="5200"/>
                  <a:pt x="3293" y="4782"/>
                </a:cubicBezTo>
                <a:cubicBezTo>
                  <a:pt x="3540" y="4412"/>
                  <a:pt x="3696" y="4218"/>
                  <a:pt x="4147" y="3731"/>
                </a:cubicBezTo>
                <a:cubicBezTo>
                  <a:pt x="4501" y="3348"/>
                  <a:pt x="4953" y="2720"/>
                  <a:pt x="5139" y="2350"/>
                </a:cubicBezTo>
                <a:cubicBezTo>
                  <a:pt x="5514" y="1612"/>
                  <a:pt x="5449" y="757"/>
                  <a:pt x="4983" y="338"/>
                </a:cubicBezTo>
                <a:cubicBezTo>
                  <a:pt x="4827" y="197"/>
                  <a:pt x="4627" y="129"/>
                  <a:pt x="4407" y="129"/>
                </a:cubicBezTo>
                <a:cubicBezTo>
                  <a:pt x="3995" y="129"/>
                  <a:pt x="3511" y="367"/>
                  <a:pt x="3109" y="805"/>
                </a:cubicBezTo>
                <a:cubicBezTo>
                  <a:pt x="2986" y="942"/>
                  <a:pt x="2880" y="1071"/>
                  <a:pt x="2880" y="1089"/>
                </a:cubicBezTo>
                <a:cubicBezTo>
                  <a:pt x="2880" y="1113"/>
                  <a:pt x="2873" y="1124"/>
                  <a:pt x="2862" y="1124"/>
                </a:cubicBezTo>
                <a:cubicBezTo>
                  <a:pt x="2839" y="1124"/>
                  <a:pt x="2796" y="1070"/>
                  <a:pt x="2770" y="994"/>
                </a:cubicBezTo>
                <a:cubicBezTo>
                  <a:pt x="2713" y="821"/>
                  <a:pt x="2440" y="439"/>
                  <a:pt x="2281" y="307"/>
                </a:cubicBezTo>
                <a:cubicBezTo>
                  <a:pt x="2113" y="170"/>
                  <a:pt x="1806" y="32"/>
                  <a:pt x="1611" y="5"/>
                </a:cubicBezTo>
                <a:cubicBezTo>
                  <a:pt x="1591" y="2"/>
                  <a:pt x="1564" y="1"/>
                  <a:pt x="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759587"/>
      </p:ext>
    </p:extLst>
  </p:cSld>
  <p:clrMapOvr>
    <a:masterClrMapping/>
  </p:clrMapOvr>
  <p:transition spd="med">
    <p:blinds dir="vert"/>
  </p:transition>
</p:sld>
</file>

<file path=ppt/theme/theme1.xml><?xml version="1.0" encoding="utf-8"?>
<a:theme xmlns:a="http://schemas.openxmlformats.org/drawingml/2006/main" name="World Rock Paper Scissors Day by Slidesgo">
  <a:themeElements>
    <a:clrScheme name="Simple Light">
      <a:dk1>
        <a:srgbClr val="305347"/>
      </a:dk1>
      <a:lt1>
        <a:srgbClr val="FFF6F6"/>
      </a:lt1>
      <a:dk2>
        <a:srgbClr val="72B29F"/>
      </a:dk2>
      <a:lt2>
        <a:srgbClr val="FABCB9"/>
      </a:lt2>
      <a:accent1>
        <a:srgbClr val="FA968B"/>
      </a:accent1>
      <a:accent2>
        <a:srgbClr val="CFF1C9"/>
      </a:accent2>
      <a:accent3>
        <a:srgbClr val="F4E8AF"/>
      </a:accent3>
      <a:accent4>
        <a:srgbClr val="FFE8E8"/>
      </a:accent4>
      <a:accent5>
        <a:srgbClr val="FFFFFF"/>
      </a:accent5>
      <a:accent6>
        <a:srgbClr val="FFFFFF"/>
      </a:accent6>
      <a:hlink>
        <a:srgbClr val="3053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429</Words>
  <Application>Microsoft Office PowerPoint</Application>
  <PresentationFormat>On-screen Show (16:9)</PresentationFormat>
  <Paragraphs>56</Paragraphs>
  <Slides>17</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Dosis</vt:lpstr>
      <vt:lpstr>Autour One</vt:lpstr>
      <vt:lpstr>World Rock Paper Scissors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ROCK PAPER SCISSORS DAY</dc:title>
  <cp:lastModifiedBy>Admin</cp:lastModifiedBy>
  <cp:revision>20</cp:revision>
  <dcterms:modified xsi:type="dcterms:W3CDTF">2025-01-10T16:05:28Z</dcterms:modified>
</cp:coreProperties>
</file>